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2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3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notesSlides/notesSlide4.xml" ContentType="application/vnd.openxmlformats-officedocument.presentationml.notesSlide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notesSlides/notesSlide5.xml" ContentType="application/vnd.openxmlformats-officedocument.presentationml.notesSlide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67" r:id="rId5"/>
    <p:sldId id="268" r:id="rId6"/>
    <p:sldId id="269" r:id="rId7"/>
    <p:sldId id="270" r:id="rId8"/>
    <p:sldId id="280" r:id="rId9"/>
    <p:sldId id="264" r:id="rId10"/>
    <p:sldId id="281" r:id="rId11"/>
    <p:sldId id="282" r:id="rId12"/>
    <p:sldId id="283" r:id="rId13"/>
    <p:sldId id="284" r:id="rId14"/>
    <p:sldId id="265" r:id="rId15"/>
    <p:sldId id="285" r:id="rId16"/>
    <p:sldId id="271" r:id="rId17"/>
    <p:sldId id="273" r:id="rId18"/>
    <p:sldId id="274" r:id="rId19"/>
    <p:sldId id="266" r:id="rId20"/>
    <p:sldId id="275" r:id="rId21"/>
    <p:sldId id="276" r:id="rId22"/>
    <p:sldId id="277" r:id="rId23"/>
    <p:sldId id="279" r:id="rId24"/>
    <p:sldId id="286" r:id="rId25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9">
          <p15:clr>
            <a:srgbClr val="A4A3A4"/>
          </p15:clr>
        </p15:guide>
        <p15:guide id="2" orient="horz" pos="4190">
          <p15:clr>
            <a:srgbClr val="A4A3A4"/>
          </p15:clr>
        </p15:guide>
        <p15:guide id="3" pos="230">
          <p15:clr>
            <a:srgbClr val="A4A3A4"/>
          </p15:clr>
        </p15:guide>
        <p15:guide id="4" pos="7449">
          <p15:clr>
            <a:srgbClr val="A4A3A4"/>
          </p15:clr>
        </p15:guide>
        <p15:guide id="5" orient="horz" pos="561">
          <p15:clr>
            <a:srgbClr val="A4A3A4"/>
          </p15:clr>
        </p15:guide>
        <p15:guide id="6" orient="horz" pos="691">
          <p15:clr>
            <a:srgbClr val="A4A3A4"/>
          </p15:clr>
        </p15:guide>
        <p15:guide id="7" orient="horz" pos="4017">
          <p15:clr>
            <a:srgbClr val="A4A3A4"/>
          </p15:clr>
        </p15:guide>
        <p15:guide id="8" orient="horz" pos="388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359"/>
    <a:srgbClr val="F8C03D"/>
    <a:srgbClr val="77450F"/>
    <a:srgbClr val="00225B"/>
    <a:srgbClr val="F3F3F3"/>
    <a:srgbClr val="F7FCFE"/>
    <a:srgbClr val="FFFFFC"/>
    <a:srgbClr val="FFFFFF"/>
    <a:srgbClr val="E6E6E6"/>
    <a:srgbClr val="44BE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9" autoAdjust="0"/>
    <p:restoredTop sz="94618" autoAdjust="0"/>
  </p:normalViewPr>
  <p:slideViewPr>
    <p:cSldViewPr snapToGrid="0" showGuides="1">
      <p:cViewPr varScale="1">
        <p:scale>
          <a:sx n="108" d="100"/>
          <a:sy n="108" d="100"/>
        </p:scale>
        <p:origin x="714" y="96"/>
      </p:cViewPr>
      <p:guideLst>
        <p:guide orient="horz" pos="129"/>
        <p:guide orient="horz" pos="4190"/>
        <p:guide pos="230"/>
        <p:guide pos="7449"/>
        <p:guide orient="horz" pos="561"/>
        <p:guide orient="horz" pos="691"/>
        <p:guide orient="horz" pos="4017"/>
        <p:guide orient="horz" pos="388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743F9-9B08-422F-9ECE-BE7148BC7DDC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4C0232-94FA-4EBE-BB9B-79FBE486032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01" b="35713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48772" y="0"/>
            <a:ext cx="5143228" cy="6858000"/>
          </a:xfrm>
          <a:custGeom>
            <a:avLst/>
            <a:gdLst>
              <a:gd name="connsiteX0" fmla="*/ 0 w 5143228"/>
              <a:gd name="connsiteY0" fmla="*/ 0 h 6858000"/>
              <a:gd name="connsiteX1" fmla="*/ 5143228 w 5143228"/>
              <a:gd name="connsiteY1" fmla="*/ 0 h 6858000"/>
              <a:gd name="connsiteX2" fmla="*/ 5143228 w 5143228"/>
              <a:gd name="connsiteY2" fmla="*/ 6858000 h 6858000"/>
              <a:gd name="connsiteX3" fmla="*/ 0 w 5143228"/>
              <a:gd name="connsiteY3" fmla="*/ 6858000 h 6858000"/>
              <a:gd name="connsiteX4" fmla="*/ 0 w 5143228"/>
              <a:gd name="connsiteY4" fmla="*/ 647666 h 6858000"/>
              <a:gd name="connsiteX5" fmla="*/ 50918 w 5143228"/>
              <a:gd name="connsiteY5" fmla="*/ 641122 h 6858000"/>
              <a:gd name="connsiteX6" fmla="*/ 131436 w 5143228"/>
              <a:gd name="connsiteY6" fmla="*/ 600816 h 6858000"/>
              <a:gd name="connsiteX7" fmla="*/ 167673 w 5143228"/>
              <a:gd name="connsiteY7" fmla="*/ 560816 h 6858000"/>
              <a:gd name="connsiteX8" fmla="*/ 222114 w 5143228"/>
              <a:gd name="connsiteY8" fmla="*/ 571500 h 6858000"/>
              <a:gd name="connsiteX9" fmla="*/ 444228 w 5143228"/>
              <a:gd name="connsiteY9" fmla="*/ 355600 h 6858000"/>
              <a:gd name="connsiteX10" fmla="*/ 222114 w 5143228"/>
              <a:gd name="connsiteY10" fmla="*/ 139700 h 6858000"/>
              <a:gd name="connsiteX11" fmla="*/ 206902 w 5143228"/>
              <a:gd name="connsiteY11" fmla="*/ 142685 h 6858000"/>
              <a:gd name="connsiteX12" fmla="*/ 195727 w 5143228"/>
              <a:gd name="connsiteY12" fmla="*/ 117851 h 6858000"/>
              <a:gd name="connsiteX13" fmla="*/ 50918 w 5143228"/>
              <a:gd name="connsiteY13" fmla="*/ 6579 h 6858000"/>
              <a:gd name="connsiteX14" fmla="*/ 0 w 5143228"/>
              <a:gd name="connsiteY14" fmla="*/ 3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143228" h="6858000">
                <a:moveTo>
                  <a:pt x="0" y="0"/>
                </a:moveTo>
                <a:lnTo>
                  <a:pt x="5143228" y="0"/>
                </a:lnTo>
                <a:lnTo>
                  <a:pt x="5143228" y="6858000"/>
                </a:lnTo>
                <a:lnTo>
                  <a:pt x="0" y="6858000"/>
                </a:lnTo>
                <a:lnTo>
                  <a:pt x="0" y="647666"/>
                </a:lnTo>
                <a:lnTo>
                  <a:pt x="50918" y="641122"/>
                </a:lnTo>
                <a:cubicBezTo>
                  <a:pt x="79854" y="633573"/>
                  <a:pt x="106998" y="619750"/>
                  <a:pt x="131436" y="600816"/>
                </a:cubicBezTo>
                <a:lnTo>
                  <a:pt x="167673" y="560816"/>
                </a:lnTo>
                <a:lnTo>
                  <a:pt x="222114" y="571500"/>
                </a:lnTo>
                <a:cubicBezTo>
                  <a:pt x="344784" y="571500"/>
                  <a:pt x="444228" y="474838"/>
                  <a:pt x="444228" y="355600"/>
                </a:cubicBezTo>
                <a:cubicBezTo>
                  <a:pt x="444228" y="236362"/>
                  <a:pt x="344784" y="139700"/>
                  <a:pt x="222114" y="139700"/>
                </a:cubicBezTo>
                <a:lnTo>
                  <a:pt x="206902" y="142685"/>
                </a:lnTo>
                <a:lnTo>
                  <a:pt x="195727" y="117851"/>
                </a:lnTo>
                <a:cubicBezTo>
                  <a:pt x="159492" y="61870"/>
                  <a:pt x="108790" y="21678"/>
                  <a:pt x="50918" y="6579"/>
                </a:cubicBezTo>
                <a:lnTo>
                  <a:pt x="0" y="34"/>
                </a:lnTo>
                <a:close/>
              </a:path>
            </a:pathLst>
          </a:cu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49" t="9815" r="50000" b="64667"/>
          <a:stretch>
            <a:fillRect/>
          </a:stretch>
        </p:blipFill>
        <p:spPr>
          <a:xfrm>
            <a:off x="1092200" y="330200"/>
            <a:ext cx="1854200" cy="175003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30" r="33829" b="21111"/>
          <a:stretch>
            <a:fillRect/>
          </a:stretch>
        </p:blipFill>
        <p:spPr>
          <a:xfrm>
            <a:off x="0" y="2080239"/>
            <a:ext cx="4813300" cy="477776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5000">
        <p14:ripple/>
      </p:transition>
    </mc:Choice>
    <mc:Fallback xmlns="">
      <p:transition spd="slow" advClick="0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01" b="35713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98" y="4627880"/>
            <a:ext cx="2438402" cy="2044193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89" b="23014"/>
          <a:stretch>
            <a:fillRect/>
          </a:stretch>
        </p:blipFill>
        <p:spPr>
          <a:xfrm>
            <a:off x="-22159" y="-2"/>
            <a:ext cx="3628959" cy="3568702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78121" y="0"/>
            <a:ext cx="5136038" cy="6858000"/>
          </a:xfrm>
          <a:custGeom>
            <a:avLst/>
            <a:gdLst>
              <a:gd name="connsiteX0" fmla="*/ 520698 w 5136038"/>
              <a:gd name="connsiteY0" fmla="*/ 190500 h 6858000"/>
              <a:gd name="connsiteX1" fmla="*/ 520698 w 5136038"/>
              <a:gd name="connsiteY1" fmla="*/ 584200 h 6858000"/>
              <a:gd name="connsiteX2" fmla="*/ 165098 w 5136038"/>
              <a:gd name="connsiteY2" fmla="*/ 584200 h 6858000"/>
              <a:gd name="connsiteX3" fmla="*/ 165098 w 5136038"/>
              <a:gd name="connsiteY3" fmla="*/ 2794000 h 6858000"/>
              <a:gd name="connsiteX4" fmla="*/ 2019298 w 5136038"/>
              <a:gd name="connsiteY4" fmla="*/ 2794000 h 6858000"/>
              <a:gd name="connsiteX5" fmla="*/ 2019298 w 5136038"/>
              <a:gd name="connsiteY5" fmla="*/ 2400300 h 6858000"/>
              <a:gd name="connsiteX6" fmla="*/ 2374898 w 5136038"/>
              <a:gd name="connsiteY6" fmla="*/ 2400300 h 6858000"/>
              <a:gd name="connsiteX7" fmla="*/ 2374898 w 5136038"/>
              <a:gd name="connsiteY7" fmla="*/ 190500 h 6858000"/>
              <a:gd name="connsiteX8" fmla="*/ 0 w 5136038"/>
              <a:gd name="connsiteY8" fmla="*/ 0 h 6858000"/>
              <a:gd name="connsiteX9" fmla="*/ 5136038 w 5136038"/>
              <a:gd name="connsiteY9" fmla="*/ 0 h 6858000"/>
              <a:gd name="connsiteX10" fmla="*/ 5136038 w 5136038"/>
              <a:gd name="connsiteY10" fmla="*/ 6858000 h 6858000"/>
              <a:gd name="connsiteX11" fmla="*/ 0 w 5136038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136038" h="6858000">
                <a:moveTo>
                  <a:pt x="520698" y="190500"/>
                </a:moveTo>
                <a:lnTo>
                  <a:pt x="520698" y="584200"/>
                </a:lnTo>
                <a:lnTo>
                  <a:pt x="165098" y="584200"/>
                </a:lnTo>
                <a:lnTo>
                  <a:pt x="165098" y="2794000"/>
                </a:lnTo>
                <a:lnTo>
                  <a:pt x="2019298" y="2794000"/>
                </a:lnTo>
                <a:lnTo>
                  <a:pt x="2019298" y="2400300"/>
                </a:lnTo>
                <a:lnTo>
                  <a:pt x="2374898" y="2400300"/>
                </a:lnTo>
                <a:lnTo>
                  <a:pt x="2374898" y="190500"/>
                </a:lnTo>
                <a:close/>
                <a:moveTo>
                  <a:pt x="0" y="0"/>
                </a:moveTo>
                <a:lnTo>
                  <a:pt x="5136038" y="0"/>
                </a:lnTo>
                <a:lnTo>
                  <a:pt x="5136038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5000">
        <p14:doors dir="vert"/>
      </p:transition>
    </mc:Choice>
    <mc:Fallback xmlns="">
      <p:transition spd="slow" advClick="0"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过度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01" b="35713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772" y="0"/>
            <a:ext cx="5143228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432" b="84630"/>
          <a:stretch>
            <a:fillRect/>
          </a:stretch>
        </p:blipFill>
        <p:spPr>
          <a:xfrm>
            <a:off x="0" y="876298"/>
            <a:ext cx="2292214" cy="105410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01" b="35713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203200" y="177800"/>
            <a:ext cx="11747500" cy="652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3829638" y="215900"/>
            <a:ext cx="5771562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>
              <a:defRPr/>
            </a:pPr>
            <a:r>
              <a:rPr lang="zh-CN" altLang="en-US" sz="4800" b="1" kern="0" dirty="0">
                <a:solidFill>
                  <a:srgbClr val="002359"/>
                </a:solidFill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请输入您的标题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prism isInverted="1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01" b="35713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203200" y="177800"/>
            <a:ext cx="11747500" cy="652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3829638" y="215900"/>
            <a:ext cx="5771562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>
              <a:defRPr/>
            </a:pPr>
            <a:r>
              <a:rPr lang="zh-CN" altLang="en-US" sz="4800" b="1" kern="0" dirty="0">
                <a:solidFill>
                  <a:srgbClr val="002359"/>
                </a:solidFill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请输入您的标题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switch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01" b="35713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203200" y="177800"/>
            <a:ext cx="11747500" cy="652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3829638" y="215900"/>
            <a:ext cx="5771562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>
              <a:defRPr/>
            </a:pPr>
            <a:r>
              <a:rPr lang="zh-CN" altLang="en-US" sz="4800" b="1" kern="0" dirty="0">
                <a:solidFill>
                  <a:srgbClr val="002359"/>
                </a:solidFill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请输入您的标题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flip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01" b="35713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203200" y="177800"/>
            <a:ext cx="11747500" cy="652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3829638" y="215900"/>
            <a:ext cx="5771562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>
              <a:defRPr/>
            </a:pPr>
            <a:r>
              <a:rPr lang="zh-CN" altLang="en-US" sz="4800" b="1" kern="0" dirty="0">
                <a:solidFill>
                  <a:srgbClr val="002359"/>
                </a:solidFill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请输入您的标题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gallery dir="l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版权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01" b="35713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>
      <p:transition spd="slow" advClick="0" advTm="5000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4.xml"/><Relationship Id="rId7" Type="http://schemas.openxmlformats.org/officeDocument/2006/relationships/notesSlide" Target="../notesSlides/notesSlide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slideLayout" Target="../slideLayouts/slideLayout1.xml"/><Relationship Id="rId5" Type="http://schemas.openxmlformats.org/officeDocument/2006/relationships/audio" Target="../media/media1.mp3"/><Relationship Id="rId4" Type="http://schemas.microsoft.com/office/2007/relationships/media" Target="../media/media1.mp3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37.xml"/><Relationship Id="rId4" Type="http://schemas.openxmlformats.org/officeDocument/2006/relationships/tags" Target="../tags/tag3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3" Type="http://schemas.openxmlformats.org/officeDocument/2006/relationships/tags" Target="../tags/tag40.xml"/><Relationship Id="rId7" Type="http://schemas.openxmlformats.org/officeDocument/2006/relationships/slideLayout" Target="../slideLayouts/slideLayout5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tags" Target="../tags/tag43.xml"/><Relationship Id="rId5" Type="http://schemas.openxmlformats.org/officeDocument/2006/relationships/tags" Target="../tags/tag42.xml"/><Relationship Id="rId4" Type="http://schemas.openxmlformats.org/officeDocument/2006/relationships/tags" Target="../tags/tag4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51.xml"/><Relationship Id="rId13" Type="http://schemas.openxmlformats.org/officeDocument/2006/relationships/tags" Target="../tags/tag56.xml"/><Relationship Id="rId3" Type="http://schemas.openxmlformats.org/officeDocument/2006/relationships/tags" Target="../tags/tag46.xml"/><Relationship Id="rId7" Type="http://schemas.openxmlformats.org/officeDocument/2006/relationships/tags" Target="../tags/tag50.xml"/><Relationship Id="rId12" Type="http://schemas.openxmlformats.org/officeDocument/2006/relationships/tags" Target="../tags/tag55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11" Type="http://schemas.openxmlformats.org/officeDocument/2006/relationships/tags" Target="../tags/tag54.xml"/><Relationship Id="rId5" Type="http://schemas.openxmlformats.org/officeDocument/2006/relationships/tags" Target="../tags/tag48.xml"/><Relationship Id="rId15" Type="http://schemas.openxmlformats.org/officeDocument/2006/relationships/slideLayout" Target="../slideLayouts/slideLayout5.xml"/><Relationship Id="rId10" Type="http://schemas.openxmlformats.org/officeDocument/2006/relationships/tags" Target="../tags/tag53.xml"/><Relationship Id="rId4" Type="http://schemas.openxmlformats.org/officeDocument/2006/relationships/tags" Target="../tags/tag47.xml"/><Relationship Id="rId9" Type="http://schemas.openxmlformats.org/officeDocument/2006/relationships/tags" Target="../tags/tag52.xml"/><Relationship Id="rId14" Type="http://schemas.openxmlformats.org/officeDocument/2006/relationships/tags" Target="../tags/tag5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7" Type="http://schemas.openxmlformats.org/officeDocument/2006/relationships/slideLayout" Target="../slideLayouts/slideLayout5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tags" Target="../tags/tag63.xml"/><Relationship Id="rId5" Type="http://schemas.openxmlformats.org/officeDocument/2006/relationships/tags" Target="../tags/tag62.xml"/><Relationship Id="rId4" Type="http://schemas.openxmlformats.org/officeDocument/2006/relationships/tags" Target="../tags/tag6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66.xml"/><Relationship Id="rId7" Type="http://schemas.openxmlformats.org/officeDocument/2006/relationships/slideLayout" Target="../slideLayouts/slideLayout6.xml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6" Type="http://schemas.openxmlformats.org/officeDocument/2006/relationships/tags" Target="../tags/tag69.xml"/><Relationship Id="rId5" Type="http://schemas.openxmlformats.org/officeDocument/2006/relationships/tags" Target="../tags/tag68.xml"/><Relationship Id="rId4" Type="http://schemas.openxmlformats.org/officeDocument/2006/relationships/tags" Target="../tags/tag6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77.xml"/><Relationship Id="rId3" Type="http://schemas.openxmlformats.org/officeDocument/2006/relationships/tags" Target="../tags/tag72.xml"/><Relationship Id="rId7" Type="http://schemas.openxmlformats.org/officeDocument/2006/relationships/tags" Target="../tags/tag76.xml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6" Type="http://schemas.openxmlformats.org/officeDocument/2006/relationships/tags" Target="../tags/tag75.xml"/><Relationship Id="rId5" Type="http://schemas.openxmlformats.org/officeDocument/2006/relationships/tags" Target="../tags/tag74.xml"/><Relationship Id="rId4" Type="http://schemas.openxmlformats.org/officeDocument/2006/relationships/tags" Target="../tags/tag73.xml"/><Relationship Id="rId9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80.xml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8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89.xml"/><Relationship Id="rId3" Type="http://schemas.openxmlformats.org/officeDocument/2006/relationships/tags" Target="../tags/tag84.xml"/><Relationship Id="rId7" Type="http://schemas.openxmlformats.org/officeDocument/2006/relationships/tags" Target="../tags/tag88.xml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6" Type="http://schemas.openxmlformats.org/officeDocument/2006/relationships/tags" Target="../tags/tag87.xml"/><Relationship Id="rId5" Type="http://schemas.openxmlformats.org/officeDocument/2006/relationships/tags" Target="../tags/tag86.xml"/><Relationship Id="rId4" Type="http://schemas.openxmlformats.org/officeDocument/2006/relationships/tags" Target="../tags/tag85.xml"/><Relationship Id="rId9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9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95.xml"/><Relationship Id="rId1" Type="http://schemas.openxmlformats.org/officeDocument/2006/relationships/tags" Target="../tags/tag9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98.xml"/><Relationship Id="rId2" Type="http://schemas.openxmlformats.org/officeDocument/2006/relationships/tags" Target="../tags/tag97.xml"/><Relationship Id="rId1" Type="http://schemas.openxmlformats.org/officeDocument/2006/relationships/tags" Target="../tags/tag96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00.xml"/><Relationship Id="rId4" Type="http://schemas.openxmlformats.org/officeDocument/2006/relationships/tags" Target="../tags/tag99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108.xml"/><Relationship Id="rId3" Type="http://schemas.openxmlformats.org/officeDocument/2006/relationships/tags" Target="../tags/tag103.xml"/><Relationship Id="rId7" Type="http://schemas.openxmlformats.org/officeDocument/2006/relationships/tags" Target="../tags/tag107.xml"/><Relationship Id="rId2" Type="http://schemas.openxmlformats.org/officeDocument/2006/relationships/tags" Target="../tags/tag102.xml"/><Relationship Id="rId1" Type="http://schemas.openxmlformats.org/officeDocument/2006/relationships/tags" Target="../tags/tag101.xml"/><Relationship Id="rId6" Type="http://schemas.openxmlformats.org/officeDocument/2006/relationships/tags" Target="../tags/tag106.xml"/><Relationship Id="rId5" Type="http://schemas.openxmlformats.org/officeDocument/2006/relationships/tags" Target="../tags/tag105.xml"/><Relationship Id="rId4" Type="http://schemas.openxmlformats.org/officeDocument/2006/relationships/tags" Target="../tags/tag104.xml"/><Relationship Id="rId9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111.xml"/><Relationship Id="rId2" Type="http://schemas.openxmlformats.org/officeDocument/2006/relationships/tags" Target="../tags/tag110.xml"/><Relationship Id="rId1" Type="http://schemas.openxmlformats.org/officeDocument/2006/relationships/tags" Target="../tags/tag109.xml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9.xml"/><Relationship Id="rId4" Type="http://schemas.openxmlformats.org/officeDocument/2006/relationships/tags" Target="../tags/tag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14.xml"/><Relationship Id="rId4" Type="http://schemas.openxmlformats.org/officeDocument/2006/relationships/tags" Target="../tags/tag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7" Type="http://schemas.openxmlformats.org/officeDocument/2006/relationships/notesSlide" Target="../notesSlides/notesSlide2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19.xml"/><Relationship Id="rId4" Type="http://schemas.openxmlformats.org/officeDocument/2006/relationships/tags" Target="../tags/tag1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27.xml"/><Relationship Id="rId3" Type="http://schemas.openxmlformats.org/officeDocument/2006/relationships/tags" Target="../tags/tag22.xml"/><Relationship Id="rId7" Type="http://schemas.openxmlformats.org/officeDocument/2006/relationships/tags" Target="../tags/tag26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10" Type="http://schemas.openxmlformats.org/officeDocument/2006/relationships/notesSlide" Target="../notesSlides/notesSlide3.xml"/><Relationship Id="rId4" Type="http://schemas.openxmlformats.org/officeDocument/2006/relationships/tags" Target="../tags/tag23.xml"/><Relationship Id="rId9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32.xml"/><Relationship Id="rId4" Type="http://schemas.openxmlformats.org/officeDocument/2006/relationships/tags" Target="../tags/tag3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_文本框 6"/>
          <p:cNvSpPr txBox="1"/>
          <p:nvPr>
            <p:custDataLst>
              <p:tags r:id="rId1"/>
            </p:custDataLst>
          </p:nvPr>
        </p:nvSpPr>
        <p:spPr>
          <a:xfrm>
            <a:off x="2845408" y="2288586"/>
            <a:ext cx="7802136" cy="1212833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660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方正有猫在简体" panose="02000000000000000000" pitchFamily="2" charset="-122"/>
                <a:ea typeface="方正有猫在简体" panose="02000000000000000000" pitchFamily="2" charset="-122"/>
              </a:rPr>
              <a:t>插画风教育培训课件</a:t>
            </a:r>
          </a:p>
        </p:txBody>
      </p:sp>
      <p:sp>
        <p:nvSpPr>
          <p:cNvPr id="5" name="PA_矩形 12"/>
          <p:cNvSpPr/>
          <p:nvPr>
            <p:custDataLst>
              <p:tags r:id="rId2"/>
            </p:custDataLst>
          </p:nvPr>
        </p:nvSpPr>
        <p:spPr>
          <a:xfrm>
            <a:off x="2463800" y="3429730"/>
            <a:ext cx="87913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20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汉仪乐喵体简" panose="00020600040101010101" pitchFamily="18" charset="-122"/>
                <a:ea typeface="汉仪乐喵体简" panose="00020600040101010101" pitchFamily="18" charset="-122"/>
              </a:rPr>
              <a:t>Lorem ipsum dolor sit amet, consectetuer adipiscing elit.Aenean commodo ligula eget dolor. Aenean massa. Cum sociis natoque penatibus et magnis dis parturient ridiculus mus. Donec qu felis, ultricies nec.</a:t>
            </a:r>
          </a:p>
        </p:txBody>
      </p:sp>
      <p:sp>
        <p:nvSpPr>
          <p:cNvPr id="6" name="PA_文本框 13"/>
          <p:cNvSpPr txBox="1"/>
          <p:nvPr>
            <p:custDataLst>
              <p:tags r:id="rId3"/>
            </p:custDataLst>
          </p:nvPr>
        </p:nvSpPr>
        <p:spPr>
          <a:xfrm>
            <a:off x="4480471" y="4006025"/>
            <a:ext cx="3230880" cy="53403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汉仪乐喵体简" panose="00020600040101010101" pitchFamily="18" charset="-122"/>
                <a:ea typeface="汉仪乐喵体简" panose="00020600040101010101" pitchFamily="18" charset="-122"/>
              </a:rPr>
              <a:t>    日期：</a:t>
            </a:r>
            <a:r>
              <a:rPr lang="en-US" altLang="zh-CN" sz="240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汉仪乐喵体简" panose="00020600040101010101" pitchFamily="18" charset="-122"/>
                <a:ea typeface="汉仪乐喵体简" panose="00020600040101010101" pitchFamily="18" charset="-122"/>
              </a:rPr>
              <a:t>202X/12/30</a:t>
            </a:r>
            <a:endParaRPr lang="zh-CN" altLang="en-US" sz="2400" dirty="0">
              <a:solidFill>
                <a:schemeClr val="bg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汉仪乐喵体简" panose="00020600040101010101" pitchFamily="18" charset="-122"/>
              <a:ea typeface="汉仪乐喵体简" panose="00020600040101010101" pitchFamily="18" charset="-122"/>
            </a:endParaRPr>
          </a:p>
        </p:txBody>
      </p:sp>
      <p:pic>
        <p:nvPicPr>
          <p:cNvPr id="7" name="Ellem - O'Holiday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937375" y="-923925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5000">
        <p14:ripple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8" presetClass="entr" presetSubtype="0" ac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3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千图PPT彼岸天：ID 8661124库_组合 1"/>
          <p:cNvGrpSpPr/>
          <p:nvPr>
            <p:custDataLst>
              <p:tags r:id="rId1"/>
            </p:custDataLst>
          </p:nvPr>
        </p:nvGrpSpPr>
        <p:grpSpPr>
          <a:xfrm>
            <a:off x="830329" y="3005745"/>
            <a:ext cx="2313126" cy="2641236"/>
            <a:chOff x="830329" y="3005745"/>
            <a:chExt cx="2313126" cy="2641236"/>
          </a:xfrm>
        </p:grpSpPr>
        <p:sp>
          <p:nvSpPr>
            <p:cNvPr id="14" name="Freeform: Shape 8"/>
            <p:cNvSpPr/>
            <p:nvPr/>
          </p:nvSpPr>
          <p:spPr>
            <a:xfrm>
              <a:off x="830329" y="3005745"/>
              <a:ext cx="2313126" cy="1155338"/>
            </a:xfrm>
            <a:custGeom>
              <a:avLst/>
              <a:gdLst>
                <a:gd name="connsiteX0" fmla="*/ 741947 w 1465538"/>
                <a:gd name="connsiteY0" fmla="*/ 49 h 731993"/>
                <a:gd name="connsiteX1" fmla="*/ 1465538 w 1465538"/>
                <a:gd name="connsiteY1" fmla="*/ 731993 h 731993"/>
                <a:gd name="connsiteX2" fmla="*/ 1305567 w 1465538"/>
                <a:gd name="connsiteY2" fmla="*/ 731993 h 731993"/>
                <a:gd name="connsiteX3" fmla="*/ 740110 w 1465538"/>
                <a:gd name="connsiteY3" fmla="*/ 160009 h 731993"/>
                <a:gd name="connsiteX4" fmla="*/ 175742 w 1465538"/>
                <a:gd name="connsiteY4" fmla="*/ 604759 h 731993"/>
                <a:gd name="connsiteX5" fmla="*/ 162205 w 1465538"/>
                <a:gd name="connsiteY5" fmla="*/ 714561 h 731993"/>
                <a:gd name="connsiteX6" fmla="*/ 163005 w 1465538"/>
                <a:gd name="connsiteY6" fmla="*/ 714619 h 731993"/>
                <a:gd name="connsiteX7" fmla="*/ 162647 w 1465538"/>
                <a:gd name="connsiteY7" fmla="*/ 716915 h 731993"/>
                <a:gd name="connsiteX8" fmla="*/ 0 w 1465538"/>
                <a:gd name="connsiteY8" fmla="*/ 716915 h 731993"/>
                <a:gd name="connsiteX9" fmla="*/ 2188 w 1465538"/>
                <a:gd name="connsiteY9" fmla="*/ 702904 h 731993"/>
                <a:gd name="connsiteX10" fmla="*/ 3253 w 1465538"/>
                <a:gd name="connsiteY10" fmla="*/ 702981 h 731993"/>
                <a:gd name="connsiteX11" fmla="*/ 19749 w 1465538"/>
                <a:gd name="connsiteY11" fmla="*/ 569176 h 731993"/>
                <a:gd name="connsiteX12" fmla="*/ 741947 w 1465538"/>
                <a:gd name="connsiteY12" fmla="*/ 49 h 731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65538" h="731993">
                  <a:moveTo>
                    <a:pt x="741947" y="49"/>
                  </a:moveTo>
                  <a:cubicBezTo>
                    <a:pt x="1142912" y="4651"/>
                    <a:pt x="1465538" y="331002"/>
                    <a:pt x="1465538" y="731993"/>
                  </a:cubicBezTo>
                  <a:lnTo>
                    <a:pt x="1305567" y="731993"/>
                  </a:lnTo>
                  <a:cubicBezTo>
                    <a:pt x="1305567" y="418635"/>
                    <a:pt x="1053448" y="163605"/>
                    <a:pt x="740110" y="160009"/>
                  </a:cubicBezTo>
                  <a:cubicBezTo>
                    <a:pt x="465940" y="156862"/>
                    <a:pt x="234209" y="347243"/>
                    <a:pt x="175742" y="604759"/>
                  </a:cubicBezTo>
                  <a:lnTo>
                    <a:pt x="162205" y="714561"/>
                  </a:lnTo>
                  <a:lnTo>
                    <a:pt x="163005" y="714619"/>
                  </a:lnTo>
                  <a:lnTo>
                    <a:pt x="162647" y="716915"/>
                  </a:lnTo>
                  <a:lnTo>
                    <a:pt x="0" y="716915"/>
                  </a:lnTo>
                  <a:lnTo>
                    <a:pt x="2188" y="702904"/>
                  </a:lnTo>
                  <a:lnTo>
                    <a:pt x="3253" y="702981"/>
                  </a:lnTo>
                  <a:lnTo>
                    <a:pt x="19749" y="569176"/>
                  </a:lnTo>
                  <a:cubicBezTo>
                    <a:pt x="94566" y="239645"/>
                    <a:pt x="391103" y="-3978"/>
                    <a:pt x="741947" y="4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9" name="Group 13"/>
            <p:cNvGrpSpPr/>
            <p:nvPr/>
          </p:nvGrpSpPr>
          <p:grpSpPr>
            <a:xfrm>
              <a:off x="1472711" y="3485902"/>
              <a:ext cx="922808" cy="922807"/>
              <a:chOff x="1472711" y="3485902"/>
              <a:chExt cx="922808" cy="922807"/>
            </a:xfrm>
          </p:grpSpPr>
          <p:sp>
            <p:nvSpPr>
              <p:cNvPr id="20" name="Teardrop 40"/>
              <p:cNvSpPr/>
              <p:nvPr/>
            </p:nvSpPr>
            <p:spPr>
              <a:xfrm>
                <a:off x="1472711" y="3485902"/>
                <a:ext cx="922808" cy="922807"/>
              </a:xfrm>
              <a:prstGeom prst="teardrop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1" name="Freeform: Shape 41"/>
              <p:cNvSpPr/>
              <p:nvPr/>
            </p:nvSpPr>
            <p:spPr bwMode="auto">
              <a:xfrm>
                <a:off x="1672354" y="3672393"/>
                <a:ext cx="520112" cy="516703"/>
              </a:xfrm>
              <a:custGeom>
                <a:avLst/>
                <a:gdLst>
                  <a:gd name="T0" fmla="*/ 125 w 129"/>
                  <a:gd name="T1" fmla="*/ 114 h 128"/>
                  <a:gd name="T2" fmla="*/ 88 w 129"/>
                  <a:gd name="T3" fmla="*/ 99 h 128"/>
                  <a:gd name="T4" fmla="*/ 103 w 129"/>
                  <a:gd name="T5" fmla="*/ 66 h 128"/>
                  <a:gd name="T6" fmla="*/ 93 w 129"/>
                  <a:gd name="T7" fmla="*/ 14 h 128"/>
                  <a:gd name="T8" fmla="*/ 64 w 129"/>
                  <a:gd name="T9" fmla="*/ 0 h 128"/>
                  <a:gd name="T10" fmla="*/ 36 w 129"/>
                  <a:gd name="T11" fmla="*/ 14 h 128"/>
                  <a:gd name="T12" fmla="*/ 26 w 129"/>
                  <a:gd name="T13" fmla="*/ 66 h 128"/>
                  <a:gd name="T14" fmla="*/ 41 w 129"/>
                  <a:gd name="T15" fmla="*/ 99 h 128"/>
                  <a:gd name="T16" fmla="*/ 4 w 129"/>
                  <a:gd name="T17" fmla="*/ 114 h 128"/>
                  <a:gd name="T18" fmla="*/ 1 w 129"/>
                  <a:gd name="T19" fmla="*/ 123 h 128"/>
                  <a:gd name="T20" fmla="*/ 8 w 129"/>
                  <a:gd name="T21" fmla="*/ 128 h 128"/>
                  <a:gd name="T22" fmla="*/ 120 w 129"/>
                  <a:gd name="T23" fmla="*/ 128 h 128"/>
                  <a:gd name="T24" fmla="*/ 128 w 129"/>
                  <a:gd name="T25" fmla="*/ 123 h 128"/>
                  <a:gd name="T26" fmla="*/ 125 w 129"/>
                  <a:gd name="T27" fmla="*/ 114 h 128"/>
                  <a:gd name="T28" fmla="*/ 81 w 129"/>
                  <a:gd name="T29" fmla="*/ 94 h 128"/>
                  <a:gd name="T30" fmla="*/ 80 w 129"/>
                  <a:gd name="T31" fmla="*/ 96 h 128"/>
                  <a:gd name="T32" fmla="*/ 49 w 129"/>
                  <a:gd name="T33" fmla="*/ 96 h 128"/>
                  <a:gd name="T34" fmla="*/ 47 w 129"/>
                  <a:gd name="T35" fmla="*/ 94 h 128"/>
                  <a:gd name="T36" fmla="*/ 33 w 129"/>
                  <a:gd name="T37" fmla="*/ 43 h 128"/>
                  <a:gd name="T38" fmla="*/ 64 w 129"/>
                  <a:gd name="T39" fmla="*/ 8 h 128"/>
                  <a:gd name="T40" fmla="*/ 96 w 129"/>
                  <a:gd name="T41" fmla="*/ 43 h 128"/>
                  <a:gd name="T42" fmla="*/ 81 w 129"/>
                  <a:gd name="T43" fmla="*/ 94 h 128"/>
                  <a:gd name="T44" fmla="*/ 8 w 129"/>
                  <a:gd name="T45" fmla="*/ 120 h 128"/>
                  <a:gd name="T46" fmla="*/ 43 w 129"/>
                  <a:gd name="T47" fmla="*/ 107 h 128"/>
                  <a:gd name="T48" fmla="*/ 53 w 129"/>
                  <a:gd name="T49" fmla="*/ 105 h 128"/>
                  <a:gd name="T50" fmla="*/ 64 w 129"/>
                  <a:gd name="T51" fmla="*/ 108 h 128"/>
                  <a:gd name="T52" fmla="*/ 76 w 129"/>
                  <a:gd name="T53" fmla="*/ 105 h 128"/>
                  <a:gd name="T54" fmla="*/ 86 w 129"/>
                  <a:gd name="T55" fmla="*/ 107 h 128"/>
                  <a:gd name="T56" fmla="*/ 120 w 129"/>
                  <a:gd name="T57" fmla="*/ 120 h 128"/>
                  <a:gd name="T58" fmla="*/ 8 w 129"/>
                  <a:gd name="T59" fmla="*/ 12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29" h="128">
                    <a:moveTo>
                      <a:pt x="125" y="114"/>
                    </a:moveTo>
                    <a:cubicBezTo>
                      <a:pt x="124" y="113"/>
                      <a:pt x="109" y="104"/>
                      <a:pt x="88" y="99"/>
                    </a:cubicBezTo>
                    <a:cubicBezTo>
                      <a:pt x="96" y="89"/>
                      <a:pt x="101" y="75"/>
                      <a:pt x="103" y="66"/>
                    </a:cubicBezTo>
                    <a:cubicBezTo>
                      <a:pt x="106" y="54"/>
                      <a:pt x="105" y="29"/>
                      <a:pt x="93" y="14"/>
                    </a:cubicBezTo>
                    <a:cubicBezTo>
                      <a:pt x="86" y="5"/>
                      <a:pt x="76" y="0"/>
                      <a:pt x="64" y="0"/>
                    </a:cubicBezTo>
                    <a:cubicBezTo>
                      <a:pt x="53" y="0"/>
                      <a:pt x="43" y="5"/>
                      <a:pt x="36" y="14"/>
                    </a:cubicBezTo>
                    <a:cubicBezTo>
                      <a:pt x="24" y="29"/>
                      <a:pt x="23" y="54"/>
                      <a:pt x="26" y="66"/>
                    </a:cubicBezTo>
                    <a:cubicBezTo>
                      <a:pt x="28" y="75"/>
                      <a:pt x="33" y="89"/>
                      <a:pt x="41" y="99"/>
                    </a:cubicBezTo>
                    <a:cubicBezTo>
                      <a:pt x="19" y="104"/>
                      <a:pt x="5" y="113"/>
                      <a:pt x="4" y="114"/>
                    </a:cubicBezTo>
                    <a:cubicBezTo>
                      <a:pt x="1" y="116"/>
                      <a:pt x="0" y="119"/>
                      <a:pt x="1" y="123"/>
                    </a:cubicBezTo>
                    <a:cubicBezTo>
                      <a:pt x="2" y="126"/>
                      <a:pt x="5" y="128"/>
                      <a:pt x="8" y="128"/>
                    </a:cubicBezTo>
                    <a:cubicBezTo>
                      <a:pt x="120" y="128"/>
                      <a:pt x="120" y="128"/>
                      <a:pt x="120" y="128"/>
                    </a:cubicBezTo>
                    <a:cubicBezTo>
                      <a:pt x="124" y="128"/>
                      <a:pt x="127" y="126"/>
                      <a:pt x="128" y="123"/>
                    </a:cubicBezTo>
                    <a:cubicBezTo>
                      <a:pt x="129" y="119"/>
                      <a:pt x="128" y="116"/>
                      <a:pt x="125" y="114"/>
                    </a:cubicBezTo>
                    <a:close/>
                    <a:moveTo>
                      <a:pt x="81" y="94"/>
                    </a:moveTo>
                    <a:cubicBezTo>
                      <a:pt x="80" y="96"/>
                      <a:pt x="80" y="96"/>
                      <a:pt x="80" y="96"/>
                    </a:cubicBezTo>
                    <a:cubicBezTo>
                      <a:pt x="71" y="107"/>
                      <a:pt x="58" y="107"/>
                      <a:pt x="49" y="96"/>
                    </a:cubicBezTo>
                    <a:cubicBezTo>
                      <a:pt x="47" y="94"/>
                      <a:pt x="47" y="94"/>
                      <a:pt x="47" y="94"/>
                    </a:cubicBezTo>
                    <a:cubicBezTo>
                      <a:pt x="36" y="80"/>
                      <a:pt x="31" y="61"/>
                      <a:pt x="33" y="43"/>
                    </a:cubicBezTo>
                    <a:cubicBezTo>
                      <a:pt x="35" y="26"/>
                      <a:pt x="45" y="8"/>
                      <a:pt x="64" y="8"/>
                    </a:cubicBezTo>
                    <a:cubicBezTo>
                      <a:pt x="84" y="8"/>
                      <a:pt x="93" y="26"/>
                      <a:pt x="96" y="43"/>
                    </a:cubicBezTo>
                    <a:cubicBezTo>
                      <a:pt x="98" y="61"/>
                      <a:pt x="93" y="80"/>
                      <a:pt x="81" y="94"/>
                    </a:cubicBezTo>
                    <a:close/>
                    <a:moveTo>
                      <a:pt x="8" y="120"/>
                    </a:moveTo>
                    <a:cubicBezTo>
                      <a:pt x="9" y="120"/>
                      <a:pt x="22" y="111"/>
                      <a:pt x="43" y="107"/>
                    </a:cubicBezTo>
                    <a:cubicBezTo>
                      <a:pt x="53" y="105"/>
                      <a:pt x="53" y="105"/>
                      <a:pt x="53" y="105"/>
                    </a:cubicBezTo>
                    <a:cubicBezTo>
                      <a:pt x="56" y="107"/>
                      <a:pt x="60" y="108"/>
                      <a:pt x="64" y="108"/>
                    </a:cubicBezTo>
                    <a:cubicBezTo>
                      <a:pt x="69" y="108"/>
                      <a:pt x="72" y="107"/>
                      <a:pt x="76" y="105"/>
                    </a:cubicBezTo>
                    <a:cubicBezTo>
                      <a:pt x="86" y="107"/>
                      <a:pt x="86" y="107"/>
                      <a:pt x="86" y="107"/>
                    </a:cubicBezTo>
                    <a:cubicBezTo>
                      <a:pt x="106" y="111"/>
                      <a:pt x="120" y="120"/>
                      <a:pt x="120" y="120"/>
                    </a:cubicBezTo>
                    <a:lnTo>
                      <a:pt x="8" y="1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5" name="TextBox 42"/>
            <p:cNvSpPr txBox="1"/>
            <p:nvPr/>
          </p:nvSpPr>
          <p:spPr>
            <a:xfrm>
              <a:off x="1029666" y="4546105"/>
              <a:ext cx="1826859" cy="1100876"/>
            </a:xfrm>
            <a:prstGeom prst="rect">
              <a:avLst/>
            </a:prstGeom>
          </p:spPr>
          <p:txBody>
            <a:bodyPr wrap="square" lIns="0" tIns="0" rIns="0" bIns="0">
              <a:normAutofit/>
            </a:bodyPr>
            <a:lstStyle/>
            <a:p>
              <a:pPr marL="0" indent="0" algn="ctr">
                <a:lnSpc>
                  <a:spcPct val="120000"/>
                </a:lnSpc>
                <a:buNone/>
              </a:pPr>
              <a:r>
                <a:rPr lang="zh-CN" altLang="en-US" sz="1100" dirty="0"/>
                <a:t>请替换文字内容复制你的内容到此</a:t>
              </a:r>
              <a:br>
                <a:rPr lang="zh-CN" altLang="en-US" sz="1100" dirty="0"/>
              </a:br>
              <a:endParaRPr lang="zh-CN" altLang="en-US" sz="1100" dirty="0"/>
            </a:p>
          </p:txBody>
        </p:sp>
      </p:grpSp>
      <p:grpSp>
        <p:nvGrpSpPr>
          <p:cNvPr id="43" name="千图PPT彼岸天：ID 8661124库_组合 42"/>
          <p:cNvGrpSpPr/>
          <p:nvPr>
            <p:custDataLst>
              <p:tags r:id="rId2"/>
            </p:custDataLst>
          </p:nvPr>
        </p:nvGrpSpPr>
        <p:grpSpPr>
          <a:xfrm>
            <a:off x="2885577" y="2460864"/>
            <a:ext cx="2310673" cy="2726810"/>
            <a:chOff x="2885577" y="2460864"/>
            <a:chExt cx="2310673" cy="2726810"/>
          </a:xfrm>
        </p:grpSpPr>
        <p:sp>
          <p:nvSpPr>
            <p:cNvPr id="13" name="Block Arc 7"/>
            <p:cNvSpPr/>
            <p:nvPr/>
          </p:nvSpPr>
          <p:spPr>
            <a:xfrm flipH="1" flipV="1">
              <a:off x="2885577" y="2877001"/>
              <a:ext cx="2310673" cy="2310673"/>
            </a:xfrm>
            <a:prstGeom prst="blockArc">
              <a:avLst>
                <a:gd name="adj1" fmla="val 10800000"/>
                <a:gd name="adj2" fmla="val 21264368"/>
                <a:gd name="adj3" fmla="val 10931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5" name="Group 12"/>
            <p:cNvGrpSpPr/>
            <p:nvPr/>
          </p:nvGrpSpPr>
          <p:grpSpPr>
            <a:xfrm>
              <a:off x="3564983" y="3741526"/>
              <a:ext cx="922808" cy="922807"/>
              <a:chOff x="3564983" y="3741526"/>
              <a:chExt cx="922808" cy="922807"/>
            </a:xfrm>
          </p:grpSpPr>
          <p:sp>
            <p:nvSpPr>
              <p:cNvPr id="41" name="Teardrop 14"/>
              <p:cNvSpPr/>
              <p:nvPr/>
            </p:nvSpPr>
            <p:spPr>
              <a:xfrm>
                <a:off x="3564983" y="3741526"/>
                <a:ext cx="922808" cy="922807"/>
              </a:xfrm>
              <a:prstGeom prst="teardrop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2" name="Freeform: Shape 21"/>
              <p:cNvSpPr/>
              <p:nvPr/>
            </p:nvSpPr>
            <p:spPr bwMode="auto">
              <a:xfrm>
                <a:off x="3768036" y="4001346"/>
                <a:ext cx="501355" cy="501355"/>
              </a:xfrm>
              <a:custGeom>
                <a:avLst/>
                <a:gdLst>
                  <a:gd name="T0" fmla="*/ 0 w 124"/>
                  <a:gd name="T1" fmla="*/ 62 h 124"/>
                  <a:gd name="T2" fmla="*/ 124 w 124"/>
                  <a:gd name="T3" fmla="*/ 62 h 124"/>
                  <a:gd name="T4" fmla="*/ 116 w 124"/>
                  <a:gd name="T5" fmla="*/ 60 h 124"/>
                  <a:gd name="T6" fmla="*/ 87 w 124"/>
                  <a:gd name="T7" fmla="*/ 35 h 124"/>
                  <a:gd name="T8" fmla="*/ 116 w 124"/>
                  <a:gd name="T9" fmla="*/ 60 h 124"/>
                  <a:gd name="T10" fmla="*/ 44 w 124"/>
                  <a:gd name="T11" fmla="*/ 95 h 124"/>
                  <a:gd name="T12" fmla="*/ 60 w 124"/>
                  <a:gd name="T13" fmla="*/ 116 h 124"/>
                  <a:gd name="T14" fmla="*/ 64 w 124"/>
                  <a:gd name="T15" fmla="*/ 9 h 124"/>
                  <a:gd name="T16" fmla="*/ 64 w 124"/>
                  <a:gd name="T17" fmla="*/ 36 h 124"/>
                  <a:gd name="T18" fmla="*/ 64 w 124"/>
                  <a:gd name="T19" fmla="*/ 9 h 124"/>
                  <a:gd name="T20" fmla="*/ 100 w 124"/>
                  <a:gd name="T21" fmla="*/ 24 h 124"/>
                  <a:gd name="T22" fmla="*/ 71 w 124"/>
                  <a:gd name="T23" fmla="*/ 9 h 124"/>
                  <a:gd name="T24" fmla="*/ 60 w 124"/>
                  <a:gd name="T25" fmla="*/ 36 h 124"/>
                  <a:gd name="T26" fmla="*/ 60 w 124"/>
                  <a:gd name="T27" fmla="*/ 9 h 124"/>
                  <a:gd name="T28" fmla="*/ 38 w 124"/>
                  <a:gd name="T29" fmla="*/ 32 h 124"/>
                  <a:gd name="T30" fmla="*/ 53 w 124"/>
                  <a:gd name="T31" fmla="*/ 9 h 124"/>
                  <a:gd name="T32" fmla="*/ 41 w 124"/>
                  <a:gd name="T33" fmla="*/ 37 h 124"/>
                  <a:gd name="T34" fmla="*/ 60 w 124"/>
                  <a:gd name="T35" fmla="*/ 60 h 124"/>
                  <a:gd name="T36" fmla="*/ 41 w 124"/>
                  <a:gd name="T37" fmla="*/ 37 h 124"/>
                  <a:gd name="T38" fmla="*/ 60 w 124"/>
                  <a:gd name="T39" fmla="*/ 89 h 124"/>
                  <a:gd name="T40" fmla="*/ 36 w 124"/>
                  <a:gd name="T41" fmla="*/ 64 h 124"/>
                  <a:gd name="T42" fmla="*/ 53 w 124"/>
                  <a:gd name="T43" fmla="*/ 116 h 124"/>
                  <a:gd name="T44" fmla="*/ 40 w 124"/>
                  <a:gd name="T45" fmla="*/ 97 h 124"/>
                  <a:gd name="T46" fmla="*/ 64 w 124"/>
                  <a:gd name="T47" fmla="*/ 116 h 124"/>
                  <a:gd name="T48" fmla="*/ 81 w 124"/>
                  <a:gd name="T49" fmla="*/ 95 h 124"/>
                  <a:gd name="T50" fmla="*/ 64 w 124"/>
                  <a:gd name="T51" fmla="*/ 116 h 124"/>
                  <a:gd name="T52" fmla="*/ 97 w 124"/>
                  <a:gd name="T53" fmla="*/ 103 h 124"/>
                  <a:gd name="T54" fmla="*/ 84 w 124"/>
                  <a:gd name="T55" fmla="*/ 97 h 124"/>
                  <a:gd name="T56" fmla="*/ 64 w 124"/>
                  <a:gd name="T57" fmla="*/ 89 h 124"/>
                  <a:gd name="T58" fmla="*/ 88 w 124"/>
                  <a:gd name="T59" fmla="*/ 64 h 124"/>
                  <a:gd name="T60" fmla="*/ 64 w 124"/>
                  <a:gd name="T61" fmla="*/ 60 h 124"/>
                  <a:gd name="T62" fmla="*/ 84 w 124"/>
                  <a:gd name="T63" fmla="*/ 37 h 124"/>
                  <a:gd name="T64" fmla="*/ 64 w 124"/>
                  <a:gd name="T65" fmla="*/ 60 h 124"/>
                  <a:gd name="T66" fmla="*/ 37 w 124"/>
                  <a:gd name="T67" fmla="*/ 35 h 124"/>
                  <a:gd name="T68" fmla="*/ 8 w 124"/>
                  <a:gd name="T69" fmla="*/ 60 h 124"/>
                  <a:gd name="T70" fmla="*/ 8 w 124"/>
                  <a:gd name="T71" fmla="*/ 64 h 124"/>
                  <a:gd name="T72" fmla="*/ 38 w 124"/>
                  <a:gd name="T73" fmla="*/ 93 h 124"/>
                  <a:gd name="T74" fmla="*/ 8 w 124"/>
                  <a:gd name="T75" fmla="*/ 64 h 124"/>
                  <a:gd name="T76" fmla="*/ 86 w 124"/>
                  <a:gd name="T77" fmla="*/ 93 h 124"/>
                  <a:gd name="T78" fmla="*/ 116 w 124"/>
                  <a:gd name="T79" fmla="*/ 64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24" h="124">
                    <a:moveTo>
                      <a:pt x="62" y="0"/>
                    </a:moveTo>
                    <a:cubicBezTo>
                      <a:pt x="28" y="0"/>
                      <a:pt x="0" y="28"/>
                      <a:pt x="0" y="62"/>
                    </a:cubicBezTo>
                    <a:cubicBezTo>
                      <a:pt x="0" y="97"/>
                      <a:pt x="28" y="124"/>
                      <a:pt x="62" y="124"/>
                    </a:cubicBezTo>
                    <a:cubicBezTo>
                      <a:pt x="96" y="124"/>
                      <a:pt x="124" y="97"/>
                      <a:pt x="124" y="62"/>
                    </a:cubicBezTo>
                    <a:cubicBezTo>
                      <a:pt x="124" y="28"/>
                      <a:pt x="96" y="0"/>
                      <a:pt x="62" y="0"/>
                    </a:cubicBezTo>
                    <a:close/>
                    <a:moveTo>
                      <a:pt x="116" y="60"/>
                    </a:moveTo>
                    <a:cubicBezTo>
                      <a:pt x="92" y="60"/>
                      <a:pt x="92" y="60"/>
                      <a:pt x="92" y="60"/>
                    </a:cubicBezTo>
                    <a:cubicBezTo>
                      <a:pt x="92" y="52"/>
                      <a:pt x="90" y="43"/>
                      <a:pt x="87" y="35"/>
                    </a:cubicBezTo>
                    <a:cubicBezTo>
                      <a:pt x="93" y="33"/>
                      <a:pt x="98" y="30"/>
                      <a:pt x="102" y="27"/>
                    </a:cubicBezTo>
                    <a:cubicBezTo>
                      <a:pt x="111" y="36"/>
                      <a:pt x="116" y="47"/>
                      <a:pt x="116" y="60"/>
                    </a:cubicBezTo>
                    <a:close/>
                    <a:moveTo>
                      <a:pt x="60" y="116"/>
                    </a:moveTo>
                    <a:cubicBezTo>
                      <a:pt x="53" y="111"/>
                      <a:pt x="48" y="104"/>
                      <a:pt x="44" y="95"/>
                    </a:cubicBezTo>
                    <a:cubicBezTo>
                      <a:pt x="49" y="94"/>
                      <a:pt x="54" y="93"/>
                      <a:pt x="60" y="93"/>
                    </a:cubicBezTo>
                    <a:cubicBezTo>
                      <a:pt x="60" y="116"/>
                      <a:pt x="60" y="116"/>
                      <a:pt x="60" y="116"/>
                    </a:cubicBezTo>
                    <a:cubicBezTo>
                      <a:pt x="60" y="116"/>
                      <a:pt x="60" y="116"/>
                      <a:pt x="60" y="116"/>
                    </a:cubicBezTo>
                    <a:close/>
                    <a:moveTo>
                      <a:pt x="64" y="9"/>
                    </a:moveTo>
                    <a:cubicBezTo>
                      <a:pt x="72" y="15"/>
                      <a:pt x="78" y="23"/>
                      <a:pt x="82" y="33"/>
                    </a:cubicBezTo>
                    <a:cubicBezTo>
                      <a:pt x="77" y="35"/>
                      <a:pt x="70" y="36"/>
                      <a:pt x="64" y="36"/>
                    </a:cubicBezTo>
                    <a:cubicBezTo>
                      <a:pt x="64" y="9"/>
                      <a:pt x="64" y="9"/>
                      <a:pt x="64" y="9"/>
                    </a:cubicBezTo>
                    <a:cubicBezTo>
                      <a:pt x="64" y="9"/>
                      <a:pt x="64" y="9"/>
                      <a:pt x="64" y="9"/>
                    </a:cubicBezTo>
                    <a:close/>
                    <a:moveTo>
                      <a:pt x="71" y="9"/>
                    </a:moveTo>
                    <a:cubicBezTo>
                      <a:pt x="82" y="11"/>
                      <a:pt x="92" y="16"/>
                      <a:pt x="100" y="24"/>
                    </a:cubicBezTo>
                    <a:cubicBezTo>
                      <a:pt x="96" y="27"/>
                      <a:pt x="91" y="30"/>
                      <a:pt x="86" y="32"/>
                    </a:cubicBezTo>
                    <a:cubicBezTo>
                      <a:pt x="82" y="23"/>
                      <a:pt x="77" y="15"/>
                      <a:pt x="71" y="9"/>
                    </a:cubicBezTo>
                    <a:close/>
                    <a:moveTo>
                      <a:pt x="60" y="9"/>
                    </a:moveTo>
                    <a:cubicBezTo>
                      <a:pt x="60" y="36"/>
                      <a:pt x="60" y="36"/>
                      <a:pt x="60" y="36"/>
                    </a:cubicBezTo>
                    <a:cubicBezTo>
                      <a:pt x="54" y="36"/>
                      <a:pt x="48" y="35"/>
                      <a:pt x="42" y="33"/>
                    </a:cubicBezTo>
                    <a:cubicBezTo>
                      <a:pt x="46" y="23"/>
                      <a:pt x="52" y="15"/>
                      <a:pt x="60" y="9"/>
                    </a:cubicBezTo>
                    <a:cubicBezTo>
                      <a:pt x="60" y="9"/>
                      <a:pt x="60" y="9"/>
                      <a:pt x="60" y="9"/>
                    </a:cubicBezTo>
                    <a:close/>
                    <a:moveTo>
                      <a:pt x="38" y="32"/>
                    </a:moveTo>
                    <a:cubicBezTo>
                      <a:pt x="33" y="30"/>
                      <a:pt x="29" y="27"/>
                      <a:pt x="25" y="24"/>
                    </a:cubicBezTo>
                    <a:cubicBezTo>
                      <a:pt x="32" y="16"/>
                      <a:pt x="42" y="11"/>
                      <a:pt x="53" y="9"/>
                    </a:cubicBezTo>
                    <a:cubicBezTo>
                      <a:pt x="47" y="15"/>
                      <a:pt x="42" y="23"/>
                      <a:pt x="38" y="32"/>
                    </a:cubicBezTo>
                    <a:close/>
                    <a:moveTo>
                      <a:pt x="41" y="37"/>
                    </a:moveTo>
                    <a:cubicBezTo>
                      <a:pt x="47" y="39"/>
                      <a:pt x="53" y="40"/>
                      <a:pt x="60" y="40"/>
                    </a:cubicBezTo>
                    <a:cubicBezTo>
                      <a:pt x="60" y="60"/>
                      <a:pt x="60" y="60"/>
                      <a:pt x="60" y="60"/>
                    </a:cubicBezTo>
                    <a:cubicBezTo>
                      <a:pt x="36" y="60"/>
                      <a:pt x="36" y="60"/>
                      <a:pt x="36" y="60"/>
                    </a:cubicBezTo>
                    <a:cubicBezTo>
                      <a:pt x="36" y="52"/>
                      <a:pt x="38" y="44"/>
                      <a:pt x="41" y="37"/>
                    </a:cubicBezTo>
                    <a:close/>
                    <a:moveTo>
                      <a:pt x="60" y="64"/>
                    </a:moveTo>
                    <a:cubicBezTo>
                      <a:pt x="60" y="89"/>
                      <a:pt x="60" y="89"/>
                      <a:pt x="60" y="89"/>
                    </a:cubicBezTo>
                    <a:cubicBezTo>
                      <a:pt x="54" y="89"/>
                      <a:pt x="48" y="90"/>
                      <a:pt x="42" y="92"/>
                    </a:cubicBezTo>
                    <a:cubicBezTo>
                      <a:pt x="39" y="83"/>
                      <a:pt x="37" y="74"/>
                      <a:pt x="36" y="64"/>
                    </a:cubicBezTo>
                    <a:lnTo>
                      <a:pt x="60" y="64"/>
                    </a:lnTo>
                    <a:close/>
                    <a:moveTo>
                      <a:pt x="53" y="116"/>
                    </a:moveTo>
                    <a:cubicBezTo>
                      <a:pt x="43" y="114"/>
                      <a:pt x="34" y="110"/>
                      <a:pt x="27" y="103"/>
                    </a:cubicBezTo>
                    <a:cubicBezTo>
                      <a:pt x="31" y="101"/>
                      <a:pt x="35" y="98"/>
                      <a:pt x="40" y="97"/>
                    </a:cubicBezTo>
                    <a:cubicBezTo>
                      <a:pt x="43" y="104"/>
                      <a:pt x="48" y="110"/>
                      <a:pt x="53" y="116"/>
                    </a:cubicBezTo>
                    <a:close/>
                    <a:moveTo>
                      <a:pt x="64" y="116"/>
                    </a:moveTo>
                    <a:cubicBezTo>
                      <a:pt x="64" y="93"/>
                      <a:pt x="64" y="93"/>
                      <a:pt x="64" y="93"/>
                    </a:cubicBezTo>
                    <a:cubicBezTo>
                      <a:pt x="70" y="93"/>
                      <a:pt x="75" y="94"/>
                      <a:pt x="81" y="95"/>
                    </a:cubicBezTo>
                    <a:cubicBezTo>
                      <a:pt x="77" y="104"/>
                      <a:pt x="71" y="111"/>
                      <a:pt x="64" y="116"/>
                    </a:cubicBezTo>
                    <a:cubicBezTo>
                      <a:pt x="64" y="116"/>
                      <a:pt x="64" y="116"/>
                      <a:pt x="64" y="116"/>
                    </a:cubicBezTo>
                    <a:close/>
                    <a:moveTo>
                      <a:pt x="84" y="97"/>
                    </a:moveTo>
                    <a:cubicBezTo>
                      <a:pt x="89" y="98"/>
                      <a:pt x="93" y="101"/>
                      <a:pt x="97" y="103"/>
                    </a:cubicBezTo>
                    <a:cubicBezTo>
                      <a:pt x="90" y="110"/>
                      <a:pt x="81" y="114"/>
                      <a:pt x="71" y="116"/>
                    </a:cubicBezTo>
                    <a:cubicBezTo>
                      <a:pt x="76" y="110"/>
                      <a:pt x="81" y="104"/>
                      <a:pt x="84" y="97"/>
                    </a:cubicBezTo>
                    <a:close/>
                    <a:moveTo>
                      <a:pt x="82" y="92"/>
                    </a:moveTo>
                    <a:cubicBezTo>
                      <a:pt x="77" y="90"/>
                      <a:pt x="70" y="89"/>
                      <a:pt x="64" y="89"/>
                    </a:cubicBezTo>
                    <a:cubicBezTo>
                      <a:pt x="64" y="64"/>
                      <a:pt x="64" y="64"/>
                      <a:pt x="64" y="64"/>
                    </a:cubicBezTo>
                    <a:cubicBezTo>
                      <a:pt x="88" y="64"/>
                      <a:pt x="88" y="64"/>
                      <a:pt x="88" y="64"/>
                    </a:cubicBezTo>
                    <a:cubicBezTo>
                      <a:pt x="88" y="74"/>
                      <a:pt x="86" y="83"/>
                      <a:pt x="82" y="92"/>
                    </a:cubicBezTo>
                    <a:close/>
                    <a:moveTo>
                      <a:pt x="64" y="60"/>
                    </a:moveTo>
                    <a:cubicBezTo>
                      <a:pt x="64" y="40"/>
                      <a:pt x="64" y="40"/>
                      <a:pt x="64" y="40"/>
                    </a:cubicBezTo>
                    <a:cubicBezTo>
                      <a:pt x="71" y="40"/>
                      <a:pt x="78" y="39"/>
                      <a:pt x="84" y="37"/>
                    </a:cubicBezTo>
                    <a:cubicBezTo>
                      <a:pt x="86" y="44"/>
                      <a:pt x="88" y="52"/>
                      <a:pt x="88" y="60"/>
                    </a:cubicBezTo>
                    <a:cubicBezTo>
                      <a:pt x="64" y="60"/>
                      <a:pt x="64" y="60"/>
                      <a:pt x="64" y="60"/>
                    </a:cubicBezTo>
                    <a:close/>
                    <a:moveTo>
                      <a:pt x="22" y="27"/>
                    </a:moveTo>
                    <a:cubicBezTo>
                      <a:pt x="26" y="30"/>
                      <a:pt x="31" y="33"/>
                      <a:pt x="37" y="35"/>
                    </a:cubicBezTo>
                    <a:cubicBezTo>
                      <a:pt x="34" y="43"/>
                      <a:pt x="32" y="52"/>
                      <a:pt x="32" y="60"/>
                    </a:cubicBezTo>
                    <a:cubicBezTo>
                      <a:pt x="8" y="60"/>
                      <a:pt x="8" y="60"/>
                      <a:pt x="8" y="60"/>
                    </a:cubicBezTo>
                    <a:cubicBezTo>
                      <a:pt x="9" y="47"/>
                      <a:pt x="14" y="36"/>
                      <a:pt x="22" y="27"/>
                    </a:cubicBezTo>
                    <a:close/>
                    <a:moveTo>
                      <a:pt x="8" y="64"/>
                    </a:moveTo>
                    <a:cubicBezTo>
                      <a:pt x="32" y="64"/>
                      <a:pt x="32" y="64"/>
                      <a:pt x="32" y="64"/>
                    </a:cubicBezTo>
                    <a:cubicBezTo>
                      <a:pt x="32" y="75"/>
                      <a:pt x="35" y="84"/>
                      <a:pt x="38" y="93"/>
                    </a:cubicBezTo>
                    <a:cubicBezTo>
                      <a:pt x="33" y="95"/>
                      <a:pt x="28" y="98"/>
                      <a:pt x="24" y="101"/>
                    </a:cubicBezTo>
                    <a:cubicBezTo>
                      <a:pt x="15" y="91"/>
                      <a:pt x="9" y="79"/>
                      <a:pt x="8" y="64"/>
                    </a:cubicBezTo>
                    <a:close/>
                    <a:moveTo>
                      <a:pt x="100" y="101"/>
                    </a:moveTo>
                    <a:cubicBezTo>
                      <a:pt x="96" y="98"/>
                      <a:pt x="91" y="95"/>
                      <a:pt x="86" y="93"/>
                    </a:cubicBezTo>
                    <a:cubicBezTo>
                      <a:pt x="90" y="84"/>
                      <a:pt x="92" y="75"/>
                      <a:pt x="92" y="64"/>
                    </a:cubicBezTo>
                    <a:cubicBezTo>
                      <a:pt x="116" y="64"/>
                      <a:pt x="116" y="64"/>
                      <a:pt x="116" y="64"/>
                    </a:cubicBezTo>
                    <a:cubicBezTo>
                      <a:pt x="116" y="79"/>
                      <a:pt x="110" y="91"/>
                      <a:pt x="100" y="10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6" name="TextBox 47"/>
            <p:cNvSpPr txBox="1"/>
            <p:nvPr/>
          </p:nvSpPr>
          <p:spPr>
            <a:xfrm>
              <a:off x="3172507" y="2460864"/>
              <a:ext cx="1826859" cy="1100876"/>
            </a:xfrm>
            <a:prstGeom prst="rect">
              <a:avLst/>
            </a:prstGeom>
          </p:spPr>
          <p:txBody>
            <a:bodyPr wrap="square" lIns="0" tIns="0" rIns="0" bIns="0">
              <a:normAutofit/>
            </a:bodyPr>
            <a:lstStyle/>
            <a:p>
              <a:pPr marL="0" indent="0" algn="ctr">
                <a:lnSpc>
                  <a:spcPct val="120000"/>
                </a:lnSpc>
                <a:buNone/>
              </a:pPr>
              <a:r>
                <a:rPr lang="zh-CN" altLang="en-US" sz="1100" dirty="0"/>
                <a:t>请替换文字内容复制你的内容到此</a:t>
              </a:r>
              <a:br>
                <a:rPr lang="zh-CN" altLang="en-US" sz="1100" dirty="0"/>
              </a:br>
              <a:endParaRPr lang="zh-CN" altLang="en-US" sz="1100" dirty="0"/>
            </a:p>
          </p:txBody>
        </p:sp>
      </p:grpSp>
      <p:grpSp>
        <p:nvGrpSpPr>
          <p:cNvPr id="44" name="千图PPT彼岸天：ID 8661124库_组合 43"/>
          <p:cNvGrpSpPr/>
          <p:nvPr>
            <p:custDataLst>
              <p:tags r:id="rId3"/>
            </p:custDataLst>
          </p:nvPr>
        </p:nvGrpSpPr>
        <p:grpSpPr>
          <a:xfrm>
            <a:off x="4938569" y="2429180"/>
            <a:ext cx="2310476" cy="2881717"/>
            <a:chOff x="4938569" y="2429180"/>
            <a:chExt cx="2310476" cy="2881717"/>
          </a:xfrm>
        </p:grpSpPr>
        <p:sp>
          <p:nvSpPr>
            <p:cNvPr id="12" name="Freeform: Shape 6"/>
            <p:cNvSpPr/>
            <p:nvPr/>
          </p:nvSpPr>
          <p:spPr>
            <a:xfrm rot="16200000" flipH="1" flipV="1">
              <a:off x="5283535" y="2084214"/>
              <a:ext cx="1620543" cy="2310476"/>
            </a:xfrm>
            <a:custGeom>
              <a:avLst/>
              <a:gdLst>
                <a:gd name="connsiteX0" fmla="*/ 31 w 1026735"/>
                <a:gd name="connsiteY0" fmla="*/ 725236 h 1463859"/>
                <a:gd name="connsiteX1" fmla="*/ 731992 w 1026735"/>
                <a:gd name="connsiteY1" fmla="*/ 0 h 1463859"/>
                <a:gd name="connsiteX2" fmla="*/ 731992 w 1026735"/>
                <a:gd name="connsiteY2" fmla="*/ 162649 h 1463859"/>
                <a:gd name="connsiteX3" fmla="*/ 162673 w 1026735"/>
                <a:gd name="connsiteY3" fmla="*/ 726737 h 1463859"/>
                <a:gd name="connsiteX4" fmla="*/ 607679 w 1026735"/>
                <a:gd name="connsiteY4" fmla="*/ 1287709 h 1463859"/>
                <a:gd name="connsiteX5" fmla="*/ 720768 w 1026735"/>
                <a:gd name="connsiteY5" fmla="*/ 1301153 h 1463859"/>
                <a:gd name="connsiteX6" fmla="*/ 1026735 w 1026735"/>
                <a:gd name="connsiteY6" fmla="*/ 1301153 h 1463859"/>
                <a:gd name="connsiteX7" fmla="*/ 1026735 w 1026735"/>
                <a:gd name="connsiteY7" fmla="*/ 1461898 h 1463859"/>
                <a:gd name="connsiteX8" fmla="*/ 718517 w 1026735"/>
                <a:gd name="connsiteY8" fmla="*/ 1461898 h 1463859"/>
                <a:gd name="connsiteX9" fmla="*/ 718481 w 1026735"/>
                <a:gd name="connsiteY9" fmla="*/ 1463859 h 1463859"/>
                <a:gd name="connsiteX10" fmla="*/ 31 w 1026735"/>
                <a:gd name="connsiteY10" fmla="*/ 725236 h 1463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26735" h="1463859">
                  <a:moveTo>
                    <a:pt x="31" y="725236"/>
                  </a:moveTo>
                  <a:cubicBezTo>
                    <a:pt x="3738" y="323621"/>
                    <a:pt x="330360" y="0"/>
                    <a:pt x="731992" y="0"/>
                  </a:cubicBezTo>
                  <a:lnTo>
                    <a:pt x="731992" y="162649"/>
                  </a:lnTo>
                  <a:cubicBezTo>
                    <a:pt x="419603" y="162649"/>
                    <a:pt x="165556" y="414361"/>
                    <a:pt x="162673" y="726737"/>
                  </a:cubicBezTo>
                  <a:cubicBezTo>
                    <a:pt x="160150" y="1000066"/>
                    <a:pt x="350749" y="1230507"/>
                    <a:pt x="607679" y="1287709"/>
                  </a:cubicBezTo>
                  <a:lnTo>
                    <a:pt x="720768" y="1301153"/>
                  </a:lnTo>
                  <a:lnTo>
                    <a:pt x="1026735" y="1301153"/>
                  </a:lnTo>
                  <a:lnTo>
                    <a:pt x="1026735" y="1461898"/>
                  </a:lnTo>
                  <a:lnTo>
                    <a:pt x="718517" y="1461898"/>
                  </a:lnTo>
                  <a:lnTo>
                    <a:pt x="718481" y="1463859"/>
                  </a:lnTo>
                  <a:cubicBezTo>
                    <a:pt x="316917" y="1456446"/>
                    <a:pt x="-3676" y="1126851"/>
                    <a:pt x="31" y="72523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6" name="Group 10"/>
            <p:cNvGrpSpPr/>
            <p:nvPr/>
          </p:nvGrpSpPr>
          <p:grpSpPr>
            <a:xfrm>
              <a:off x="5581593" y="2935946"/>
              <a:ext cx="922808" cy="922807"/>
              <a:chOff x="5581593" y="2935946"/>
              <a:chExt cx="922808" cy="922807"/>
            </a:xfrm>
          </p:grpSpPr>
          <p:sp>
            <p:nvSpPr>
              <p:cNvPr id="36" name="Teardrop 20"/>
              <p:cNvSpPr/>
              <p:nvPr/>
            </p:nvSpPr>
            <p:spPr>
              <a:xfrm>
                <a:off x="5581593" y="2935946"/>
                <a:ext cx="922808" cy="922807"/>
              </a:xfrm>
              <a:prstGeom prst="teardrop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grpSp>
            <p:nvGrpSpPr>
              <p:cNvPr id="37" name="Group 22"/>
              <p:cNvGrpSpPr/>
              <p:nvPr/>
            </p:nvGrpSpPr>
            <p:grpSpPr>
              <a:xfrm>
                <a:off x="5787487" y="3220492"/>
                <a:ext cx="514997" cy="451901"/>
                <a:chOff x="6585548" y="1443285"/>
                <a:chExt cx="479425" cy="420687"/>
              </a:xfrm>
              <a:solidFill>
                <a:srgbClr val="FFFFFF"/>
              </a:solidFill>
            </p:grpSpPr>
            <p:sp>
              <p:nvSpPr>
                <p:cNvPr id="38" name="Freeform: Shape 23"/>
                <p:cNvSpPr/>
                <p:nvPr/>
              </p:nvSpPr>
              <p:spPr bwMode="auto">
                <a:xfrm>
                  <a:off x="6585548" y="1443285"/>
                  <a:ext cx="479425" cy="346075"/>
                </a:xfrm>
                <a:custGeom>
                  <a:avLst/>
                  <a:gdLst>
                    <a:gd name="T0" fmla="*/ 128 w 128"/>
                    <a:gd name="T1" fmla="*/ 24 h 92"/>
                    <a:gd name="T2" fmla="*/ 119 w 128"/>
                    <a:gd name="T3" fmla="*/ 13 h 92"/>
                    <a:gd name="T4" fmla="*/ 66 w 128"/>
                    <a:gd name="T5" fmla="*/ 1 h 92"/>
                    <a:gd name="T6" fmla="*/ 64 w 128"/>
                    <a:gd name="T7" fmla="*/ 0 h 92"/>
                    <a:gd name="T8" fmla="*/ 61 w 128"/>
                    <a:gd name="T9" fmla="*/ 1 h 92"/>
                    <a:gd name="T10" fmla="*/ 9 w 128"/>
                    <a:gd name="T11" fmla="*/ 13 h 92"/>
                    <a:gd name="T12" fmla="*/ 0 w 128"/>
                    <a:gd name="T13" fmla="*/ 24 h 92"/>
                    <a:gd name="T14" fmla="*/ 9 w 128"/>
                    <a:gd name="T15" fmla="*/ 36 h 92"/>
                    <a:gd name="T16" fmla="*/ 20 w 128"/>
                    <a:gd name="T17" fmla="*/ 39 h 92"/>
                    <a:gd name="T18" fmla="*/ 20 w 128"/>
                    <a:gd name="T19" fmla="*/ 72 h 92"/>
                    <a:gd name="T20" fmla="*/ 64 w 128"/>
                    <a:gd name="T21" fmla="*/ 92 h 92"/>
                    <a:gd name="T22" fmla="*/ 108 w 128"/>
                    <a:gd name="T23" fmla="*/ 72 h 92"/>
                    <a:gd name="T24" fmla="*/ 108 w 128"/>
                    <a:gd name="T25" fmla="*/ 39 h 92"/>
                    <a:gd name="T26" fmla="*/ 119 w 128"/>
                    <a:gd name="T27" fmla="*/ 36 h 92"/>
                    <a:gd name="T28" fmla="*/ 128 w 128"/>
                    <a:gd name="T29" fmla="*/ 24 h 92"/>
                    <a:gd name="T30" fmla="*/ 100 w 128"/>
                    <a:gd name="T31" fmla="*/ 72 h 92"/>
                    <a:gd name="T32" fmla="*/ 64 w 128"/>
                    <a:gd name="T33" fmla="*/ 84 h 92"/>
                    <a:gd name="T34" fmla="*/ 28 w 128"/>
                    <a:gd name="T35" fmla="*/ 72 h 92"/>
                    <a:gd name="T36" fmla="*/ 28 w 128"/>
                    <a:gd name="T37" fmla="*/ 40 h 92"/>
                    <a:gd name="T38" fmla="*/ 61 w 128"/>
                    <a:gd name="T39" fmla="*/ 48 h 92"/>
                    <a:gd name="T40" fmla="*/ 64 w 128"/>
                    <a:gd name="T41" fmla="*/ 48 h 92"/>
                    <a:gd name="T42" fmla="*/ 67 w 128"/>
                    <a:gd name="T43" fmla="*/ 48 h 92"/>
                    <a:gd name="T44" fmla="*/ 100 w 128"/>
                    <a:gd name="T45" fmla="*/ 40 h 92"/>
                    <a:gd name="T46" fmla="*/ 100 w 128"/>
                    <a:gd name="T47" fmla="*/ 72 h 92"/>
                    <a:gd name="T48" fmla="*/ 65 w 128"/>
                    <a:gd name="T49" fmla="*/ 40 h 92"/>
                    <a:gd name="T50" fmla="*/ 64 w 128"/>
                    <a:gd name="T51" fmla="*/ 40 h 92"/>
                    <a:gd name="T52" fmla="*/ 63 w 128"/>
                    <a:gd name="T53" fmla="*/ 40 h 92"/>
                    <a:gd name="T54" fmla="*/ 11 w 128"/>
                    <a:gd name="T55" fmla="*/ 28 h 92"/>
                    <a:gd name="T56" fmla="*/ 8 w 128"/>
                    <a:gd name="T57" fmla="*/ 24 h 92"/>
                    <a:gd name="T58" fmla="*/ 11 w 128"/>
                    <a:gd name="T59" fmla="*/ 21 h 92"/>
                    <a:gd name="T60" fmla="*/ 63 w 128"/>
                    <a:gd name="T61" fmla="*/ 9 h 92"/>
                    <a:gd name="T62" fmla="*/ 64 w 128"/>
                    <a:gd name="T63" fmla="*/ 8 h 92"/>
                    <a:gd name="T64" fmla="*/ 65 w 128"/>
                    <a:gd name="T65" fmla="*/ 9 h 92"/>
                    <a:gd name="T66" fmla="*/ 117 w 128"/>
                    <a:gd name="T67" fmla="*/ 21 h 92"/>
                    <a:gd name="T68" fmla="*/ 120 w 128"/>
                    <a:gd name="T69" fmla="*/ 24 h 92"/>
                    <a:gd name="T70" fmla="*/ 117 w 128"/>
                    <a:gd name="T71" fmla="*/ 28 h 92"/>
                    <a:gd name="T72" fmla="*/ 65 w 128"/>
                    <a:gd name="T73" fmla="*/ 4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28" h="92">
                      <a:moveTo>
                        <a:pt x="128" y="24"/>
                      </a:moveTo>
                      <a:cubicBezTo>
                        <a:pt x="128" y="19"/>
                        <a:pt x="124" y="14"/>
                        <a:pt x="119" y="13"/>
                      </a:cubicBezTo>
                      <a:cubicBezTo>
                        <a:pt x="66" y="1"/>
                        <a:pt x="66" y="1"/>
                        <a:pt x="66" y="1"/>
                      </a:cubicBezTo>
                      <a:cubicBezTo>
                        <a:pt x="66" y="0"/>
                        <a:pt x="65" y="0"/>
                        <a:pt x="64" y="0"/>
                      </a:cubicBezTo>
                      <a:cubicBezTo>
                        <a:pt x="63" y="0"/>
                        <a:pt x="62" y="0"/>
                        <a:pt x="61" y="1"/>
                      </a:cubicBezTo>
                      <a:cubicBezTo>
                        <a:pt x="9" y="13"/>
                        <a:pt x="9" y="13"/>
                        <a:pt x="9" y="13"/>
                      </a:cubicBezTo>
                      <a:cubicBezTo>
                        <a:pt x="4" y="14"/>
                        <a:pt x="0" y="19"/>
                        <a:pt x="0" y="24"/>
                      </a:cubicBezTo>
                      <a:cubicBezTo>
                        <a:pt x="0" y="30"/>
                        <a:pt x="4" y="35"/>
                        <a:pt x="9" y="36"/>
                      </a:cubicBezTo>
                      <a:cubicBezTo>
                        <a:pt x="20" y="39"/>
                        <a:pt x="20" y="39"/>
                        <a:pt x="20" y="39"/>
                      </a:cubicBezTo>
                      <a:cubicBezTo>
                        <a:pt x="20" y="72"/>
                        <a:pt x="20" y="72"/>
                        <a:pt x="20" y="72"/>
                      </a:cubicBezTo>
                      <a:cubicBezTo>
                        <a:pt x="20" y="83"/>
                        <a:pt x="32" y="92"/>
                        <a:pt x="64" y="92"/>
                      </a:cubicBezTo>
                      <a:cubicBezTo>
                        <a:pt x="96" y="92"/>
                        <a:pt x="108" y="83"/>
                        <a:pt x="108" y="72"/>
                      </a:cubicBezTo>
                      <a:cubicBezTo>
                        <a:pt x="108" y="39"/>
                        <a:pt x="108" y="39"/>
                        <a:pt x="108" y="39"/>
                      </a:cubicBezTo>
                      <a:cubicBezTo>
                        <a:pt x="119" y="36"/>
                        <a:pt x="119" y="36"/>
                        <a:pt x="119" y="36"/>
                      </a:cubicBezTo>
                      <a:cubicBezTo>
                        <a:pt x="124" y="35"/>
                        <a:pt x="128" y="30"/>
                        <a:pt x="128" y="24"/>
                      </a:cubicBezTo>
                      <a:close/>
                      <a:moveTo>
                        <a:pt x="100" y="72"/>
                      </a:moveTo>
                      <a:cubicBezTo>
                        <a:pt x="100" y="77"/>
                        <a:pt x="88" y="84"/>
                        <a:pt x="64" y="84"/>
                      </a:cubicBezTo>
                      <a:cubicBezTo>
                        <a:pt x="40" y="84"/>
                        <a:pt x="28" y="77"/>
                        <a:pt x="28" y="72"/>
                      </a:cubicBezTo>
                      <a:cubicBezTo>
                        <a:pt x="28" y="40"/>
                        <a:pt x="28" y="40"/>
                        <a:pt x="28" y="40"/>
                      </a:cubicBezTo>
                      <a:cubicBezTo>
                        <a:pt x="61" y="48"/>
                        <a:pt x="61" y="48"/>
                        <a:pt x="61" y="48"/>
                      </a:cubicBezTo>
                      <a:cubicBezTo>
                        <a:pt x="62" y="48"/>
                        <a:pt x="63" y="48"/>
                        <a:pt x="64" y="48"/>
                      </a:cubicBezTo>
                      <a:cubicBezTo>
                        <a:pt x="65" y="48"/>
                        <a:pt x="66" y="48"/>
                        <a:pt x="67" y="48"/>
                      </a:cubicBezTo>
                      <a:cubicBezTo>
                        <a:pt x="100" y="40"/>
                        <a:pt x="100" y="40"/>
                        <a:pt x="100" y="40"/>
                      </a:cubicBezTo>
                      <a:lnTo>
                        <a:pt x="100" y="72"/>
                      </a:lnTo>
                      <a:close/>
                      <a:moveTo>
                        <a:pt x="65" y="40"/>
                      </a:moveTo>
                      <a:cubicBezTo>
                        <a:pt x="64" y="40"/>
                        <a:pt x="64" y="40"/>
                        <a:pt x="64" y="40"/>
                      </a:cubicBezTo>
                      <a:cubicBezTo>
                        <a:pt x="64" y="40"/>
                        <a:pt x="63" y="40"/>
                        <a:pt x="63" y="40"/>
                      </a:cubicBezTo>
                      <a:cubicBezTo>
                        <a:pt x="11" y="28"/>
                        <a:pt x="11" y="28"/>
                        <a:pt x="11" y="28"/>
                      </a:cubicBezTo>
                      <a:cubicBezTo>
                        <a:pt x="9" y="28"/>
                        <a:pt x="8" y="26"/>
                        <a:pt x="8" y="24"/>
                      </a:cubicBezTo>
                      <a:cubicBezTo>
                        <a:pt x="8" y="23"/>
                        <a:pt x="9" y="21"/>
                        <a:pt x="11" y="21"/>
                      </a:cubicBezTo>
                      <a:cubicBezTo>
                        <a:pt x="63" y="9"/>
                        <a:pt x="63" y="9"/>
                        <a:pt x="63" y="9"/>
                      </a:cubicBezTo>
                      <a:cubicBezTo>
                        <a:pt x="63" y="8"/>
                        <a:pt x="64" y="8"/>
                        <a:pt x="64" y="8"/>
                      </a:cubicBezTo>
                      <a:cubicBezTo>
                        <a:pt x="64" y="8"/>
                        <a:pt x="64" y="8"/>
                        <a:pt x="65" y="9"/>
                      </a:cubicBezTo>
                      <a:cubicBezTo>
                        <a:pt x="117" y="21"/>
                        <a:pt x="117" y="21"/>
                        <a:pt x="117" y="21"/>
                      </a:cubicBezTo>
                      <a:cubicBezTo>
                        <a:pt x="119" y="21"/>
                        <a:pt x="120" y="23"/>
                        <a:pt x="120" y="24"/>
                      </a:cubicBezTo>
                      <a:cubicBezTo>
                        <a:pt x="120" y="26"/>
                        <a:pt x="119" y="28"/>
                        <a:pt x="117" y="28"/>
                      </a:cubicBezTo>
                      <a:lnTo>
                        <a:pt x="65" y="4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9" name="Freeform: Shape 24"/>
                <p:cNvSpPr/>
                <p:nvPr/>
              </p:nvSpPr>
              <p:spPr bwMode="auto">
                <a:xfrm>
                  <a:off x="7020523" y="1592510"/>
                  <a:ext cx="30163" cy="166687"/>
                </a:xfrm>
                <a:custGeom>
                  <a:avLst/>
                  <a:gdLst>
                    <a:gd name="T0" fmla="*/ 0 w 8"/>
                    <a:gd name="T1" fmla="*/ 4 h 44"/>
                    <a:gd name="T2" fmla="*/ 0 w 8"/>
                    <a:gd name="T3" fmla="*/ 40 h 44"/>
                    <a:gd name="T4" fmla="*/ 4 w 8"/>
                    <a:gd name="T5" fmla="*/ 44 h 44"/>
                    <a:gd name="T6" fmla="*/ 8 w 8"/>
                    <a:gd name="T7" fmla="*/ 40 h 44"/>
                    <a:gd name="T8" fmla="*/ 8 w 8"/>
                    <a:gd name="T9" fmla="*/ 4 h 44"/>
                    <a:gd name="T10" fmla="*/ 4 w 8"/>
                    <a:gd name="T11" fmla="*/ 0 h 44"/>
                    <a:gd name="T12" fmla="*/ 0 w 8"/>
                    <a:gd name="T13" fmla="*/ 4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" h="44">
                      <a:moveTo>
                        <a:pt x="0" y="4"/>
                      </a:moveTo>
                      <a:cubicBezTo>
                        <a:pt x="0" y="40"/>
                        <a:pt x="0" y="40"/>
                        <a:pt x="0" y="40"/>
                      </a:cubicBezTo>
                      <a:cubicBezTo>
                        <a:pt x="0" y="43"/>
                        <a:pt x="2" y="44"/>
                        <a:pt x="4" y="44"/>
                      </a:cubicBezTo>
                      <a:cubicBezTo>
                        <a:pt x="6" y="44"/>
                        <a:pt x="8" y="43"/>
                        <a:pt x="8" y="40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8" y="2"/>
                        <a:pt x="6" y="0"/>
                        <a:pt x="4" y="0"/>
                      </a:cubicBezTo>
                      <a:cubicBezTo>
                        <a:pt x="2" y="0"/>
                        <a:pt x="0" y="2"/>
                        <a:pt x="0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0" name="Oval 25"/>
                <p:cNvSpPr/>
                <p:nvPr/>
              </p:nvSpPr>
              <p:spPr bwMode="auto">
                <a:xfrm>
                  <a:off x="7004648" y="1773485"/>
                  <a:ext cx="60325" cy="90487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  <p:sp>
          <p:nvSpPr>
            <p:cNvPr id="7" name="TextBox 48"/>
            <p:cNvSpPr txBox="1"/>
            <p:nvPr/>
          </p:nvSpPr>
          <p:spPr>
            <a:xfrm>
              <a:off x="5177773" y="4210021"/>
              <a:ext cx="1826859" cy="1100876"/>
            </a:xfrm>
            <a:prstGeom prst="rect">
              <a:avLst/>
            </a:prstGeom>
          </p:spPr>
          <p:txBody>
            <a:bodyPr wrap="square" lIns="0" tIns="0" rIns="0" bIns="0">
              <a:normAutofit/>
            </a:bodyPr>
            <a:lstStyle/>
            <a:p>
              <a:pPr marL="0" indent="0" algn="ctr">
                <a:lnSpc>
                  <a:spcPct val="120000"/>
                </a:lnSpc>
                <a:buNone/>
              </a:pPr>
              <a:r>
                <a:rPr lang="zh-CN" altLang="en-US" sz="1100" dirty="0"/>
                <a:t>请替换文字内容复制你的内容到此</a:t>
              </a:r>
              <a:br>
                <a:rPr lang="zh-CN" altLang="en-US" sz="1100" dirty="0"/>
              </a:br>
              <a:endParaRPr lang="zh-CN" altLang="en-US" sz="1100" dirty="0"/>
            </a:p>
          </p:txBody>
        </p:sp>
      </p:grpSp>
      <p:grpSp>
        <p:nvGrpSpPr>
          <p:cNvPr id="45" name="千图PPT彼岸天：ID 8661124库_组合 44"/>
          <p:cNvGrpSpPr/>
          <p:nvPr>
            <p:custDataLst>
              <p:tags r:id="rId4"/>
            </p:custDataLst>
          </p:nvPr>
        </p:nvGrpSpPr>
        <p:grpSpPr>
          <a:xfrm>
            <a:off x="6994459" y="1830068"/>
            <a:ext cx="2310673" cy="2847928"/>
            <a:chOff x="6994459" y="1830068"/>
            <a:chExt cx="2310673" cy="2847928"/>
          </a:xfrm>
        </p:grpSpPr>
        <p:sp>
          <p:nvSpPr>
            <p:cNvPr id="11" name="Block Arc 5"/>
            <p:cNvSpPr/>
            <p:nvPr/>
          </p:nvSpPr>
          <p:spPr>
            <a:xfrm flipH="1" flipV="1">
              <a:off x="6994459" y="2367323"/>
              <a:ext cx="2310673" cy="2310673"/>
            </a:xfrm>
            <a:prstGeom prst="blockArc">
              <a:avLst>
                <a:gd name="adj1" fmla="val 10744089"/>
                <a:gd name="adj2" fmla="val 21450963"/>
                <a:gd name="adj3" fmla="val 10918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7" name="Group 9"/>
            <p:cNvGrpSpPr/>
            <p:nvPr/>
          </p:nvGrpSpPr>
          <p:grpSpPr>
            <a:xfrm>
              <a:off x="7734255" y="3255576"/>
              <a:ext cx="922808" cy="922807"/>
              <a:chOff x="7734255" y="3255576"/>
              <a:chExt cx="922808" cy="922807"/>
            </a:xfrm>
          </p:grpSpPr>
          <p:sp>
            <p:nvSpPr>
              <p:cNvPr id="34" name="Teardrop 11"/>
              <p:cNvSpPr/>
              <p:nvPr/>
            </p:nvSpPr>
            <p:spPr>
              <a:xfrm>
                <a:off x="7734255" y="3255576"/>
                <a:ext cx="922808" cy="922807"/>
              </a:xfrm>
              <a:prstGeom prst="teardrop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5" name="Freeform: Shape 26"/>
              <p:cNvSpPr/>
              <p:nvPr/>
            </p:nvSpPr>
            <p:spPr bwMode="auto">
              <a:xfrm>
                <a:off x="7937307" y="3474413"/>
                <a:ext cx="516703" cy="518408"/>
              </a:xfrm>
              <a:custGeom>
                <a:avLst/>
                <a:gdLst>
                  <a:gd name="T0" fmla="*/ 126 w 128"/>
                  <a:gd name="T1" fmla="*/ 1 h 128"/>
                  <a:gd name="T2" fmla="*/ 124 w 128"/>
                  <a:gd name="T3" fmla="*/ 0 h 128"/>
                  <a:gd name="T4" fmla="*/ 122 w 128"/>
                  <a:gd name="T5" fmla="*/ 1 h 128"/>
                  <a:gd name="T6" fmla="*/ 2 w 128"/>
                  <a:gd name="T7" fmla="*/ 81 h 128"/>
                  <a:gd name="T8" fmla="*/ 0 w 128"/>
                  <a:gd name="T9" fmla="*/ 84 h 128"/>
                  <a:gd name="T10" fmla="*/ 3 w 128"/>
                  <a:gd name="T11" fmla="*/ 88 h 128"/>
                  <a:gd name="T12" fmla="*/ 34 w 128"/>
                  <a:gd name="T13" fmla="*/ 100 h 128"/>
                  <a:gd name="T14" fmla="*/ 49 w 128"/>
                  <a:gd name="T15" fmla="*/ 126 h 128"/>
                  <a:gd name="T16" fmla="*/ 52 w 128"/>
                  <a:gd name="T17" fmla="*/ 128 h 128"/>
                  <a:gd name="T18" fmla="*/ 52 w 128"/>
                  <a:gd name="T19" fmla="*/ 128 h 128"/>
                  <a:gd name="T20" fmla="*/ 56 w 128"/>
                  <a:gd name="T21" fmla="*/ 126 h 128"/>
                  <a:gd name="T22" fmla="*/ 64 w 128"/>
                  <a:gd name="T23" fmla="*/ 112 h 128"/>
                  <a:gd name="T24" fmla="*/ 103 w 128"/>
                  <a:gd name="T25" fmla="*/ 128 h 128"/>
                  <a:gd name="T26" fmla="*/ 104 w 128"/>
                  <a:gd name="T27" fmla="*/ 128 h 128"/>
                  <a:gd name="T28" fmla="*/ 106 w 128"/>
                  <a:gd name="T29" fmla="*/ 127 h 128"/>
                  <a:gd name="T30" fmla="*/ 108 w 128"/>
                  <a:gd name="T31" fmla="*/ 125 h 128"/>
                  <a:gd name="T32" fmla="*/ 128 w 128"/>
                  <a:gd name="T33" fmla="*/ 5 h 128"/>
                  <a:gd name="T34" fmla="*/ 126 w 128"/>
                  <a:gd name="T35" fmla="*/ 1 h 128"/>
                  <a:gd name="T36" fmla="*/ 13 w 128"/>
                  <a:gd name="T37" fmla="*/ 83 h 128"/>
                  <a:gd name="T38" fmla="*/ 105 w 128"/>
                  <a:gd name="T39" fmla="*/ 21 h 128"/>
                  <a:gd name="T40" fmla="*/ 38 w 128"/>
                  <a:gd name="T41" fmla="*/ 93 h 128"/>
                  <a:gd name="T42" fmla="*/ 37 w 128"/>
                  <a:gd name="T43" fmla="*/ 93 h 128"/>
                  <a:gd name="T44" fmla="*/ 13 w 128"/>
                  <a:gd name="T45" fmla="*/ 83 h 128"/>
                  <a:gd name="T46" fmla="*/ 41 w 128"/>
                  <a:gd name="T47" fmla="*/ 96 h 128"/>
                  <a:gd name="T48" fmla="*/ 41 w 128"/>
                  <a:gd name="T49" fmla="*/ 96 h 128"/>
                  <a:gd name="T50" fmla="*/ 117 w 128"/>
                  <a:gd name="T51" fmla="*/ 15 h 128"/>
                  <a:gd name="T52" fmla="*/ 52 w 128"/>
                  <a:gd name="T53" fmla="*/ 116 h 128"/>
                  <a:gd name="T54" fmla="*/ 41 w 128"/>
                  <a:gd name="T55" fmla="*/ 96 h 128"/>
                  <a:gd name="T56" fmla="*/ 101 w 128"/>
                  <a:gd name="T57" fmla="*/ 118 h 128"/>
                  <a:gd name="T58" fmla="*/ 67 w 128"/>
                  <a:gd name="T59" fmla="*/ 105 h 128"/>
                  <a:gd name="T60" fmla="*/ 64 w 128"/>
                  <a:gd name="T61" fmla="*/ 104 h 128"/>
                  <a:gd name="T62" fmla="*/ 117 w 128"/>
                  <a:gd name="T63" fmla="*/ 23 h 128"/>
                  <a:gd name="T64" fmla="*/ 101 w 128"/>
                  <a:gd name="T65" fmla="*/ 118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8" h="128">
                    <a:moveTo>
                      <a:pt x="126" y="1"/>
                    </a:moveTo>
                    <a:cubicBezTo>
                      <a:pt x="126" y="0"/>
                      <a:pt x="125" y="0"/>
                      <a:pt x="124" y="0"/>
                    </a:cubicBezTo>
                    <a:cubicBezTo>
                      <a:pt x="123" y="0"/>
                      <a:pt x="123" y="0"/>
                      <a:pt x="122" y="1"/>
                    </a:cubicBezTo>
                    <a:cubicBezTo>
                      <a:pt x="2" y="81"/>
                      <a:pt x="2" y="81"/>
                      <a:pt x="2" y="81"/>
                    </a:cubicBezTo>
                    <a:cubicBezTo>
                      <a:pt x="1" y="81"/>
                      <a:pt x="0" y="83"/>
                      <a:pt x="0" y="84"/>
                    </a:cubicBezTo>
                    <a:cubicBezTo>
                      <a:pt x="0" y="86"/>
                      <a:pt x="1" y="87"/>
                      <a:pt x="3" y="88"/>
                    </a:cubicBezTo>
                    <a:cubicBezTo>
                      <a:pt x="34" y="100"/>
                      <a:pt x="34" y="100"/>
                      <a:pt x="34" y="100"/>
                    </a:cubicBezTo>
                    <a:cubicBezTo>
                      <a:pt x="49" y="126"/>
                      <a:pt x="49" y="126"/>
                      <a:pt x="49" y="126"/>
                    </a:cubicBezTo>
                    <a:cubicBezTo>
                      <a:pt x="49" y="127"/>
                      <a:pt x="51" y="128"/>
                      <a:pt x="52" y="128"/>
                    </a:cubicBezTo>
                    <a:cubicBezTo>
                      <a:pt x="52" y="128"/>
                      <a:pt x="52" y="128"/>
                      <a:pt x="52" y="128"/>
                    </a:cubicBezTo>
                    <a:cubicBezTo>
                      <a:pt x="54" y="128"/>
                      <a:pt x="55" y="127"/>
                      <a:pt x="56" y="126"/>
                    </a:cubicBezTo>
                    <a:cubicBezTo>
                      <a:pt x="64" y="112"/>
                      <a:pt x="64" y="112"/>
                      <a:pt x="64" y="112"/>
                    </a:cubicBezTo>
                    <a:cubicBezTo>
                      <a:pt x="103" y="128"/>
                      <a:pt x="103" y="128"/>
                      <a:pt x="103" y="128"/>
                    </a:cubicBezTo>
                    <a:cubicBezTo>
                      <a:pt x="103" y="128"/>
                      <a:pt x="104" y="128"/>
                      <a:pt x="104" y="128"/>
                    </a:cubicBezTo>
                    <a:cubicBezTo>
                      <a:pt x="105" y="128"/>
                      <a:pt x="105" y="128"/>
                      <a:pt x="106" y="127"/>
                    </a:cubicBezTo>
                    <a:cubicBezTo>
                      <a:pt x="107" y="127"/>
                      <a:pt x="108" y="126"/>
                      <a:pt x="108" y="125"/>
                    </a:cubicBezTo>
                    <a:cubicBezTo>
                      <a:pt x="128" y="5"/>
                      <a:pt x="128" y="5"/>
                      <a:pt x="128" y="5"/>
                    </a:cubicBezTo>
                    <a:cubicBezTo>
                      <a:pt x="128" y="3"/>
                      <a:pt x="128" y="1"/>
                      <a:pt x="126" y="1"/>
                    </a:cubicBezTo>
                    <a:close/>
                    <a:moveTo>
                      <a:pt x="13" y="83"/>
                    </a:moveTo>
                    <a:cubicBezTo>
                      <a:pt x="105" y="21"/>
                      <a:pt x="105" y="21"/>
                      <a:pt x="105" y="21"/>
                    </a:cubicBezTo>
                    <a:cubicBezTo>
                      <a:pt x="38" y="93"/>
                      <a:pt x="38" y="93"/>
                      <a:pt x="38" y="93"/>
                    </a:cubicBezTo>
                    <a:cubicBezTo>
                      <a:pt x="38" y="93"/>
                      <a:pt x="37" y="93"/>
                      <a:pt x="37" y="93"/>
                    </a:cubicBezTo>
                    <a:lnTo>
                      <a:pt x="13" y="83"/>
                    </a:lnTo>
                    <a:close/>
                    <a:moveTo>
                      <a:pt x="41" y="96"/>
                    </a:moveTo>
                    <a:cubicBezTo>
                      <a:pt x="41" y="96"/>
                      <a:pt x="41" y="96"/>
                      <a:pt x="41" y="96"/>
                    </a:cubicBezTo>
                    <a:cubicBezTo>
                      <a:pt x="117" y="15"/>
                      <a:pt x="117" y="15"/>
                      <a:pt x="117" y="15"/>
                    </a:cubicBezTo>
                    <a:cubicBezTo>
                      <a:pt x="52" y="116"/>
                      <a:pt x="52" y="116"/>
                      <a:pt x="52" y="116"/>
                    </a:cubicBezTo>
                    <a:lnTo>
                      <a:pt x="41" y="96"/>
                    </a:lnTo>
                    <a:close/>
                    <a:moveTo>
                      <a:pt x="101" y="118"/>
                    </a:moveTo>
                    <a:cubicBezTo>
                      <a:pt x="67" y="105"/>
                      <a:pt x="67" y="105"/>
                      <a:pt x="67" y="105"/>
                    </a:cubicBezTo>
                    <a:cubicBezTo>
                      <a:pt x="66" y="104"/>
                      <a:pt x="65" y="104"/>
                      <a:pt x="64" y="104"/>
                    </a:cubicBezTo>
                    <a:cubicBezTo>
                      <a:pt x="117" y="23"/>
                      <a:pt x="117" y="23"/>
                      <a:pt x="117" y="23"/>
                    </a:cubicBezTo>
                    <a:lnTo>
                      <a:pt x="101" y="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8" name="TextBox 49"/>
            <p:cNvSpPr txBox="1"/>
            <p:nvPr/>
          </p:nvSpPr>
          <p:spPr>
            <a:xfrm>
              <a:off x="7181865" y="1830068"/>
              <a:ext cx="1826859" cy="1100876"/>
            </a:xfrm>
            <a:prstGeom prst="rect">
              <a:avLst/>
            </a:prstGeom>
          </p:spPr>
          <p:txBody>
            <a:bodyPr wrap="square" lIns="0" tIns="0" rIns="0" bIns="0">
              <a:normAutofit/>
            </a:bodyPr>
            <a:lstStyle/>
            <a:p>
              <a:pPr marL="0" indent="0" algn="ctr">
                <a:lnSpc>
                  <a:spcPct val="120000"/>
                </a:lnSpc>
                <a:buNone/>
              </a:pPr>
              <a:r>
                <a:rPr lang="zh-CN" altLang="en-US" sz="1100" dirty="0"/>
                <a:t>请替换文字内容复制你的内容到此</a:t>
              </a:r>
              <a:br>
                <a:rPr lang="zh-CN" altLang="en-US" sz="1100" dirty="0"/>
              </a:br>
              <a:endParaRPr lang="zh-CN" altLang="en-US" sz="1100" dirty="0"/>
            </a:p>
          </p:txBody>
        </p:sp>
      </p:grpSp>
      <p:grpSp>
        <p:nvGrpSpPr>
          <p:cNvPr id="46" name="千图PPT彼岸天：ID 8661124库_组合 45"/>
          <p:cNvGrpSpPr/>
          <p:nvPr>
            <p:custDataLst>
              <p:tags r:id="rId5"/>
            </p:custDataLst>
          </p:nvPr>
        </p:nvGrpSpPr>
        <p:grpSpPr>
          <a:xfrm>
            <a:off x="9049792" y="1614532"/>
            <a:ext cx="2311880" cy="2878608"/>
            <a:chOff x="9049792" y="1614532"/>
            <a:chExt cx="2311880" cy="2878608"/>
          </a:xfrm>
        </p:grpSpPr>
        <p:sp>
          <p:nvSpPr>
            <p:cNvPr id="10" name="Freeform: Shape 4"/>
            <p:cNvSpPr/>
            <p:nvPr/>
          </p:nvSpPr>
          <p:spPr>
            <a:xfrm rot="16200000" flipH="1" flipV="1">
              <a:off x="9251668" y="1412656"/>
              <a:ext cx="1908127" cy="2311880"/>
            </a:xfrm>
            <a:custGeom>
              <a:avLst/>
              <a:gdLst>
                <a:gd name="connsiteX0" fmla="*/ 92 w 1208941"/>
                <a:gd name="connsiteY0" fmla="*/ 720475 h 1464749"/>
                <a:gd name="connsiteX1" fmla="*/ 741518 w 1208941"/>
                <a:gd name="connsiteY1" fmla="*/ 63 h 1464749"/>
                <a:gd name="connsiteX2" fmla="*/ 739402 w 1208941"/>
                <a:gd name="connsiteY2" fmla="*/ 162698 h 1464749"/>
                <a:gd name="connsiteX3" fmla="*/ 162722 w 1208941"/>
                <a:gd name="connsiteY3" fmla="*/ 723034 h 1464749"/>
                <a:gd name="connsiteX4" fmla="*/ 721485 w 1208941"/>
                <a:gd name="connsiteY4" fmla="*/ 1301239 h 1464749"/>
                <a:gd name="connsiteX5" fmla="*/ 721434 w 1208941"/>
                <a:gd name="connsiteY5" fmla="*/ 1304004 h 1464749"/>
                <a:gd name="connsiteX6" fmla="*/ 1208941 w 1208941"/>
                <a:gd name="connsiteY6" fmla="*/ 1304004 h 1464749"/>
                <a:gd name="connsiteX7" fmla="*/ 1208941 w 1208941"/>
                <a:gd name="connsiteY7" fmla="*/ 1464749 h 1464749"/>
                <a:gd name="connsiteX8" fmla="*/ 711260 w 1208941"/>
                <a:gd name="connsiteY8" fmla="*/ 1464749 h 1464749"/>
                <a:gd name="connsiteX9" fmla="*/ 711260 w 1208941"/>
                <a:gd name="connsiteY9" fmla="*/ 1462999 h 1464749"/>
                <a:gd name="connsiteX10" fmla="*/ 571527 w 1208941"/>
                <a:gd name="connsiteY10" fmla="*/ 1446327 h 1464749"/>
                <a:gd name="connsiteX11" fmla="*/ 92 w 1208941"/>
                <a:gd name="connsiteY11" fmla="*/ 720475 h 1464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08941" h="1464749">
                  <a:moveTo>
                    <a:pt x="92" y="720475"/>
                  </a:moveTo>
                  <a:cubicBezTo>
                    <a:pt x="6441" y="317036"/>
                    <a:pt x="338063" y="-5187"/>
                    <a:pt x="741518" y="63"/>
                  </a:cubicBezTo>
                  <a:lnTo>
                    <a:pt x="739402" y="162698"/>
                  </a:lnTo>
                  <a:cubicBezTo>
                    <a:pt x="425595" y="158614"/>
                    <a:pt x="167660" y="409239"/>
                    <a:pt x="162722" y="723034"/>
                  </a:cubicBezTo>
                  <a:cubicBezTo>
                    <a:pt x="157784" y="1036830"/>
                    <a:pt x="407704" y="1295446"/>
                    <a:pt x="721485" y="1301239"/>
                  </a:cubicBezTo>
                  <a:lnTo>
                    <a:pt x="721434" y="1304004"/>
                  </a:lnTo>
                  <a:lnTo>
                    <a:pt x="1208941" y="1304004"/>
                  </a:lnTo>
                  <a:lnTo>
                    <a:pt x="1208941" y="1464749"/>
                  </a:lnTo>
                  <a:lnTo>
                    <a:pt x="711260" y="1464749"/>
                  </a:lnTo>
                  <a:lnTo>
                    <a:pt x="711260" y="1462999"/>
                  </a:lnTo>
                  <a:lnTo>
                    <a:pt x="571527" y="1446327"/>
                  </a:lnTo>
                  <a:cubicBezTo>
                    <a:pt x="239851" y="1372179"/>
                    <a:pt x="-5463" y="1073485"/>
                    <a:pt x="92" y="72047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8" name="Group 1"/>
            <p:cNvGrpSpPr/>
            <p:nvPr/>
          </p:nvGrpSpPr>
          <p:grpSpPr>
            <a:xfrm>
              <a:off x="9692720" y="2195939"/>
              <a:ext cx="922808" cy="922807"/>
              <a:chOff x="9692720" y="2195939"/>
              <a:chExt cx="922808" cy="922807"/>
            </a:xfrm>
          </p:grpSpPr>
          <p:sp>
            <p:nvSpPr>
              <p:cNvPr id="22" name="Teardrop 17"/>
              <p:cNvSpPr/>
              <p:nvPr/>
            </p:nvSpPr>
            <p:spPr>
              <a:xfrm>
                <a:off x="9692720" y="2195939"/>
                <a:ext cx="922808" cy="922807"/>
              </a:xfrm>
              <a:prstGeom prst="teardrop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grpSp>
            <p:nvGrpSpPr>
              <p:cNvPr id="23" name="Group 27"/>
              <p:cNvGrpSpPr/>
              <p:nvPr/>
            </p:nvGrpSpPr>
            <p:grpSpPr>
              <a:xfrm>
                <a:off x="9895772" y="2417333"/>
                <a:ext cx="516703" cy="516703"/>
                <a:chOff x="3467698" y="3762623"/>
                <a:chExt cx="481013" cy="481012"/>
              </a:xfrm>
              <a:solidFill>
                <a:srgbClr val="FFFFFF"/>
              </a:solidFill>
            </p:grpSpPr>
            <p:sp>
              <p:nvSpPr>
                <p:cNvPr id="24" name="Freeform: Shape 28"/>
                <p:cNvSpPr/>
                <p:nvPr/>
              </p:nvSpPr>
              <p:spPr bwMode="auto">
                <a:xfrm>
                  <a:off x="3467698" y="3762623"/>
                  <a:ext cx="481013" cy="481012"/>
                </a:xfrm>
                <a:custGeom>
                  <a:avLst/>
                  <a:gdLst>
                    <a:gd name="T0" fmla="*/ 118 w 128"/>
                    <a:gd name="T1" fmla="*/ 12 h 128"/>
                    <a:gd name="T2" fmla="*/ 100 w 128"/>
                    <a:gd name="T3" fmla="*/ 12 h 128"/>
                    <a:gd name="T4" fmla="*/ 100 w 128"/>
                    <a:gd name="T5" fmla="*/ 4 h 128"/>
                    <a:gd name="T6" fmla="*/ 96 w 128"/>
                    <a:gd name="T7" fmla="*/ 0 h 128"/>
                    <a:gd name="T8" fmla="*/ 92 w 128"/>
                    <a:gd name="T9" fmla="*/ 4 h 128"/>
                    <a:gd name="T10" fmla="*/ 92 w 128"/>
                    <a:gd name="T11" fmla="*/ 12 h 128"/>
                    <a:gd name="T12" fmla="*/ 68 w 128"/>
                    <a:gd name="T13" fmla="*/ 12 h 128"/>
                    <a:gd name="T14" fmla="*/ 68 w 128"/>
                    <a:gd name="T15" fmla="*/ 4 h 128"/>
                    <a:gd name="T16" fmla="*/ 64 w 128"/>
                    <a:gd name="T17" fmla="*/ 0 h 128"/>
                    <a:gd name="T18" fmla="*/ 60 w 128"/>
                    <a:gd name="T19" fmla="*/ 4 h 128"/>
                    <a:gd name="T20" fmla="*/ 60 w 128"/>
                    <a:gd name="T21" fmla="*/ 12 h 128"/>
                    <a:gd name="T22" fmla="*/ 36 w 128"/>
                    <a:gd name="T23" fmla="*/ 12 h 128"/>
                    <a:gd name="T24" fmla="*/ 36 w 128"/>
                    <a:gd name="T25" fmla="*/ 4 h 128"/>
                    <a:gd name="T26" fmla="*/ 32 w 128"/>
                    <a:gd name="T27" fmla="*/ 0 h 128"/>
                    <a:gd name="T28" fmla="*/ 28 w 128"/>
                    <a:gd name="T29" fmla="*/ 4 h 128"/>
                    <a:gd name="T30" fmla="*/ 28 w 128"/>
                    <a:gd name="T31" fmla="*/ 12 h 128"/>
                    <a:gd name="T32" fmla="*/ 11 w 128"/>
                    <a:gd name="T33" fmla="*/ 12 h 128"/>
                    <a:gd name="T34" fmla="*/ 0 w 128"/>
                    <a:gd name="T35" fmla="*/ 22 h 128"/>
                    <a:gd name="T36" fmla="*/ 0 w 128"/>
                    <a:gd name="T37" fmla="*/ 117 h 128"/>
                    <a:gd name="T38" fmla="*/ 11 w 128"/>
                    <a:gd name="T39" fmla="*/ 128 h 128"/>
                    <a:gd name="T40" fmla="*/ 118 w 128"/>
                    <a:gd name="T41" fmla="*/ 128 h 128"/>
                    <a:gd name="T42" fmla="*/ 128 w 128"/>
                    <a:gd name="T43" fmla="*/ 117 h 128"/>
                    <a:gd name="T44" fmla="*/ 128 w 128"/>
                    <a:gd name="T45" fmla="*/ 22 h 128"/>
                    <a:gd name="T46" fmla="*/ 118 w 128"/>
                    <a:gd name="T47" fmla="*/ 12 h 128"/>
                    <a:gd name="T48" fmla="*/ 120 w 128"/>
                    <a:gd name="T49" fmla="*/ 117 h 128"/>
                    <a:gd name="T50" fmla="*/ 118 w 128"/>
                    <a:gd name="T51" fmla="*/ 120 h 128"/>
                    <a:gd name="T52" fmla="*/ 11 w 128"/>
                    <a:gd name="T53" fmla="*/ 120 h 128"/>
                    <a:gd name="T54" fmla="*/ 8 w 128"/>
                    <a:gd name="T55" fmla="*/ 117 h 128"/>
                    <a:gd name="T56" fmla="*/ 8 w 128"/>
                    <a:gd name="T57" fmla="*/ 22 h 128"/>
                    <a:gd name="T58" fmla="*/ 11 w 128"/>
                    <a:gd name="T59" fmla="*/ 20 h 128"/>
                    <a:gd name="T60" fmla="*/ 28 w 128"/>
                    <a:gd name="T61" fmla="*/ 20 h 128"/>
                    <a:gd name="T62" fmla="*/ 28 w 128"/>
                    <a:gd name="T63" fmla="*/ 28 h 128"/>
                    <a:gd name="T64" fmla="*/ 32 w 128"/>
                    <a:gd name="T65" fmla="*/ 32 h 128"/>
                    <a:gd name="T66" fmla="*/ 36 w 128"/>
                    <a:gd name="T67" fmla="*/ 28 h 128"/>
                    <a:gd name="T68" fmla="*/ 36 w 128"/>
                    <a:gd name="T69" fmla="*/ 20 h 128"/>
                    <a:gd name="T70" fmla="*/ 60 w 128"/>
                    <a:gd name="T71" fmla="*/ 20 h 128"/>
                    <a:gd name="T72" fmla="*/ 60 w 128"/>
                    <a:gd name="T73" fmla="*/ 28 h 128"/>
                    <a:gd name="T74" fmla="*/ 64 w 128"/>
                    <a:gd name="T75" fmla="*/ 32 h 128"/>
                    <a:gd name="T76" fmla="*/ 68 w 128"/>
                    <a:gd name="T77" fmla="*/ 28 h 128"/>
                    <a:gd name="T78" fmla="*/ 68 w 128"/>
                    <a:gd name="T79" fmla="*/ 20 h 128"/>
                    <a:gd name="T80" fmla="*/ 92 w 128"/>
                    <a:gd name="T81" fmla="*/ 20 h 128"/>
                    <a:gd name="T82" fmla="*/ 92 w 128"/>
                    <a:gd name="T83" fmla="*/ 28 h 128"/>
                    <a:gd name="T84" fmla="*/ 96 w 128"/>
                    <a:gd name="T85" fmla="*/ 32 h 128"/>
                    <a:gd name="T86" fmla="*/ 100 w 128"/>
                    <a:gd name="T87" fmla="*/ 28 h 128"/>
                    <a:gd name="T88" fmla="*/ 100 w 128"/>
                    <a:gd name="T89" fmla="*/ 20 h 128"/>
                    <a:gd name="T90" fmla="*/ 118 w 128"/>
                    <a:gd name="T91" fmla="*/ 20 h 128"/>
                    <a:gd name="T92" fmla="*/ 120 w 128"/>
                    <a:gd name="T93" fmla="*/ 22 h 128"/>
                    <a:gd name="T94" fmla="*/ 120 w 128"/>
                    <a:gd name="T95" fmla="*/ 117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128" h="128">
                      <a:moveTo>
                        <a:pt x="118" y="12"/>
                      </a:moveTo>
                      <a:cubicBezTo>
                        <a:pt x="100" y="12"/>
                        <a:pt x="100" y="12"/>
                        <a:pt x="100" y="12"/>
                      </a:cubicBezTo>
                      <a:cubicBezTo>
                        <a:pt x="100" y="4"/>
                        <a:pt x="100" y="4"/>
                        <a:pt x="100" y="4"/>
                      </a:cubicBezTo>
                      <a:cubicBezTo>
                        <a:pt x="100" y="2"/>
                        <a:pt x="99" y="0"/>
                        <a:pt x="96" y="0"/>
                      </a:cubicBezTo>
                      <a:cubicBezTo>
                        <a:pt x="94" y="0"/>
                        <a:pt x="92" y="2"/>
                        <a:pt x="92" y="4"/>
                      </a:cubicBezTo>
                      <a:cubicBezTo>
                        <a:pt x="92" y="12"/>
                        <a:pt x="92" y="12"/>
                        <a:pt x="92" y="12"/>
                      </a:cubicBezTo>
                      <a:cubicBezTo>
                        <a:pt x="68" y="12"/>
                        <a:pt x="68" y="12"/>
                        <a:pt x="68" y="12"/>
                      </a:cubicBezTo>
                      <a:cubicBezTo>
                        <a:pt x="68" y="4"/>
                        <a:pt x="68" y="4"/>
                        <a:pt x="68" y="4"/>
                      </a:cubicBezTo>
                      <a:cubicBezTo>
                        <a:pt x="68" y="2"/>
                        <a:pt x="67" y="0"/>
                        <a:pt x="64" y="0"/>
                      </a:cubicBezTo>
                      <a:cubicBezTo>
                        <a:pt x="62" y="0"/>
                        <a:pt x="60" y="2"/>
                        <a:pt x="60" y="4"/>
                      </a:cubicBezTo>
                      <a:cubicBezTo>
                        <a:pt x="60" y="12"/>
                        <a:pt x="60" y="12"/>
                        <a:pt x="60" y="12"/>
                      </a:cubicBezTo>
                      <a:cubicBezTo>
                        <a:pt x="36" y="12"/>
                        <a:pt x="36" y="12"/>
                        <a:pt x="36" y="12"/>
                      </a:cubicBezTo>
                      <a:cubicBezTo>
                        <a:pt x="36" y="4"/>
                        <a:pt x="36" y="4"/>
                        <a:pt x="36" y="4"/>
                      </a:cubicBezTo>
                      <a:cubicBezTo>
                        <a:pt x="36" y="2"/>
                        <a:pt x="35" y="0"/>
                        <a:pt x="32" y="0"/>
                      </a:cubicBezTo>
                      <a:cubicBezTo>
                        <a:pt x="30" y="0"/>
                        <a:pt x="28" y="2"/>
                        <a:pt x="28" y="4"/>
                      </a:cubicBezTo>
                      <a:cubicBezTo>
                        <a:pt x="28" y="12"/>
                        <a:pt x="28" y="12"/>
                        <a:pt x="28" y="12"/>
                      </a:cubicBezTo>
                      <a:cubicBezTo>
                        <a:pt x="11" y="12"/>
                        <a:pt x="11" y="12"/>
                        <a:pt x="11" y="12"/>
                      </a:cubicBezTo>
                      <a:cubicBezTo>
                        <a:pt x="5" y="12"/>
                        <a:pt x="0" y="17"/>
                        <a:pt x="0" y="22"/>
                      </a:cubicBezTo>
                      <a:cubicBezTo>
                        <a:pt x="0" y="117"/>
                        <a:pt x="0" y="117"/>
                        <a:pt x="0" y="117"/>
                      </a:cubicBezTo>
                      <a:cubicBezTo>
                        <a:pt x="0" y="123"/>
                        <a:pt x="5" y="128"/>
                        <a:pt x="11" y="128"/>
                      </a:cubicBezTo>
                      <a:cubicBezTo>
                        <a:pt x="118" y="128"/>
                        <a:pt x="118" y="128"/>
                        <a:pt x="118" y="128"/>
                      </a:cubicBezTo>
                      <a:cubicBezTo>
                        <a:pt x="124" y="128"/>
                        <a:pt x="128" y="123"/>
                        <a:pt x="128" y="117"/>
                      </a:cubicBezTo>
                      <a:cubicBezTo>
                        <a:pt x="128" y="22"/>
                        <a:pt x="128" y="22"/>
                        <a:pt x="128" y="22"/>
                      </a:cubicBezTo>
                      <a:cubicBezTo>
                        <a:pt x="128" y="17"/>
                        <a:pt x="124" y="12"/>
                        <a:pt x="118" y="12"/>
                      </a:cubicBezTo>
                      <a:close/>
                      <a:moveTo>
                        <a:pt x="120" y="117"/>
                      </a:moveTo>
                      <a:cubicBezTo>
                        <a:pt x="120" y="119"/>
                        <a:pt x="119" y="120"/>
                        <a:pt x="118" y="120"/>
                      </a:cubicBezTo>
                      <a:cubicBezTo>
                        <a:pt x="11" y="120"/>
                        <a:pt x="11" y="120"/>
                        <a:pt x="11" y="120"/>
                      </a:cubicBezTo>
                      <a:cubicBezTo>
                        <a:pt x="9" y="120"/>
                        <a:pt x="8" y="119"/>
                        <a:pt x="8" y="117"/>
                      </a:cubicBezTo>
                      <a:cubicBezTo>
                        <a:pt x="8" y="22"/>
                        <a:pt x="8" y="22"/>
                        <a:pt x="8" y="22"/>
                      </a:cubicBezTo>
                      <a:cubicBezTo>
                        <a:pt x="8" y="21"/>
                        <a:pt x="9" y="20"/>
                        <a:pt x="11" y="20"/>
                      </a:cubicBezTo>
                      <a:cubicBezTo>
                        <a:pt x="28" y="20"/>
                        <a:pt x="28" y="20"/>
                        <a:pt x="28" y="20"/>
                      </a:cubicBezTo>
                      <a:cubicBezTo>
                        <a:pt x="28" y="28"/>
                        <a:pt x="28" y="28"/>
                        <a:pt x="28" y="28"/>
                      </a:cubicBezTo>
                      <a:cubicBezTo>
                        <a:pt x="28" y="30"/>
                        <a:pt x="30" y="32"/>
                        <a:pt x="32" y="32"/>
                      </a:cubicBezTo>
                      <a:cubicBezTo>
                        <a:pt x="35" y="32"/>
                        <a:pt x="36" y="30"/>
                        <a:pt x="36" y="28"/>
                      </a:cubicBezTo>
                      <a:cubicBezTo>
                        <a:pt x="36" y="20"/>
                        <a:pt x="36" y="20"/>
                        <a:pt x="36" y="20"/>
                      </a:cubicBezTo>
                      <a:cubicBezTo>
                        <a:pt x="60" y="20"/>
                        <a:pt x="60" y="20"/>
                        <a:pt x="60" y="20"/>
                      </a:cubicBezTo>
                      <a:cubicBezTo>
                        <a:pt x="60" y="28"/>
                        <a:pt x="60" y="28"/>
                        <a:pt x="60" y="28"/>
                      </a:cubicBezTo>
                      <a:cubicBezTo>
                        <a:pt x="60" y="30"/>
                        <a:pt x="62" y="32"/>
                        <a:pt x="64" y="32"/>
                      </a:cubicBezTo>
                      <a:cubicBezTo>
                        <a:pt x="67" y="32"/>
                        <a:pt x="68" y="30"/>
                        <a:pt x="68" y="28"/>
                      </a:cubicBezTo>
                      <a:cubicBezTo>
                        <a:pt x="68" y="20"/>
                        <a:pt x="68" y="20"/>
                        <a:pt x="68" y="20"/>
                      </a:cubicBezTo>
                      <a:cubicBezTo>
                        <a:pt x="92" y="20"/>
                        <a:pt x="92" y="20"/>
                        <a:pt x="92" y="20"/>
                      </a:cubicBezTo>
                      <a:cubicBezTo>
                        <a:pt x="92" y="28"/>
                        <a:pt x="92" y="28"/>
                        <a:pt x="92" y="28"/>
                      </a:cubicBezTo>
                      <a:cubicBezTo>
                        <a:pt x="92" y="30"/>
                        <a:pt x="94" y="32"/>
                        <a:pt x="96" y="32"/>
                      </a:cubicBezTo>
                      <a:cubicBezTo>
                        <a:pt x="99" y="32"/>
                        <a:pt x="100" y="30"/>
                        <a:pt x="100" y="28"/>
                      </a:cubicBezTo>
                      <a:cubicBezTo>
                        <a:pt x="100" y="20"/>
                        <a:pt x="100" y="20"/>
                        <a:pt x="100" y="20"/>
                      </a:cubicBezTo>
                      <a:cubicBezTo>
                        <a:pt x="118" y="20"/>
                        <a:pt x="118" y="20"/>
                        <a:pt x="118" y="20"/>
                      </a:cubicBezTo>
                      <a:cubicBezTo>
                        <a:pt x="119" y="20"/>
                        <a:pt x="120" y="21"/>
                        <a:pt x="120" y="22"/>
                      </a:cubicBezTo>
                      <a:lnTo>
                        <a:pt x="120" y="11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5" name="Rectangle 29"/>
                <p:cNvSpPr/>
                <p:nvPr/>
              </p:nvSpPr>
              <p:spPr bwMode="auto">
                <a:xfrm>
                  <a:off x="3572473" y="3943598"/>
                  <a:ext cx="60325" cy="4445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6" name="Rectangle 30"/>
                <p:cNvSpPr/>
                <p:nvPr/>
              </p:nvSpPr>
              <p:spPr bwMode="auto">
                <a:xfrm>
                  <a:off x="3572473" y="4018210"/>
                  <a:ext cx="60325" cy="46037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7" name="Rectangle 31"/>
                <p:cNvSpPr/>
                <p:nvPr/>
              </p:nvSpPr>
              <p:spPr bwMode="auto">
                <a:xfrm>
                  <a:off x="3572473" y="4094410"/>
                  <a:ext cx="60325" cy="4445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8" name="Rectangle 32"/>
                <p:cNvSpPr/>
                <p:nvPr/>
              </p:nvSpPr>
              <p:spPr bwMode="auto">
                <a:xfrm>
                  <a:off x="3677248" y="4094410"/>
                  <a:ext cx="60325" cy="4445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9" name="Rectangle 33"/>
                <p:cNvSpPr/>
                <p:nvPr/>
              </p:nvSpPr>
              <p:spPr bwMode="auto">
                <a:xfrm>
                  <a:off x="3677248" y="4018210"/>
                  <a:ext cx="60325" cy="46037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0" name="Rectangle 34"/>
                <p:cNvSpPr/>
                <p:nvPr/>
              </p:nvSpPr>
              <p:spPr bwMode="auto">
                <a:xfrm>
                  <a:off x="3677248" y="3943598"/>
                  <a:ext cx="60325" cy="4445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1" name="Rectangle 35"/>
                <p:cNvSpPr/>
                <p:nvPr/>
              </p:nvSpPr>
              <p:spPr bwMode="auto">
                <a:xfrm>
                  <a:off x="3783611" y="4094410"/>
                  <a:ext cx="58738" cy="4445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2" name="Rectangle 36"/>
                <p:cNvSpPr/>
                <p:nvPr/>
              </p:nvSpPr>
              <p:spPr bwMode="auto">
                <a:xfrm>
                  <a:off x="3783611" y="4018210"/>
                  <a:ext cx="58738" cy="46037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3" name="Rectangle 37"/>
                <p:cNvSpPr/>
                <p:nvPr/>
              </p:nvSpPr>
              <p:spPr bwMode="auto">
                <a:xfrm>
                  <a:off x="3783611" y="3943598"/>
                  <a:ext cx="58738" cy="4445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  <p:sp>
          <p:nvSpPr>
            <p:cNvPr id="9" name="TextBox 50"/>
            <p:cNvSpPr txBox="1"/>
            <p:nvPr/>
          </p:nvSpPr>
          <p:spPr>
            <a:xfrm>
              <a:off x="9419972" y="3392264"/>
              <a:ext cx="1826859" cy="1100876"/>
            </a:xfrm>
            <a:prstGeom prst="rect">
              <a:avLst/>
            </a:prstGeom>
          </p:spPr>
          <p:txBody>
            <a:bodyPr wrap="square" lIns="0" tIns="0" rIns="0" bIns="0">
              <a:normAutofit/>
            </a:bodyPr>
            <a:lstStyle/>
            <a:p>
              <a:pPr marL="0" indent="0" algn="ctr">
                <a:lnSpc>
                  <a:spcPct val="120000"/>
                </a:lnSpc>
                <a:buNone/>
              </a:pPr>
              <a:r>
                <a:rPr lang="zh-CN" altLang="en-US" sz="1100" dirty="0"/>
                <a:t>请替换文字内容复制你的内容到此</a:t>
              </a:r>
              <a:br>
                <a:rPr lang="zh-CN" altLang="en-US" sz="1100" dirty="0"/>
              </a:br>
              <a:endParaRPr lang="zh-CN" altLang="en-US" sz="1100" dirty="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switch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千图PPT彼岸天：ID 8661124库_组合 18"/>
          <p:cNvGrpSpPr/>
          <p:nvPr>
            <p:custDataLst>
              <p:tags r:id="rId1"/>
            </p:custDataLst>
          </p:nvPr>
        </p:nvGrpSpPr>
        <p:grpSpPr>
          <a:xfrm>
            <a:off x="3601678" y="2417390"/>
            <a:ext cx="4843681" cy="2233157"/>
            <a:chOff x="2534384" y="1878746"/>
            <a:chExt cx="6419413" cy="2959640"/>
          </a:xfrm>
        </p:grpSpPr>
        <p:grpSp>
          <p:nvGrpSpPr>
            <p:cNvPr id="25" name="Group 15"/>
            <p:cNvGrpSpPr/>
            <p:nvPr/>
          </p:nvGrpSpPr>
          <p:grpSpPr>
            <a:xfrm>
              <a:off x="3631384" y="2809037"/>
              <a:ext cx="2021118" cy="2029349"/>
              <a:chOff x="3631384" y="2809037"/>
              <a:chExt cx="2021118" cy="2029349"/>
            </a:xfrm>
            <a:solidFill>
              <a:schemeClr val="accent6"/>
            </a:solidFill>
          </p:grpSpPr>
          <p:sp>
            <p:nvSpPr>
              <p:cNvPr id="34" name="Freeform: Shape 6"/>
              <p:cNvSpPr/>
              <p:nvPr/>
            </p:nvSpPr>
            <p:spPr bwMode="auto">
              <a:xfrm>
                <a:off x="3631384" y="2856374"/>
                <a:ext cx="2021118" cy="1982012"/>
              </a:xfrm>
              <a:custGeom>
                <a:avLst/>
                <a:gdLst>
                  <a:gd name="T0" fmla="*/ 321 w 350"/>
                  <a:gd name="T1" fmla="*/ 184 h 343"/>
                  <a:gd name="T2" fmla="*/ 176 w 350"/>
                  <a:gd name="T3" fmla="*/ 314 h 343"/>
                  <a:gd name="T4" fmla="*/ 30 w 350"/>
                  <a:gd name="T5" fmla="*/ 167 h 343"/>
                  <a:gd name="T6" fmla="*/ 122 w 350"/>
                  <a:gd name="T7" fmla="*/ 31 h 343"/>
                  <a:gd name="T8" fmla="*/ 125 w 350"/>
                  <a:gd name="T9" fmla="*/ 7 h 343"/>
                  <a:gd name="T10" fmla="*/ 125 w 350"/>
                  <a:gd name="T11" fmla="*/ 0 h 343"/>
                  <a:gd name="T12" fmla="*/ 0 w 350"/>
                  <a:gd name="T13" fmla="*/ 167 h 343"/>
                  <a:gd name="T14" fmla="*/ 176 w 350"/>
                  <a:gd name="T15" fmla="*/ 343 h 343"/>
                  <a:gd name="T16" fmla="*/ 350 w 350"/>
                  <a:gd name="T17" fmla="*/ 189 h 343"/>
                  <a:gd name="T18" fmla="*/ 321 w 350"/>
                  <a:gd name="T19" fmla="*/ 184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50" h="343">
                    <a:moveTo>
                      <a:pt x="321" y="184"/>
                    </a:moveTo>
                    <a:cubicBezTo>
                      <a:pt x="313" y="257"/>
                      <a:pt x="251" y="314"/>
                      <a:pt x="176" y="314"/>
                    </a:cubicBezTo>
                    <a:cubicBezTo>
                      <a:pt x="95" y="314"/>
                      <a:pt x="30" y="248"/>
                      <a:pt x="30" y="167"/>
                    </a:cubicBezTo>
                    <a:cubicBezTo>
                      <a:pt x="30" y="106"/>
                      <a:pt x="68" y="53"/>
                      <a:pt x="122" y="31"/>
                    </a:cubicBezTo>
                    <a:cubicBezTo>
                      <a:pt x="124" y="23"/>
                      <a:pt x="125" y="16"/>
                      <a:pt x="125" y="7"/>
                    </a:cubicBezTo>
                    <a:cubicBezTo>
                      <a:pt x="125" y="0"/>
                      <a:pt x="125" y="0"/>
                      <a:pt x="125" y="0"/>
                    </a:cubicBezTo>
                    <a:cubicBezTo>
                      <a:pt x="52" y="21"/>
                      <a:pt x="0" y="89"/>
                      <a:pt x="0" y="167"/>
                    </a:cubicBezTo>
                    <a:cubicBezTo>
                      <a:pt x="0" y="265"/>
                      <a:pt x="79" y="343"/>
                      <a:pt x="176" y="343"/>
                    </a:cubicBezTo>
                    <a:cubicBezTo>
                      <a:pt x="266" y="343"/>
                      <a:pt x="340" y="276"/>
                      <a:pt x="350" y="189"/>
                    </a:cubicBezTo>
                    <a:cubicBezTo>
                      <a:pt x="340" y="188"/>
                      <a:pt x="330" y="187"/>
                      <a:pt x="321" y="18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5" name="Freeform: Shape 7"/>
              <p:cNvSpPr/>
              <p:nvPr/>
            </p:nvSpPr>
            <p:spPr bwMode="auto">
              <a:xfrm>
                <a:off x="4600779" y="2809037"/>
                <a:ext cx="1051722" cy="885011"/>
              </a:xfrm>
              <a:custGeom>
                <a:avLst/>
                <a:gdLst>
                  <a:gd name="T0" fmla="*/ 0 w 182"/>
                  <a:gd name="T1" fmla="*/ 29 h 153"/>
                  <a:gd name="T2" fmla="*/ 8 w 182"/>
                  <a:gd name="T3" fmla="*/ 29 h 153"/>
                  <a:gd name="T4" fmla="*/ 151 w 182"/>
                  <a:gd name="T5" fmla="*/ 145 h 153"/>
                  <a:gd name="T6" fmla="*/ 182 w 182"/>
                  <a:gd name="T7" fmla="*/ 153 h 153"/>
                  <a:gd name="T8" fmla="*/ 8 w 182"/>
                  <a:gd name="T9" fmla="*/ 0 h 153"/>
                  <a:gd name="T10" fmla="*/ 0 w 182"/>
                  <a:gd name="T11" fmla="*/ 0 h 153"/>
                  <a:gd name="T12" fmla="*/ 1 w 182"/>
                  <a:gd name="T13" fmla="*/ 15 h 153"/>
                  <a:gd name="T14" fmla="*/ 0 w 182"/>
                  <a:gd name="T15" fmla="*/ 29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2" h="153">
                    <a:moveTo>
                      <a:pt x="0" y="29"/>
                    </a:moveTo>
                    <a:cubicBezTo>
                      <a:pt x="8" y="29"/>
                      <a:pt x="8" y="29"/>
                      <a:pt x="8" y="29"/>
                    </a:cubicBezTo>
                    <a:cubicBezTo>
                      <a:pt x="78" y="29"/>
                      <a:pt x="137" y="79"/>
                      <a:pt x="151" y="145"/>
                    </a:cubicBezTo>
                    <a:cubicBezTo>
                      <a:pt x="161" y="149"/>
                      <a:pt x="171" y="152"/>
                      <a:pt x="182" y="153"/>
                    </a:cubicBezTo>
                    <a:cubicBezTo>
                      <a:pt x="171" y="67"/>
                      <a:pt x="97" y="0"/>
                      <a:pt x="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5"/>
                      <a:pt x="1" y="10"/>
                      <a:pt x="1" y="15"/>
                    </a:cubicBezTo>
                    <a:cubicBezTo>
                      <a:pt x="1" y="20"/>
                      <a:pt x="1" y="24"/>
                      <a:pt x="0" y="2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26" name="Freeform: Shape 8"/>
            <p:cNvSpPr/>
            <p:nvPr/>
          </p:nvSpPr>
          <p:spPr bwMode="auto">
            <a:xfrm>
              <a:off x="2534384" y="1878746"/>
              <a:ext cx="2027292" cy="2029351"/>
            </a:xfrm>
            <a:custGeom>
              <a:avLst/>
              <a:gdLst>
                <a:gd name="T0" fmla="*/ 183 w 351"/>
                <a:gd name="T1" fmla="*/ 336 h 351"/>
                <a:gd name="T2" fmla="*/ 184 w 351"/>
                <a:gd name="T3" fmla="*/ 322 h 351"/>
                <a:gd name="T4" fmla="*/ 176 w 351"/>
                <a:gd name="T5" fmla="*/ 322 h 351"/>
                <a:gd name="T6" fmla="*/ 29 w 351"/>
                <a:gd name="T7" fmla="*/ 176 h 351"/>
                <a:gd name="T8" fmla="*/ 176 w 351"/>
                <a:gd name="T9" fmla="*/ 29 h 351"/>
                <a:gd name="T10" fmla="*/ 322 w 351"/>
                <a:gd name="T11" fmla="*/ 176 h 351"/>
                <a:gd name="T12" fmla="*/ 229 w 351"/>
                <a:gd name="T13" fmla="*/ 312 h 351"/>
                <a:gd name="T14" fmla="*/ 227 w 351"/>
                <a:gd name="T15" fmla="*/ 336 h 351"/>
                <a:gd name="T16" fmla="*/ 227 w 351"/>
                <a:gd name="T17" fmla="*/ 344 h 351"/>
                <a:gd name="T18" fmla="*/ 351 w 351"/>
                <a:gd name="T19" fmla="*/ 176 h 351"/>
                <a:gd name="T20" fmla="*/ 176 w 351"/>
                <a:gd name="T21" fmla="*/ 0 h 351"/>
                <a:gd name="T22" fmla="*/ 0 w 351"/>
                <a:gd name="T23" fmla="*/ 176 h 351"/>
                <a:gd name="T24" fmla="*/ 176 w 351"/>
                <a:gd name="T25" fmla="*/ 351 h 351"/>
                <a:gd name="T26" fmla="*/ 184 w 351"/>
                <a:gd name="T27" fmla="*/ 351 h 351"/>
                <a:gd name="T28" fmla="*/ 183 w 351"/>
                <a:gd name="T29" fmla="*/ 336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1" h="351">
                  <a:moveTo>
                    <a:pt x="183" y="336"/>
                  </a:moveTo>
                  <a:cubicBezTo>
                    <a:pt x="183" y="331"/>
                    <a:pt x="183" y="326"/>
                    <a:pt x="184" y="322"/>
                  </a:cubicBezTo>
                  <a:cubicBezTo>
                    <a:pt x="176" y="322"/>
                    <a:pt x="176" y="322"/>
                    <a:pt x="176" y="322"/>
                  </a:cubicBezTo>
                  <a:cubicBezTo>
                    <a:pt x="95" y="322"/>
                    <a:pt x="29" y="256"/>
                    <a:pt x="29" y="176"/>
                  </a:cubicBezTo>
                  <a:cubicBezTo>
                    <a:pt x="29" y="94"/>
                    <a:pt x="95" y="29"/>
                    <a:pt x="176" y="29"/>
                  </a:cubicBezTo>
                  <a:cubicBezTo>
                    <a:pt x="256" y="29"/>
                    <a:pt x="322" y="94"/>
                    <a:pt x="322" y="176"/>
                  </a:cubicBezTo>
                  <a:cubicBezTo>
                    <a:pt x="322" y="237"/>
                    <a:pt x="283" y="290"/>
                    <a:pt x="229" y="312"/>
                  </a:cubicBezTo>
                  <a:cubicBezTo>
                    <a:pt x="228" y="320"/>
                    <a:pt x="227" y="328"/>
                    <a:pt x="227" y="336"/>
                  </a:cubicBezTo>
                  <a:cubicBezTo>
                    <a:pt x="227" y="344"/>
                    <a:pt x="227" y="344"/>
                    <a:pt x="227" y="344"/>
                  </a:cubicBezTo>
                  <a:cubicBezTo>
                    <a:pt x="299" y="322"/>
                    <a:pt x="351" y="255"/>
                    <a:pt x="351" y="176"/>
                  </a:cubicBezTo>
                  <a:cubicBezTo>
                    <a:pt x="351" y="79"/>
                    <a:pt x="273" y="0"/>
                    <a:pt x="176" y="0"/>
                  </a:cubicBezTo>
                  <a:cubicBezTo>
                    <a:pt x="78" y="0"/>
                    <a:pt x="0" y="79"/>
                    <a:pt x="0" y="176"/>
                  </a:cubicBezTo>
                  <a:cubicBezTo>
                    <a:pt x="0" y="273"/>
                    <a:pt x="78" y="351"/>
                    <a:pt x="176" y="351"/>
                  </a:cubicBezTo>
                  <a:cubicBezTo>
                    <a:pt x="184" y="351"/>
                    <a:pt x="184" y="351"/>
                    <a:pt x="184" y="351"/>
                  </a:cubicBezTo>
                  <a:cubicBezTo>
                    <a:pt x="183" y="346"/>
                    <a:pt x="183" y="341"/>
                    <a:pt x="183" y="336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27" name="Group 17"/>
            <p:cNvGrpSpPr/>
            <p:nvPr/>
          </p:nvGrpSpPr>
          <p:grpSpPr>
            <a:xfrm>
              <a:off x="4738677" y="1878746"/>
              <a:ext cx="2021118" cy="2029351"/>
              <a:chOff x="4738677" y="1878746"/>
              <a:chExt cx="2021118" cy="2029351"/>
            </a:xfrm>
            <a:solidFill>
              <a:schemeClr val="accent2"/>
            </a:solidFill>
          </p:grpSpPr>
          <p:sp>
            <p:nvSpPr>
              <p:cNvPr id="32" name="Freeform: Shape 9"/>
              <p:cNvSpPr/>
              <p:nvPr/>
            </p:nvSpPr>
            <p:spPr bwMode="auto">
              <a:xfrm>
                <a:off x="4738677" y="1878746"/>
                <a:ext cx="2021118" cy="1988187"/>
              </a:xfrm>
              <a:custGeom>
                <a:avLst/>
                <a:gdLst>
                  <a:gd name="T0" fmla="*/ 29 w 350"/>
                  <a:gd name="T1" fmla="*/ 159 h 344"/>
                  <a:gd name="T2" fmla="*/ 174 w 350"/>
                  <a:gd name="T3" fmla="*/ 29 h 344"/>
                  <a:gd name="T4" fmla="*/ 320 w 350"/>
                  <a:gd name="T5" fmla="*/ 176 h 344"/>
                  <a:gd name="T6" fmla="*/ 228 w 350"/>
                  <a:gd name="T7" fmla="*/ 312 h 344"/>
                  <a:gd name="T8" fmla="*/ 225 w 350"/>
                  <a:gd name="T9" fmla="*/ 336 h 344"/>
                  <a:gd name="T10" fmla="*/ 225 w 350"/>
                  <a:gd name="T11" fmla="*/ 344 h 344"/>
                  <a:gd name="T12" fmla="*/ 350 w 350"/>
                  <a:gd name="T13" fmla="*/ 176 h 344"/>
                  <a:gd name="T14" fmla="*/ 174 w 350"/>
                  <a:gd name="T15" fmla="*/ 0 h 344"/>
                  <a:gd name="T16" fmla="*/ 0 w 350"/>
                  <a:gd name="T17" fmla="*/ 154 h 344"/>
                  <a:gd name="T18" fmla="*/ 29 w 350"/>
                  <a:gd name="T19" fmla="*/ 159 h 3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50" h="344">
                    <a:moveTo>
                      <a:pt x="29" y="159"/>
                    </a:moveTo>
                    <a:cubicBezTo>
                      <a:pt x="37" y="86"/>
                      <a:pt x="99" y="29"/>
                      <a:pt x="174" y="29"/>
                    </a:cubicBezTo>
                    <a:cubicBezTo>
                      <a:pt x="255" y="29"/>
                      <a:pt x="320" y="94"/>
                      <a:pt x="320" y="176"/>
                    </a:cubicBezTo>
                    <a:cubicBezTo>
                      <a:pt x="320" y="237"/>
                      <a:pt x="282" y="290"/>
                      <a:pt x="228" y="312"/>
                    </a:cubicBezTo>
                    <a:cubicBezTo>
                      <a:pt x="226" y="320"/>
                      <a:pt x="225" y="328"/>
                      <a:pt x="225" y="336"/>
                    </a:cubicBezTo>
                    <a:cubicBezTo>
                      <a:pt x="225" y="344"/>
                      <a:pt x="225" y="344"/>
                      <a:pt x="225" y="344"/>
                    </a:cubicBezTo>
                    <a:cubicBezTo>
                      <a:pt x="298" y="322"/>
                      <a:pt x="350" y="255"/>
                      <a:pt x="350" y="176"/>
                    </a:cubicBezTo>
                    <a:cubicBezTo>
                      <a:pt x="350" y="79"/>
                      <a:pt x="271" y="0"/>
                      <a:pt x="174" y="0"/>
                    </a:cubicBezTo>
                    <a:cubicBezTo>
                      <a:pt x="84" y="0"/>
                      <a:pt x="10" y="67"/>
                      <a:pt x="0" y="154"/>
                    </a:cubicBezTo>
                    <a:cubicBezTo>
                      <a:pt x="10" y="155"/>
                      <a:pt x="20" y="157"/>
                      <a:pt x="29" y="159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3" name="Freeform: Shape 10"/>
              <p:cNvSpPr/>
              <p:nvPr/>
            </p:nvSpPr>
            <p:spPr bwMode="auto">
              <a:xfrm>
                <a:off x="4738677" y="3023086"/>
                <a:ext cx="1051722" cy="885011"/>
              </a:xfrm>
              <a:custGeom>
                <a:avLst/>
                <a:gdLst>
                  <a:gd name="T0" fmla="*/ 181 w 182"/>
                  <a:gd name="T1" fmla="*/ 138 h 153"/>
                  <a:gd name="T2" fmla="*/ 182 w 182"/>
                  <a:gd name="T3" fmla="*/ 124 h 153"/>
                  <a:gd name="T4" fmla="*/ 174 w 182"/>
                  <a:gd name="T5" fmla="*/ 124 h 153"/>
                  <a:gd name="T6" fmla="*/ 31 w 182"/>
                  <a:gd name="T7" fmla="*/ 8 h 153"/>
                  <a:gd name="T8" fmla="*/ 0 w 182"/>
                  <a:gd name="T9" fmla="*/ 0 h 153"/>
                  <a:gd name="T10" fmla="*/ 174 w 182"/>
                  <a:gd name="T11" fmla="*/ 153 h 153"/>
                  <a:gd name="T12" fmla="*/ 182 w 182"/>
                  <a:gd name="T13" fmla="*/ 153 h 153"/>
                  <a:gd name="T14" fmla="*/ 181 w 182"/>
                  <a:gd name="T15" fmla="*/ 138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2" h="153">
                    <a:moveTo>
                      <a:pt x="181" y="138"/>
                    </a:moveTo>
                    <a:cubicBezTo>
                      <a:pt x="181" y="133"/>
                      <a:pt x="181" y="128"/>
                      <a:pt x="182" y="124"/>
                    </a:cubicBezTo>
                    <a:cubicBezTo>
                      <a:pt x="174" y="124"/>
                      <a:pt x="174" y="124"/>
                      <a:pt x="174" y="124"/>
                    </a:cubicBezTo>
                    <a:cubicBezTo>
                      <a:pt x="104" y="124"/>
                      <a:pt x="45" y="75"/>
                      <a:pt x="31" y="8"/>
                    </a:cubicBezTo>
                    <a:cubicBezTo>
                      <a:pt x="21" y="4"/>
                      <a:pt x="11" y="2"/>
                      <a:pt x="0" y="0"/>
                    </a:cubicBezTo>
                    <a:cubicBezTo>
                      <a:pt x="11" y="86"/>
                      <a:pt x="85" y="153"/>
                      <a:pt x="174" y="153"/>
                    </a:cubicBezTo>
                    <a:cubicBezTo>
                      <a:pt x="182" y="153"/>
                      <a:pt x="182" y="153"/>
                      <a:pt x="182" y="153"/>
                    </a:cubicBezTo>
                    <a:cubicBezTo>
                      <a:pt x="181" y="148"/>
                      <a:pt x="181" y="143"/>
                      <a:pt x="181" y="13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28" name="Group 16"/>
            <p:cNvGrpSpPr/>
            <p:nvPr/>
          </p:nvGrpSpPr>
          <p:grpSpPr>
            <a:xfrm>
              <a:off x="5829504" y="2809037"/>
              <a:ext cx="2021118" cy="2029349"/>
              <a:chOff x="5829504" y="2809037"/>
              <a:chExt cx="2021118" cy="2029349"/>
            </a:xfrm>
            <a:solidFill>
              <a:schemeClr val="accent5"/>
            </a:solidFill>
          </p:grpSpPr>
          <p:sp>
            <p:nvSpPr>
              <p:cNvPr id="30" name="Freeform: Shape 11"/>
              <p:cNvSpPr/>
              <p:nvPr/>
            </p:nvSpPr>
            <p:spPr bwMode="auto">
              <a:xfrm>
                <a:off x="5829504" y="2856374"/>
                <a:ext cx="2021118" cy="1982012"/>
              </a:xfrm>
              <a:custGeom>
                <a:avLst/>
                <a:gdLst>
                  <a:gd name="T0" fmla="*/ 321 w 350"/>
                  <a:gd name="T1" fmla="*/ 184 h 343"/>
                  <a:gd name="T2" fmla="*/ 175 w 350"/>
                  <a:gd name="T3" fmla="*/ 314 h 343"/>
                  <a:gd name="T4" fmla="*/ 30 w 350"/>
                  <a:gd name="T5" fmla="*/ 167 h 343"/>
                  <a:gd name="T6" fmla="*/ 122 w 350"/>
                  <a:gd name="T7" fmla="*/ 31 h 343"/>
                  <a:gd name="T8" fmla="*/ 124 w 350"/>
                  <a:gd name="T9" fmla="*/ 7 h 343"/>
                  <a:gd name="T10" fmla="*/ 124 w 350"/>
                  <a:gd name="T11" fmla="*/ 0 h 343"/>
                  <a:gd name="T12" fmla="*/ 0 w 350"/>
                  <a:gd name="T13" fmla="*/ 167 h 343"/>
                  <a:gd name="T14" fmla="*/ 175 w 350"/>
                  <a:gd name="T15" fmla="*/ 343 h 343"/>
                  <a:gd name="T16" fmla="*/ 350 w 350"/>
                  <a:gd name="T17" fmla="*/ 189 h 343"/>
                  <a:gd name="T18" fmla="*/ 321 w 350"/>
                  <a:gd name="T19" fmla="*/ 184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50" h="343">
                    <a:moveTo>
                      <a:pt x="321" y="184"/>
                    </a:moveTo>
                    <a:cubicBezTo>
                      <a:pt x="312" y="257"/>
                      <a:pt x="251" y="314"/>
                      <a:pt x="175" y="314"/>
                    </a:cubicBezTo>
                    <a:cubicBezTo>
                      <a:pt x="95" y="314"/>
                      <a:pt x="30" y="248"/>
                      <a:pt x="30" y="167"/>
                    </a:cubicBezTo>
                    <a:cubicBezTo>
                      <a:pt x="30" y="106"/>
                      <a:pt x="68" y="53"/>
                      <a:pt x="122" y="31"/>
                    </a:cubicBezTo>
                    <a:cubicBezTo>
                      <a:pt x="123" y="23"/>
                      <a:pt x="124" y="16"/>
                      <a:pt x="124" y="7"/>
                    </a:cubicBezTo>
                    <a:cubicBezTo>
                      <a:pt x="124" y="0"/>
                      <a:pt x="124" y="0"/>
                      <a:pt x="124" y="0"/>
                    </a:cubicBezTo>
                    <a:cubicBezTo>
                      <a:pt x="52" y="21"/>
                      <a:pt x="0" y="89"/>
                      <a:pt x="0" y="167"/>
                    </a:cubicBezTo>
                    <a:cubicBezTo>
                      <a:pt x="0" y="265"/>
                      <a:pt x="78" y="343"/>
                      <a:pt x="175" y="343"/>
                    </a:cubicBezTo>
                    <a:cubicBezTo>
                      <a:pt x="265" y="343"/>
                      <a:pt x="340" y="276"/>
                      <a:pt x="350" y="189"/>
                    </a:cubicBezTo>
                    <a:cubicBezTo>
                      <a:pt x="340" y="188"/>
                      <a:pt x="330" y="187"/>
                      <a:pt x="321" y="18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" name="Freeform: Shape 12"/>
              <p:cNvSpPr/>
              <p:nvPr/>
            </p:nvSpPr>
            <p:spPr bwMode="auto">
              <a:xfrm>
                <a:off x="6800958" y="2809037"/>
                <a:ext cx="1049664" cy="885011"/>
              </a:xfrm>
              <a:custGeom>
                <a:avLst/>
                <a:gdLst>
                  <a:gd name="T0" fmla="*/ 1 w 182"/>
                  <a:gd name="T1" fmla="*/ 15 h 153"/>
                  <a:gd name="T2" fmla="*/ 0 w 182"/>
                  <a:gd name="T3" fmla="*/ 29 h 153"/>
                  <a:gd name="T4" fmla="*/ 7 w 182"/>
                  <a:gd name="T5" fmla="*/ 29 h 153"/>
                  <a:gd name="T6" fmla="*/ 151 w 182"/>
                  <a:gd name="T7" fmla="*/ 146 h 153"/>
                  <a:gd name="T8" fmla="*/ 182 w 182"/>
                  <a:gd name="T9" fmla="*/ 153 h 153"/>
                  <a:gd name="T10" fmla="*/ 7 w 182"/>
                  <a:gd name="T11" fmla="*/ 0 h 153"/>
                  <a:gd name="T12" fmla="*/ 0 w 182"/>
                  <a:gd name="T13" fmla="*/ 0 h 153"/>
                  <a:gd name="T14" fmla="*/ 1 w 182"/>
                  <a:gd name="T15" fmla="*/ 15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2" h="153">
                    <a:moveTo>
                      <a:pt x="1" y="15"/>
                    </a:moveTo>
                    <a:cubicBezTo>
                      <a:pt x="1" y="20"/>
                      <a:pt x="1" y="24"/>
                      <a:pt x="0" y="29"/>
                    </a:cubicBezTo>
                    <a:cubicBezTo>
                      <a:pt x="7" y="29"/>
                      <a:pt x="7" y="29"/>
                      <a:pt x="7" y="29"/>
                    </a:cubicBezTo>
                    <a:cubicBezTo>
                      <a:pt x="78" y="29"/>
                      <a:pt x="137" y="79"/>
                      <a:pt x="151" y="146"/>
                    </a:cubicBezTo>
                    <a:cubicBezTo>
                      <a:pt x="161" y="149"/>
                      <a:pt x="171" y="152"/>
                      <a:pt x="182" y="153"/>
                    </a:cubicBezTo>
                    <a:cubicBezTo>
                      <a:pt x="171" y="67"/>
                      <a:pt x="96" y="0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5"/>
                      <a:pt x="1" y="10"/>
                      <a:pt x="1" y="1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29" name="Freeform: Shape 13"/>
            <p:cNvSpPr/>
            <p:nvPr/>
          </p:nvSpPr>
          <p:spPr bwMode="auto">
            <a:xfrm>
              <a:off x="6938854" y="1878746"/>
              <a:ext cx="2014943" cy="2029351"/>
            </a:xfrm>
            <a:custGeom>
              <a:avLst/>
              <a:gdLst>
                <a:gd name="T0" fmla="*/ 174 w 349"/>
                <a:gd name="T1" fmla="*/ 0 h 351"/>
                <a:gd name="T2" fmla="*/ 0 w 349"/>
                <a:gd name="T3" fmla="*/ 154 h 351"/>
                <a:gd name="T4" fmla="*/ 28 w 349"/>
                <a:gd name="T5" fmla="*/ 159 h 351"/>
                <a:gd name="T6" fmla="*/ 174 w 349"/>
                <a:gd name="T7" fmla="*/ 29 h 351"/>
                <a:gd name="T8" fmla="*/ 320 w 349"/>
                <a:gd name="T9" fmla="*/ 176 h 351"/>
                <a:gd name="T10" fmla="*/ 174 w 349"/>
                <a:gd name="T11" fmla="*/ 322 h 351"/>
                <a:gd name="T12" fmla="*/ 30 w 349"/>
                <a:gd name="T13" fmla="*/ 206 h 351"/>
                <a:gd name="T14" fmla="*/ 0 w 349"/>
                <a:gd name="T15" fmla="*/ 198 h 351"/>
                <a:gd name="T16" fmla="*/ 174 w 349"/>
                <a:gd name="T17" fmla="*/ 351 h 351"/>
                <a:gd name="T18" fmla="*/ 349 w 349"/>
                <a:gd name="T19" fmla="*/ 176 h 351"/>
                <a:gd name="T20" fmla="*/ 174 w 349"/>
                <a:gd name="T21" fmla="*/ 0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9" h="351">
                  <a:moveTo>
                    <a:pt x="174" y="0"/>
                  </a:moveTo>
                  <a:cubicBezTo>
                    <a:pt x="84" y="0"/>
                    <a:pt x="10" y="67"/>
                    <a:pt x="0" y="154"/>
                  </a:cubicBezTo>
                  <a:cubicBezTo>
                    <a:pt x="10" y="155"/>
                    <a:pt x="20" y="157"/>
                    <a:pt x="28" y="159"/>
                  </a:cubicBezTo>
                  <a:cubicBezTo>
                    <a:pt x="37" y="86"/>
                    <a:pt x="99" y="29"/>
                    <a:pt x="174" y="29"/>
                  </a:cubicBezTo>
                  <a:cubicBezTo>
                    <a:pt x="255" y="29"/>
                    <a:pt x="320" y="94"/>
                    <a:pt x="320" y="176"/>
                  </a:cubicBezTo>
                  <a:cubicBezTo>
                    <a:pt x="320" y="256"/>
                    <a:pt x="255" y="322"/>
                    <a:pt x="174" y="322"/>
                  </a:cubicBezTo>
                  <a:cubicBezTo>
                    <a:pt x="104" y="322"/>
                    <a:pt x="45" y="273"/>
                    <a:pt x="30" y="206"/>
                  </a:cubicBezTo>
                  <a:cubicBezTo>
                    <a:pt x="21" y="202"/>
                    <a:pt x="11" y="200"/>
                    <a:pt x="0" y="198"/>
                  </a:cubicBezTo>
                  <a:cubicBezTo>
                    <a:pt x="11" y="284"/>
                    <a:pt x="85" y="351"/>
                    <a:pt x="174" y="351"/>
                  </a:cubicBezTo>
                  <a:cubicBezTo>
                    <a:pt x="271" y="351"/>
                    <a:pt x="349" y="273"/>
                    <a:pt x="349" y="176"/>
                  </a:cubicBezTo>
                  <a:cubicBezTo>
                    <a:pt x="349" y="79"/>
                    <a:pt x="271" y="0"/>
                    <a:pt x="174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36" name="千图PPT彼岸天：ID 8661124库_组合 35"/>
          <p:cNvGrpSpPr/>
          <p:nvPr>
            <p:custDataLst>
              <p:tags r:id="rId2"/>
            </p:custDataLst>
          </p:nvPr>
        </p:nvGrpSpPr>
        <p:grpSpPr>
          <a:xfrm>
            <a:off x="609599" y="2952513"/>
            <a:ext cx="3862072" cy="1022587"/>
            <a:chOff x="609599" y="2952513"/>
            <a:chExt cx="3862072" cy="1022587"/>
          </a:xfrm>
        </p:grpSpPr>
        <p:grpSp>
          <p:nvGrpSpPr>
            <p:cNvPr id="7" name="Group 2"/>
            <p:cNvGrpSpPr/>
            <p:nvPr/>
          </p:nvGrpSpPr>
          <p:grpSpPr>
            <a:xfrm>
              <a:off x="609599" y="3139323"/>
              <a:ext cx="2407615" cy="835777"/>
              <a:chOff x="609599" y="3139323"/>
              <a:chExt cx="2407615" cy="835777"/>
            </a:xfrm>
          </p:grpSpPr>
          <p:sp>
            <p:nvSpPr>
              <p:cNvPr id="19" name="TextBox 28"/>
              <p:cNvSpPr txBox="1"/>
              <p:nvPr/>
            </p:nvSpPr>
            <p:spPr>
              <a:xfrm>
                <a:off x="609599" y="3385544"/>
                <a:ext cx="2407615" cy="589556"/>
              </a:xfrm>
              <a:prstGeom prst="rect">
                <a:avLst/>
              </a:prstGeom>
              <a:noFill/>
            </p:spPr>
            <p:txBody>
              <a:bodyPr wrap="square" lIns="72000" tIns="0" rIns="72000" bIns="0" anchor="ctr" anchorCtr="0">
                <a:normAutofit/>
              </a:bodyPr>
              <a:lstStyle/>
              <a:p>
                <a:pPr algn="r" defTabSz="914400">
                  <a:lnSpc>
                    <a:spcPct val="120000"/>
                  </a:lnSpc>
                  <a:defRPr/>
                </a:pPr>
                <a:r>
                  <a:rPr lang="zh-CN" altLang="en-US" sz="1000" dirty="0"/>
                  <a:t>请替换文字内容复制你的内容到此</a:t>
                </a:r>
                <a:br>
                  <a:rPr lang="zh-CN" altLang="en-US" sz="1000" dirty="0"/>
                </a:br>
                <a:endParaRPr lang="zh-CN" altLang="en-US" sz="1000" dirty="0"/>
              </a:p>
            </p:txBody>
          </p:sp>
          <p:sp>
            <p:nvSpPr>
              <p:cNvPr id="20" name="Rectangle 29"/>
              <p:cNvSpPr/>
              <p:nvPr/>
            </p:nvSpPr>
            <p:spPr>
              <a:xfrm>
                <a:off x="609599" y="3139323"/>
                <a:ext cx="2407615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rmAutofit/>
              </a:bodyPr>
              <a:lstStyle/>
              <a:p>
                <a:pPr lvl="0" algn="r" defTabSz="914400">
                  <a:defRPr/>
                </a:pPr>
                <a:r>
                  <a:rPr lang="zh-CN" altLang="en-US" sz="1600" b="1" dirty="0">
                    <a:solidFill>
                      <a:schemeClr val="accent1"/>
                    </a:solidFill>
                  </a:rPr>
                  <a:t>输入标题文本</a:t>
                </a:r>
              </a:p>
            </p:txBody>
          </p:sp>
        </p:grpSp>
        <p:sp>
          <p:nvSpPr>
            <p:cNvPr id="10" name="Freeform: Shape 44"/>
            <p:cNvSpPr/>
            <p:nvPr/>
          </p:nvSpPr>
          <p:spPr>
            <a:xfrm>
              <a:off x="4115780" y="2952513"/>
              <a:ext cx="355891" cy="300753"/>
            </a:xfrm>
            <a:custGeom>
              <a:avLst/>
              <a:gdLst>
                <a:gd name="connsiteX0" fmla="*/ 46038 w 338138"/>
                <a:gd name="connsiteY0" fmla="*/ 261938 h 285751"/>
                <a:gd name="connsiteX1" fmla="*/ 38100 w 338138"/>
                <a:gd name="connsiteY1" fmla="*/ 270670 h 285751"/>
                <a:gd name="connsiteX2" fmla="*/ 46038 w 338138"/>
                <a:gd name="connsiteY2" fmla="*/ 279402 h 285751"/>
                <a:gd name="connsiteX3" fmla="*/ 53976 w 338138"/>
                <a:gd name="connsiteY3" fmla="*/ 270670 h 285751"/>
                <a:gd name="connsiteX4" fmla="*/ 46038 w 338138"/>
                <a:gd name="connsiteY4" fmla="*/ 261938 h 285751"/>
                <a:gd name="connsiteX5" fmla="*/ 288131 w 338138"/>
                <a:gd name="connsiteY5" fmla="*/ 184150 h 285751"/>
                <a:gd name="connsiteX6" fmla="*/ 277812 w 338138"/>
                <a:gd name="connsiteY6" fmla="*/ 194469 h 285751"/>
                <a:gd name="connsiteX7" fmla="*/ 288131 w 338138"/>
                <a:gd name="connsiteY7" fmla="*/ 204788 h 285751"/>
                <a:gd name="connsiteX8" fmla="*/ 298450 w 338138"/>
                <a:gd name="connsiteY8" fmla="*/ 194469 h 285751"/>
                <a:gd name="connsiteX9" fmla="*/ 288131 w 338138"/>
                <a:gd name="connsiteY9" fmla="*/ 184150 h 285751"/>
                <a:gd name="connsiteX10" fmla="*/ 19050 w 338138"/>
                <a:gd name="connsiteY10" fmla="*/ 165100 h 285751"/>
                <a:gd name="connsiteX11" fmla="*/ 19050 w 338138"/>
                <a:gd name="connsiteY11" fmla="*/ 242888 h 285751"/>
                <a:gd name="connsiteX12" fmla="*/ 73025 w 338138"/>
                <a:gd name="connsiteY12" fmla="*/ 242888 h 285751"/>
                <a:gd name="connsiteX13" fmla="*/ 73025 w 338138"/>
                <a:gd name="connsiteY13" fmla="*/ 165100 h 285751"/>
                <a:gd name="connsiteX14" fmla="*/ 12010 w 338138"/>
                <a:gd name="connsiteY14" fmla="*/ 141288 h 285751"/>
                <a:gd name="connsiteX15" fmla="*/ 81400 w 338138"/>
                <a:gd name="connsiteY15" fmla="*/ 141288 h 285751"/>
                <a:gd name="connsiteX16" fmla="*/ 92075 w 338138"/>
                <a:gd name="connsiteY16" fmla="*/ 153107 h 285751"/>
                <a:gd name="connsiteX17" fmla="*/ 92075 w 338138"/>
                <a:gd name="connsiteY17" fmla="*/ 273932 h 285751"/>
                <a:gd name="connsiteX18" fmla="*/ 81400 w 338138"/>
                <a:gd name="connsiteY18" fmla="*/ 285751 h 285751"/>
                <a:gd name="connsiteX19" fmla="*/ 12010 w 338138"/>
                <a:gd name="connsiteY19" fmla="*/ 285751 h 285751"/>
                <a:gd name="connsiteX20" fmla="*/ 0 w 338138"/>
                <a:gd name="connsiteY20" fmla="*/ 273932 h 285751"/>
                <a:gd name="connsiteX21" fmla="*/ 0 w 338138"/>
                <a:gd name="connsiteY21" fmla="*/ 153107 h 285751"/>
                <a:gd name="connsiteX22" fmla="*/ 12010 w 338138"/>
                <a:gd name="connsiteY22" fmla="*/ 141288 h 285751"/>
                <a:gd name="connsiteX23" fmla="*/ 55002 w 338138"/>
                <a:gd name="connsiteY23" fmla="*/ 82550 h 285751"/>
                <a:gd name="connsiteX24" fmla="*/ 175185 w 338138"/>
                <a:gd name="connsiteY24" fmla="*/ 82550 h 285751"/>
                <a:gd name="connsiteX25" fmla="*/ 193675 w 338138"/>
                <a:gd name="connsiteY25" fmla="*/ 99703 h 285751"/>
                <a:gd name="connsiteX26" fmla="*/ 193675 w 338138"/>
                <a:gd name="connsiteY26" fmla="*/ 268597 h 285751"/>
                <a:gd name="connsiteX27" fmla="*/ 175185 w 338138"/>
                <a:gd name="connsiteY27" fmla="*/ 285750 h 285751"/>
                <a:gd name="connsiteX28" fmla="*/ 107830 w 338138"/>
                <a:gd name="connsiteY28" fmla="*/ 285750 h 285751"/>
                <a:gd name="connsiteX29" fmla="*/ 109151 w 338138"/>
                <a:gd name="connsiteY29" fmla="*/ 276514 h 285751"/>
                <a:gd name="connsiteX30" fmla="*/ 109151 w 338138"/>
                <a:gd name="connsiteY30" fmla="*/ 273875 h 285751"/>
                <a:gd name="connsiteX31" fmla="*/ 115754 w 338138"/>
                <a:gd name="connsiteY31" fmla="*/ 275194 h 285751"/>
                <a:gd name="connsiteX32" fmla="*/ 124999 w 338138"/>
                <a:gd name="connsiteY32" fmla="*/ 264639 h 285751"/>
                <a:gd name="connsiteX33" fmla="*/ 115754 w 338138"/>
                <a:gd name="connsiteY33" fmla="*/ 254083 h 285751"/>
                <a:gd name="connsiteX34" fmla="*/ 109151 w 338138"/>
                <a:gd name="connsiteY34" fmla="*/ 256722 h 285751"/>
                <a:gd name="connsiteX35" fmla="*/ 109151 w 338138"/>
                <a:gd name="connsiteY35" fmla="*/ 235610 h 285751"/>
                <a:gd name="connsiteX36" fmla="*/ 168582 w 338138"/>
                <a:gd name="connsiteY36" fmla="*/ 235610 h 285751"/>
                <a:gd name="connsiteX37" fmla="*/ 168582 w 338138"/>
                <a:gd name="connsiteY37" fmla="*/ 110259 h 285751"/>
                <a:gd name="connsiteX38" fmla="*/ 61606 w 338138"/>
                <a:gd name="connsiteY38" fmla="*/ 110259 h 285751"/>
                <a:gd name="connsiteX39" fmla="*/ 61606 w 338138"/>
                <a:gd name="connsiteY39" fmla="*/ 126093 h 285751"/>
                <a:gd name="connsiteX40" fmla="*/ 36512 w 338138"/>
                <a:gd name="connsiteY40" fmla="*/ 126093 h 285751"/>
                <a:gd name="connsiteX41" fmla="*/ 36512 w 338138"/>
                <a:gd name="connsiteY41" fmla="*/ 99703 h 285751"/>
                <a:gd name="connsiteX42" fmla="*/ 55002 w 338138"/>
                <a:gd name="connsiteY42" fmla="*/ 82550 h 285751"/>
                <a:gd name="connsiteX43" fmla="*/ 102729 w 338138"/>
                <a:gd name="connsiteY43" fmla="*/ 0 h 285751"/>
                <a:gd name="connsiteX44" fmla="*/ 305260 w 338138"/>
                <a:gd name="connsiteY44" fmla="*/ 0 h 285751"/>
                <a:gd name="connsiteX45" fmla="*/ 338138 w 338138"/>
                <a:gd name="connsiteY45" fmla="*/ 34237 h 285751"/>
                <a:gd name="connsiteX46" fmla="*/ 338138 w 338138"/>
                <a:gd name="connsiteY46" fmla="*/ 188306 h 285751"/>
                <a:gd name="connsiteX47" fmla="*/ 305260 w 338138"/>
                <a:gd name="connsiteY47" fmla="*/ 221226 h 285751"/>
                <a:gd name="connsiteX48" fmla="*/ 234242 w 338138"/>
                <a:gd name="connsiteY48" fmla="*/ 221226 h 285751"/>
                <a:gd name="connsiteX49" fmla="*/ 234242 w 338138"/>
                <a:gd name="connsiteY49" fmla="*/ 243612 h 285751"/>
                <a:gd name="connsiteX50" fmla="*/ 265806 w 338138"/>
                <a:gd name="connsiteY50" fmla="*/ 243612 h 285751"/>
                <a:gd name="connsiteX51" fmla="*/ 277642 w 338138"/>
                <a:gd name="connsiteY51" fmla="*/ 256780 h 285751"/>
                <a:gd name="connsiteX52" fmla="*/ 277642 w 338138"/>
                <a:gd name="connsiteY52" fmla="*/ 272582 h 285751"/>
                <a:gd name="connsiteX53" fmla="*/ 265806 w 338138"/>
                <a:gd name="connsiteY53" fmla="*/ 285750 h 285751"/>
                <a:gd name="connsiteX54" fmla="*/ 205309 w 338138"/>
                <a:gd name="connsiteY54" fmla="*/ 285750 h 285751"/>
                <a:gd name="connsiteX55" fmla="*/ 210570 w 338138"/>
                <a:gd name="connsiteY55" fmla="*/ 269948 h 285751"/>
                <a:gd name="connsiteX56" fmla="*/ 210570 w 338138"/>
                <a:gd name="connsiteY56" fmla="*/ 213325 h 285751"/>
                <a:gd name="connsiteX57" fmla="*/ 210570 w 338138"/>
                <a:gd name="connsiteY57" fmla="*/ 172504 h 285751"/>
                <a:gd name="connsiteX58" fmla="*/ 296054 w 338138"/>
                <a:gd name="connsiteY58" fmla="*/ 172504 h 285751"/>
                <a:gd name="connsiteX59" fmla="*/ 309205 w 338138"/>
                <a:gd name="connsiteY59" fmla="*/ 159335 h 285751"/>
                <a:gd name="connsiteX60" fmla="*/ 309205 w 338138"/>
                <a:gd name="connsiteY60" fmla="*/ 39504 h 285751"/>
                <a:gd name="connsiteX61" fmla="*/ 296054 w 338138"/>
                <a:gd name="connsiteY61" fmla="*/ 27653 h 285751"/>
                <a:gd name="connsiteX62" fmla="*/ 110620 w 338138"/>
                <a:gd name="connsiteY62" fmla="*/ 27653 h 285751"/>
                <a:gd name="connsiteX63" fmla="*/ 98783 w 338138"/>
                <a:gd name="connsiteY63" fmla="*/ 39504 h 285751"/>
                <a:gd name="connsiteX64" fmla="*/ 98783 w 338138"/>
                <a:gd name="connsiteY64" fmla="*/ 65841 h 285751"/>
                <a:gd name="connsiteX65" fmla="*/ 69850 w 338138"/>
                <a:gd name="connsiteY65" fmla="*/ 65841 h 285751"/>
                <a:gd name="connsiteX66" fmla="*/ 69850 w 338138"/>
                <a:gd name="connsiteY66" fmla="*/ 34237 h 285751"/>
                <a:gd name="connsiteX67" fmla="*/ 102729 w 338138"/>
                <a:gd name="connsiteY67" fmla="*/ 0 h 28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38138" h="285751">
                  <a:moveTo>
                    <a:pt x="46038" y="261938"/>
                  </a:moveTo>
                  <a:cubicBezTo>
                    <a:pt x="41654" y="261938"/>
                    <a:pt x="38100" y="265847"/>
                    <a:pt x="38100" y="270670"/>
                  </a:cubicBezTo>
                  <a:cubicBezTo>
                    <a:pt x="38100" y="275493"/>
                    <a:pt x="41654" y="279402"/>
                    <a:pt x="46038" y="279402"/>
                  </a:cubicBezTo>
                  <a:cubicBezTo>
                    <a:pt x="50422" y="279402"/>
                    <a:pt x="53976" y="275493"/>
                    <a:pt x="53976" y="270670"/>
                  </a:cubicBezTo>
                  <a:cubicBezTo>
                    <a:pt x="53976" y="265847"/>
                    <a:pt x="50422" y="261938"/>
                    <a:pt x="46038" y="261938"/>
                  </a:cubicBezTo>
                  <a:close/>
                  <a:moveTo>
                    <a:pt x="288131" y="184150"/>
                  </a:moveTo>
                  <a:cubicBezTo>
                    <a:pt x="282432" y="184150"/>
                    <a:pt x="277812" y="188770"/>
                    <a:pt x="277812" y="194469"/>
                  </a:cubicBezTo>
                  <a:cubicBezTo>
                    <a:pt x="277812" y="200168"/>
                    <a:pt x="282432" y="204788"/>
                    <a:pt x="288131" y="204788"/>
                  </a:cubicBezTo>
                  <a:cubicBezTo>
                    <a:pt x="293830" y="204788"/>
                    <a:pt x="298450" y="200168"/>
                    <a:pt x="298450" y="194469"/>
                  </a:cubicBezTo>
                  <a:cubicBezTo>
                    <a:pt x="298450" y="188770"/>
                    <a:pt x="293830" y="184150"/>
                    <a:pt x="288131" y="184150"/>
                  </a:cubicBezTo>
                  <a:close/>
                  <a:moveTo>
                    <a:pt x="19050" y="165100"/>
                  </a:moveTo>
                  <a:lnTo>
                    <a:pt x="19050" y="242888"/>
                  </a:lnTo>
                  <a:lnTo>
                    <a:pt x="73025" y="242888"/>
                  </a:lnTo>
                  <a:lnTo>
                    <a:pt x="73025" y="165100"/>
                  </a:lnTo>
                  <a:close/>
                  <a:moveTo>
                    <a:pt x="12010" y="141288"/>
                  </a:moveTo>
                  <a:cubicBezTo>
                    <a:pt x="12010" y="141288"/>
                    <a:pt x="12010" y="141288"/>
                    <a:pt x="81400" y="141288"/>
                  </a:cubicBezTo>
                  <a:cubicBezTo>
                    <a:pt x="86738" y="141288"/>
                    <a:pt x="92075" y="146541"/>
                    <a:pt x="92075" y="153107"/>
                  </a:cubicBezTo>
                  <a:cubicBezTo>
                    <a:pt x="92075" y="153107"/>
                    <a:pt x="92075" y="153107"/>
                    <a:pt x="92075" y="273932"/>
                  </a:cubicBezTo>
                  <a:cubicBezTo>
                    <a:pt x="92075" y="280498"/>
                    <a:pt x="86738" y="285751"/>
                    <a:pt x="81400" y="285751"/>
                  </a:cubicBezTo>
                  <a:cubicBezTo>
                    <a:pt x="81400" y="285751"/>
                    <a:pt x="81400" y="285751"/>
                    <a:pt x="12010" y="285751"/>
                  </a:cubicBezTo>
                  <a:cubicBezTo>
                    <a:pt x="5337" y="285751"/>
                    <a:pt x="0" y="280498"/>
                    <a:pt x="0" y="273932"/>
                  </a:cubicBezTo>
                  <a:cubicBezTo>
                    <a:pt x="0" y="273932"/>
                    <a:pt x="0" y="273932"/>
                    <a:pt x="0" y="153107"/>
                  </a:cubicBezTo>
                  <a:cubicBezTo>
                    <a:pt x="0" y="146541"/>
                    <a:pt x="5337" y="141288"/>
                    <a:pt x="12010" y="141288"/>
                  </a:cubicBezTo>
                  <a:close/>
                  <a:moveTo>
                    <a:pt x="55002" y="82550"/>
                  </a:moveTo>
                  <a:cubicBezTo>
                    <a:pt x="55002" y="82550"/>
                    <a:pt x="55002" y="82550"/>
                    <a:pt x="175185" y="82550"/>
                  </a:cubicBezTo>
                  <a:cubicBezTo>
                    <a:pt x="185751" y="82550"/>
                    <a:pt x="193675" y="90467"/>
                    <a:pt x="193675" y="99703"/>
                  </a:cubicBezTo>
                  <a:cubicBezTo>
                    <a:pt x="193675" y="99703"/>
                    <a:pt x="193675" y="99703"/>
                    <a:pt x="193675" y="268597"/>
                  </a:cubicBezTo>
                  <a:cubicBezTo>
                    <a:pt x="193675" y="277833"/>
                    <a:pt x="185751" y="285750"/>
                    <a:pt x="175185" y="285750"/>
                  </a:cubicBezTo>
                  <a:cubicBezTo>
                    <a:pt x="175185" y="285750"/>
                    <a:pt x="175185" y="285750"/>
                    <a:pt x="107830" y="285750"/>
                  </a:cubicBezTo>
                  <a:cubicBezTo>
                    <a:pt x="109151" y="283111"/>
                    <a:pt x="109151" y="280472"/>
                    <a:pt x="109151" y="276514"/>
                  </a:cubicBezTo>
                  <a:cubicBezTo>
                    <a:pt x="109151" y="276514"/>
                    <a:pt x="109151" y="276514"/>
                    <a:pt x="109151" y="273875"/>
                  </a:cubicBezTo>
                  <a:cubicBezTo>
                    <a:pt x="110471" y="273875"/>
                    <a:pt x="113113" y="275194"/>
                    <a:pt x="115754" y="275194"/>
                  </a:cubicBezTo>
                  <a:cubicBezTo>
                    <a:pt x="121037" y="275194"/>
                    <a:pt x="124999" y="271236"/>
                    <a:pt x="124999" y="264639"/>
                  </a:cubicBezTo>
                  <a:cubicBezTo>
                    <a:pt x="124999" y="259361"/>
                    <a:pt x="121037" y="254083"/>
                    <a:pt x="115754" y="254083"/>
                  </a:cubicBezTo>
                  <a:cubicBezTo>
                    <a:pt x="113113" y="254083"/>
                    <a:pt x="110471" y="255402"/>
                    <a:pt x="109151" y="256722"/>
                  </a:cubicBezTo>
                  <a:cubicBezTo>
                    <a:pt x="109151" y="256722"/>
                    <a:pt x="109151" y="256722"/>
                    <a:pt x="109151" y="235610"/>
                  </a:cubicBezTo>
                  <a:cubicBezTo>
                    <a:pt x="109151" y="235610"/>
                    <a:pt x="109151" y="235610"/>
                    <a:pt x="168582" y="235610"/>
                  </a:cubicBezTo>
                  <a:cubicBezTo>
                    <a:pt x="168582" y="235610"/>
                    <a:pt x="168582" y="235610"/>
                    <a:pt x="168582" y="110259"/>
                  </a:cubicBezTo>
                  <a:cubicBezTo>
                    <a:pt x="168582" y="110259"/>
                    <a:pt x="168582" y="110259"/>
                    <a:pt x="61606" y="110259"/>
                  </a:cubicBezTo>
                  <a:cubicBezTo>
                    <a:pt x="61606" y="110259"/>
                    <a:pt x="61606" y="110259"/>
                    <a:pt x="61606" y="126093"/>
                  </a:cubicBezTo>
                  <a:cubicBezTo>
                    <a:pt x="61606" y="126093"/>
                    <a:pt x="61606" y="126093"/>
                    <a:pt x="36512" y="126093"/>
                  </a:cubicBezTo>
                  <a:cubicBezTo>
                    <a:pt x="36512" y="126093"/>
                    <a:pt x="36512" y="126093"/>
                    <a:pt x="36512" y="99703"/>
                  </a:cubicBezTo>
                  <a:cubicBezTo>
                    <a:pt x="36512" y="90467"/>
                    <a:pt x="45757" y="82550"/>
                    <a:pt x="55002" y="82550"/>
                  </a:cubicBezTo>
                  <a:close/>
                  <a:moveTo>
                    <a:pt x="102729" y="0"/>
                  </a:moveTo>
                  <a:cubicBezTo>
                    <a:pt x="102729" y="0"/>
                    <a:pt x="102729" y="0"/>
                    <a:pt x="305260" y="0"/>
                  </a:cubicBezTo>
                  <a:cubicBezTo>
                    <a:pt x="323672" y="0"/>
                    <a:pt x="338138" y="15802"/>
                    <a:pt x="338138" y="34237"/>
                  </a:cubicBezTo>
                  <a:cubicBezTo>
                    <a:pt x="338138" y="34237"/>
                    <a:pt x="338138" y="34237"/>
                    <a:pt x="338138" y="188306"/>
                  </a:cubicBezTo>
                  <a:cubicBezTo>
                    <a:pt x="338138" y="206741"/>
                    <a:pt x="323672" y="221226"/>
                    <a:pt x="305260" y="221226"/>
                  </a:cubicBezTo>
                  <a:cubicBezTo>
                    <a:pt x="305260" y="221226"/>
                    <a:pt x="305260" y="221226"/>
                    <a:pt x="234242" y="221226"/>
                  </a:cubicBezTo>
                  <a:cubicBezTo>
                    <a:pt x="234242" y="221226"/>
                    <a:pt x="234242" y="221226"/>
                    <a:pt x="234242" y="243612"/>
                  </a:cubicBezTo>
                  <a:cubicBezTo>
                    <a:pt x="234242" y="243612"/>
                    <a:pt x="234242" y="243612"/>
                    <a:pt x="265806" y="243612"/>
                  </a:cubicBezTo>
                  <a:cubicBezTo>
                    <a:pt x="272381" y="243612"/>
                    <a:pt x="277642" y="250196"/>
                    <a:pt x="277642" y="256780"/>
                  </a:cubicBezTo>
                  <a:cubicBezTo>
                    <a:pt x="277642" y="256780"/>
                    <a:pt x="277642" y="256780"/>
                    <a:pt x="277642" y="272582"/>
                  </a:cubicBezTo>
                  <a:cubicBezTo>
                    <a:pt x="277642" y="280483"/>
                    <a:pt x="272381" y="285750"/>
                    <a:pt x="265806" y="285750"/>
                  </a:cubicBezTo>
                  <a:cubicBezTo>
                    <a:pt x="265806" y="285750"/>
                    <a:pt x="265806" y="285750"/>
                    <a:pt x="205309" y="285750"/>
                  </a:cubicBezTo>
                  <a:cubicBezTo>
                    <a:pt x="207940" y="280483"/>
                    <a:pt x="209255" y="275216"/>
                    <a:pt x="210570" y="269948"/>
                  </a:cubicBezTo>
                  <a:cubicBezTo>
                    <a:pt x="210570" y="268632"/>
                    <a:pt x="210570" y="213325"/>
                    <a:pt x="210570" y="213325"/>
                  </a:cubicBezTo>
                  <a:cubicBezTo>
                    <a:pt x="210570" y="213325"/>
                    <a:pt x="210570" y="213325"/>
                    <a:pt x="210570" y="172504"/>
                  </a:cubicBezTo>
                  <a:cubicBezTo>
                    <a:pt x="210570" y="172504"/>
                    <a:pt x="210570" y="172504"/>
                    <a:pt x="296054" y="172504"/>
                  </a:cubicBezTo>
                  <a:cubicBezTo>
                    <a:pt x="303945" y="172504"/>
                    <a:pt x="309205" y="165920"/>
                    <a:pt x="309205" y="159335"/>
                  </a:cubicBezTo>
                  <a:cubicBezTo>
                    <a:pt x="309205" y="159335"/>
                    <a:pt x="309205" y="159335"/>
                    <a:pt x="309205" y="39504"/>
                  </a:cubicBezTo>
                  <a:cubicBezTo>
                    <a:pt x="309205" y="32920"/>
                    <a:pt x="303945" y="27653"/>
                    <a:pt x="296054" y="27653"/>
                  </a:cubicBezTo>
                  <a:cubicBezTo>
                    <a:pt x="296054" y="27653"/>
                    <a:pt x="296054" y="27653"/>
                    <a:pt x="110620" y="27653"/>
                  </a:cubicBezTo>
                  <a:cubicBezTo>
                    <a:pt x="104044" y="27653"/>
                    <a:pt x="98783" y="32920"/>
                    <a:pt x="98783" y="39504"/>
                  </a:cubicBezTo>
                  <a:cubicBezTo>
                    <a:pt x="98783" y="39504"/>
                    <a:pt x="98783" y="39504"/>
                    <a:pt x="98783" y="65841"/>
                  </a:cubicBezTo>
                  <a:cubicBezTo>
                    <a:pt x="98783" y="65841"/>
                    <a:pt x="98783" y="65841"/>
                    <a:pt x="69850" y="65841"/>
                  </a:cubicBezTo>
                  <a:cubicBezTo>
                    <a:pt x="69850" y="65841"/>
                    <a:pt x="69850" y="65841"/>
                    <a:pt x="69850" y="34237"/>
                  </a:cubicBezTo>
                  <a:cubicBezTo>
                    <a:pt x="69850" y="15802"/>
                    <a:pt x="84317" y="0"/>
                    <a:pt x="102729" y="0"/>
                  </a:cubicBezTo>
                  <a:close/>
                </a:path>
              </a:pathLst>
            </a:custGeom>
            <a:solidFill>
              <a:schemeClr val="tx2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37" name="千图PPT彼岸天：ID 8661124库_组合 36"/>
          <p:cNvGrpSpPr/>
          <p:nvPr>
            <p:custDataLst>
              <p:tags r:id="rId3"/>
            </p:custDataLst>
          </p:nvPr>
        </p:nvGrpSpPr>
        <p:grpSpPr>
          <a:xfrm>
            <a:off x="5089736" y="1351573"/>
            <a:ext cx="2020976" cy="1901693"/>
            <a:chOff x="5089736" y="1351573"/>
            <a:chExt cx="2020976" cy="1901693"/>
          </a:xfrm>
        </p:grpSpPr>
        <p:grpSp>
          <p:nvGrpSpPr>
            <p:cNvPr id="5" name="Group 21"/>
            <p:cNvGrpSpPr/>
            <p:nvPr/>
          </p:nvGrpSpPr>
          <p:grpSpPr>
            <a:xfrm>
              <a:off x="5089736" y="1351573"/>
              <a:ext cx="2020976" cy="828940"/>
              <a:chOff x="1815247" y="5068313"/>
              <a:chExt cx="2020976" cy="828940"/>
            </a:xfrm>
          </p:grpSpPr>
          <p:sp>
            <p:nvSpPr>
              <p:cNvPr id="23" name="TextBox 22"/>
              <p:cNvSpPr txBox="1"/>
              <p:nvPr/>
            </p:nvSpPr>
            <p:spPr>
              <a:xfrm>
                <a:off x="1815248" y="5463032"/>
                <a:ext cx="2020975" cy="434221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/>
              </a:bodyPr>
              <a:lstStyle/>
              <a:p>
                <a:pPr algn="ctr"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CN" altLang="en-US" sz="1000" dirty="0"/>
                  <a:t>请替换文字内容复制你的内容到此 </a:t>
                </a: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815247" y="5068313"/>
                <a:ext cx="2020976" cy="325410"/>
              </a:xfrm>
              <a:prstGeom prst="rect">
                <a:avLst/>
              </a:prstGeom>
            </p:spPr>
            <p:txBody>
              <a:bodyPr wrap="none" lIns="0" tIns="0" rIns="0" bIns="0">
                <a:normAutofit/>
              </a:bodyPr>
              <a:lstStyle/>
              <a:p>
                <a:pPr lvl="0" algn="ctr" defTabSz="914400">
                  <a:spcBef>
                    <a:spcPct val="0"/>
                  </a:spcBef>
                  <a:defRPr/>
                </a:pPr>
                <a:r>
                  <a:rPr lang="zh-CN" altLang="en-US" sz="1600" b="1" dirty="0">
                    <a:solidFill>
                      <a:schemeClr val="accent2"/>
                    </a:solidFill>
                  </a:rPr>
                  <a:t>输入标题文本</a:t>
                </a:r>
              </a:p>
            </p:txBody>
          </p:sp>
        </p:grpSp>
        <p:sp>
          <p:nvSpPr>
            <p:cNvPr id="11" name="Freeform: Shape 42"/>
            <p:cNvSpPr/>
            <p:nvPr/>
          </p:nvSpPr>
          <p:spPr>
            <a:xfrm>
              <a:off x="5849454" y="2952513"/>
              <a:ext cx="355891" cy="300753"/>
            </a:xfrm>
            <a:custGeom>
              <a:avLst/>
              <a:gdLst>
                <a:gd name="connsiteX0" fmla="*/ 46038 w 338138"/>
                <a:gd name="connsiteY0" fmla="*/ 261938 h 285751"/>
                <a:gd name="connsiteX1" fmla="*/ 38100 w 338138"/>
                <a:gd name="connsiteY1" fmla="*/ 270670 h 285751"/>
                <a:gd name="connsiteX2" fmla="*/ 46038 w 338138"/>
                <a:gd name="connsiteY2" fmla="*/ 279402 h 285751"/>
                <a:gd name="connsiteX3" fmla="*/ 53976 w 338138"/>
                <a:gd name="connsiteY3" fmla="*/ 270670 h 285751"/>
                <a:gd name="connsiteX4" fmla="*/ 46038 w 338138"/>
                <a:gd name="connsiteY4" fmla="*/ 261938 h 285751"/>
                <a:gd name="connsiteX5" fmla="*/ 288131 w 338138"/>
                <a:gd name="connsiteY5" fmla="*/ 184150 h 285751"/>
                <a:gd name="connsiteX6" fmla="*/ 277812 w 338138"/>
                <a:gd name="connsiteY6" fmla="*/ 194469 h 285751"/>
                <a:gd name="connsiteX7" fmla="*/ 288131 w 338138"/>
                <a:gd name="connsiteY7" fmla="*/ 204788 h 285751"/>
                <a:gd name="connsiteX8" fmla="*/ 298450 w 338138"/>
                <a:gd name="connsiteY8" fmla="*/ 194469 h 285751"/>
                <a:gd name="connsiteX9" fmla="*/ 288131 w 338138"/>
                <a:gd name="connsiteY9" fmla="*/ 184150 h 285751"/>
                <a:gd name="connsiteX10" fmla="*/ 19050 w 338138"/>
                <a:gd name="connsiteY10" fmla="*/ 165100 h 285751"/>
                <a:gd name="connsiteX11" fmla="*/ 19050 w 338138"/>
                <a:gd name="connsiteY11" fmla="*/ 242888 h 285751"/>
                <a:gd name="connsiteX12" fmla="*/ 73025 w 338138"/>
                <a:gd name="connsiteY12" fmla="*/ 242888 h 285751"/>
                <a:gd name="connsiteX13" fmla="*/ 73025 w 338138"/>
                <a:gd name="connsiteY13" fmla="*/ 165100 h 285751"/>
                <a:gd name="connsiteX14" fmla="*/ 12010 w 338138"/>
                <a:gd name="connsiteY14" fmla="*/ 141288 h 285751"/>
                <a:gd name="connsiteX15" fmla="*/ 81400 w 338138"/>
                <a:gd name="connsiteY15" fmla="*/ 141288 h 285751"/>
                <a:gd name="connsiteX16" fmla="*/ 92075 w 338138"/>
                <a:gd name="connsiteY16" fmla="*/ 153107 h 285751"/>
                <a:gd name="connsiteX17" fmla="*/ 92075 w 338138"/>
                <a:gd name="connsiteY17" fmla="*/ 273932 h 285751"/>
                <a:gd name="connsiteX18" fmla="*/ 81400 w 338138"/>
                <a:gd name="connsiteY18" fmla="*/ 285751 h 285751"/>
                <a:gd name="connsiteX19" fmla="*/ 12010 w 338138"/>
                <a:gd name="connsiteY19" fmla="*/ 285751 h 285751"/>
                <a:gd name="connsiteX20" fmla="*/ 0 w 338138"/>
                <a:gd name="connsiteY20" fmla="*/ 273932 h 285751"/>
                <a:gd name="connsiteX21" fmla="*/ 0 w 338138"/>
                <a:gd name="connsiteY21" fmla="*/ 153107 h 285751"/>
                <a:gd name="connsiteX22" fmla="*/ 12010 w 338138"/>
                <a:gd name="connsiteY22" fmla="*/ 141288 h 285751"/>
                <a:gd name="connsiteX23" fmla="*/ 55002 w 338138"/>
                <a:gd name="connsiteY23" fmla="*/ 82550 h 285751"/>
                <a:gd name="connsiteX24" fmla="*/ 175185 w 338138"/>
                <a:gd name="connsiteY24" fmla="*/ 82550 h 285751"/>
                <a:gd name="connsiteX25" fmla="*/ 193675 w 338138"/>
                <a:gd name="connsiteY25" fmla="*/ 99703 h 285751"/>
                <a:gd name="connsiteX26" fmla="*/ 193675 w 338138"/>
                <a:gd name="connsiteY26" fmla="*/ 268597 h 285751"/>
                <a:gd name="connsiteX27" fmla="*/ 175185 w 338138"/>
                <a:gd name="connsiteY27" fmla="*/ 285750 h 285751"/>
                <a:gd name="connsiteX28" fmla="*/ 107830 w 338138"/>
                <a:gd name="connsiteY28" fmla="*/ 285750 h 285751"/>
                <a:gd name="connsiteX29" fmla="*/ 109151 w 338138"/>
                <a:gd name="connsiteY29" fmla="*/ 276514 h 285751"/>
                <a:gd name="connsiteX30" fmla="*/ 109151 w 338138"/>
                <a:gd name="connsiteY30" fmla="*/ 273875 h 285751"/>
                <a:gd name="connsiteX31" fmla="*/ 115754 w 338138"/>
                <a:gd name="connsiteY31" fmla="*/ 275194 h 285751"/>
                <a:gd name="connsiteX32" fmla="*/ 124999 w 338138"/>
                <a:gd name="connsiteY32" fmla="*/ 264639 h 285751"/>
                <a:gd name="connsiteX33" fmla="*/ 115754 w 338138"/>
                <a:gd name="connsiteY33" fmla="*/ 254083 h 285751"/>
                <a:gd name="connsiteX34" fmla="*/ 109151 w 338138"/>
                <a:gd name="connsiteY34" fmla="*/ 256722 h 285751"/>
                <a:gd name="connsiteX35" fmla="*/ 109151 w 338138"/>
                <a:gd name="connsiteY35" fmla="*/ 235610 h 285751"/>
                <a:gd name="connsiteX36" fmla="*/ 168582 w 338138"/>
                <a:gd name="connsiteY36" fmla="*/ 235610 h 285751"/>
                <a:gd name="connsiteX37" fmla="*/ 168582 w 338138"/>
                <a:gd name="connsiteY37" fmla="*/ 110259 h 285751"/>
                <a:gd name="connsiteX38" fmla="*/ 61606 w 338138"/>
                <a:gd name="connsiteY38" fmla="*/ 110259 h 285751"/>
                <a:gd name="connsiteX39" fmla="*/ 61606 w 338138"/>
                <a:gd name="connsiteY39" fmla="*/ 126093 h 285751"/>
                <a:gd name="connsiteX40" fmla="*/ 36512 w 338138"/>
                <a:gd name="connsiteY40" fmla="*/ 126093 h 285751"/>
                <a:gd name="connsiteX41" fmla="*/ 36512 w 338138"/>
                <a:gd name="connsiteY41" fmla="*/ 99703 h 285751"/>
                <a:gd name="connsiteX42" fmla="*/ 55002 w 338138"/>
                <a:gd name="connsiteY42" fmla="*/ 82550 h 285751"/>
                <a:gd name="connsiteX43" fmla="*/ 102729 w 338138"/>
                <a:gd name="connsiteY43" fmla="*/ 0 h 285751"/>
                <a:gd name="connsiteX44" fmla="*/ 305260 w 338138"/>
                <a:gd name="connsiteY44" fmla="*/ 0 h 285751"/>
                <a:gd name="connsiteX45" fmla="*/ 338138 w 338138"/>
                <a:gd name="connsiteY45" fmla="*/ 34237 h 285751"/>
                <a:gd name="connsiteX46" fmla="*/ 338138 w 338138"/>
                <a:gd name="connsiteY46" fmla="*/ 188306 h 285751"/>
                <a:gd name="connsiteX47" fmla="*/ 305260 w 338138"/>
                <a:gd name="connsiteY47" fmla="*/ 221226 h 285751"/>
                <a:gd name="connsiteX48" fmla="*/ 234242 w 338138"/>
                <a:gd name="connsiteY48" fmla="*/ 221226 h 285751"/>
                <a:gd name="connsiteX49" fmla="*/ 234242 w 338138"/>
                <a:gd name="connsiteY49" fmla="*/ 243612 h 285751"/>
                <a:gd name="connsiteX50" fmla="*/ 265806 w 338138"/>
                <a:gd name="connsiteY50" fmla="*/ 243612 h 285751"/>
                <a:gd name="connsiteX51" fmla="*/ 277642 w 338138"/>
                <a:gd name="connsiteY51" fmla="*/ 256780 h 285751"/>
                <a:gd name="connsiteX52" fmla="*/ 277642 w 338138"/>
                <a:gd name="connsiteY52" fmla="*/ 272582 h 285751"/>
                <a:gd name="connsiteX53" fmla="*/ 265806 w 338138"/>
                <a:gd name="connsiteY53" fmla="*/ 285750 h 285751"/>
                <a:gd name="connsiteX54" fmla="*/ 205309 w 338138"/>
                <a:gd name="connsiteY54" fmla="*/ 285750 h 285751"/>
                <a:gd name="connsiteX55" fmla="*/ 210570 w 338138"/>
                <a:gd name="connsiteY55" fmla="*/ 269948 h 285751"/>
                <a:gd name="connsiteX56" fmla="*/ 210570 w 338138"/>
                <a:gd name="connsiteY56" fmla="*/ 213325 h 285751"/>
                <a:gd name="connsiteX57" fmla="*/ 210570 w 338138"/>
                <a:gd name="connsiteY57" fmla="*/ 172504 h 285751"/>
                <a:gd name="connsiteX58" fmla="*/ 296054 w 338138"/>
                <a:gd name="connsiteY58" fmla="*/ 172504 h 285751"/>
                <a:gd name="connsiteX59" fmla="*/ 309205 w 338138"/>
                <a:gd name="connsiteY59" fmla="*/ 159335 h 285751"/>
                <a:gd name="connsiteX60" fmla="*/ 309205 w 338138"/>
                <a:gd name="connsiteY60" fmla="*/ 39504 h 285751"/>
                <a:gd name="connsiteX61" fmla="*/ 296054 w 338138"/>
                <a:gd name="connsiteY61" fmla="*/ 27653 h 285751"/>
                <a:gd name="connsiteX62" fmla="*/ 110620 w 338138"/>
                <a:gd name="connsiteY62" fmla="*/ 27653 h 285751"/>
                <a:gd name="connsiteX63" fmla="*/ 98783 w 338138"/>
                <a:gd name="connsiteY63" fmla="*/ 39504 h 285751"/>
                <a:gd name="connsiteX64" fmla="*/ 98783 w 338138"/>
                <a:gd name="connsiteY64" fmla="*/ 65841 h 285751"/>
                <a:gd name="connsiteX65" fmla="*/ 69850 w 338138"/>
                <a:gd name="connsiteY65" fmla="*/ 65841 h 285751"/>
                <a:gd name="connsiteX66" fmla="*/ 69850 w 338138"/>
                <a:gd name="connsiteY66" fmla="*/ 34237 h 285751"/>
                <a:gd name="connsiteX67" fmla="*/ 102729 w 338138"/>
                <a:gd name="connsiteY67" fmla="*/ 0 h 28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38138" h="285751">
                  <a:moveTo>
                    <a:pt x="46038" y="261938"/>
                  </a:moveTo>
                  <a:cubicBezTo>
                    <a:pt x="41654" y="261938"/>
                    <a:pt x="38100" y="265847"/>
                    <a:pt x="38100" y="270670"/>
                  </a:cubicBezTo>
                  <a:cubicBezTo>
                    <a:pt x="38100" y="275493"/>
                    <a:pt x="41654" y="279402"/>
                    <a:pt x="46038" y="279402"/>
                  </a:cubicBezTo>
                  <a:cubicBezTo>
                    <a:pt x="50422" y="279402"/>
                    <a:pt x="53976" y="275493"/>
                    <a:pt x="53976" y="270670"/>
                  </a:cubicBezTo>
                  <a:cubicBezTo>
                    <a:pt x="53976" y="265847"/>
                    <a:pt x="50422" y="261938"/>
                    <a:pt x="46038" y="261938"/>
                  </a:cubicBezTo>
                  <a:close/>
                  <a:moveTo>
                    <a:pt x="288131" y="184150"/>
                  </a:moveTo>
                  <a:cubicBezTo>
                    <a:pt x="282432" y="184150"/>
                    <a:pt x="277812" y="188770"/>
                    <a:pt x="277812" y="194469"/>
                  </a:cubicBezTo>
                  <a:cubicBezTo>
                    <a:pt x="277812" y="200168"/>
                    <a:pt x="282432" y="204788"/>
                    <a:pt x="288131" y="204788"/>
                  </a:cubicBezTo>
                  <a:cubicBezTo>
                    <a:pt x="293830" y="204788"/>
                    <a:pt x="298450" y="200168"/>
                    <a:pt x="298450" y="194469"/>
                  </a:cubicBezTo>
                  <a:cubicBezTo>
                    <a:pt x="298450" y="188770"/>
                    <a:pt x="293830" y="184150"/>
                    <a:pt x="288131" y="184150"/>
                  </a:cubicBezTo>
                  <a:close/>
                  <a:moveTo>
                    <a:pt x="19050" y="165100"/>
                  </a:moveTo>
                  <a:lnTo>
                    <a:pt x="19050" y="242888"/>
                  </a:lnTo>
                  <a:lnTo>
                    <a:pt x="73025" y="242888"/>
                  </a:lnTo>
                  <a:lnTo>
                    <a:pt x="73025" y="165100"/>
                  </a:lnTo>
                  <a:close/>
                  <a:moveTo>
                    <a:pt x="12010" y="141288"/>
                  </a:moveTo>
                  <a:cubicBezTo>
                    <a:pt x="12010" y="141288"/>
                    <a:pt x="12010" y="141288"/>
                    <a:pt x="81400" y="141288"/>
                  </a:cubicBezTo>
                  <a:cubicBezTo>
                    <a:pt x="86738" y="141288"/>
                    <a:pt x="92075" y="146541"/>
                    <a:pt x="92075" y="153107"/>
                  </a:cubicBezTo>
                  <a:cubicBezTo>
                    <a:pt x="92075" y="153107"/>
                    <a:pt x="92075" y="153107"/>
                    <a:pt x="92075" y="273932"/>
                  </a:cubicBezTo>
                  <a:cubicBezTo>
                    <a:pt x="92075" y="280498"/>
                    <a:pt x="86738" y="285751"/>
                    <a:pt x="81400" y="285751"/>
                  </a:cubicBezTo>
                  <a:cubicBezTo>
                    <a:pt x="81400" y="285751"/>
                    <a:pt x="81400" y="285751"/>
                    <a:pt x="12010" y="285751"/>
                  </a:cubicBezTo>
                  <a:cubicBezTo>
                    <a:pt x="5337" y="285751"/>
                    <a:pt x="0" y="280498"/>
                    <a:pt x="0" y="273932"/>
                  </a:cubicBezTo>
                  <a:cubicBezTo>
                    <a:pt x="0" y="273932"/>
                    <a:pt x="0" y="273932"/>
                    <a:pt x="0" y="153107"/>
                  </a:cubicBezTo>
                  <a:cubicBezTo>
                    <a:pt x="0" y="146541"/>
                    <a:pt x="5337" y="141288"/>
                    <a:pt x="12010" y="141288"/>
                  </a:cubicBezTo>
                  <a:close/>
                  <a:moveTo>
                    <a:pt x="55002" y="82550"/>
                  </a:moveTo>
                  <a:cubicBezTo>
                    <a:pt x="55002" y="82550"/>
                    <a:pt x="55002" y="82550"/>
                    <a:pt x="175185" y="82550"/>
                  </a:cubicBezTo>
                  <a:cubicBezTo>
                    <a:pt x="185751" y="82550"/>
                    <a:pt x="193675" y="90467"/>
                    <a:pt x="193675" y="99703"/>
                  </a:cubicBezTo>
                  <a:cubicBezTo>
                    <a:pt x="193675" y="99703"/>
                    <a:pt x="193675" y="99703"/>
                    <a:pt x="193675" y="268597"/>
                  </a:cubicBezTo>
                  <a:cubicBezTo>
                    <a:pt x="193675" y="277833"/>
                    <a:pt x="185751" y="285750"/>
                    <a:pt x="175185" y="285750"/>
                  </a:cubicBezTo>
                  <a:cubicBezTo>
                    <a:pt x="175185" y="285750"/>
                    <a:pt x="175185" y="285750"/>
                    <a:pt x="107830" y="285750"/>
                  </a:cubicBezTo>
                  <a:cubicBezTo>
                    <a:pt x="109151" y="283111"/>
                    <a:pt x="109151" y="280472"/>
                    <a:pt x="109151" y="276514"/>
                  </a:cubicBezTo>
                  <a:cubicBezTo>
                    <a:pt x="109151" y="276514"/>
                    <a:pt x="109151" y="276514"/>
                    <a:pt x="109151" y="273875"/>
                  </a:cubicBezTo>
                  <a:cubicBezTo>
                    <a:pt x="110471" y="273875"/>
                    <a:pt x="113113" y="275194"/>
                    <a:pt x="115754" y="275194"/>
                  </a:cubicBezTo>
                  <a:cubicBezTo>
                    <a:pt x="121037" y="275194"/>
                    <a:pt x="124999" y="271236"/>
                    <a:pt x="124999" y="264639"/>
                  </a:cubicBezTo>
                  <a:cubicBezTo>
                    <a:pt x="124999" y="259361"/>
                    <a:pt x="121037" y="254083"/>
                    <a:pt x="115754" y="254083"/>
                  </a:cubicBezTo>
                  <a:cubicBezTo>
                    <a:pt x="113113" y="254083"/>
                    <a:pt x="110471" y="255402"/>
                    <a:pt x="109151" y="256722"/>
                  </a:cubicBezTo>
                  <a:cubicBezTo>
                    <a:pt x="109151" y="256722"/>
                    <a:pt x="109151" y="256722"/>
                    <a:pt x="109151" y="235610"/>
                  </a:cubicBezTo>
                  <a:cubicBezTo>
                    <a:pt x="109151" y="235610"/>
                    <a:pt x="109151" y="235610"/>
                    <a:pt x="168582" y="235610"/>
                  </a:cubicBezTo>
                  <a:cubicBezTo>
                    <a:pt x="168582" y="235610"/>
                    <a:pt x="168582" y="235610"/>
                    <a:pt x="168582" y="110259"/>
                  </a:cubicBezTo>
                  <a:cubicBezTo>
                    <a:pt x="168582" y="110259"/>
                    <a:pt x="168582" y="110259"/>
                    <a:pt x="61606" y="110259"/>
                  </a:cubicBezTo>
                  <a:cubicBezTo>
                    <a:pt x="61606" y="110259"/>
                    <a:pt x="61606" y="110259"/>
                    <a:pt x="61606" y="126093"/>
                  </a:cubicBezTo>
                  <a:cubicBezTo>
                    <a:pt x="61606" y="126093"/>
                    <a:pt x="61606" y="126093"/>
                    <a:pt x="36512" y="126093"/>
                  </a:cubicBezTo>
                  <a:cubicBezTo>
                    <a:pt x="36512" y="126093"/>
                    <a:pt x="36512" y="126093"/>
                    <a:pt x="36512" y="99703"/>
                  </a:cubicBezTo>
                  <a:cubicBezTo>
                    <a:pt x="36512" y="90467"/>
                    <a:pt x="45757" y="82550"/>
                    <a:pt x="55002" y="82550"/>
                  </a:cubicBezTo>
                  <a:close/>
                  <a:moveTo>
                    <a:pt x="102729" y="0"/>
                  </a:moveTo>
                  <a:cubicBezTo>
                    <a:pt x="102729" y="0"/>
                    <a:pt x="102729" y="0"/>
                    <a:pt x="305260" y="0"/>
                  </a:cubicBezTo>
                  <a:cubicBezTo>
                    <a:pt x="323672" y="0"/>
                    <a:pt x="338138" y="15802"/>
                    <a:pt x="338138" y="34237"/>
                  </a:cubicBezTo>
                  <a:cubicBezTo>
                    <a:pt x="338138" y="34237"/>
                    <a:pt x="338138" y="34237"/>
                    <a:pt x="338138" y="188306"/>
                  </a:cubicBezTo>
                  <a:cubicBezTo>
                    <a:pt x="338138" y="206741"/>
                    <a:pt x="323672" y="221226"/>
                    <a:pt x="305260" y="221226"/>
                  </a:cubicBezTo>
                  <a:cubicBezTo>
                    <a:pt x="305260" y="221226"/>
                    <a:pt x="305260" y="221226"/>
                    <a:pt x="234242" y="221226"/>
                  </a:cubicBezTo>
                  <a:cubicBezTo>
                    <a:pt x="234242" y="221226"/>
                    <a:pt x="234242" y="221226"/>
                    <a:pt x="234242" y="243612"/>
                  </a:cubicBezTo>
                  <a:cubicBezTo>
                    <a:pt x="234242" y="243612"/>
                    <a:pt x="234242" y="243612"/>
                    <a:pt x="265806" y="243612"/>
                  </a:cubicBezTo>
                  <a:cubicBezTo>
                    <a:pt x="272381" y="243612"/>
                    <a:pt x="277642" y="250196"/>
                    <a:pt x="277642" y="256780"/>
                  </a:cubicBezTo>
                  <a:cubicBezTo>
                    <a:pt x="277642" y="256780"/>
                    <a:pt x="277642" y="256780"/>
                    <a:pt x="277642" y="272582"/>
                  </a:cubicBezTo>
                  <a:cubicBezTo>
                    <a:pt x="277642" y="280483"/>
                    <a:pt x="272381" y="285750"/>
                    <a:pt x="265806" y="285750"/>
                  </a:cubicBezTo>
                  <a:cubicBezTo>
                    <a:pt x="265806" y="285750"/>
                    <a:pt x="265806" y="285750"/>
                    <a:pt x="205309" y="285750"/>
                  </a:cubicBezTo>
                  <a:cubicBezTo>
                    <a:pt x="207940" y="280483"/>
                    <a:pt x="209255" y="275216"/>
                    <a:pt x="210570" y="269948"/>
                  </a:cubicBezTo>
                  <a:cubicBezTo>
                    <a:pt x="210570" y="268632"/>
                    <a:pt x="210570" y="213325"/>
                    <a:pt x="210570" y="213325"/>
                  </a:cubicBezTo>
                  <a:cubicBezTo>
                    <a:pt x="210570" y="213325"/>
                    <a:pt x="210570" y="213325"/>
                    <a:pt x="210570" y="172504"/>
                  </a:cubicBezTo>
                  <a:cubicBezTo>
                    <a:pt x="210570" y="172504"/>
                    <a:pt x="210570" y="172504"/>
                    <a:pt x="296054" y="172504"/>
                  </a:cubicBezTo>
                  <a:cubicBezTo>
                    <a:pt x="303945" y="172504"/>
                    <a:pt x="309205" y="165920"/>
                    <a:pt x="309205" y="159335"/>
                  </a:cubicBezTo>
                  <a:cubicBezTo>
                    <a:pt x="309205" y="159335"/>
                    <a:pt x="309205" y="159335"/>
                    <a:pt x="309205" y="39504"/>
                  </a:cubicBezTo>
                  <a:cubicBezTo>
                    <a:pt x="309205" y="32920"/>
                    <a:pt x="303945" y="27653"/>
                    <a:pt x="296054" y="27653"/>
                  </a:cubicBezTo>
                  <a:cubicBezTo>
                    <a:pt x="296054" y="27653"/>
                    <a:pt x="296054" y="27653"/>
                    <a:pt x="110620" y="27653"/>
                  </a:cubicBezTo>
                  <a:cubicBezTo>
                    <a:pt x="104044" y="27653"/>
                    <a:pt x="98783" y="32920"/>
                    <a:pt x="98783" y="39504"/>
                  </a:cubicBezTo>
                  <a:cubicBezTo>
                    <a:pt x="98783" y="39504"/>
                    <a:pt x="98783" y="39504"/>
                    <a:pt x="98783" y="65841"/>
                  </a:cubicBezTo>
                  <a:cubicBezTo>
                    <a:pt x="98783" y="65841"/>
                    <a:pt x="98783" y="65841"/>
                    <a:pt x="69850" y="65841"/>
                  </a:cubicBezTo>
                  <a:cubicBezTo>
                    <a:pt x="69850" y="65841"/>
                    <a:pt x="69850" y="65841"/>
                    <a:pt x="69850" y="34237"/>
                  </a:cubicBezTo>
                  <a:cubicBezTo>
                    <a:pt x="69850" y="15802"/>
                    <a:pt x="84317" y="0"/>
                    <a:pt x="102729" y="0"/>
                  </a:cubicBezTo>
                  <a:close/>
                </a:path>
              </a:pathLst>
            </a:custGeom>
            <a:solidFill>
              <a:schemeClr val="tx2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40" name="千图PPT彼岸天：ID 8661124库_组合 39"/>
          <p:cNvGrpSpPr/>
          <p:nvPr>
            <p:custDataLst>
              <p:tags r:id="rId4"/>
            </p:custDataLst>
          </p:nvPr>
        </p:nvGrpSpPr>
        <p:grpSpPr>
          <a:xfrm>
            <a:off x="3326423" y="3845681"/>
            <a:ext cx="2407615" cy="2237017"/>
            <a:chOff x="3326423" y="3845681"/>
            <a:chExt cx="2407615" cy="2237017"/>
          </a:xfrm>
        </p:grpSpPr>
        <p:grpSp>
          <p:nvGrpSpPr>
            <p:cNvPr id="9" name="Group 33"/>
            <p:cNvGrpSpPr/>
            <p:nvPr/>
          </p:nvGrpSpPr>
          <p:grpSpPr>
            <a:xfrm>
              <a:off x="3326423" y="5246921"/>
              <a:ext cx="2407615" cy="835777"/>
              <a:chOff x="609599" y="3139323"/>
              <a:chExt cx="2407615" cy="835777"/>
            </a:xfrm>
          </p:grpSpPr>
          <p:sp>
            <p:nvSpPr>
              <p:cNvPr id="15" name="TextBox 34"/>
              <p:cNvSpPr txBox="1"/>
              <p:nvPr/>
            </p:nvSpPr>
            <p:spPr>
              <a:xfrm>
                <a:off x="609599" y="3385544"/>
                <a:ext cx="2407615" cy="589556"/>
              </a:xfrm>
              <a:prstGeom prst="rect">
                <a:avLst/>
              </a:prstGeom>
              <a:noFill/>
            </p:spPr>
            <p:txBody>
              <a:bodyPr wrap="square" lIns="72000" tIns="0" rIns="72000" bIns="0" anchor="ctr" anchorCtr="0">
                <a:normAutofit/>
              </a:bodyPr>
              <a:lstStyle/>
              <a:p>
                <a:pPr algn="r" defTabSz="914400">
                  <a:lnSpc>
                    <a:spcPct val="120000"/>
                  </a:lnSpc>
                  <a:defRPr/>
                </a:pPr>
                <a:r>
                  <a:rPr lang="zh-CN" altLang="en-US" sz="1000" dirty="0"/>
                  <a:t>请替换文字内容复制你的内容到此</a:t>
                </a:r>
                <a:br>
                  <a:rPr lang="zh-CN" altLang="en-US" sz="1000" dirty="0"/>
                </a:br>
                <a:endParaRPr lang="zh-CN" altLang="en-US" sz="1000" dirty="0"/>
              </a:p>
            </p:txBody>
          </p:sp>
          <p:sp>
            <p:nvSpPr>
              <p:cNvPr id="16" name="Rectangle 35"/>
              <p:cNvSpPr/>
              <p:nvPr/>
            </p:nvSpPr>
            <p:spPr>
              <a:xfrm>
                <a:off x="609599" y="3139323"/>
                <a:ext cx="2407615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rmAutofit/>
              </a:bodyPr>
              <a:lstStyle/>
              <a:p>
                <a:pPr lvl="0" algn="r" defTabSz="914400">
                  <a:defRPr/>
                </a:pPr>
                <a:r>
                  <a:rPr lang="zh-CN" altLang="en-US" sz="1600" b="1" dirty="0">
                    <a:solidFill>
                      <a:schemeClr val="accent6"/>
                    </a:solidFill>
                  </a:rPr>
                  <a:t>输入标题文本</a:t>
                </a:r>
              </a:p>
            </p:txBody>
          </p:sp>
        </p:grpSp>
        <p:sp>
          <p:nvSpPr>
            <p:cNvPr id="12" name="Freeform: Shape 40"/>
            <p:cNvSpPr/>
            <p:nvPr/>
          </p:nvSpPr>
          <p:spPr>
            <a:xfrm>
              <a:off x="4961589" y="3845681"/>
              <a:ext cx="355891" cy="300753"/>
            </a:xfrm>
            <a:custGeom>
              <a:avLst/>
              <a:gdLst>
                <a:gd name="connsiteX0" fmla="*/ 46038 w 338138"/>
                <a:gd name="connsiteY0" fmla="*/ 261938 h 285751"/>
                <a:gd name="connsiteX1" fmla="*/ 38100 w 338138"/>
                <a:gd name="connsiteY1" fmla="*/ 270670 h 285751"/>
                <a:gd name="connsiteX2" fmla="*/ 46038 w 338138"/>
                <a:gd name="connsiteY2" fmla="*/ 279402 h 285751"/>
                <a:gd name="connsiteX3" fmla="*/ 53976 w 338138"/>
                <a:gd name="connsiteY3" fmla="*/ 270670 h 285751"/>
                <a:gd name="connsiteX4" fmla="*/ 46038 w 338138"/>
                <a:gd name="connsiteY4" fmla="*/ 261938 h 285751"/>
                <a:gd name="connsiteX5" fmla="*/ 288131 w 338138"/>
                <a:gd name="connsiteY5" fmla="*/ 184150 h 285751"/>
                <a:gd name="connsiteX6" fmla="*/ 277812 w 338138"/>
                <a:gd name="connsiteY6" fmla="*/ 194469 h 285751"/>
                <a:gd name="connsiteX7" fmla="*/ 288131 w 338138"/>
                <a:gd name="connsiteY7" fmla="*/ 204788 h 285751"/>
                <a:gd name="connsiteX8" fmla="*/ 298450 w 338138"/>
                <a:gd name="connsiteY8" fmla="*/ 194469 h 285751"/>
                <a:gd name="connsiteX9" fmla="*/ 288131 w 338138"/>
                <a:gd name="connsiteY9" fmla="*/ 184150 h 285751"/>
                <a:gd name="connsiteX10" fmla="*/ 19050 w 338138"/>
                <a:gd name="connsiteY10" fmla="*/ 165100 h 285751"/>
                <a:gd name="connsiteX11" fmla="*/ 19050 w 338138"/>
                <a:gd name="connsiteY11" fmla="*/ 242888 h 285751"/>
                <a:gd name="connsiteX12" fmla="*/ 73025 w 338138"/>
                <a:gd name="connsiteY12" fmla="*/ 242888 h 285751"/>
                <a:gd name="connsiteX13" fmla="*/ 73025 w 338138"/>
                <a:gd name="connsiteY13" fmla="*/ 165100 h 285751"/>
                <a:gd name="connsiteX14" fmla="*/ 12010 w 338138"/>
                <a:gd name="connsiteY14" fmla="*/ 141288 h 285751"/>
                <a:gd name="connsiteX15" fmla="*/ 81400 w 338138"/>
                <a:gd name="connsiteY15" fmla="*/ 141288 h 285751"/>
                <a:gd name="connsiteX16" fmla="*/ 92075 w 338138"/>
                <a:gd name="connsiteY16" fmla="*/ 153107 h 285751"/>
                <a:gd name="connsiteX17" fmla="*/ 92075 w 338138"/>
                <a:gd name="connsiteY17" fmla="*/ 273932 h 285751"/>
                <a:gd name="connsiteX18" fmla="*/ 81400 w 338138"/>
                <a:gd name="connsiteY18" fmla="*/ 285751 h 285751"/>
                <a:gd name="connsiteX19" fmla="*/ 12010 w 338138"/>
                <a:gd name="connsiteY19" fmla="*/ 285751 h 285751"/>
                <a:gd name="connsiteX20" fmla="*/ 0 w 338138"/>
                <a:gd name="connsiteY20" fmla="*/ 273932 h 285751"/>
                <a:gd name="connsiteX21" fmla="*/ 0 w 338138"/>
                <a:gd name="connsiteY21" fmla="*/ 153107 h 285751"/>
                <a:gd name="connsiteX22" fmla="*/ 12010 w 338138"/>
                <a:gd name="connsiteY22" fmla="*/ 141288 h 285751"/>
                <a:gd name="connsiteX23" fmla="*/ 55002 w 338138"/>
                <a:gd name="connsiteY23" fmla="*/ 82550 h 285751"/>
                <a:gd name="connsiteX24" fmla="*/ 175185 w 338138"/>
                <a:gd name="connsiteY24" fmla="*/ 82550 h 285751"/>
                <a:gd name="connsiteX25" fmla="*/ 193675 w 338138"/>
                <a:gd name="connsiteY25" fmla="*/ 99703 h 285751"/>
                <a:gd name="connsiteX26" fmla="*/ 193675 w 338138"/>
                <a:gd name="connsiteY26" fmla="*/ 268597 h 285751"/>
                <a:gd name="connsiteX27" fmla="*/ 175185 w 338138"/>
                <a:gd name="connsiteY27" fmla="*/ 285750 h 285751"/>
                <a:gd name="connsiteX28" fmla="*/ 107830 w 338138"/>
                <a:gd name="connsiteY28" fmla="*/ 285750 h 285751"/>
                <a:gd name="connsiteX29" fmla="*/ 109151 w 338138"/>
                <a:gd name="connsiteY29" fmla="*/ 276514 h 285751"/>
                <a:gd name="connsiteX30" fmla="*/ 109151 w 338138"/>
                <a:gd name="connsiteY30" fmla="*/ 273875 h 285751"/>
                <a:gd name="connsiteX31" fmla="*/ 115754 w 338138"/>
                <a:gd name="connsiteY31" fmla="*/ 275194 h 285751"/>
                <a:gd name="connsiteX32" fmla="*/ 124999 w 338138"/>
                <a:gd name="connsiteY32" fmla="*/ 264639 h 285751"/>
                <a:gd name="connsiteX33" fmla="*/ 115754 w 338138"/>
                <a:gd name="connsiteY33" fmla="*/ 254083 h 285751"/>
                <a:gd name="connsiteX34" fmla="*/ 109151 w 338138"/>
                <a:gd name="connsiteY34" fmla="*/ 256722 h 285751"/>
                <a:gd name="connsiteX35" fmla="*/ 109151 w 338138"/>
                <a:gd name="connsiteY35" fmla="*/ 235610 h 285751"/>
                <a:gd name="connsiteX36" fmla="*/ 168582 w 338138"/>
                <a:gd name="connsiteY36" fmla="*/ 235610 h 285751"/>
                <a:gd name="connsiteX37" fmla="*/ 168582 w 338138"/>
                <a:gd name="connsiteY37" fmla="*/ 110259 h 285751"/>
                <a:gd name="connsiteX38" fmla="*/ 61606 w 338138"/>
                <a:gd name="connsiteY38" fmla="*/ 110259 h 285751"/>
                <a:gd name="connsiteX39" fmla="*/ 61606 w 338138"/>
                <a:gd name="connsiteY39" fmla="*/ 126093 h 285751"/>
                <a:gd name="connsiteX40" fmla="*/ 36512 w 338138"/>
                <a:gd name="connsiteY40" fmla="*/ 126093 h 285751"/>
                <a:gd name="connsiteX41" fmla="*/ 36512 w 338138"/>
                <a:gd name="connsiteY41" fmla="*/ 99703 h 285751"/>
                <a:gd name="connsiteX42" fmla="*/ 55002 w 338138"/>
                <a:gd name="connsiteY42" fmla="*/ 82550 h 285751"/>
                <a:gd name="connsiteX43" fmla="*/ 102729 w 338138"/>
                <a:gd name="connsiteY43" fmla="*/ 0 h 285751"/>
                <a:gd name="connsiteX44" fmla="*/ 305260 w 338138"/>
                <a:gd name="connsiteY44" fmla="*/ 0 h 285751"/>
                <a:gd name="connsiteX45" fmla="*/ 338138 w 338138"/>
                <a:gd name="connsiteY45" fmla="*/ 34237 h 285751"/>
                <a:gd name="connsiteX46" fmla="*/ 338138 w 338138"/>
                <a:gd name="connsiteY46" fmla="*/ 188306 h 285751"/>
                <a:gd name="connsiteX47" fmla="*/ 305260 w 338138"/>
                <a:gd name="connsiteY47" fmla="*/ 221226 h 285751"/>
                <a:gd name="connsiteX48" fmla="*/ 234242 w 338138"/>
                <a:gd name="connsiteY48" fmla="*/ 221226 h 285751"/>
                <a:gd name="connsiteX49" fmla="*/ 234242 w 338138"/>
                <a:gd name="connsiteY49" fmla="*/ 243612 h 285751"/>
                <a:gd name="connsiteX50" fmla="*/ 265806 w 338138"/>
                <a:gd name="connsiteY50" fmla="*/ 243612 h 285751"/>
                <a:gd name="connsiteX51" fmla="*/ 277642 w 338138"/>
                <a:gd name="connsiteY51" fmla="*/ 256780 h 285751"/>
                <a:gd name="connsiteX52" fmla="*/ 277642 w 338138"/>
                <a:gd name="connsiteY52" fmla="*/ 272582 h 285751"/>
                <a:gd name="connsiteX53" fmla="*/ 265806 w 338138"/>
                <a:gd name="connsiteY53" fmla="*/ 285750 h 285751"/>
                <a:gd name="connsiteX54" fmla="*/ 205309 w 338138"/>
                <a:gd name="connsiteY54" fmla="*/ 285750 h 285751"/>
                <a:gd name="connsiteX55" fmla="*/ 210570 w 338138"/>
                <a:gd name="connsiteY55" fmla="*/ 269948 h 285751"/>
                <a:gd name="connsiteX56" fmla="*/ 210570 w 338138"/>
                <a:gd name="connsiteY56" fmla="*/ 213325 h 285751"/>
                <a:gd name="connsiteX57" fmla="*/ 210570 w 338138"/>
                <a:gd name="connsiteY57" fmla="*/ 172504 h 285751"/>
                <a:gd name="connsiteX58" fmla="*/ 296054 w 338138"/>
                <a:gd name="connsiteY58" fmla="*/ 172504 h 285751"/>
                <a:gd name="connsiteX59" fmla="*/ 309205 w 338138"/>
                <a:gd name="connsiteY59" fmla="*/ 159335 h 285751"/>
                <a:gd name="connsiteX60" fmla="*/ 309205 w 338138"/>
                <a:gd name="connsiteY60" fmla="*/ 39504 h 285751"/>
                <a:gd name="connsiteX61" fmla="*/ 296054 w 338138"/>
                <a:gd name="connsiteY61" fmla="*/ 27653 h 285751"/>
                <a:gd name="connsiteX62" fmla="*/ 110620 w 338138"/>
                <a:gd name="connsiteY62" fmla="*/ 27653 h 285751"/>
                <a:gd name="connsiteX63" fmla="*/ 98783 w 338138"/>
                <a:gd name="connsiteY63" fmla="*/ 39504 h 285751"/>
                <a:gd name="connsiteX64" fmla="*/ 98783 w 338138"/>
                <a:gd name="connsiteY64" fmla="*/ 65841 h 285751"/>
                <a:gd name="connsiteX65" fmla="*/ 69850 w 338138"/>
                <a:gd name="connsiteY65" fmla="*/ 65841 h 285751"/>
                <a:gd name="connsiteX66" fmla="*/ 69850 w 338138"/>
                <a:gd name="connsiteY66" fmla="*/ 34237 h 285751"/>
                <a:gd name="connsiteX67" fmla="*/ 102729 w 338138"/>
                <a:gd name="connsiteY67" fmla="*/ 0 h 28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38138" h="285751">
                  <a:moveTo>
                    <a:pt x="46038" y="261938"/>
                  </a:moveTo>
                  <a:cubicBezTo>
                    <a:pt x="41654" y="261938"/>
                    <a:pt x="38100" y="265847"/>
                    <a:pt x="38100" y="270670"/>
                  </a:cubicBezTo>
                  <a:cubicBezTo>
                    <a:pt x="38100" y="275493"/>
                    <a:pt x="41654" y="279402"/>
                    <a:pt x="46038" y="279402"/>
                  </a:cubicBezTo>
                  <a:cubicBezTo>
                    <a:pt x="50422" y="279402"/>
                    <a:pt x="53976" y="275493"/>
                    <a:pt x="53976" y="270670"/>
                  </a:cubicBezTo>
                  <a:cubicBezTo>
                    <a:pt x="53976" y="265847"/>
                    <a:pt x="50422" y="261938"/>
                    <a:pt x="46038" y="261938"/>
                  </a:cubicBezTo>
                  <a:close/>
                  <a:moveTo>
                    <a:pt x="288131" y="184150"/>
                  </a:moveTo>
                  <a:cubicBezTo>
                    <a:pt x="282432" y="184150"/>
                    <a:pt x="277812" y="188770"/>
                    <a:pt x="277812" y="194469"/>
                  </a:cubicBezTo>
                  <a:cubicBezTo>
                    <a:pt x="277812" y="200168"/>
                    <a:pt x="282432" y="204788"/>
                    <a:pt x="288131" y="204788"/>
                  </a:cubicBezTo>
                  <a:cubicBezTo>
                    <a:pt x="293830" y="204788"/>
                    <a:pt x="298450" y="200168"/>
                    <a:pt x="298450" y="194469"/>
                  </a:cubicBezTo>
                  <a:cubicBezTo>
                    <a:pt x="298450" y="188770"/>
                    <a:pt x="293830" y="184150"/>
                    <a:pt x="288131" y="184150"/>
                  </a:cubicBezTo>
                  <a:close/>
                  <a:moveTo>
                    <a:pt x="19050" y="165100"/>
                  </a:moveTo>
                  <a:lnTo>
                    <a:pt x="19050" y="242888"/>
                  </a:lnTo>
                  <a:lnTo>
                    <a:pt x="73025" y="242888"/>
                  </a:lnTo>
                  <a:lnTo>
                    <a:pt x="73025" y="165100"/>
                  </a:lnTo>
                  <a:close/>
                  <a:moveTo>
                    <a:pt x="12010" y="141288"/>
                  </a:moveTo>
                  <a:cubicBezTo>
                    <a:pt x="12010" y="141288"/>
                    <a:pt x="12010" y="141288"/>
                    <a:pt x="81400" y="141288"/>
                  </a:cubicBezTo>
                  <a:cubicBezTo>
                    <a:pt x="86738" y="141288"/>
                    <a:pt x="92075" y="146541"/>
                    <a:pt x="92075" y="153107"/>
                  </a:cubicBezTo>
                  <a:cubicBezTo>
                    <a:pt x="92075" y="153107"/>
                    <a:pt x="92075" y="153107"/>
                    <a:pt x="92075" y="273932"/>
                  </a:cubicBezTo>
                  <a:cubicBezTo>
                    <a:pt x="92075" y="280498"/>
                    <a:pt x="86738" y="285751"/>
                    <a:pt x="81400" y="285751"/>
                  </a:cubicBezTo>
                  <a:cubicBezTo>
                    <a:pt x="81400" y="285751"/>
                    <a:pt x="81400" y="285751"/>
                    <a:pt x="12010" y="285751"/>
                  </a:cubicBezTo>
                  <a:cubicBezTo>
                    <a:pt x="5337" y="285751"/>
                    <a:pt x="0" y="280498"/>
                    <a:pt x="0" y="273932"/>
                  </a:cubicBezTo>
                  <a:cubicBezTo>
                    <a:pt x="0" y="273932"/>
                    <a:pt x="0" y="273932"/>
                    <a:pt x="0" y="153107"/>
                  </a:cubicBezTo>
                  <a:cubicBezTo>
                    <a:pt x="0" y="146541"/>
                    <a:pt x="5337" y="141288"/>
                    <a:pt x="12010" y="141288"/>
                  </a:cubicBezTo>
                  <a:close/>
                  <a:moveTo>
                    <a:pt x="55002" y="82550"/>
                  </a:moveTo>
                  <a:cubicBezTo>
                    <a:pt x="55002" y="82550"/>
                    <a:pt x="55002" y="82550"/>
                    <a:pt x="175185" y="82550"/>
                  </a:cubicBezTo>
                  <a:cubicBezTo>
                    <a:pt x="185751" y="82550"/>
                    <a:pt x="193675" y="90467"/>
                    <a:pt x="193675" y="99703"/>
                  </a:cubicBezTo>
                  <a:cubicBezTo>
                    <a:pt x="193675" y="99703"/>
                    <a:pt x="193675" y="99703"/>
                    <a:pt x="193675" y="268597"/>
                  </a:cubicBezTo>
                  <a:cubicBezTo>
                    <a:pt x="193675" y="277833"/>
                    <a:pt x="185751" y="285750"/>
                    <a:pt x="175185" y="285750"/>
                  </a:cubicBezTo>
                  <a:cubicBezTo>
                    <a:pt x="175185" y="285750"/>
                    <a:pt x="175185" y="285750"/>
                    <a:pt x="107830" y="285750"/>
                  </a:cubicBezTo>
                  <a:cubicBezTo>
                    <a:pt x="109151" y="283111"/>
                    <a:pt x="109151" y="280472"/>
                    <a:pt x="109151" y="276514"/>
                  </a:cubicBezTo>
                  <a:cubicBezTo>
                    <a:pt x="109151" y="276514"/>
                    <a:pt x="109151" y="276514"/>
                    <a:pt x="109151" y="273875"/>
                  </a:cubicBezTo>
                  <a:cubicBezTo>
                    <a:pt x="110471" y="273875"/>
                    <a:pt x="113113" y="275194"/>
                    <a:pt x="115754" y="275194"/>
                  </a:cubicBezTo>
                  <a:cubicBezTo>
                    <a:pt x="121037" y="275194"/>
                    <a:pt x="124999" y="271236"/>
                    <a:pt x="124999" y="264639"/>
                  </a:cubicBezTo>
                  <a:cubicBezTo>
                    <a:pt x="124999" y="259361"/>
                    <a:pt x="121037" y="254083"/>
                    <a:pt x="115754" y="254083"/>
                  </a:cubicBezTo>
                  <a:cubicBezTo>
                    <a:pt x="113113" y="254083"/>
                    <a:pt x="110471" y="255402"/>
                    <a:pt x="109151" y="256722"/>
                  </a:cubicBezTo>
                  <a:cubicBezTo>
                    <a:pt x="109151" y="256722"/>
                    <a:pt x="109151" y="256722"/>
                    <a:pt x="109151" y="235610"/>
                  </a:cubicBezTo>
                  <a:cubicBezTo>
                    <a:pt x="109151" y="235610"/>
                    <a:pt x="109151" y="235610"/>
                    <a:pt x="168582" y="235610"/>
                  </a:cubicBezTo>
                  <a:cubicBezTo>
                    <a:pt x="168582" y="235610"/>
                    <a:pt x="168582" y="235610"/>
                    <a:pt x="168582" y="110259"/>
                  </a:cubicBezTo>
                  <a:cubicBezTo>
                    <a:pt x="168582" y="110259"/>
                    <a:pt x="168582" y="110259"/>
                    <a:pt x="61606" y="110259"/>
                  </a:cubicBezTo>
                  <a:cubicBezTo>
                    <a:pt x="61606" y="110259"/>
                    <a:pt x="61606" y="110259"/>
                    <a:pt x="61606" y="126093"/>
                  </a:cubicBezTo>
                  <a:cubicBezTo>
                    <a:pt x="61606" y="126093"/>
                    <a:pt x="61606" y="126093"/>
                    <a:pt x="36512" y="126093"/>
                  </a:cubicBezTo>
                  <a:cubicBezTo>
                    <a:pt x="36512" y="126093"/>
                    <a:pt x="36512" y="126093"/>
                    <a:pt x="36512" y="99703"/>
                  </a:cubicBezTo>
                  <a:cubicBezTo>
                    <a:pt x="36512" y="90467"/>
                    <a:pt x="45757" y="82550"/>
                    <a:pt x="55002" y="82550"/>
                  </a:cubicBezTo>
                  <a:close/>
                  <a:moveTo>
                    <a:pt x="102729" y="0"/>
                  </a:moveTo>
                  <a:cubicBezTo>
                    <a:pt x="102729" y="0"/>
                    <a:pt x="102729" y="0"/>
                    <a:pt x="305260" y="0"/>
                  </a:cubicBezTo>
                  <a:cubicBezTo>
                    <a:pt x="323672" y="0"/>
                    <a:pt x="338138" y="15802"/>
                    <a:pt x="338138" y="34237"/>
                  </a:cubicBezTo>
                  <a:cubicBezTo>
                    <a:pt x="338138" y="34237"/>
                    <a:pt x="338138" y="34237"/>
                    <a:pt x="338138" y="188306"/>
                  </a:cubicBezTo>
                  <a:cubicBezTo>
                    <a:pt x="338138" y="206741"/>
                    <a:pt x="323672" y="221226"/>
                    <a:pt x="305260" y="221226"/>
                  </a:cubicBezTo>
                  <a:cubicBezTo>
                    <a:pt x="305260" y="221226"/>
                    <a:pt x="305260" y="221226"/>
                    <a:pt x="234242" y="221226"/>
                  </a:cubicBezTo>
                  <a:cubicBezTo>
                    <a:pt x="234242" y="221226"/>
                    <a:pt x="234242" y="221226"/>
                    <a:pt x="234242" y="243612"/>
                  </a:cubicBezTo>
                  <a:cubicBezTo>
                    <a:pt x="234242" y="243612"/>
                    <a:pt x="234242" y="243612"/>
                    <a:pt x="265806" y="243612"/>
                  </a:cubicBezTo>
                  <a:cubicBezTo>
                    <a:pt x="272381" y="243612"/>
                    <a:pt x="277642" y="250196"/>
                    <a:pt x="277642" y="256780"/>
                  </a:cubicBezTo>
                  <a:cubicBezTo>
                    <a:pt x="277642" y="256780"/>
                    <a:pt x="277642" y="256780"/>
                    <a:pt x="277642" y="272582"/>
                  </a:cubicBezTo>
                  <a:cubicBezTo>
                    <a:pt x="277642" y="280483"/>
                    <a:pt x="272381" y="285750"/>
                    <a:pt x="265806" y="285750"/>
                  </a:cubicBezTo>
                  <a:cubicBezTo>
                    <a:pt x="265806" y="285750"/>
                    <a:pt x="265806" y="285750"/>
                    <a:pt x="205309" y="285750"/>
                  </a:cubicBezTo>
                  <a:cubicBezTo>
                    <a:pt x="207940" y="280483"/>
                    <a:pt x="209255" y="275216"/>
                    <a:pt x="210570" y="269948"/>
                  </a:cubicBezTo>
                  <a:cubicBezTo>
                    <a:pt x="210570" y="268632"/>
                    <a:pt x="210570" y="213325"/>
                    <a:pt x="210570" y="213325"/>
                  </a:cubicBezTo>
                  <a:cubicBezTo>
                    <a:pt x="210570" y="213325"/>
                    <a:pt x="210570" y="213325"/>
                    <a:pt x="210570" y="172504"/>
                  </a:cubicBezTo>
                  <a:cubicBezTo>
                    <a:pt x="210570" y="172504"/>
                    <a:pt x="210570" y="172504"/>
                    <a:pt x="296054" y="172504"/>
                  </a:cubicBezTo>
                  <a:cubicBezTo>
                    <a:pt x="303945" y="172504"/>
                    <a:pt x="309205" y="165920"/>
                    <a:pt x="309205" y="159335"/>
                  </a:cubicBezTo>
                  <a:cubicBezTo>
                    <a:pt x="309205" y="159335"/>
                    <a:pt x="309205" y="159335"/>
                    <a:pt x="309205" y="39504"/>
                  </a:cubicBezTo>
                  <a:cubicBezTo>
                    <a:pt x="309205" y="32920"/>
                    <a:pt x="303945" y="27653"/>
                    <a:pt x="296054" y="27653"/>
                  </a:cubicBezTo>
                  <a:cubicBezTo>
                    <a:pt x="296054" y="27653"/>
                    <a:pt x="296054" y="27653"/>
                    <a:pt x="110620" y="27653"/>
                  </a:cubicBezTo>
                  <a:cubicBezTo>
                    <a:pt x="104044" y="27653"/>
                    <a:pt x="98783" y="32920"/>
                    <a:pt x="98783" y="39504"/>
                  </a:cubicBezTo>
                  <a:cubicBezTo>
                    <a:pt x="98783" y="39504"/>
                    <a:pt x="98783" y="39504"/>
                    <a:pt x="98783" y="65841"/>
                  </a:cubicBezTo>
                  <a:cubicBezTo>
                    <a:pt x="98783" y="65841"/>
                    <a:pt x="98783" y="65841"/>
                    <a:pt x="69850" y="65841"/>
                  </a:cubicBezTo>
                  <a:cubicBezTo>
                    <a:pt x="69850" y="65841"/>
                    <a:pt x="69850" y="65841"/>
                    <a:pt x="69850" y="34237"/>
                  </a:cubicBezTo>
                  <a:cubicBezTo>
                    <a:pt x="69850" y="15802"/>
                    <a:pt x="84317" y="0"/>
                    <a:pt x="102729" y="0"/>
                  </a:cubicBezTo>
                  <a:close/>
                </a:path>
              </a:pathLst>
            </a:custGeom>
            <a:solidFill>
              <a:schemeClr val="tx2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38" name="千图PPT彼岸天：ID 8661124库_组合 37"/>
          <p:cNvGrpSpPr/>
          <p:nvPr>
            <p:custDataLst>
              <p:tags r:id="rId5"/>
            </p:custDataLst>
          </p:nvPr>
        </p:nvGrpSpPr>
        <p:grpSpPr>
          <a:xfrm>
            <a:off x="7583128" y="2952513"/>
            <a:ext cx="3904022" cy="1022587"/>
            <a:chOff x="7583128" y="2952513"/>
            <a:chExt cx="3904022" cy="1022587"/>
          </a:xfrm>
        </p:grpSpPr>
        <p:grpSp>
          <p:nvGrpSpPr>
            <p:cNvPr id="6" name="Group 1"/>
            <p:cNvGrpSpPr/>
            <p:nvPr/>
          </p:nvGrpSpPr>
          <p:grpSpPr>
            <a:xfrm>
              <a:off x="9029821" y="3139323"/>
              <a:ext cx="2457329" cy="835777"/>
              <a:chOff x="9029821" y="3139323"/>
              <a:chExt cx="2457329" cy="835777"/>
            </a:xfrm>
          </p:grpSpPr>
          <p:sp>
            <p:nvSpPr>
              <p:cNvPr id="21" name="TextBox 25"/>
              <p:cNvSpPr txBox="1"/>
              <p:nvPr/>
            </p:nvSpPr>
            <p:spPr>
              <a:xfrm>
                <a:off x="9029821" y="3385544"/>
                <a:ext cx="2457329" cy="589556"/>
              </a:xfrm>
              <a:prstGeom prst="rect">
                <a:avLst/>
              </a:prstGeom>
              <a:noFill/>
            </p:spPr>
            <p:txBody>
              <a:bodyPr wrap="square" lIns="72000" tIns="0" rIns="72000" bIns="0" anchor="ctr" anchorCtr="0">
                <a:normAutofit/>
              </a:bodyPr>
              <a:lstStyle/>
              <a:p>
                <a:pPr defTabSz="914400">
                  <a:lnSpc>
                    <a:spcPct val="120000"/>
                  </a:lnSpc>
                  <a:defRPr/>
                </a:pPr>
                <a:r>
                  <a:rPr lang="zh-CN" altLang="en-US" sz="1000" dirty="0"/>
                  <a:t>请替换文字内容复制你的内容到此</a:t>
                </a:r>
                <a:br>
                  <a:rPr lang="zh-CN" altLang="en-US" sz="1000" dirty="0"/>
                </a:br>
                <a:endParaRPr lang="zh-CN" altLang="en-US" sz="1000" dirty="0"/>
              </a:p>
            </p:txBody>
          </p:sp>
          <p:sp>
            <p:nvSpPr>
              <p:cNvPr id="22" name="Rectangle 26"/>
              <p:cNvSpPr/>
              <p:nvPr/>
            </p:nvSpPr>
            <p:spPr>
              <a:xfrm>
                <a:off x="9029821" y="3139323"/>
                <a:ext cx="2457329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rmAutofit/>
              </a:bodyPr>
              <a:lstStyle/>
              <a:p>
                <a:pPr lvl="0" defTabSz="914400">
                  <a:defRPr/>
                </a:pPr>
                <a:r>
                  <a:rPr lang="zh-CN" altLang="en-US" sz="1600" b="1" dirty="0">
                    <a:solidFill>
                      <a:schemeClr val="accent4"/>
                    </a:solidFill>
                  </a:rPr>
                  <a:t>输入标题文本</a:t>
                </a:r>
              </a:p>
            </p:txBody>
          </p:sp>
        </p:grpSp>
        <p:sp>
          <p:nvSpPr>
            <p:cNvPr id="13" name="Freeform: Shape 43"/>
            <p:cNvSpPr/>
            <p:nvPr/>
          </p:nvSpPr>
          <p:spPr>
            <a:xfrm>
              <a:off x="7583128" y="2952513"/>
              <a:ext cx="355891" cy="300753"/>
            </a:xfrm>
            <a:custGeom>
              <a:avLst/>
              <a:gdLst>
                <a:gd name="connsiteX0" fmla="*/ 46038 w 338138"/>
                <a:gd name="connsiteY0" fmla="*/ 261938 h 285751"/>
                <a:gd name="connsiteX1" fmla="*/ 38100 w 338138"/>
                <a:gd name="connsiteY1" fmla="*/ 270670 h 285751"/>
                <a:gd name="connsiteX2" fmla="*/ 46038 w 338138"/>
                <a:gd name="connsiteY2" fmla="*/ 279402 h 285751"/>
                <a:gd name="connsiteX3" fmla="*/ 53976 w 338138"/>
                <a:gd name="connsiteY3" fmla="*/ 270670 h 285751"/>
                <a:gd name="connsiteX4" fmla="*/ 46038 w 338138"/>
                <a:gd name="connsiteY4" fmla="*/ 261938 h 285751"/>
                <a:gd name="connsiteX5" fmla="*/ 288131 w 338138"/>
                <a:gd name="connsiteY5" fmla="*/ 184150 h 285751"/>
                <a:gd name="connsiteX6" fmla="*/ 277812 w 338138"/>
                <a:gd name="connsiteY6" fmla="*/ 194469 h 285751"/>
                <a:gd name="connsiteX7" fmla="*/ 288131 w 338138"/>
                <a:gd name="connsiteY7" fmla="*/ 204788 h 285751"/>
                <a:gd name="connsiteX8" fmla="*/ 298450 w 338138"/>
                <a:gd name="connsiteY8" fmla="*/ 194469 h 285751"/>
                <a:gd name="connsiteX9" fmla="*/ 288131 w 338138"/>
                <a:gd name="connsiteY9" fmla="*/ 184150 h 285751"/>
                <a:gd name="connsiteX10" fmla="*/ 19050 w 338138"/>
                <a:gd name="connsiteY10" fmla="*/ 165100 h 285751"/>
                <a:gd name="connsiteX11" fmla="*/ 19050 w 338138"/>
                <a:gd name="connsiteY11" fmla="*/ 242888 h 285751"/>
                <a:gd name="connsiteX12" fmla="*/ 73025 w 338138"/>
                <a:gd name="connsiteY12" fmla="*/ 242888 h 285751"/>
                <a:gd name="connsiteX13" fmla="*/ 73025 w 338138"/>
                <a:gd name="connsiteY13" fmla="*/ 165100 h 285751"/>
                <a:gd name="connsiteX14" fmla="*/ 12010 w 338138"/>
                <a:gd name="connsiteY14" fmla="*/ 141288 h 285751"/>
                <a:gd name="connsiteX15" fmla="*/ 81400 w 338138"/>
                <a:gd name="connsiteY15" fmla="*/ 141288 h 285751"/>
                <a:gd name="connsiteX16" fmla="*/ 92075 w 338138"/>
                <a:gd name="connsiteY16" fmla="*/ 153107 h 285751"/>
                <a:gd name="connsiteX17" fmla="*/ 92075 w 338138"/>
                <a:gd name="connsiteY17" fmla="*/ 273932 h 285751"/>
                <a:gd name="connsiteX18" fmla="*/ 81400 w 338138"/>
                <a:gd name="connsiteY18" fmla="*/ 285751 h 285751"/>
                <a:gd name="connsiteX19" fmla="*/ 12010 w 338138"/>
                <a:gd name="connsiteY19" fmla="*/ 285751 h 285751"/>
                <a:gd name="connsiteX20" fmla="*/ 0 w 338138"/>
                <a:gd name="connsiteY20" fmla="*/ 273932 h 285751"/>
                <a:gd name="connsiteX21" fmla="*/ 0 w 338138"/>
                <a:gd name="connsiteY21" fmla="*/ 153107 h 285751"/>
                <a:gd name="connsiteX22" fmla="*/ 12010 w 338138"/>
                <a:gd name="connsiteY22" fmla="*/ 141288 h 285751"/>
                <a:gd name="connsiteX23" fmla="*/ 55002 w 338138"/>
                <a:gd name="connsiteY23" fmla="*/ 82550 h 285751"/>
                <a:gd name="connsiteX24" fmla="*/ 175185 w 338138"/>
                <a:gd name="connsiteY24" fmla="*/ 82550 h 285751"/>
                <a:gd name="connsiteX25" fmla="*/ 193675 w 338138"/>
                <a:gd name="connsiteY25" fmla="*/ 99703 h 285751"/>
                <a:gd name="connsiteX26" fmla="*/ 193675 w 338138"/>
                <a:gd name="connsiteY26" fmla="*/ 268597 h 285751"/>
                <a:gd name="connsiteX27" fmla="*/ 175185 w 338138"/>
                <a:gd name="connsiteY27" fmla="*/ 285750 h 285751"/>
                <a:gd name="connsiteX28" fmla="*/ 107830 w 338138"/>
                <a:gd name="connsiteY28" fmla="*/ 285750 h 285751"/>
                <a:gd name="connsiteX29" fmla="*/ 109151 w 338138"/>
                <a:gd name="connsiteY29" fmla="*/ 276514 h 285751"/>
                <a:gd name="connsiteX30" fmla="*/ 109151 w 338138"/>
                <a:gd name="connsiteY30" fmla="*/ 273875 h 285751"/>
                <a:gd name="connsiteX31" fmla="*/ 115754 w 338138"/>
                <a:gd name="connsiteY31" fmla="*/ 275194 h 285751"/>
                <a:gd name="connsiteX32" fmla="*/ 124999 w 338138"/>
                <a:gd name="connsiteY32" fmla="*/ 264639 h 285751"/>
                <a:gd name="connsiteX33" fmla="*/ 115754 w 338138"/>
                <a:gd name="connsiteY33" fmla="*/ 254083 h 285751"/>
                <a:gd name="connsiteX34" fmla="*/ 109151 w 338138"/>
                <a:gd name="connsiteY34" fmla="*/ 256722 h 285751"/>
                <a:gd name="connsiteX35" fmla="*/ 109151 w 338138"/>
                <a:gd name="connsiteY35" fmla="*/ 235610 h 285751"/>
                <a:gd name="connsiteX36" fmla="*/ 168582 w 338138"/>
                <a:gd name="connsiteY36" fmla="*/ 235610 h 285751"/>
                <a:gd name="connsiteX37" fmla="*/ 168582 w 338138"/>
                <a:gd name="connsiteY37" fmla="*/ 110259 h 285751"/>
                <a:gd name="connsiteX38" fmla="*/ 61606 w 338138"/>
                <a:gd name="connsiteY38" fmla="*/ 110259 h 285751"/>
                <a:gd name="connsiteX39" fmla="*/ 61606 w 338138"/>
                <a:gd name="connsiteY39" fmla="*/ 126093 h 285751"/>
                <a:gd name="connsiteX40" fmla="*/ 36512 w 338138"/>
                <a:gd name="connsiteY40" fmla="*/ 126093 h 285751"/>
                <a:gd name="connsiteX41" fmla="*/ 36512 w 338138"/>
                <a:gd name="connsiteY41" fmla="*/ 99703 h 285751"/>
                <a:gd name="connsiteX42" fmla="*/ 55002 w 338138"/>
                <a:gd name="connsiteY42" fmla="*/ 82550 h 285751"/>
                <a:gd name="connsiteX43" fmla="*/ 102729 w 338138"/>
                <a:gd name="connsiteY43" fmla="*/ 0 h 285751"/>
                <a:gd name="connsiteX44" fmla="*/ 305260 w 338138"/>
                <a:gd name="connsiteY44" fmla="*/ 0 h 285751"/>
                <a:gd name="connsiteX45" fmla="*/ 338138 w 338138"/>
                <a:gd name="connsiteY45" fmla="*/ 34237 h 285751"/>
                <a:gd name="connsiteX46" fmla="*/ 338138 w 338138"/>
                <a:gd name="connsiteY46" fmla="*/ 188306 h 285751"/>
                <a:gd name="connsiteX47" fmla="*/ 305260 w 338138"/>
                <a:gd name="connsiteY47" fmla="*/ 221226 h 285751"/>
                <a:gd name="connsiteX48" fmla="*/ 234242 w 338138"/>
                <a:gd name="connsiteY48" fmla="*/ 221226 h 285751"/>
                <a:gd name="connsiteX49" fmla="*/ 234242 w 338138"/>
                <a:gd name="connsiteY49" fmla="*/ 243612 h 285751"/>
                <a:gd name="connsiteX50" fmla="*/ 265806 w 338138"/>
                <a:gd name="connsiteY50" fmla="*/ 243612 h 285751"/>
                <a:gd name="connsiteX51" fmla="*/ 277642 w 338138"/>
                <a:gd name="connsiteY51" fmla="*/ 256780 h 285751"/>
                <a:gd name="connsiteX52" fmla="*/ 277642 w 338138"/>
                <a:gd name="connsiteY52" fmla="*/ 272582 h 285751"/>
                <a:gd name="connsiteX53" fmla="*/ 265806 w 338138"/>
                <a:gd name="connsiteY53" fmla="*/ 285750 h 285751"/>
                <a:gd name="connsiteX54" fmla="*/ 205309 w 338138"/>
                <a:gd name="connsiteY54" fmla="*/ 285750 h 285751"/>
                <a:gd name="connsiteX55" fmla="*/ 210570 w 338138"/>
                <a:gd name="connsiteY55" fmla="*/ 269948 h 285751"/>
                <a:gd name="connsiteX56" fmla="*/ 210570 w 338138"/>
                <a:gd name="connsiteY56" fmla="*/ 213325 h 285751"/>
                <a:gd name="connsiteX57" fmla="*/ 210570 w 338138"/>
                <a:gd name="connsiteY57" fmla="*/ 172504 h 285751"/>
                <a:gd name="connsiteX58" fmla="*/ 296054 w 338138"/>
                <a:gd name="connsiteY58" fmla="*/ 172504 h 285751"/>
                <a:gd name="connsiteX59" fmla="*/ 309205 w 338138"/>
                <a:gd name="connsiteY59" fmla="*/ 159335 h 285751"/>
                <a:gd name="connsiteX60" fmla="*/ 309205 w 338138"/>
                <a:gd name="connsiteY60" fmla="*/ 39504 h 285751"/>
                <a:gd name="connsiteX61" fmla="*/ 296054 w 338138"/>
                <a:gd name="connsiteY61" fmla="*/ 27653 h 285751"/>
                <a:gd name="connsiteX62" fmla="*/ 110620 w 338138"/>
                <a:gd name="connsiteY62" fmla="*/ 27653 h 285751"/>
                <a:gd name="connsiteX63" fmla="*/ 98783 w 338138"/>
                <a:gd name="connsiteY63" fmla="*/ 39504 h 285751"/>
                <a:gd name="connsiteX64" fmla="*/ 98783 w 338138"/>
                <a:gd name="connsiteY64" fmla="*/ 65841 h 285751"/>
                <a:gd name="connsiteX65" fmla="*/ 69850 w 338138"/>
                <a:gd name="connsiteY65" fmla="*/ 65841 h 285751"/>
                <a:gd name="connsiteX66" fmla="*/ 69850 w 338138"/>
                <a:gd name="connsiteY66" fmla="*/ 34237 h 285751"/>
                <a:gd name="connsiteX67" fmla="*/ 102729 w 338138"/>
                <a:gd name="connsiteY67" fmla="*/ 0 h 28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38138" h="285751">
                  <a:moveTo>
                    <a:pt x="46038" y="261938"/>
                  </a:moveTo>
                  <a:cubicBezTo>
                    <a:pt x="41654" y="261938"/>
                    <a:pt x="38100" y="265847"/>
                    <a:pt x="38100" y="270670"/>
                  </a:cubicBezTo>
                  <a:cubicBezTo>
                    <a:pt x="38100" y="275493"/>
                    <a:pt x="41654" y="279402"/>
                    <a:pt x="46038" y="279402"/>
                  </a:cubicBezTo>
                  <a:cubicBezTo>
                    <a:pt x="50422" y="279402"/>
                    <a:pt x="53976" y="275493"/>
                    <a:pt x="53976" y="270670"/>
                  </a:cubicBezTo>
                  <a:cubicBezTo>
                    <a:pt x="53976" y="265847"/>
                    <a:pt x="50422" y="261938"/>
                    <a:pt x="46038" y="261938"/>
                  </a:cubicBezTo>
                  <a:close/>
                  <a:moveTo>
                    <a:pt x="288131" y="184150"/>
                  </a:moveTo>
                  <a:cubicBezTo>
                    <a:pt x="282432" y="184150"/>
                    <a:pt x="277812" y="188770"/>
                    <a:pt x="277812" y="194469"/>
                  </a:cubicBezTo>
                  <a:cubicBezTo>
                    <a:pt x="277812" y="200168"/>
                    <a:pt x="282432" y="204788"/>
                    <a:pt x="288131" y="204788"/>
                  </a:cubicBezTo>
                  <a:cubicBezTo>
                    <a:pt x="293830" y="204788"/>
                    <a:pt x="298450" y="200168"/>
                    <a:pt x="298450" y="194469"/>
                  </a:cubicBezTo>
                  <a:cubicBezTo>
                    <a:pt x="298450" y="188770"/>
                    <a:pt x="293830" y="184150"/>
                    <a:pt x="288131" y="184150"/>
                  </a:cubicBezTo>
                  <a:close/>
                  <a:moveTo>
                    <a:pt x="19050" y="165100"/>
                  </a:moveTo>
                  <a:lnTo>
                    <a:pt x="19050" y="242888"/>
                  </a:lnTo>
                  <a:lnTo>
                    <a:pt x="73025" y="242888"/>
                  </a:lnTo>
                  <a:lnTo>
                    <a:pt x="73025" y="165100"/>
                  </a:lnTo>
                  <a:close/>
                  <a:moveTo>
                    <a:pt x="12010" y="141288"/>
                  </a:moveTo>
                  <a:cubicBezTo>
                    <a:pt x="12010" y="141288"/>
                    <a:pt x="12010" y="141288"/>
                    <a:pt x="81400" y="141288"/>
                  </a:cubicBezTo>
                  <a:cubicBezTo>
                    <a:pt x="86738" y="141288"/>
                    <a:pt x="92075" y="146541"/>
                    <a:pt x="92075" y="153107"/>
                  </a:cubicBezTo>
                  <a:cubicBezTo>
                    <a:pt x="92075" y="153107"/>
                    <a:pt x="92075" y="153107"/>
                    <a:pt x="92075" y="273932"/>
                  </a:cubicBezTo>
                  <a:cubicBezTo>
                    <a:pt x="92075" y="280498"/>
                    <a:pt x="86738" y="285751"/>
                    <a:pt x="81400" y="285751"/>
                  </a:cubicBezTo>
                  <a:cubicBezTo>
                    <a:pt x="81400" y="285751"/>
                    <a:pt x="81400" y="285751"/>
                    <a:pt x="12010" y="285751"/>
                  </a:cubicBezTo>
                  <a:cubicBezTo>
                    <a:pt x="5337" y="285751"/>
                    <a:pt x="0" y="280498"/>
                    <a:pt x="0" y="273932"/>
                  </a:cubicBezTo>
                  <a:cubicBezTo>
                    <a:pt x="0" y="273932"/>
                    <a:pt x="0" y="273932"/>
                    <a:pt x="0" y="153107"/>
                  </a:cubicBezTo>
                  <a:cubicBezTo>
                    <a:pt x="0" y="146541"/>
                    <a:pt x="5337" y="141288"/>
                    <a:pt x="12010" y="141288"/>
                  </a:cubicBezTo>
                  <a:close/>
                  <a:moveTo>
                    <a:pt x="55002" y="82550"/>
                  </a:moveTo>
                  <a:cubicBezTo>
                    <a:pt x="55002" y="82550"/>
                    <a:pt x="55002" y="82550"/>
                    <a:pt x="175185" y="82550"/>
                  </a:cubicBezTo>
                  <a:cubicBezTo>
                    <a:pt x="185751" y="82550"/>
                    <a:pt x="193675" y="90467"/>
                    <a:pt x="193675" y="99703"/>
                  </a:cubicBezTo>
                  <a:cubicBezTo>
                    <a:pt x="193675" y="99703"/>
                    <a:pt x="193675" y="99703"/>
                    <a:pt x="193675" y="268597"/>
                  </a:cubicBezTo>
                  <a:cubicBezTo>
                    <a:pt x="193675" y="277833"/>
                    <a:pt x="185751" y="285750"/>
                    <a:pt x="175185" y="285750"/>
                  </a:cubicBezTo>
                  <a:cubicBezTo>
                    <a:pt x="175185" y="285750"/>
                    <a:pt x="175185" y="285750"/>
                    <a:pt x="107830" y="285750"/>
                  </a:cubicBezTo>
                  <a:cubicBezTo>
                    <a:pt x="109151" y="283111"/>
                    <a:pt x="109151" y="280472"/>
                    <a:pt x="109151" y="276514"/>
                  </a:cubicBezTo>
                  <a:cubicBezTo>
                    <a:pt x="109151" y="276514"/>
                    <a:pt x="109151" y="276514"/>
                    <a:pt x="109151" y="273875"/>
                  </a:cubicBezTo>
                  <a:cubicBezTo>
                    <a:pt x="110471" y="273875"/>
                    <a:pt x="113113" y="275194"/>
                    <a:pt x="115754" y="275194"/>
                  </a:cubicBezTo>
                  <a:cubicBezTo>
                    <a:pt x="121037" y="275194"/>
                    <a:pt x="124999" y="271236"/>
                    <a:pt x="124999" y="264639"/>
                  </a:cubicBezTo>
                  <a:cubicBezTo>
                    <a:pt x="124999" y="259361"/>
                    <a:pt x="121037" y="254083"/>
                    <a:pt x="115754" y="254083"/>
                  </a:cubicBezTo>
                  <a:cubicBezTo>
                    <a:pt x="113113" y="254083"/>
                    <a:pt x="110471" y="255402"/>
                    <a:pt x="109151" y="256722"/>
                  </a:cubicBezTo>
                  <a:cubicBezTo>
                    <a:pt x="109151" y="256722"/>
                    <a:pt x="109151" y="256722"/>
                    <a:pt x="109151" y="235610"/>
                  </a:cubicBezTo>
                  <a:cubicBezTo>
                    <a:pt x="109151" y="235610"/>
                    <a:pt x="109151" y="235610"/>
                    <a:pt x="168582" y="235610"/>
                  </a:cubicBezTo>
                  <a:cubicBezTo>
                    <a:pt x="168582" y="235610"/>
                    <a:pt x="168582" y="235610"/>
                    <a:pt x="168582" y="110259"/>
                  </a:cubicBezTo>
                  <a:cubicBezTo>
                    <a:pt x="168582" y="110259"/>
                    <a:pt x="168582" y="110259"/>
                    <a:pt x="61606" y="110259"/>
                  </a:cubicBezTo>
                  <a:cubicBezTo>
                    <a:pt x="61606" y="110259"/>
                    <a:pt x="61606" y="110259"/>
                    <a:pt x="61606" y="126093"/>
                  </a:cubicBezTo>
                  <a:cubicBezTo>
                    <a:pt x="61606" y="126093"/>
                    <a:pt x="61606" y="126093"/>
                    <a:pt x="36512" y="126093"/>
                  </a:cubicBezTo>
                  <a:cubicBezTo>
                    <a:pt x="36512" y="126093"/>
                    <a:pt x="36512" y="126093"/>
                    <a:pt x="36512" y="99703"/>
                  </a:cubicBezTo>
                  <a:cubicBezTo>
                    <a:pt x="36512" y="90467"/>
                    <a:pt x="45757" y="82550"/>
                    <a:pt x="55002" y="82550"/>
                  </a:cubicBezTo>
                  <a:close/>
                  <a:moveTo>
                    <a:pt x="102729" y="0"/>
                  </a:moveTo>
                  <a:cubicBezTo>
                    <a:pt x="102729" y="0"/>
                    <a:pt x="102729" y="0"/>
                    <a:pt x="305260" y="0"/>
                  </a:cubicBezTo>
                  <a:cubicBezTo>
                    <a:pt x="323672" y="0"/>
                    <a:pt x="338138" y="15802"/>
                    <a:pt x="338138" y="34237"/>
                  </a:cubicBezTo>
                  <a:cubicBezTo>
                    <a:pt x="338138" y="34237"/>
                    <a:pt x="338138" y="34237"/>
                    <a:pt x="338138" y="188306"/>
                  </a:cubicBezTo>
                  <a:cubicBezTo>
                    <a:pt x="338138" y="206741"/>
                    <a:pt x="323672" y="221226"/>
                    <a:pt x="305260" y="221226"/>
                  </a:cubicBezTo>
                  <a:cubicBezTo>
                    <a:pt x="305260" y="221226"/>
                    <a:pt x="305260" y="221226"/>
                    <a:pt x="234242" y="221226"/>
                  </a:cubicBezTo>
                  <a:cubicBezTo>
                    <a:pt x="234242" y="221226"/>
                    <a:pt x="234242" y="221226"/>
                    <a:pt x="234242" y="243612"/>
                  </a:cubicBezTo>
                  <a:cubicBezTo>
                    <a:pt x="234242" y="243612"/>
                    <a:pt x="234242" y="243612"/>
                    <a:pt x="265806" y="243612"/>
                  </a:cubicBezTo>
                  <a:cubicBezTo>
                    <a:pt x="272381" y="243612"/>
                    <a:pt x="277642" y="250196"/>
                    <a:pt x="277642" y="256780"/>
                  </a:cubicBezTo>
                  <a:cubicBezTo>
                    <a:pt x="277642" y="256780"/>
                    <a:pt x="277642" y="256780"/>
                    <a:pt x="277642" y="272582"/>
                  </a:cubicBezTo>
                  <a:cubicBezTo>
                    <a:pt x="277642" y="280483"/>
                    <a:pt x="272381" y="285750"/>
                    <a:pt x="265806" y="285750"/>
                  </a:cubicBezTo>
                  <a:cubicBezTo>
                    <a:pt x="265806" y="285750"/>
                    <a:pt x="265806" y="285750"/>
                    <a:pt x="205309" y="285750"/>
                  </a:cubicBezTo>
                  <a:cubicBezTo>
                    <a:pt x="207940" y="280483"/>
                    <a:pt x="209255" y="275216"/>
                    <a:pt x="210570" y="269948"/>
                  </a:cubicBezTo>
                  <a:cubicBezTo>
                    <a:pt x="210570" y="268632"/>
                    <a:pt x="210570" y="213325"/>
                    <a:pt x="210570" y="213325"/>
                  </a:cubicBezTo>
                  <a:cubicBezTo>
                    <a:pt x="210570" y="213325"/>
                    <a:pt x="210570" y="213325"/>
                    <a:pt x="210570" y="172504"/>
                  </a:cubicBezTo>
                  <a:cubicBezTo>
                    <a:pt x="210570" y="172504"/>
                    <a:pt x="210570" y="172504"/>
                    <a:pt x="296054" y="172504"/>
                  </a:cubicBezTo>
                  <a:cubicBezTo>
                    <a:pt x="303945" y="172504"/>
                    <a:pt x="309205" y="165920"/>
                    <a:pt x="309205" y="159335"/>
                  </a:cubicBezTo>
                  <a:cubicBezTo>
                    <a:pt x="309205" y="159335"/>
                    <a:pt x="309205" y="159335"/>
                    <a:pt x="309205" y="39504"/>
                  </a:cubicBezTo>
                  <a:cubicBezTo>
                    <a:pt x="309205" y="32920"/>
                    <a:pt x="303945" y="27653"/>
                    <a:pt x="296054" y="27653"/>
                  </a:cubicBezTo>
                  <a:cubicBezTo>
                    <a:pt x="296054" y="27653"/>
                    <a:pt x="296054" y="27653"/>
                    <a:pt x="110620" y="27653"/>
                  </a:cubicBezTo>
                  <a:cubicBezTo>
                    <a:pt x="104044" y="27653"/>
                    <a:pt x="98783" y="32920"/>
                    <a:pt x="98783" y="39504"/>
                  </a:cubicBezTo>
                  <a:cubicBezTo>
                    <a:pt x="98783" y="39504"/>
                    <a:pt x="98783" y="39504"/>
                    <a:pt x="98783" y="65841"/>
                  </a:cubicBezTo>
                  <a:cubicBezTo>
                    <a:pt x="98783" y="65841"/>
                    <a:pt x="98783" y="65841"/>
                    <a:pt x="69850" y="65841"/>
                  </a:cubicBezTo>
                  <a:cubicBezTo>
                    <a:pt x="69850" y="65841"/>
                    <a:pt x="69850" y="65841"/>
                    <a:pt x="69850" y="34237"/>
                  </a:cubicBezTo>
                  <a:cubicBezTo>
                    <a:pt x="69850" y="15802"/>
                    <a:pt x="84317" y="0"/>
                    <a:pt x="102729" y="0"/>
                  </a:cubicBezTo>
                  <a:close/>
                </a:path>
              </a:pathLst>
            </a:custGeom>
            <a:solidFill>
              <a:schemeClr val="tx2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39" name="千图PPT彼岸天：ID 8661124库_组合 38"/>
          <p:cNvGrpSpPr/>
          <p:nvPr>
            <p:custDataLst>
              <p:tags r:id="rId6"/>
            </p:custDataLst>
          </p:nvPr>
        </p:nvGrpSpPr>
        <p:grpSpPr>
          <a:xfrm>
            <a:off x="6448655" y="3845681"/>
            <a:ext cx="2457329" cy="2237017"/>
            <a:chOff x="6448655" y="3845681"/>
            <a:chExt cx="2457329" cy="2237017"/>
          </a:xfrm>
        </p:grpSpPr>
        <p:grpSp>
          <p:nvGrpSpPr>
            <p:cNvPr id="8" name="Group 30"/>
            <p:cNvGrpSpPr/>
            <p:nvPr/>
          </p:nvGrpSpPr>
          <p:grpSpPr>
            <a:xfrm>
              <a:off x="6448655" y="5246921"/>
              <a:ext cx="2457329" cy="835777"/>
              <a:chOff x="9029821" y="3139323"/>
              <a:chExt cx="2457329" cy="835777"/>
            </a:xfrm>
          </p:grpSpPr>
          <p:sp>
            <p:nvSpPr>
              <p:cNvPr id="17" name="TextBox 31"/>
              <p:cNvSpPr txBox="1"/>
              <p:nvPr/>
            </p:nvSpPr>
            <p:spPr>
              <a:xfrm>
                <a:off x="9029821" y="3385544"/>
                <a:ext cx="2457329" cy="589556"/>
              </a:xfrm>
              <a:prstGeom prst="rect">
                <a:avLst/>
              </a:prstGeom>
              <a:noFill/>
            </p:spPr>
            <p:txBody>
              <a:bodyPr wrap="square" lIns="72000" tIns="0" rIns="72000" bIns="0" anchor="ctr" anchorCtr="0">
                <a:normAutofit/>
              </a:bodyPr>
              <a:lstStyle/>
              <a:p>
                <a:pPr defTabSz="914400">
                  <a:lnSpc>
                    <a:spcPct val="120000"/>
                  </a:lnSpc>
                  <a:defRPr/>
                </a:pPr>
                <a:r>
                  <a:rPr lang="zh-CN" altLang="en-US" sz="1000" dirty="0"/>
                  <a:t>请替换文字内容复制你的内容到此</a:t>
                </a:r>
                <a:br>
                  <a:rPr lang="zh-CN" altLang="en-US" sz="1000" dirty="0"/>
                </a:br>
                <a:endParaRPr lang="zh-CN" altLang="en-US" sz="1000" dirty="0"/>
              </a:p>
            </p:txBody>
          </p:sp>
          <p:sp>
            <p:nvSpPr>
              <p:cNvPr id="18" name="Rectangle 32"/>
              <p:cNvSpPr/>
              <p:nvPr/>
            </p:nvSpPr>
            <p:spPr>
              <a:xfrm>
                <a:off x="9029821" y="3139323"/>
                <a:ext cx="2457329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rmAutofit/>
              </a:bodyPr>
              <a:lstStyle/>
              <a:p>
                <a:pPr lvl="0" defTabSz="914400">
                  <a:defRPr/>
                </a:pPr>
                <a:r>
                  <a:rPr lang="zh-CN" altLang="en-US" sz="1600" b="1" dirty="0">
                    <a:solidFill>
                      <a:schemeClr val="accent5"/>
                    </a:solidFill>
                  </a:rPr>
                  <a:t>输入标题文本</a:t>
                </a:r>
              </a:p>
            </p:txBody>
          </p:sp>
        </p:grpSp>
        <p:sp>
          <p:nvSpPr>
            <p:cNvPr id="14" name="Freeform: Shape 41"/>
            <p:cNvSpPr/>
            <p:nvPr/>
          </p:nvSpPr>
          <p:spPr>
            <a:xfrm>
              <a:off x="6695263" y="3845681"/>
              <a:ext cx="355891" cy="300753"/>
            </a:xfrm>
            <a:custGeom>
              <a:avLst/>
              <a:gdLst>
                <a:gd name="connsiteX0" fmla="*/ 46038 w 338138"/>
                <a:gd name="connsiteY0" fmla="*/ 261938 h 285751"/>
                <a:gd name="connsiteX1" fmla="*/ 38100 w 338138"/>
                <a:gd name="connsiteY1" fmla="*/ 270670 h 285751"/>
                <a:gd name="connsiteX2" fmla="*/ 46038 w 338138"/>
                <a:gd name="connsiteY2" fmla="*/ 279402 h 285751"/>
                <a:gd name="connsiteX3" fmla="*/ 53976 w 338138"/>
                <a:gd name="connsiteY3" fmla="*/ 270670 h 285751"/>
                <a:gd name="connsiteX4" fmla="*/ 46038 w 338138"/>
                <a:gd name="connsiteY4" fmla="*/ 261938 h 285751"/>
                <a:gd name="connsiteX5" fmla="*/ 288131 w 338138"/>
                <a:gd name="connsiteY5" fmla="*/ 184150 h 285751"/>
                <a:gd name="connsiteX6" fmla="*/ 277812 w 338138"/>
                <a:gd name="connsiteY6" fmla="*/ 194469 h 285751"/>
                <a:gd name="connsiteX7" fmla="*/ 288131 w 338138"/>
                <a:gd name="connsiteY7" fmla="*/ 204788 h 285751"/>
                <a:gd name="connsiteX8" fmla="*/ 298450 w 338138"/>
                <a:gd name="connsiteY8" fmla="*/ 194469 h 285751"/>
                <a:gd name="connsiteX9" fmla="*/ 288131 w 338138"/>
                <a:gd name="connsiteY9" fmla="*/ 184150 h 285751"/>
                <a:gd name="connsiteX10" fmla="*/ 19050 w 338138"/>
                <a:gd name="connsiteY10" fmla="*/ 165100 h 285751"/>
                <a:gd name="connsiteX11" fmla="*/ 19050 w 338138"/>
                <a:gd name="connsiteY11" fmla="*/ 242888 h 285751"/>
                <a:gd name="connsiteX12" fmla="*/ 73025 w 338138"/>
                <a:gd name="connsiteY12" fmla="*/ 242888 h 285751"/>
                <a:gd name="connsiteX13" fmla="*/ 73025 w 338138"/>
                <a:gd name="connsiteY13" fmla="*/ 165100 h 285751"/>
                <a:gd name="connsiteX14" fmla="*/ 12010 w 338138"/>
                <a:gd name="connsiteY14" fmla="*/ 141288 h 285751"/>
                <a:gd name="connsiteX15" fmla="*/ 81400 w 338138"/>
                <a:gd name="connsiteY15" fmla="*/ 141288 h 285751"/>
                <a:gd name="connsiteX16" fmla="*/ 92075 w 338138"/>
                <a:gd name="connsiteY16" fmla="*/ 153107 h 285751"/>
                <a:gd name="connsiteX17" fmla="*/ 92075 w 338138"/>
                <a:gd name="connsiteY17" fmla="*/ 273932 h 285751"/>
                <a:gd name="connsiteX18" fmla="*/ 81400 w 338138"/>
                <a:gd name="connsiteY18" fmla="*/ 285751 h 285751"/>
                <a:gd name="connsiteX19" fmla="*/ 12010 w 338138"/>
                <a:gd name="connsiteY19" fmla="*/ 285751 h 285751"/>
                <a:gd name="connsiteX20" fmla="*/ 0 w 338138"/>
                <a:gd name="connsiteY20" fmla="*/ 273932 h 285751"/>
                <a:gd name="connsiteX21" fmla="*/ 0 w 338138"/>
                <a:gd name="connsiteY21" fmla="*/ 153107 h 285751"/>
                <a:gd name="connsiteX22" fmla="*/ 12010 w 338138"/>
                <a:gd name="connsiteY22" fmla="*/ 141288 h 285751"/>
                <a:gd name="connsiteX23" fmla="*/ 55002 w 338138"/>
                <a:gd name="connsiteY23" fmla="*/ 82550 h 285751"/>
                <a:gd name="connsiteX24" fmla="*/ 175185 w 338138"/>
                <a:gd name="connsiteY24" fmla="*/ 82550 h 285751"/>
                <a:gd name="connsiteX25" fmla="*/ 193675 w 338138"/>
                <a:gd name="connsiteY25" fmla="*/ 99703 h 285751"/>
                <a:gd name="connsiteX26" fmla="*/ 193675 w 338138"/>
                <a:gd name="connsiteY26" fmla="*/ 268597 h 285751"/>
                <a:gd name="connsiteX27" fmla="*/ 175185 w 338138"/>
                <a:gd name="connsiteY27" fmla="*/ 285750 h 285751"/>
                <a:gd name="connsiteX28" fmla="*/ 107830 w 338138"/>
                <a:gd name="connsiteY28" fmla="*/ 285750 h 285751"/>
                <a:gd name="connsiteX29" fmla="*/ 109151 w 338138"/>
                <a:gd name="connsiteY29" fmla="*/ 276514 h 285751"/>
                <a:gd name="connsiteX30" fmla="*/ 109151 w 338138"/>
                <a:gd name="connsiteY30" fmla="*/ 273875 h 285751"/>
                <a:gd name="connsiteX31" fmla="*/ 115754 w 338138"/>
                <a:gd name="connsiteY31" fmla="*/ 275194 h 285751"/>
                <a:gd name="connsiteX32" fmla="*/ 124999 w 338138"/>
                <a:gd name="connsiteY32" fmla="*/ 264639 h 285751"/>
                <a:gd name="connsiteX33" fmla="*/ 115754 w 338138"/>
                <a:gd name="connsiteY33" fmla="*/ 254083 h 285751"/>
                <a:gd name="connsiteX34" fmla="*/ 109151 w 338138"/>
                <a:gd name="connsiteY34" fmla="*/ 256722 h 285751"/>
                <a:gd name="connsiteX35" fmla="*/ 109151 w 338138"/>
                <a:gd name="connsiteY35" fmla="*/ 235610 h 285751"/>
                <a:gd name="connsiteX36" fmla="*/ 168582 w 338138"/>
                <a:gd name="connsiteY36" fmla="*/ 235610 h 285751"/>
                <a:gd name="connsiteX37" fmla="*/ 168582 w 338138"/>
                <a:gd name="connsiteY37" fmla="*/ 110259 h 285751"/>
                <a:gd name="connsiteX38" fmla="*/ 61606 w 338138"/>
                <a:gd name="connsiteY38" fmla="*/ 110259 h 285751"/>
                <a:gd name="connsiteX39" fmla="*/ 61606 w 338138"/>
                <a:gd name="connsiteY39" fmla="*/ 126093 h 285751"/>
                <a:gd name="connsiteX40" fmla="*/ 36512 w 338138"/>
                <a:gd name="connsiteY40" fmla="*/ 126093 h 285751"/>
                <a:gd name="connsiteX41" fmla="*/ 36512 w 338138"/>
                <a:gd name="connsiteY41" fmla="*/ 99703 h 285751"/>
                <a:gd name="connsiteX42" fmla="*/ 55002 w 338138"/>
                <a:gd name="connsiteY42" fmla="*/ 82550 h 285751"/>
                <a:gd name="connsiteX43" fmla="*/ 102729 w 338138"/>
                <a:gd name="connsiteY43" fmla="*/ 0 h 285751"/>
                <a:gd name="connsiteX44" fmla="*/ 305260 w 338138"/>
                <a:gd name="connsiteY44" fmla="*/ 0 h 285751"/>
                <a:gd name="connsiteX45" fmla="*/ 338138 w 338138"/>
                <a:gd name="connsiteY45" fmla="*/ 34237 h 285751"/>
                <a:gd name="connsiteX46" fmla="*/ 338138 w 338138"/>
                <a:gd name="connsiteY46" fmla="*/ 188306 h 285751"/>
                <a:gd name="connsiteX47" fmla="*/ 305260 w 338138"/>
                <a:gd name="connsiteY47" fmla="*/ 221226 h 285751"/>
                <a:gd name="connsiteX48" fmla="*/ 234242 w 338138"/>
                <a:gd name="connsiteY48" fmla="*/ 221226 h 285751"/>
                <a:gd name="connsiteX49" fmla="*/ 234242 w 338138"/>
                <a:gd name="connsiteY49" fmla="*/ 243612 h 285751"/>
                <a:gd name="connsiteX50" fmla="*/ 265806 w 338138"/>
                <a:gd name="connsiteY50" fmla="*/ 243612 h 285751"/>
                <a:gd name="connsiteX51" fmla="*/ 277642 w 338138"/>
                <a:gd name="connsiteY51" fmla="*/ 256780 h 285751"/>
                <a:gd name="connsiteX52" fmla="*/ 277642 w 338138"/>
                <a:gd name="connsiteY52" fmla="*/ 272582 h 285751"/>
                <a:gd name="connsiteX53" fmla="*/ 265806 w 338138"/>
                <a:gd name="connsiteY53" fmla="*/ 285750 h 285751"/>
                <a:gd name="connsiteX54" fmla="*/ 205309 w 338138"/>
                <a:gd name="connsiteY54" fmla="*/ 285750 h 285751"/>
                <a:gd name="connsiteX55" fmla="*/ 210570 w 338138"/>
                <a:gd name="connsiteY55" fmla="*/ 269948 h 285751"/>
                <a:gd name="connsiteX56" fmla="*/ 210570 w 338138"/>
                <a:gd name="connsiteY56" fmla="*/ 213325 h 285751"/>
                <a:gd name="connsiteX57" fmla="*/ 210570 w 338138"/>
                <a:gd name="connsiteY57" fmla="*/ 172504 h 285751"/>
                <a:gd name="connsiteX58" fmla="*/ 296054 w 338138"/>
                <a:gd name="connsiteY58" fmla="*/ 172504 h 285751"/>
                <a:gd name="connsiteX59" fmla="*/ 309205 w 338138"/>
                <a:gd name="connsiteY59" fmla="*/ 159335 h 285751"/>
                <a:gd name="connsiteX60" fmla="*/ 309205 w 338138"/>
                <a:gd name="connsiteY60" fmla="*/ 39504 h 285751"/>
                <a:gd name="connsiteX61" fmla="*/ 296054 w 338138"/>
                <a:gd name="connsiteY61" fmla="*/ 27653 h 285751"/>
                <a:gd name="connsiteX62" fmla="*/ 110620 w 338138"/>
                <a:gd name="connsiteY62" fmla="*/ 27653 h 285751"/>
                <a:gd name="connsiteX63" fmla="*/ 98783 w 338138"/>
                <a:gd name="connsiteY63" fmla="*/ 39504 h 285751"/>
                <a:gd name="connsiteX64" fmla="*/ 98783 w 338138"/>
                <a:gd name="connsiteY64" fmla="*/ 65841 h 285751"/>
                <a:gd name="connsiteX65" fmla="*/ 69850 w 338138"/>
                <a:gd name="connsiteY65" fmla="*/ 65841 h 285751"/>
                <a:gd name="connsiteX66" fmla="*/ 69850 w 338138"/>
                <a:gd name="connsiteY66" fmla="*/ 34237 h 285751"/>
                <a:gd name="connsiteX67" fmla="*/ 102729 w 338138"/>
                <a:gd name="connsiteY67" fmla="*/ 0 h 28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38138" h="285751">
                  <a:moveTo>
                    <a:pt x="46038" y="261938"/>
                  </a:moveTo>
                  <a:cubicBezTo>
                    <a:pt x="41654" y="261938"/>
                    <a:pt x="38100" y="265847"/>
                    <a:pt x="38100" y="270670"/>
                  </a:cubicBezTo>
                  <a:cubicBezTo>
                    <a:pt x="38100" y="275493"/>
                    <a:pt x="41654" y="279402"/>
                    <a:pt x="46038" y="279402"/>
                  </a:cubicBezTo>
                  <a:cubicBezTo>
                    <a:pt x="50422" y="279402"/>
                    <a:pt x="53976" y="275493"/>
                    <a:pt x="53976" y="270670"/>
                  </a:cubicBezTo>
                  <a:cubicBezTo>
                    <a:pt x="53976" y="265847"/>
                    <a:pt x="50422" y="261938"/>
                    <a:pt x="46038" y="261938"/>
                  </a:cubicBezTo>
                  <a:close/>
                  <a:moveTo>
                    <a:pt x="288131" y="184150"/>
                  </a:moveTo>
                  <a:cubicBezTo>
                    <a:pt x="282432" y="184150"/>
                    <a:pt x="277812" y="188770"/>
                    <a:pt x="277812" y="194469"/>
                  </a:cubicBezTo>
                  <a:cubicBezTo>
                    <a:pt x="277812" y="200168"/>
                    <a:pt x="282432" y="204788"/>
                    <a:pt x="288131" y="204788"/>
                  </a:cubicBezTo>
                  <a:cubicBezTo>
                    <a:pt x="293830" y="204788"/>
                    <a:pt x="298450" y="200168"/>
                    <a:pt x="298450" y="194469"/>
                  </a:cubicBezTo>
                  <a:cubicBezTo>
                    <a:pt x="298450" y="188770"/>
                    <a:pt x="293830" y="184150"/>
                    <a:pt x="288131" y="184150"/>
                  </a:cubicBezTo>
                  <a:close/>
                  <a:moveTo>
                    <a:pt x="19050" y="165100"/>
                  </a:moveTo>
                  <a:lnTo>
                    <a:pt x="19050" y="242888"/>
                  </a:lnTo>
                  <a:lnTo>
                    <a:pt x="73025" y="242888"/>
                  </a:lnTo>
                  <a:lnTo>
                    <a:pt x="73025" y="165100"/>
                  </a:lnTo>
                  <a:close/>
                  <a:moveTo>
                    <a:pt x="12010" y="141288"/>
                  </a:moveTo>
                  <a:cubicBezTo>
                    <a:pt x="12010" y="141288"/>
                    <a:pt x="12010" y="141288"/>
                    <a:pt x="81400" y="141288"/>
                  </a:cubicBezTo>
                  <a:cubicBezTo>
                    <a:pt x="86738" y="141288"/>
                    <a:pt x="92075" y="146541"/>
                    <a:pt x="92075" y="153107"/>
                  </a:cubicBezTo>
                  <a:cubicBezTo>
                    <a:pt x="92075" y="153107"/>
                    <a:pt x="92075" y="153107"/>
                    <a:pt x="92075" y="273932"/>
                  </a:cubicBezTo>
                  <a:cubicBezTo>
                    <a:pt x="92075" y="280498"/>
                    <a:pt x="86738" y="285751"/>
                    <a:pt x="81400" y="285751"/>
                  </a:cubicBezTo>
                  <a:cubicBezTo>
                    <a:pt x="81400" y="285751"/>
                    <a:pt x="81400" y="285751"/>
                    <a:pt x="12010" y="285751"/>
                  </a:cubicBezTo>
                  <a:cubicBezTo>
                    <a:pt x="5337" y="285751"/>
                    <a:pt x="0" y="280498"/>
                    <a:pt x="0" y="273932"/>
                  </a:cubicBezTo>
                  <a:cubicBezTo>
                    <a:pt x="0" y="273932"/>
                    <a:pt x="0" y="273932"/>
                    <a:pt x="0" y="153107"/>
                  </a:cubicBezTo>
                  <a:cubicBezTo>
                    <a:pt x="0" y="146541"/>
                    <a:pt x="5337" y="141288"/>
                    <a:pt x="12010" y="141288"/>
                  </a:cubicBezTo>
                  <a:close/>
                  <a:moveTo>
                    <a:pt x="55002" y="82550"/>
                  </a:moveTo>
                  <a:cubicBezTo>
                    <a:pt x="55002" y="82550"/>
                    <a:pt x="55002" y="82550"/>
                    <a:pt x="175185" y="82550"/>
                  </a:cubicBezTo>
                  <a:cubicBezTo>
                    <a:pt x="185751" y="82550"/>
                    <a:pt x="193675" y="90467"/>
                    <a:pt x="193675" y="99703"/>
                  </a:cubicBezTo>
                  <a:cubicBezTo>
                    <a:pt x="193675" y="99703"/>
                    <a:pt x="193675" y="99703"/>
                    <a:pt x="193675" y="268597"/>
                  </a:cubicBezTo>
                  <a:cubicBezTo>
                    <a:pt x="193675" y="277833"/>
                    <a:pt x="185751" y="285750"/>
                    <a:pt x="175185" y="285750"/>
                  </a:cubicBezTo>
                  <a:cubicBezTo>
                    <a:pt x="175185" y="285750"/>
                    <a:pt x="175185" y="285750"/>
                    <a:pt x="107830" y="285750"/>
                  </a:cubicBezTo>
                  <a:cubicBezTo>
                    <a:pt x="109151" y="283111"/>
                    <a:pt x="109151" y="280472"/>
                    <a:pt x="109151" y="276514"/>
                  </a:cubicBezTo>
                  <a:cubicBezTo>
                    <a:pt x="109151" y="276514"/>
                    <a:pt x="109151" y="276514"/>
                    <a:pt x="109151" y="273875"/>
                  </a:cubicBezTo>
                  <a:cubicBezTo>
                    <a:pt x="110471" y="273875"/>
                    <a:pt x="113113" y="275194"/>
                    <a:pt x="115754" y="275194"/>
                  </a:cubicBezTo>
                  <a:cubicBezTo>
                    <a:pt x="121037" y="275194"/>
                    <a:pt x="124999" y="271236"/>
                    <a:pt x="124999" y="264639"/>
                  </a:cubicBezTo>
                  <a:cubicBezTo>
                    <a:pt x="124999" y="259361"/>
                    <a:pt x="121037" y="254083"/>
                    <a:pt x="115754" y="254083"/>
                  </a:cubicBezTo>
                  <a:cubicBezTo>
                    <a:pt x="113113" y="254083"/>
                    <a:pt x="110471" y="255402"/>
                    <a:pt x="109151" y="256722"/>
                  </a:cubicBezTo>
                  <a:cubicBezTo>
                    <a:pt x="109151" y="256722"/>
                    <a:pt x="109151" y="256722"/>
                    <a:pt x="109151" y="235610"/>
                  </a:cubicBezTo>
                  <a:cubicBezTo>
                    <a:pt x="109151" y="235610"/>
                    <a:pt x="109151" y="235610"/>
                    <a:pt x="168582" y="235610"/>
                  </a:cubicBezTo>
                  <a:cubicBezTo>
                    <a:pt x="168582" y="235610"/>
                    <a:pt x="168582" y="235610"/>
                    <a:pt x="168582" y="110259"/>
                  </a:cubicBezTo>
                  <a:cubicBezTo>
                    <a:pt x="168582" y="110259"/>
                    <a:pt x="168582" y="110259"/>
                    <a:pt x="61606" y="110259"/>
                  </a:cubicBezTo>
                  <a:cubicBezTo>
                    <a:pt x="61606" y="110259"/>
                    <a:pt x="61606" y="110259"/>
                    <a:pt x="61606" y="126093"/>
                  </a:cubicBezTo>
                  <a:cubicBezTo>
                    <a:pt x="61606" y="126093"/>
                    <a:pt x="61606" y="126093"/>
                    <a:pt x="36512" y="126093"/>
                  </a:cubicBezTo>
                  <a:cubicBezTo>
                    <a:pt x="36512" y="126093"/>
                    <a:pt x="36512" y="126093"/>
                    <a:pt x="36512" y="99703"/>
                  </a:cubicBezTo>
                  <a:cubicBezTo>
                    <a:pt x="36512" y="90467"/>
                    <a:pt x="45757" y="82550"/>
                    <a:pt x="55002" y="82550"/>
                  </a:cubicBezTo>
                  <a:close/>
                  <a:moveTo>
                    <a:pt x="102729" y="0"/>
                  </a:moveTo>
                  <a:cubicBezTo>
                    <a:pt x="102729" y="0"/>
                    <a:pt x="102729" y="0"/>
                    <a:pt x="305260" y="0"/>
                  </a:cubicBezTo>
                  <a:cubicBezTo>
                    <a:pt x="323672" y="0"/>
                    <a:pt x="338138" y="15802"/>
                    <a:pt x="338138" y="34237"/>
                  </a:cubicBezTo>
                  <a:cubicBezTo>
                    <a:pt x="338138" y="34237"/>
                    <a:pt x="338138" y="34237"/>
                    <a:pt x="338138" y="188306"/>
                  </a:cubicBezTo>
                  <a:cubicBezTo>
                    <a:pt x="338138" y="206741"/>
                    <a:pt x="323672" y="221226"/>
                    <a:pt x="305260" y="221226"/>
                  </a:cubicBezTo>
                  <a:cubicBezTo>
                    <a:pt x="305260" y="221226"/>
                    <a:pt x="305260" y="221226"/>
                    <a:pt x="234242" y="221226"/>
                  </a:cubicBezTo>
                  <a:cubicBezTo>
                    <a:pt x="234242" y="221226"/>
                    <a:pt x="234242" y="221226"/>
                    <a:pt x="234242" y="243612"/>
                  </a:cubicBezTo>
                  <a:cubicBezTo>
                    <a:pt x="234242" y="243612"/>
                    <a:pt x="234242" y="243612"/>
                    <a:pt x="265806" y="243612"/>
                  </a:cubicBezTo>
                  <a:cubicBezTo>
                    <a:pt x="272381" y="243612"/>
                    <a:pt x="277642" y="250196"/>
                    <a:pt x="277642" y="256780"/>
                  </a:cubicBezTo>
                  <a:cubicBezTo>
                    <a:pt x="277642" y="256780"/>
                    <a:pt x="277642" y="256780"/>
                    <a:pt x="277642" y="272582"/>
                  </a:cubicBezTo>
                  <a:cubicBezTo>
                    <a:pt x="277642" y="280483"/>
                    <a:pt x="272381" y="285750"/>
                    <a:pt x="265806" y="285750"/>
                  </a:cubicBezTo>
                  <a:cubicBezTo>
                    <a:pt x="265806" y="285750"/>
                    <a:pt x="265806" y="285750"/>
                    <a:pt x="205309" y="285750"/>
                  </a:cubicBezTo>
                  <a:cubicBezTo>
                    <a:pt x="207940" y="280483"/>
                    <a:pt x="209255" y="275216"/>
                    <a:pt x="210570" y="269948"/>
                  </a:cubicBezTo>
                  <a:cubicBezTo>
                    <a:pt x="210570" y="268632"/>
                    <a:pt x="210570" y="213325"/>
                    <a:pt x="210570" y="213325"/>
                  </a:cubicBezTo>
                  <a:cubicBezTo>
                    <a:pt x="210570" y="213325"/>
                    <a:pt x="210570" y="213325"/>
                    <a:pt x="210570" y="172504"/>
                  </a:cubicBezTo>
                  <a:cubicBezTo>
                    <a:pt x="210570" y="172504"/>
                    <a:pt x="210570" y="172504"/>
                    <a:pt x="296054" y="172504"/>
                  </a:cubicBezTo>
                  <a:cubicBezTo>
                    <a:pt x="303945" y="172504"/>
                    <a:pt x="309205" y="165920"/>
                    <a:pt x="309205" y="159335"/>
                  </a:cubicBezTo>
                  <a:cubicBezTo>
                    <a:pt x="309205" y="159335"/>
                    <a:pt x="309205" y="159335"/>
                    <a:pt x="309205" y="39504"/>
                  </a:cubicBezTo>
                  <a:cubicBezTo>
                    <a:pt x="309205" y="32920"/>
                    <a:pt x="303945" y="27653"/>
                    <a:pt x="296054" y="27653"/>
                  </a:cubicBezTo>
                  <a:cubicBezTo>
                    <a:pt x="296054" y="27653"/>
                    <a:pt x="296054" y="27653"/>
                    <a:pt x="110620" y="27653"/>
                  </a:cubicBezTo>
                  <a:cubicBezTo>
                    <a:pt x="104044" y="27653"/>
                    <a:pt x="98783" y="32920"/>
                    <a:pt x="98783" y="39504"/>
                  </a:cubicBezTo>
                  <a:cubicBezTo>
                    <a:pt x="98783" y="39504"/>
                    <a:pt x="98783" y="39504"/>
                    <a:pt x="98783" y="65841"/>
                  </a:cubicBezTo>
                  <a:cubicBezTo>
                    <a:pt x="98783" y="65841"/>
                    <a:pt x="98783" y="65841"/>
                    <a:pt x="69850" y="65841"/>
                  </a:cubicBezTo>
                  <a:cubicBezTo>
                    <a:pt x="69850" y="65841"/>
                    <a:pt x="69850" y="65841"/>
                    <a:pt x="69850" y="34237"/>
                  </a:cubicBezTo>
                  <a:cubicBezTo>
                    <a:pt x="69850" y="15802"/>
                    <a:pt x="84317" y="0"/>
                    <a:pt x="102729" y="0"/>
                  </a:cubicBezTo>
                  <a:close/>
                </a:path>
              </a:pathLst>
            </a:custGeom>
            <a:solidFill>
              <a:schemeClr val="tx2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switch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千图PPT彼岸天：ID 8661124库_矩形 21"/>
          <p:cNvSpPr/>
          <p:nvPr>
            <p:custDataLst>
              <p:tags r:id="rId1"/>
            </p:custDataLst>
          </p:nvPr>
        </p:nvSpPr>
        <p:spPr bwMode="auto">
          <a:xfrm>
            <a:off x="4587722" y="2586217"/>
            <a:ext cx="3016557" cy="570454"/>
          </a:xfrm>
          <a:prstGeom prst="rect">
            <a:avLst/>
          </a:prstGeom>
          <a:solidFill>
            <a:schemeClr val="accent1"/>
          </a:solidFill>
          <a:ln w="19050">
            <a:noFill/>
            <a:round/>
          </a:ln>
        </p:spPr>
        <p:txBody>
          <a:bodyPr vert="horz" wrap="none" lIns="91440" tIns="45720" rIns="91440" bIns="45720" anchor="ctr" anchorCtr="1" compatLnSpc="1">
            <a:normAutofit/>
          </a:bodyPr>
          <a:lstStyle/>
          <a:p>
            <a:pPr lvl="0"/>
            <a:r>
              <a:rPr lang="zh-CN" altLang="en-US" sz="1400" b="1" dirty="0">
                <a:solidFill>
                  <a:srgbClr val="FFFFFF"/>
                </a:solidFill>
              </a:rPr>
              <a:t>输入标题文本</a:t>
            </a:r>
          </a:p>
        </p:txBody>
      </p:sp>
      <p:sp>
        <p:nvSpPr>
          <p:cNvPr id="5" name="千图PPT彼岸天：ID 8661124库_平行四边形 22"/>
          <p:cNvSpPr/>
          <p:nvPr>
            <p:custDataLst>
              <p:tags r:id="rId2"/>
            </p:custDataLst>
          </p:nvPr>
        </p:nvSpPr>
        <p:spPr bwMode="auto">
          <a:xfrm>
            <a:off x="6523015" y="3154459"/>
            <a:ext cx="1081264" cy="342947"/>
          </a:xfrm>
          <a:prstGeom prst="parallelogram">
            <a:avLst>
              <a:gd name="adj" fmla="val 58783"/>
            </a:avLst>
          </a:prstGeom>
          <a:solidFill>
            <a:schemeClr val="accent1">
              <a:lumMod val="50000"/>
            </a:schemeClr>
          </a:solidFill>
          <a:ln w="19050">
            <a:noFill/>
            <a:rou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" name="千图PPT彼岸天：ID 8661124库_平行四边形 37"/>
          <p:cNvSpPr/>
          <p:nvPr>
            <p:custDataLst>
              <p:tags r:id="rId3"/>
            </p:custDataLst>
          </p:nvPr>
        </p:nvSpPr>
        <p:spPr bwMode="auto">
          <a:xfrm flipH="1">
            <a:off x="4587722" y="3154459"/>
            <a:ext cx="1081264" cy="342947"/>
          </a:xfrm>
          <a:prstGeom prst="parallelogram">
            <a:avLst>
              <a:gd name="adj" fmla="val 58783"/>
            </a:avLst>
          </a:prstGeom>
          <a:solidFill>
            <a:schemeClr val="accent1">
              <a:lumMod val="50000"/>
            </a:schemeClr>
          </a:solidFill>
          <a:ln w="19050">
            <a:noFill/>
            <a:rou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" name="千图PPT彼岸天：ID 8661124库_矩形 38"/>
          <p:cNvSpPr/>
          <p:nvPr>
            <p:custDataLst>
              <p:tags r:id="rId4"/>
            </p:custDataLst>
          </p:nvPr>
        </p:nvSpPr>
        <p:spPr bwMode="auto">
          <a:xfrm>
            <a:off x="6523009" y="3497379"/>
            <a:ext cx="3016557" cy="570454"/>
          </a:xfrm>
          <a:prstGeom prst="rect">
            <a:avLst/>
          </a:prstGeom>
          <a:solidFill>
            <a:schemeClr val="accent3"/>
          </a:solidFill>
          <a:ln w="19050">
            <a:noFill/>
            <a:round/>
          </a:ln>
        </p:spPr>
        <p:txBody>
          <a:bodyPr vert="horz" wrap="none" lIns="91440" tIns="45720" rIns="91440" bIns="45720" anchor="ctr" anchorCtr="1" compatLnSpc="1">
            <a:normAutofit/>
          </a:bodyPr>
          <a:lstStyle/>
          <a:p>
            <a:pPr lvl="0"/>
            <a:r>
              <a:rPr lang="zh-CN" altLang="en-US" sz="1400" b="1" dirty="0">
                <a:solidFill>
                  <a:srgbClr val="FFFFFF"/>
                </a:solidFill>
              </a:rPr>
              <a:t>输入标题文本</a:t>
            </a:r>
          </a:p>
        </p:txBody>
      </p:sp>
      <p:sp>
        <p:nvSpPr>
          <p:cNvPr id="8" name="千图PPT彼岸天：ID 8661124库_平行四边形 39"/>
          <p:cNvSpPr/>
          <p:nvPr>
            <p:custDataLst>
              <p:tags r:id="rId5"/>
            </p:custDataLst>
          </p:nvPr>
        </p:nvSpPr>
        <p:spPr bwMode="auto">
          <a:xfrm>
            <a:off x="8458300" y="4065621"/>
            <a:ext cx="1081264" cy="342947"/>
          </a:xfrm>
          <a:prstGeom prst="parallelogram">
            <a:avLst>
              <a:gd name="adj" fmla="val 58783"/>
            </a:avLst>
          </a:prstGeom>
          <a:solidFill>
            <a:schemeClr val="accent3">
              <a:lumMod val="75000"/>
            </a:schemeClr>
          </a:solidFill>
          <a:ln w="19050">
            <a:noFill/>
            <a:rou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" name="千图PPT彼岸天：ID 8661124库_矩形 40"/>
          <p:cNvSpPr/>
          <p:nvPr>
            <p:custDataLst>
              <p:tags r:id="rId6"/>
            </p:custDataLst>
          </p:nvPr>
        </p:nvSpPr>
        <p:spPr bwMode="auto">
          <a:xfrm>
            <a:off x="2652436" y="3497379"/>
            <a:ext cx="3016557" cy="570454"/>
          </a:xfrm>
          <a:prstGeom prst="rect">
            <a:avLst/>
          </a:prstGeom>
          <a:solidFill>
            <a:schemeClr val="accent2"/>
          </a:solidFill>
          <a:ln w="19050">
            <a:noFill/>
            <a:round/>
          </a:ln>
        </p:spPr>
        <p:txBody>
          <a:bodyPr vert="horz" wrap="none" lIns="91440" tIns="45720" rIns="91440" bIns="45720" anchor="ctr" anchorCtr="1" compatLnSpc="1">
            <a:normAutofit/>
          </a:bodyPr>
          <a:lstStyle/>
          <a:p>
            <a:pPr lvl="0"/>
            <a:r>
              <a:rPr lang="zh-CN" altLang="en-US" sz="1400" b="1" dirty="0">
                <a:solidFill>
                  <a:srgbClr val="FFFFFF"/>
                </a:solidFill>
              </a:rPr>
              <a:t>输入标题文本</a:t>
            </a:r>
          </a:p>
        </p:txBody>
      </p:sp>
      <p:sp>
        <p:nvSpPr>
          <p:cNvPr id="10" name="千图PPT彼岸天：ID 8661124库_平行四边形 41"/>
          <p:cNvSpPr/>
          <p:nvPr>
            <p:custDataLst>
              <p:tags r:id="rId7"/>
            </p:custDataLst>
          </p:nvPr>
        </p:nvSpPr>
        <p:spPr bwMode="auto">
          <a:xfrm flipH="1">
            <a:off x="2652436" y="4065621"/>
            <a:ext cx="1081264" cy="342947"/>
          </a:xfrm>
          <a:prstGeom prst="parallelogram">
            <a:avLst>
              <a:gd name="adj" fmla="val 58783"/>
            </a:avLst>
          </a:prstGeom>
          <a:solidFill>
            <a:schemeClr val="accent2">
              <a:lumMod val="75000"/>
            </a:schemeClr>
          </a:solidFill>
          <a:ln w="19050">
            <a:noFill/>
            <a:rou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" name="千图PPT彼岸天：ID 8661124库_矩形 42"/>
          <p:cNvSpPr/>
          <p:nvPr>
            <p:custDataLst>
              <p:tags r:id="rId8"/>
            </p:custDataLst>
          </p:nvPr>
        </p:nvSpPr>
        <p:spPr bwMode="auto">
          <a:xfrm>
            <a:off x="8458307" y="4408185"/>
            <a:ext cx="3016557" cy="570454"/>
          </a:xfrm>
          <a:prstGeom prst="rect">
            <a:avLst/>
          </a:prstGeom>
          <a:solidFill>
            <a:schemeClr val="accent5"/>
          </a:solidFill>
          <a:ln w="19050">
            <a:noFill/>
            <a:round/>
          </a:ln>
        </p:spPr>
        <p:txBody>
          <a:bodyPr vert="horz" wrap="none" lIns="91440" tIns="45720" rIns="91440" bIns="45720" anchor="ctr" anchorCtr="1" compatLnSpc="1">
            <a:normAutofit/>
          </a:bodyPr>
          <a:lstStyle/>
          <a:p>
            <a:pPr lvl="0"/>
            <a:r>
              <a:rPr lang="zh-CN" altLang="en-US" sz="1400" b="1" dirty="0">
                <a:solidFill>
                  <a:srgbClr val="FFFFFF"/>
                </a:solidFill>
              </a:rPr>
              <a:t>输入标题文本</a:t>
            </a:r>
          </a:p>
        </p:txBody>
      </p:sp>
      <p:sp>
        <p:nvSpPr>
          <p:cNvPr id="12" name="千图PPT彼岸天：ID 8661124库_矩形 43"/>
          <p:cNvSpPr/>
          <p:nvPr>
            <p:custDataLst>
              <p:tags r:id="rId9"/>
            </p:custDataLst>
          </p:nvPr>
        </p:nvSpPr>
        <p:spPr bwMode="auto">
          <a:xfrm>
            <a:off x="717136" y="4408185"/>
            <a:ext cx="3016557" cy="570454"/>
          </a:xfrm>
          <a:prstGeom prst="rect">
            <a:avLst/>
          </a:prstGeom>
          <a:solidFill>
            <a:schemeClr val="accent4"/>
          </a:solidFill>
          <a:ln w="19050">
            <a:noFill/>
            <a:round/>
          </a:ln>
        </p:spPr>
        <p:txBody>
          <a:bodyPr vert="horz" wrap="none" lIns="91440" tIns="45720" rIns="91440" bIns="45720" anchor="ctr" anchorCtr="1" compatLnSpc="1">
            <a:normAutofit/>
          </a:bodyPr>
          <a:lstStyle/>
          <a:p>
            <a:pPr lvl="0"/>
            <a:r>
              <a:rPr lang="zh-CN" altLang="en-US" sz="1400" b="1" dirty="0">
                <a:solidFill>
                  <a:srgbClr val="FFFFFF"/>
                </a:solidFill>
              </a:rPr>
              <a:t>输入标题文本</a:t>
            </a:r>
          </a:p>
        </p:txBody>
      </p:sp>
      <p:grpSp>
        <p:nvGrpSpPr>
          <p:cNvPr id="13" name="千图PPT彼岸天：ID 8661124库_组合 6"/>
          <p:cNvGrpSpPr/>
          <p:nvPr>
            <p:custDataLst>
              <p:tags r:id="rId10"/>
            </p:custDataLst>
          </p:nvPr>
        </p:nvGrpSpPr>
        <p:grpSpPr>
          <a:xfrm>
            <a:off x="4804291" y="1578105"/>
            <a:ext cx="2619115" cy="1008112"/>
            <a:chOff x="4804291" y="1484784"/>
            <a:chExt cx="2619115" cy="1008112"/>
          </a:xfrm>
        </p:grpSpPr>
        <p:sp>
          <p:nvSpPr>
            <p:cNvPr id="26" name="TextBox 28"/>
            <p:cNvSpPr txBox="1"/>
            <p:nvPr/>
          </p:nvSpPr>
          <p:spPr bwMode="auto">
            <a:xfrm>
              <a:off x="4804291" y="1484784"/>
              <a:ext cx="2619115" cy="340734"/>
            </a:xfrm>
            <a:prstGeom prst="rect">
              <a:avLst/>
            </a:prstGeom>
            <a:noFill/>
          </p:spPr>
          <p:txBody>
            <a:bodyPr wrap="none" lIns="0" tIns="0" rIns="0" bIns="0" anchor="b" anchorCtr="1">
              <a:normAutofit/>
            </a:bodyPr>
            <a:lstStyle/>
            <a:p>
              <a:pPr latinLnBrk="0"/>
              <a:r>
                <a:rPr lang="zh-CN" altLang="en-US" sz="1400" dirty="0">
                  <a:solidFill>
                    <a:schemeClr val="accent1">
                      <a:lumMod val="100000"/>
                    </a:schemeClr>
                  </a:solidFill>
                  <a:effectLst/>
                </a:rPr>
                <a:t>输入标题文本</a:t>
              </a:r>
            </a:p>
          </p:txBody>
        </p:sp>
        <p:sp>
          <p:nvSpPr>
            <p:cNvPr id="27" name="TextBox 29"/>
            <p:cNvSpPr txBox="1"/>
            <p:nvPr/>
          </p:nvSpPr>
          <p:spPr bwMode="auto">
            <a:xfrm>
              <a:off x="4804291" y="1825519"/>
              <a:ext cx="2619115" cy="667377"/>
            </a:xfrm>
            <a:prstGeom prst="rect">
              <a:avLst/>
            </a:prstGeom>
            <a:noFill/>
          </p:spPr>
          <p:txBody>
            <a:bodyPr wrap="square" lIns="0" tIns="0" rIns="0" bIns="0" anchor="ctr" anchorCtr="1">
              <a:normAutofit/>
            </a:bodyPr>
            <a:lstStyle/>
            <a:p>
              <a:pPr latinLnBrk="0">
                <a:lnSpc>
                  <a:spcPct val="120000"/>
                </a:lnSpc>
              </a:pPr>
              <a:r>
                <a:rPr lang="zh-CN" altLang="en-US" sz="900" b="0" dirty="0">
                  <a:solidFill>
                    <a:schemeClr val="tx1"/>
                  </a:solidFill>
                  <a:effectLst/>
                </a:rPr>
                <a:t>请替换文字内容复制你的内容到此 </a:t>
              </a:r>
              <a:br>
                <a:rPr lang="zh-CN" altLang="en-US" sz="900" b="0" dirty="0">
                  <a:solidFill>
                    <a:schemeClr val="tx1"/>
                  </a:solidFill>
                  <a:effectLst/>
                </a:rPr>
              </a:br>
              <a:endParaRPr lang="zh-CN" altLang="en-US" sz="900" b="0" dirty="0"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14" name="千图PPT彼岸天：ID 8661124库_组合 5"/>
          <p:cNvGrpSpPr/>
          <p:nvPr>
            <p:custDataLst>
              <p:tags r:id="rId11"/>
            </p:custDataLst>
          </p:nvPr>
        </p:nvGrpSpPr>
        <p:grpSpPr>
          <a:xfrm>
            <a:off x="7604278" y="2619179"/>
            <a:ext cx="2417619" cy="878200"/>
            <a:chOff x="8171884" y="2258799"/>
            <a:chExt cx="2417619" cy="878200"/>
          </a:xfrm>
        </p:grpSpPr>
        <p:sp>
          <p:nvSpPr>
            <p:cNvPr id="24" name="TextBox 31"/>
            <p:cNvSpPr txBox="1"/>
            <p:nvPr/>
          </p:nvSpPr>
          <p:spPr bwMode="auto">
            <a:xfrm>
              <a:off x="8171884" y="2258799"/>
              <a:ext cx="2417619" cy="309958"/>
            </a:xfrm>
            <a:prstGeom prst="rect">
              <a:avLst/>
            </a:prstGeom>
            <a:noFill/>
          </p:spPr>
          <p:txBody>
            <a:bodyPr wrap="none" lIns="360000" tIns="0" rIns="0" bIns="0" anchor="ctr" anchorCtr="0">
              <a:normAutofit/>
            </a:bodyPr>
            <a:lstStyle/>
            <a:p>
              <a:pPr algn="l" latinLnBrk="0"/>
              <a:r>
                <a:rPr lang="zh-CN" altLang="en-US" sz="1400" dirty="0">
                  <a:solidFill>
                    <a:schemeClr val="accent3">
                      <a:lumMod val="100000"/>
                    </a:schemeClr>
                  </a:solidFill>
                  <a:effectLst/>
                </a:rPr>
                <a:t>输入标题文本</a:t>
              </a:r>
            </a:p>
          </p:txBody>
        </p:sp>
        <p:sp>
          <p:nvSpPr>
            <p:cNvPr id="25" name="TextBox 32"/>
            <p:cNvSpPr txBox="1"/>
            <p:nvPr/>
          </p:nvSpPr>
          <p:spPr bwMode="auto">
            <a:xfrm>
              <a:off x="8171884" y="2568757"/>
              <a:ext cx="2417619" cy="568242"/>
            </a:xfrm>
            <a:prstGeom prst="rect">
              <a:avLst/>
            </a:prstGeom>
            <a:noFill/>
          </p:spPr>
          <p:txBody>
            <a:bodyPr wrap="square" lIns="360000" tIns="0" rIns="0" bIns="0" anchor="ctr" anchorCtr="0">
              <a:normAutofit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zh-CN" altLang="en-US" sz="900" b="0" dirty="0">
                  <a:solidFill>
                    <a:schemeClr val="tx1"/>
                  </a:solidFill>
                  <a:effectLst/>
                </a:rPr>
                <a:t>请替换文字内容复制你的内容到此 </a:t>
              </a:r>
              <a:br>
                <a:rPr lang="zh-CN" altLang="en-US" sz="900" b="0" dirty="0">
                  <a:solidFill>
                    <a:schemeClr val="tx1"/>
                  </a:solidFill>
                  <a:effectLst/>
                </a:rPr>
              </a:br>
              <a:endParaRPr lang="zh-CN" altLang="en-US" sz="900" b="0" dirty="0"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15" name="千图PPT彼岸天：ID 8661124库_组合 4"/>
          <p:cNvGrpSpPr/>
          <p:nvPr>
            <p:custDataLst>
              <p:tags r:id="rId12"/>
            </p:custDataLst>
          </p:nvPr>
        </p:nvGrpSpPr>
        <p:grpSpPr>
          <a:xfrm>
            <a:off x="2074923" y="2619179"/>
            <a:ext cx="2512799" cy="878200"/>
            <a:chOff x="2007689" y="2249299"/>
            <a:chExt cx="2512799" cy="878200"/>
          </a:xfrm>
        </p:grpSpPr>
        <p:sp>
          <p:nvSpPr>
            <p:cNvPr id="22" name="TextBox 34"/>
            <p:cNvSpPr txBox="1"/>
            <p:nvPr/>
          </p:nvSpPr>
          <p:spPr bwMode="auto">
            <a:xfrm>
              <a:off x="2007689" y="2249299"/>
              <a:ext cx="2512799" cy="309958"/>
            </a:xfrm>
            <a:prstGeom prst="rect">
              <a:avLst/>
            </a:prstGeom>
            <a:noFill/>
          </p:spPr>
          <p:txBody>
            <a:bodyPr wrap="none" lIns="0" tIns="0" rIns="360000" bIns="0" anchor="ctr" anchorCtr="0">
              <a:normAutofit/>
            </a:bodyPr>
            <a:lstStyle/>
            <a:p>
              <a:pPr algn="r" latinLnBrk="0"/>
              <a:r>
                <a:rPr lang="zh-CN" altLang="en-US" sz="1400" dirty="0">
                  <a:solidFill>
                    <a:schemeClr val="accent2">
                      <a:lumMod val="100000"/>
                    </a:schemeClr>
                  </a:solidFill>
                  <a:effectLst/>
                </a:rPr>
                <a:t>输入标题文本</a:t>
              </a:r>
            </a:p>
          </p:txBody>
        </p:sp>
        <p:sp>
          <p:nvSpPr>
            <p:cNvPr id="23" name="TextBox 35"/>
            <p:cNvSpPr txBox="1"/>
            <p:nvPr/>
          </p:nvSpPr>
          <p:spPr bwMode="auto">
            <a:xfrm>
              <a:off x="2007689" y="2559257"/>
              <a:ext cx="2512799" cy="568242"/>
            </a:xfrm>
            <a:prstGeom prst="rect">
              <a:avLst/>
            </a:prstGeom>
            <a:noFill/>
          </p:spPr>
          <p:txBody>
            <a:bodyPr wrap="square" lIns="0" tIns="0" rIns="360000" bIns="0" anchor="ctr" anchorCtr="0">
              <a:normAutofit/>
            </a:bodyPr>
            <a:lstStyle/>
            <a:p>
              <a:pPr algn="r" latinLnBrk="0">
                <a:lnSpc>
                  <a:spcPct val="120000"/>
                </a:lnSpc>
              </a:pPr>
              <a:r>
                <a:rPr lang="zh-CN" altLang="en-US" sz="900" b="0" dirty="0">
                  <a:solidFill>
                    <a:schemeClr val="tx1"/>
                  </a:solidFill>
                  <a:effectLst/>
                </a:rPr>
                <a:t>请替换文字内容复制你的内容到此 </a:t>
              </a:r>
              <a:br>
                <a:rPr lang="zh-CN" altLang="en-US" sz="900" b="0" dirty="0">
                  <a:solidFill>
                    <a:schemeClr val="tx1"/>
                  </a:solidFill>
                  <a:effectLst/>
                </a:rPr>
              </a:br>
              <a:endParaRPr lang="zh-CN" altLang="en-US" sz="900" b="0" dirty="0"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16" name="千图PPT彼岸天：ID 8661124库_组合 44"/>
          <p:cNvGrpSpPr/>
          <p:nvPr>
            <p:custDataLst>
              <p:tags r:id="rId13"/>
            </p:custDataLst>
          </p:nvPr>
        </p:nvGrpSpPr>
        <p:grpSpPr>
          <a:xfrm>
            <a:off x="139637" y="3529985"/>
            <a:ext cx="2512799" cy="878200"/>
            <a:chOff x="2007689" y="2249299"/>
            <a:chExt cx="2512799" cy="878200"/>
          </a:xfrm>
        </p:grpSpPr>
        <p:sp>
          <p:nvSpPr>
            <p:cNvPr id="20" name="TextBox 45"/>
            <p:cNvSpPr txBox="1"/>
            <p:nvPr/>
          </p:nvSpPr>
          <p:spPr bwMode="auto">
            <a:xfrm>
              <a:off x="2007689" y="2249299"/>
              <a:ext cx="2512799" cy="309958"/>
            </a:xfrm>
            <a:prstGeom prst="rect">
              <a:avLst/>
            </a:prstGeom>
            <a:noFill/>
          </p:spPr>
          <p:txBody>
            <a:bodyPr wrap="none" lIns="0" tIns="0" rIns="360000" bIns="0" anchor="ctr" anchorCtr="0">
              <a:normAutofit/>
            </a:bodyPr>
            <a:lstStyle/>
            <a:p>
              <a:pPr algn="r" latinLnBrk="0"/>
              <a:r>
                <a:rPr lang="zh-CN" altLang="en-US" sz="1400" dirty="0">
                  <a:solidFill>
                    <a:schemeClr val="accent4">
                      <a:lumMod val="100000"/>
                    </a:schemeClr>
                  </a:solidFill>
                  <a:effectLst/>
                </a:rPr>
                <a:t>输入标题文本</a:t>
              </a:r>
            </a:p>
          </p:txBody>
        </p:sp>
        <p:sp>
          <p:nvSpPr>
            <p:cNvPr id="21" name="TextBox 46"/>
            <p:cNvSpPr txBox="1"/>
            <p:nvPr/>
          </p:nvSpPr>
          <p:spPr bwMode="auto">
            <a:xfrm>
              <a:off x="2007689" y="2559257"/>
              <a:ext cx="2512799" cy="568242"/>
            </a:xfrm>
            <a:prstGeom prst="rect">
              <a:avLst/>
            </a:prstGeom>
            <a:noFill/>
          </p:spPr>
          <p:txBody>
            <a:bodyPr wrap="square" lIns="0" tIns="0" rIns="360000" bIns="0" anchor="ctr" anchorCtr="0">
              <a:normAutofit/>
            </a:bodyPr>
            <a:lstStyle/>
            <a:p>
              <a:pPr algn="r" latinLnBrk="0">
                <a:lnSpc>
                  <a:spcPct val="120000"/>
                </a:lnSpc>
              </a:pPr>
              <a:r>
                <a:rPr lang="zh-CN" altLang="en-US" sz="900" b="0" dirty="0">
                  <a:solidFill>
                    <a:schemeClr val="tx1"/>
                  </a:solidFill>
                  <a:effectLst/>
                </a:rPr>
                <a:t>请替换文字内容复制你的内容到此 </a:t>
              </a:r>
              <a:br>
                <a:rPr lang="zh-CN" altLang="en-US" sz="900" b="0" dirty="0">
                  <a:solidFill>
                    <a:schemeClr val="tx1"/>
                  </a:solidFill>
                  <a:effectLst/>
                </a:rPr>
              </a:br>
              <a:endParaRPr lang="zh-CN" altLang="en-US" sz="900" b="0" dirty="0"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17" name="千图PPT彼岸天：ID 8661124库_组合 56"/>
          <p:cNvGrpSpPr/>
          <p:nvPr>
            <p:custDataLst>
              <p:tags r:id="rId14"/>
            </p:custDataLst>
          </p:nvPr>
        </p:nvGrpSpPr>
        <p:grpSpPr>
          <a:xfrm>
            <a:off x="9539566" y="3529985"/>
            <a:ext cx="2417619" cy="878200"/>
            <a:chOff x="8171884" y="2258799"/>
            <a:chExt cx="2417619" cy="878200"/>
          </a:xfrm>
        </p:grpSpPr>
        <p:sp>
          <p:nvSpPr>
            <p:cNvPr id="18" name="TextBox 57"/>
            <p:cNvSpPr txBox="1"/>
            <p:nvPr/>
          </p:nvSpPr>
          <p:spPr bwMode="auto">
            <a:xfrm>
              <a:off x="8171884" y="2258799"/>
              <a:ext cx="2417619" cy="309958"/>
            </a:xfrm>
            <a:prstGeom prst="rect">
              <a:avLst/>
            </a:prstGeom>
            <a:noFill/>
          </p:spPr>
          <p:txBody>
            <a:bodyPr wrap="none" lIns="360000" tIns="0" rIns="0" bIns="0" anchor="ctr" anchorCtr="0">
              <a:normAutofit/>
            </a:bodyPr>
            <a:lstStyle/>
            <a:p>
              <a:pPr algn="l" latinLnBrk="0"/>
              <a:r>
                <a:rPr lang="zh-CN" altLang="en-US" sz="1400" dirty="0">
                  <a:solidFill>
                    <a:schemeClr val="accent5">
                      <a:lumMod val="100000"/>
                    </a:schemeClr>
                  </a:solidFill>
                  <a:effectLst/>
                </a:rPr>
                <a:t>输入标题文本</a:t>
              </a:r>
            </a:p>
          </p:txBody>
        </p:sp>
        <p:sp>
          <p:nvSpPr>
            <p:cNvPr id="19" name="TextBox 67"/>
            <p:cNvSpPr txBox="1"/>
            <p:nvPr/>
          </p:nvSpPr>
          <p:spPr bwMode="auto">
            <a:xfrm>
              <a:off x="8171884" y="2568757"/>
              <a:ext cx="2417619" cy="568242"/>
            </a:xfrm>
            <a:prstGeom prst="rect">
              <a:avLst/>
            </a:prstGeom>
            <a:noFill/>
          </p:spPr>
          <p:txBody>
            <a:bodyPr wrap="square" lIns="360000" tIns="0" rIns="0" bIns="0" anchor="ctr" anchorCtr="0">
              <a:normAutofit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zh-CN" altLang="en-US" sz="900" b="0" dirty="0">
                  <a:solidFill>
                    <a:schemeClr val="tx1"/>
                  </a:solidFill>
                  <a:effectLst/>
                </a:rPr>
                <a:t>请替换文字内容复制你的内容到此 </a:t>
              </a:r>
              <a:br>
                <a:rPr lang="zh-CN" altLang="en-US" sz="900" b="0" dirty="0">
                  <a:solidFill>
                    <a:schemeClr val="tx1"/>
                  </a:solidFill>
                  <a:effectLst/>
                </a:rPr>
              </a:br>
              <a:endParaRPr lang="zh-CN" altLang="en-US" sz="900" b="0" dirty="0">
                <a:solidFill>
                  <a:schemeClr val="tx1"/>
                </a:solidFill>
                <a:effectLst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switch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500"/>
                            </p:stCondLst>
                            <p:childTnLst>
                              <p:par>
                                <p:cTn id="6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千图PPT彼岸天：ID 8661124库_组合 1"/>
          <p:cNvGrpSpPr/>
          <p:nvPr>
            <p:custDataLst>
              <p:tags r:id="rId1"/>
            </p:custDataLst>
          </p:nvPr>
        </p:nvGrpSpPr>
        <p:grpSpPr>
          <a:xfrm>
            <a:off x="5051078" y="2371689"/>
            <a:ext cx="3211169" cy="677109"/>
            <a:chOff x="5051078" y="2371689"/>
            <a:chExt cx="3211169" cy="677109"/>
          </a:xfrm>
        </p:grpSpPr>
        <p:sp>
          <p:nvSpPr>
            <p:cNvPr id="4" name="Oval 4"/>
            <p:cNvSpPr/>
            <p:nvPr/>
          </p:nvSpPr>
          <p:spPr>
            <a:xfrm>
              <a:off x="5051078" y="2381794"/>
              <a:ext cx="246318" cy="24631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5584771" y="2371689"/>
              <a:ext cx="2677476" cy="677109"/>
              <a:chOff x="5584772" y="2371688"/>
              <a:chExt cx="2677476" cy="677109"/>
            </a:xfrm>
          </p:grpSpPr>
          <p:sp>
            <p:nvSpPr>
              <p:cNvPr id="38" name="TextBox 5"/>
              <p:cNvSpPr txBox="1"/>
              <p:nvPr/>
            </p:nvSpPr>
            <p:spPr>
              <a:xfrm>
                <a:off x="5584773" y="2371688"/>
                <a:ext cx="2677475" cy="215444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0">
                <a:normAutofit/>
              </a:bodyPr>
              <a:lstStyle/>
              <a:p>
                <a:r>
                  <a:rPr lang="zh-CN" altLang="en-US" sz="1400" b="1" dirty="0">
                    <a:solidFill>
                      <a:schemeClr val="accent1"/>
                    </a:solidFill>
                  </a:rPr>
                  <a:t>输入标题文本</a:t>
                </a:r>
              </a:p>
            </p:txBody>
          </p:sp>
          <p:sp>
            <p:nvSpPr>
              <p:cNvPr id="39" name="TextBox 12"/>
              <p:cNvSpPr txBox="1"/>
              <p:nvPr/>
            </p:nvSpPr>
            <p:spPr>
              <a:xfrm>
                <a:off x="5584772" y="2587132"/>
                <a:ext cx="2677475" cy="461665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00" dirty="0">
                    <a:solidFill>
                      <a:sysClr val="windowText" lastClr="000000"/>
                    </a:solidFill>
                  </a:rPr>
                  <a:t>请替换文字内容复制你的内容到此 </a:t>
                </a:r>
              </a:p>
            </p:txBody>
          </p:sp>
        </p:grpSp>
      </p:grpSp>
      <p:grpSp>
        <p:nvGrpSpPr>
          <p:cNvPr id="42" name="千图PPT彼岸天：ID 8661124库_组合 41"/>
          <p:cNvGrpSpPr/>
          <p:nvPr>
            <p:custDataLst>
              <p:tags r:id="rId2"/>
            </p:custDataLst>
          </p:nvPr>
        </p:nvGrpSpPr>
        <p:grpSpPr>
          <a:xfrm>
            <a:off x="5051332" y="4154666"/>
            <a:ext cx="3211169" cy="677109"/>
            <a:chOff x="5051332" y="4154666"/>
            <a:chExt cx="3211169" cy="677109"/>
          </a:xfrm>
        </p:grpSpPr>
        <p:sp>
          <p:nvSpPr>
            <p:cNvPr id="6" name="Oval 8"/>
            <p:cNvSpPr/>
            <p:nvPr/>
          </p:nvSpPr>
          <p:spPr>
            <a:xfrm>
              <a:off x="5051332" y="4164771"/>
              <a:ext cx="246318" cy="24631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9" name="Group 38"/>
            <p:cNvGrpSpPr/>
            <p:nvPr/>
          </p:nvGrpSpPr>
          <p:grpSpPr>
            <a:xfrm>
              <a:off x="5585025" y="4154666"/>
              <a:ext cx="2677476" cy="677109"/>
              <a:chOff x="5585026" y="4154665"/>
              <a:chExt cx="2677476" cy="677109"/>
            </a:xfrm>
          </p:grpSpPr>
          <p:sp>
            <p:nvSpPr>
              <p:cNvPr id="36" name="TextBox 9"/>
              <p:cNvSpPr txBox="1"/>
              <p:nvPr/>
            </p:nvSpPr>
            <p:spPr>
              <a:xfrm>
                <a:off x="5585027" y="4154665"/>
                <a:ext cx="2677475" cy="215444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0">
                <a:normAutofit/>
              </a:bodyPr>
              <a:lstStyle/>
              <a:p>
                <a:r>
                  <a:rPr lang="zh-CN" altLang="en-US" sz="1400" b="1" dirty="0">
                    <a:solidFill>
                      <a:schemeClr val="accent3"/>
                    </a:solidFill>
                  </a:rPr>
                  <a:t>输入标题文本</a:t>
                </a:r>
              </a:p>
            </p:txBody>
          </p:sp>
          <p:sp>
            <p:nvSpPr>
              <p:cNvPr id="37" name="TextBox 13"/>
              <p:cNvSpPr txBox="1"/>
              <p:nvPr/>
            </p:nvSpPr>
            <p:spPr>
              <a:xfrm>
                <a:off x="5585026" y="4370109"/>
                <a:ext cx="2677475" cy="461665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00" dirty="0">
                    <a:solidFill>
                      <a:sysClr val="windowText" lastClr="000000"/>
                    </a:solidFill>
                  </a:rPr>
                  <a:t>请替换文字内容复制你的内容到此 </a:t>
                </a:r>
              </a:p>
            </p:txBody>
          </p:sp>
        </p:grpSp>
      </p:grpSp>
      <p:grpSp>
        <p:nvGrpSpPr>
          <p:cNvPr id="43" name="千图PPT彼岸天：ID 8661124库_组合 42"/>
          <p:cNvGrpSpPr/>
          <p:nvPr>
            <p:custDataLst>
              <p:tags r:id="rId3"/>
            </p:custDataLst>
          </p:nvPr>
        </p:nvGrpSpPr>
        <p:grpSpPr>
          <a:xfrm>
            <a:off x="5051078" y="3183235"/>
            <a:ext cx="3211169" cy="677109"/>
            <a:chOff x="5051078" y="3183235"/>
            <a:chExt cx="3211169" cy="677109"/>
          </a:xfrm>
        </p:grpSpPr>
        <p:sp>
          <p:nvSpPr>
            <p:cNvPr id="5" name="Oval 6"/>
            <p:cNvSpPr/>
            <p:nvPr/>
          </p:nvSpPr>
          <p:spPr>
            <a:xfrm>
              <a:off x="5051078" y="3193340"/>
              <a:ext cx="246318" cy="24631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0" name="Group 37"/>
            <p:cNvGrpSpPr/>
            <p:nvPr/>
          </p:nvGrpSpPr>
          <p:grpSpPr>
            <a:xfrm>
              <a:off x="5584771" y="3183235"/>
              <a:ext cx="2677476" cy="677109"/>
              <a:chOff x="5584772" y="3183234"/>
              <a:chExt cx="2677476" cy="677109"/>
            </a:xfrm>
          </p:grpSpPr>
          <p:sp>
            <p:nvSpPr>
              <p:cNvPr id="34" name="TextBox 7"/>
              <p:cNvSpPr txBox="1"/>
              <p:nvPr/>
            </p:nvSpPr>
            <p:spPr>
              <a:xfrm>
                <a:off x="5584773" y="3183234"/>
                <a:ext cx="2677475" cy="215444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0">
                <a:normAutofit/>
              </a:bodyPr>
              <a:lstStyle/>
              <a:p>
                <a:r>
                  <a:rPr lang="zh-CN" altLang="en-US" sz="1400" b="1" dirty="0">
                    <a:solidFill>
                      <a:schemeClr val="accent2"/>
                    </a:solidFill>
                  </a:rPr>
                  <a:t>输入标题文本</a:t>
                </a:r>
              </a:p>
            </p:txBody>
          </p:sp>
          <p:sp>
            <p:nvSpPr>
              <p:cNvPr id="35" name="TextBox 14"/>
              <p:cNvSpPr txBox="1"/>
              <p:nvPr/>
            </p:nvSpPr>
            <p:spPr>
              <a:xfrm>
                <a:off x="5584772" y="3398678"/>
                <a:ext cx="2677475" cy="461665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00" dirty="0">
                    <a:solidFill>
                      <a:sysClr val="windowText" lastClr="000000"/>
                    </a:solidFill>
                  </a:rPr>
                  <a:t>请替换文字内容复制你的内容到此 </a:t>
                </a:r>
              </a:p>
            </p:txBody>
          </p:sp>
        </p:grpSp>
      </p:grpSp>
      <p:grpSp>
        <p:nvGrpSpPr>
          <p:cNvPr id="40" name="千图PPT彼岸天：ID 8661124库_组合 39"/>
          <p:cNvGrpSpPr/>
          <p:nvPr>
            <p:custDataLst>
              <p:tags r:id="rId4"/>
            </p:custDataLst>
          </p:nvPr>
        </p:nvGrpSpPr>
        <p:grpSpPr>
          <a:xfrm>
            <a:off x="8281286" y="2371689"/>
            <a:ext cx="3211169" cy="677109"/>
            <a:chOff x="8281286" y="2371689"/>
            <a:chExt cx="3211169" cy="677109"/>
          </a:xfrm>
        </p:grpSpPr>
        <p:sp>
          <p:nvSpPr>
            <p:cNvPr id="7" name="Oval 10"/>
            <p:cNvSpPr/>
            <p:nvPr/>
          </p:nvSpPr>
          <p:spPr>
            <a:xfrm>
              <a:off x="8281286" y="2381794"/>
              <a:ext cx="246318" cy="24631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1" name="Group 3"/>
            <p:cNvGrpSpPr/>
            <p:nvPr/>
          </p:nvGrpSpPr>
          <p:grpSpPr>
            <a:xfrm>
              <a:off x="8805829" y="2371689"/>
              <a:ext cx="2686626" cy="677109"/>
              <a:chOff x="8805829" y="2371688"/>
              <a:chExt cx="2686626" cy="677109"/>
            </a:xfrm>
          </p:grpSpPr>
          <p:sp>
            <p:nvSpPr>
              <p:cNvPr id="32" name="TextBox 11"/>
              <p:cNvSpPr txBox="1"/>
              <p:nvPr/>
            </p:nvSpPr>
            <p:spPr>
              <a:xfrm>
                <a:off x="8814980" y="2371688"/>
                <a:ext cx="2677475" cy="215444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0">
                <a:normAutofit/>
              </a:bodyPr>
              <a:lstStyle/>
              <a:p>
                <a:r>
                  <a:rPr lang="zh-CN" altLang="en-US" sz="1400" b="1" dirty="0">
                    <a:solidFill>
                      <a:schemeClr val="accent4"/>
                    </a:solidFill>
                  </a:rPr>
                  <a:t>输入标题文本</a:t>
                </a:r>
              </a:p>
            </p:txBody>
          </p:sp>
          <p:sp>
            <p:nvSpPr>
              <p:cNvPr id="33" name="TextBox 15"/>
              <p:cNvSpPr txBox="1"/>
              <p:nvPr/>
            </p:nvSpPr>
            <p:spPr>
              <a:xfrm>
                <a:off x="8805829" y="2587132"/>
                <a:ext cx="2677475" cy="461665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00" dirty="0">
                    <a:solidFill>
                      <a:sysClr val="windowText" lastClr="000000"/>
                    </a:solidFill>
                  </a:rPr>
                  <a:t>请替换文字内容复制你的内容到此 </a:t>
                </a:r>
              </a:p>
            </p:txBody>
          </p:sp>
        </p:grpSp>
      </p:grpSp>
      <p:grpSp>
        <p:nvGrpSpPr>
          <p:cNvPr id="41" name="千图PPT彼岸天：ID 8661124库_组合 40"/>
          <p:cNvGrpSpPr/>
          <p:nvPr>
            <p:custDataLst>
              <p:tags r:id="rId5"/>
            </p:custDataLst>
          </p:nvPr>
        </p:nvGrpSpPr>
        <p:grpSpPr>
          <a:xfrm>
            <a:off x="8295301" y="3195681"/>
            <a:ext cx="3211168" cy="677109"/>
            <a:chOff x="8295301" y="3195681"/>
            <a:chExt cx="3211168" cy="677109"/>
          </a:xfrm>
        </p:grpSpPr>
        <p:sp>
          <p:nvSpPr>
            <p:cNvPr id="12" name="Oval 16"/>
            <p:cNvSpPr/>
            <p:nvPr/>
          </p:nvSpPr>
          <p:spPr>
            <a:xfrm>
              <a:off x="8295301" y="3205787"/>
              <a:ext cx="246318" cy="24631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3" name="Group 36"/>
            <p:cNvGrpSpPr/>
            <p:nvPr/>
          </p:nvGrpSpPr>
          <p:grpSpPr>
            <a:xfrm>
              <a:off x="8819843" y="3195681"/>
              <a:ext cx="2686626" cy="677109"/>
              <a:chOff x="8819843" y="3195680"/>
              <a:chExt cx="2686626" cy="677109"/>
            </a:xfrm>
          </p:grpSpPr>
          <p:sp>
            <p:nvSpPr>
              <p:cNvPr id="30" name="TextBox 17"/>
              <p:cNvSpPr txBox="1"/>
              <p:nvPr/>
            </p:nvSpPr>
            <p:spPr>
              <a:xfrm>
                <a:off x="8828994" y="3195680"/>
                <a:ext cx="2677475" cy="215444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0">
                <a:normAutofit/>
              </a:bodyPr>
              <a:lstStyle/>
              <a:p>
                <a:r>
                  <a:rPr lang="zh-CN" altLang="en-US" sz="1400" b="1" dirty="0">
                    <a:solidFill>
                      <a:schemeClr val="accent5"/>
                    </a:solidFill>
                  </a:rPr>
                  <a:t>输入标题文本</a:t>
                </a:r>
              </a:p>
            </p:txBody>
          </p:sp>
          <p:sp>
            <p:nvSpPr>
              <p:cNvPr id="31" name="TextBox 18"/>
              <p:cNvSpPr txBox="1"/>
              <p:nvPr/>
            </p:nvSpPr>
            <p:spPr>
              <a:xfrm>
                <a:off x="8819843" y="3411124"/>
                <a:ext cx="2677475" cy="461665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00" dirty="0">
                    <a:solidFill>
                      <a:sysClr val="windowText" lastClr="000000"/>
                    </a:solidFill>
                  </a:rPr>
                  <a:t>请替换文字内容复制你的内容到此 </a:t>
                </a:r>
              </a:p>
            </p:txBody>
          </p:sp>
        </p:grpSp>
      </p:grpSp>
      <p:grpSp>
        <p:nvGrpSpPr>
          <p:cNvPr id="14" name="千图PPT彼岸天：ID 8661124库_组合 19"/>
          <p:cNvGrpSpPr/>
          <p:nvPr>
            <p:custDataLst>
              <p:tags r:id="rId6"/>
            </p:custDataLst>
          </p:nvPr>
        </p:nvGrpSpPr>
        <p:grpSpPr>
          <a:xfrm>
            <a:off x="-27707" y="1548817"/>
            <a:ext cx="4566256" cy="4182508"/>
            <a:chOff x="-27709" y="2391872"/>
            <a:chExt cx="10983693" cy="10060622"/>
          </a:xfrm>
        </p:grpSpPr>
        <p:sp>
          <p:nvSpPr>
            <p:cNvPr id="15" name="Freeform: Shape 20"/>
            <p:cNvSpPr/>
            <p:nvPr/>
          </p:nvSpPr>
          <p:spPr bwMode="auto">
            <a:xfrm flipH="1">
              <a:off x="6478160" y="7865590"/>
              <a:ext cx="2784244" cy="2686550"/>
            </a:xfrm>
            <a:custGeom>
              <a:avLst/>
              <a:gdLst>
                <a:gd name="T0" fmla="*/ 256 w 1197"/>
                <a:gd name="T1" fmla="*/ 0 h 1155"/>
                <a:gd name="T2" fmla="*/ 0 w 1197"/>
                <a:gd name="T3" fmla="*/ 353 h 1155"/>
                <a:gd name="T4" fmla="*/ 1197 w 1197"/>
                <a:gd name="T5" fmla="*/ 1155 h 1155"/>
                <a:gd name="T6" fmla="*/ 1197 w 1197"/>
                <a:gd name="T7" fmla="*/ 633 h 1155"/>
                <a:gd name="T8" fmla="*/ 256 w 1197"/>
                <a:gd name="T9" fmla="*/ 0 h 1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7" h="1155">
                  <a:moveTo>
                    <a:pt x="256" y="0"/>
                  </a:moveTo>
                  <a:lnTo>
                    <a:pt x="0" y="353"/>
                  </a:lnTo>
                  <a:lnTo>
                    <a:pt x="1197" y="1155"/>
                  </a:lnTo>
                  <a:lnTo>
                    <a:pt x="1197" y="633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" name="Freeform: Shape 21"/>
            <p:cNvSpPr/>
            <p:nvPr/>
          </p:nvSpPr>
          <p:spPr bwMode="auto">
            <a:xfrm flipH="1">
              <a:off x="6492116" y="8921599"/>
              <a:ext cx="3712323" cy="3530893"/>
            </a:xfrm>
            <a:custGeom>
              <a:avLst/>
              <a:gdLst>
                <a:gd name="T0" fmla="*/ 330 w 1596"/>
                <a:gd name="T1" fmla="*/ 0 h 1518"/>
                <a:gd name="T2" fmla="*/ 0 w 1596"/>
                <a:gd name="T3" fmla="*/ 451 h 1518"/>
                <a:gd name="T4" fmla="*/ 1596 w 1596"/>
                <a:gd name="T5" fmla="*/ 1518 h 1518"/>
                <a:gd name="T6" fmla="*/ 1596 w 1596"/>
                <a:gd name="T7" fmla="*/ 848 h 1518"/>
                <a:gd name="T8" fmla="*/ 330 w 1596"/>
                <a:gd name="T9" fmla="*/ 0 h 1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96" h="1518">
                  <a:moveTo>
                    <a:pt x="330" y="0"/>
                  </a:moveTo>
                  <a:lnTo>
                    <a:pt x="0" y="451"/>
                  </a:lnTo>
                  <a:lnTo>
                    <a:pt x="1596" y="1518"/>
                  </a:lnTo>
                  <a:lnTo>
                    <a:pt x="1596" y="848"/>
                  </a:lnTo>
                  <a:lnTo>
                    <a:pt x="330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" name="Freeform: Shape 22"/>
            <p:cNvSpPr/>
            <p:nvPr/>
          </p:nvSpPr>
          <p:spPr bwMode="auto">
            <a:xfrm flipH="1">
              <a:off x="-17683" y="5595384"/>
              <a:ext cx="6505869" cy="4952090"/>
            </a:xfrm>
            <a:custGeom>
              <a:avLst/>
              <a:gdLst>
                <a:gd name="T0" fmla="*/ 0 w 2797"/>
                <a:gd name="T1" fmla="*/ 1607 h 2129"/>
                <a:gd name="T2" fmla="*/ 0 w 2797"/>
                <a:gd name="T3" fmla="*/ 2129 h 2129"/>
                <a:gd name="T4" fmla="*/ 2797 w 2797"/>
                <a:gd name="T5" fmla="*/ 543 h 2129"/>
                <a:gd name="T6" fmla="*/ 2797 w 2797"/>
                <a:gd name="T7" fmla="*/ 0 h 2129"/>
                <a:gd name="T8" fmla="*/ 0 w 2797"/>
                <a:gd name="T9" fmla="*/ 1607 h 2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97" h="2129">
                  <a:moveTo>
                    <a:pt x="0" y="1607"/>
                  </a:moveTo>
                  <a:lnTo>
                    <a:pt x="0" y="2129"/>
                  </a:lnTo>
                  <a:lnTo>
                    <a:pt x="2797" y="543"/>
                  </a:lnTo>
                  <a:lnTo>
                    <a:pt x="2797" y="0"/>
                  </a:lnTo>
                  <a:lnTo>
                    <a:pt x="0" y="16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" name="Freeform: Shape 23"/>
            <p:cNvSpPr/>
            <p:nvPr/>
          </p:nvSpPr>
          <p:spPr bwMode="auto">
            <a:xfrm flipH="1">
              <a:off x="-27709" y="7195695"/>
              <a:ext cx="6519825" cy="5256799"/>
            </a:xfrm>
            <a:custGeom>
              <a:avLst/>
              <a:gdLst>
                <a:gd name="T0" fmla="*/ 0 w 2803"/>
                <a:gd name="T1" fmla="*/ 1590 h 2260"/>
                <a:gd name="T2" fmla="*/ 0 w 2803"/>
                <a:gd name="T3" fmla="*/ 2260 h 2260"/>
                <a:gd name="T4" fmla="*/ 2803 w 2803"/>
                <a:gd name="T5" fmla="*/ 692 h 2260"/>
                <a:gd name="T6" fmla="*/ 2803 w 2803"/>
                <a:gd name="T7" fmla="*/ 0 h 2260"/>
                <a:gd name="T8" fmla="*/ 0 w 2803"/>
                <a:gd name="T9" fmla="*/ 1590 h 2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03" h="2260">
                  <a:moveTo>
                    <a:pt x="0" y="1590"/>
                  </a:moveTo>
                  <a:lnTo>
                    <a:pt x="0" y="2260"/>
                  </a:lnTo>
                  <a:lnTo>
                    <a:pt x="2803" y="692"/>
                  </a:lnTo>
                  <a:lnTo>
                    <a:pt x="2803" y="0"/>
                  </a:lnTo>
                  <a:lnTo>
                    <a:pt x="0" y="159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" name="Freeform: Shape 24"/>
            <p:cNvSpPr/>
            <p:nvPr/>
          </p:nvSpPr>
          <p:spPr bwMode="auto">
            <a:xfrm flipH="1">
              <a:off x="5433360" y="4280978"/>
              <a:ext cx="1041456" cy="1449831"/>
            </a:xfrm>
            <a:custGeom>
              <a:avLst/>
              <a:gdLst>
                <a:gd name="T0" fmla="*/ 0 w 498"/>
                <a:gd name="T1" fmla="*/ 853 h 853"/>
                <a:gd name="T2" fmla="*/ 0 w 498"/>
                <a:gd name="T3" fmla="*/ 0 h 853"/>
                <a:gd name="T4" fmla="*/ 498 w 498"/>
                <a:gd name="T5" fmla="*/ 562 h 853"/>
                <a:gd name="T6" fmla="*/ 0 w 498"/>
                <a:gd name="T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8" h="853">
                  <a:moveTo>
                    <a:pt x="0" y="853"/>
                  </a:moveTo>
                  <a:lnTo>
                    <a:pt x="0" y="0"/>
                  </a:lnTo>
                  <a:lnTo>
                    <a:pt x="498" y="562"/>
                  </a:lnTo>
                  <a:lnTo>
                    <a:pt x="0" y="85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" name="Freeform: Shape 25"/>
            <p:cNvSpPr/>
            <p:nvPr/>
          </p:nvSpPr>
          <p:spPr bwMode="auto">
            <a:xfrm>
              <a:off x="7360183" y="4136288"/>
              <a:ext cx="659547" cy="861539"/>
            </a:xfrm>
            <a:custGeom>
              <a:avLst/>
              <a:gdLst>
                <a:gd name="T0" fmla="*/ 60 w 74"/>
                <a:gd name="T1" fmla="*/ 0 h 97"/>
                <a:gd name="T2" fmla="*/ 72 w 74"/>
                <a:gd name="T3" fmla="*/ 11 h 97"/>
                <a:gd name="T4" fmla="*/ 70 w 74"/>
                <a:gd name="T5" fmla="*/ 52 h 97"/>
                <a:gd name="T6" fmla="*/ 63 w 74"/>
                <a:gd name="T7" fmla="*/ 11 h 97"/>
                <a:gd name="T8" fmla="*/ 60 w 74"/>
                <a:gd name="T9" fmla="*/ 8 h 97"/>
                <a:gd name="T10" fmla="*/ 26 w 74"/>
                <a:gd name="T11" fmla="*/ 11 h 97"/>
                <a:gd name="T12" fmla="*/ 26 w 74"/>
                <a:gd name="T13" fmla="*/ 18 h 97"/>
                <a:gd name="T14" fmla="*/ 19 w 74"/>
                <a:gd name="T15" fmla="*/ 24 h 97"/>
                <a:gd name="T16" fmla="*/ 12 w 74"/>
                <a:gd name="T17" fmla="*/ 24 h 97"/>
                <a:gd name="T18" fmla="*/ 8 w 74"/>
                <a:gd name="T19" fmla="*/ 79 h 97"/>
                <a:gd name="T20" fmla="*/ 9 w 74"/>
                <a:gd name="T21" fmla="*/ 81 h 97"/>
                <a:gd name="T22" fmla="*/ 28 w 74"/>
                <a:gd name="T23" fmla="*/ 82 h 97"/>
                <a:gd name="T24" fmla="*/ 37 w 74"/>
                <a:gd name="T25" fmla="*/ 90 h 97"/>
                <a:gd name="T26" fmla="*/ 3 w 74"/>
                <a:gd name="T27" fmla="*/ 87 h 97"/>
                <a:gd name="T28" fmla="*/ 3 w 74"/>
                <a:gd name="T29" fmla="*/ 87 h 97"/>
                <a:gd name="T30" fmla="*/ 0 w 74"/>
                <a:gd name="T31" fmla="*/ 20 h 97"/>
                <a:gd name="T32" fmla="*/ 1 w 74"/>
                <a:gd name="T33" fmla="*/ 17 h 97"/>
                <a:gd name="T34" fmla="*/ 19 w 74"/>
                <a:gd name="T35" fmla="*/ 0 h 97"/>
                <a:gd name="T36" fmla="*/ 17 w 74"/>
                <a:gd name="T37" fmla="*/ 52 h 97"/>
                <a:gd name="T38" fmla="*/ 27 w 74"/>
                <a:gd name="T39" fmla="*/ 56 h 97"/>
                <a:gd name="T40" fmla="*/ 17 w 74"/>
                <a:gd name="T41" fmla="*/ 52 h 97"/>
                <a:gd name="T42" fmla="*/ 17 w 74"/>
                <a:gd name="T43" fmla="*/ 44 h 97"/>
                <a:gd name="T44" fmla="*/ 56 w 74"/>
                <a:gd name="T45" fmla="*/ 40 h 97"/>
                <a:gd name="T46" fmla="*/ 17 w 74"/>
                <a:gd name="T47" fmla="*/ 28 h 97"/>
                <a:gd name="T48" fmla="*/ 56 w 74"/>
                <a:gd name="T49" fmla="*/ 33 h 97"/>
                <a:gd name="T50" fmla="*/ 17 w 74"/>
                <a:gd name="T51" fmla="*/ 28 h 97"/>
                <a:gd name="T52" fmla="*/ 34 w 74"/>
                <a:gd name="T53" fmla="*/ 22 h 97"/>
                <a:gd name="T54" fmla="*/ 56 w 74"/>
                <a:gd name="T55" fmla="*/ 17 h 97"/>
                <a:gd name="T56" fmla="*/ 41 w 74"/>
                <a:gd name="T57" fmla="*/ 69 h 97"/>
                <a:gd name="T58" fmla="*/ 41 w 74"/>
                <a:gd name="T59" fmla="*/ 69 h 97"/>
                <a:gd name="T60" fmla="*/ 31 w 74"/>
                <a:gd name="T61" fmla="*/ 66 h 97"/>
                <a:gd name="T62" fmla="*/ 47 w 74"/>
                <a:gd name="T63" fmla="*/ 86 h 97"/>
                <a:gd name="T64" fmla="*/ 59 w 74"/>
                <a:gd name="T65" fmla="*/ 87 h 97"/>
                <a:gd name="T66" fmla="*/ 71 w 74"/>
                <a:gd name="T67" fmla="*/ 96 h 97"/>
                <a:gd name="T68" fmla="*/ 72 w 74"/>
                <a:gd name="T69" fmla="*/ 90 h 97"/>
                <a:gd name="T70" fmla="*/ 63 w 74"/>
                <a:gd name="T71" fmla="*/ 80 h 97"/>
                <a:gd name="T72" fmla="*/ 64 w 74"/>
                <a:gd name="T73" fmla="*/ 57 h 97"/>
                <a:gd name="T74" fmla="*/ 38 w 74"/>
                <a:gd name="T75" fmla="*/ 54 h 97"/>
                <a:gd name="T76" fmla="*/ 42 w 74"/>
                <a:gd name="T77" fmla="*/ 58 h 97"/>
                <a:gd name="T78" fmla="*/ 40 w 74"/>
                <a:gd name="T79" fmla="*/ 76 h 97"/>
                <a:gd name="T80" fmla="*/ 57 w 74"/>
                <a:gd name="T81" fmla="*/ 78 h 97"/>
                <a:gd name="T82" fmla="*/ 59 w 74"/>
                <a:gd name="T83" fmla="*/ 61 h 97"/>
                <a:gd name="T84" fmla="*/ 21 w 74"/>
                <a:gd name="T85" fmla="*/ 9 h 97"/>
                <a:gd name="T86" fmla="*/ 13 w 74"/>
                <a:gd name="T87" fmla="*/ 19 h 97"/>
                <a:gd name="T88" fmla="*/ 17 w 74"/>
                <a:gd name="T89" fmla="*/ 20 h 97"/>
                <a:gd name="T90" fmla="*/ 18 w 74"/>
                <a:gd name="T91" fmla="*/ 20 h 97"/>
                <a:gd name="T92" fmla="*/ 22 w 74"/>
                <a:gd name="T93" fmla="*/ 17 h 97"/>
                <a:gd name="T94" fmla="*/ 22 w 74"/>
                <a:gd name="T95" fmla="*/ 15 h 97"/>
                <a:gd name="T96" fmla="*/ 21 w 74"/>
                <a:gd name="T97" fmla="*/ 11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4" h="97">
                  <a:moveTo>
                    <a:pt x="21" y="0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64" y="0"/>
                    <a:pt x="66" y="1"/>
                    <a:pt x="68" y="3"/>
                  </a:cubicBezTo>
                  <a:cubicBezTo>
                    <a:pt x="70" y="5"/>
                    <a:pt x="72" y="8"/>
                    <a:pt x="72" y="11"/>
                  </a:cubicBezTo>
                  <a:cubicBezTo>
                    <a:pt x="72" y="56"/>
                    <a:pt x="72" y="56"/>
                    <a:pt x="72" y="56"/>
                  </a:cubicBezTo>
                  <a:cubicBezTo>
                    <a:pt x="71" y="55"/>
                    <a:pt x="70" y="53"/>
                    <a:pt x="70" y="52"/>
                  </a:cubicBezTo>
                  <a:cubicBezTo>
                    <a:pt x="68" y="50"/>
                    <a:pt x="66" y="48"/>
                    <a:pt x="63" y="47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3" y="10"/>
                    <a:pt x="63" y="9"/>
                    <a:pt x="62" y="9"/>
                  </a:cubicBezTo>
                  <a:cubicBezTo>
                    <a:pt x="62" y="8"/>
                    <a:pt x="61" y="8"/>
                    <a:pt x="60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6"/>
                    <a:pt x="26" y="17"/>
                    <a:pt x="26" y="18"/>
                  </a:cubicBezTo>
                  <a:cubicBezTo>
                    <a:pt x="26" y="19"/>
                    <a:pt x="25" y="21"/>
                    <a:pt x="23" y="22"/>
                  </a:cubicBezTo>
                  <a:cubicBezTo>
                    <a:pt x="22" y="23"/>
                    <a:pt x="21" y="24"/>
                    <a:pt x="19" y="24"/>
                  </a:cubicBezTo>
                  <a:cubicBezTo>
                    <a:pt x="18" y="24"/>
                    <a:pt x="17" y="24"/>
                    <a:pt x="16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79"/>
                    <a:pt x="8" y="79"/>
                    <a:pt x="8" y="79"/>
                  </a:cubicBezTo>
                  <a:cubicBezTo>
                    <a:pt x="8" y="80"/>
                    <a:pt x="9" y="80"/>
                    <a:pt x="9" y="81"/>
                  </a:cubicBezTo>
                  <a:cubicBezTo>
                    <a:pt x="9" y="81"/>
                    <a:pt x="9" y="81"/>
                    <a:pt x="9" y="81"/>
                  </a:cubicBezTo>
                  <a:cubicBezTo>
                    <a:pt x="10" y="81"/>
                    <a:pt x="10" y="82"/>
                    <a:pt x="11" y="82"/>
                  </a:cubicBezTo>
                  <a:cubicBezTo>
                    <a:pt x="28" y="82"/>
                    <a:pt x="28" y="82"/>
                    <a:pt x="28" y="82"/>
                  </a:cubicBezTo>
                  <a:cubicBezTo>
                    <a:pt x="28" y="82"/>
                    <a:pt x="29" y="83"/>
                    <a:pt x="29" y="84"/>
                  </a:cubicBezTo>
                  <a:cubicBezTo>
                    <a:pt x="31" y="86"/>
                    <a:pt x="34" y="88"/>
                    <a:pt x="37" y="90"/>
                  </a:cubicBezTo>
                  <a:cubicBezTo>
                    <a:pt x="11" y="90"/>
                    <a:pt x="11" y="90"/>
                    <a:pt x="11" y="90"/>
                  </a:cubicBezTo>
                  <a:cubicBezTo>
                    <a:pt x="8" y="90"/>
                    <a:pt x="5" y="89"/>
                    <a:pt x="3" y="87"/>
                  </a:cubicBezTo>
                  <a:cubicBezTo>
                    <a:pt x="3" y="87"/>
                    <a:pt x="3" y="87"/>
                    <a:pt x="3" y="87"/>
                  </a:cubicBezTo>
                  <a:cubicBezTo>
                    <a:pt x="3" y="87"/>
                    <a:pt x="3" y="87"/>
                    <a:pt x="3" y="87"/>
                  </a:cubicBezTo>
                  <a:cubicBezTo>
                    <a:pt x="1" y="85"/>
                    <a:pt x="0" y="82"/>
                    <a:pt x="0" y="79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1" y="0"/>
                    <a:pt x="21" y="0"/>
                    <a:pt x="21" y="0"/>
                  </a:cubicBezTo>
                  <a:close/>
                  <a:moveTo>
                    <a:pt x="17" y="52"/>
                  </a:moveTo>
                  <a:cubicBezTo>
                    <a:pt x="17" y="56"/>
                    <a:pt x="17" y="56"/>
                    <a:pt x="17" y="56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17" y="52"/>
                    <a:pt x="17" y="52"/>
                    <a:pt x="17" y="52"/>
                  </a:cubicBezTo>
                  <a:close/>
                  <a:moveTo>
                    <a:pt x="17" y="40"/>
                  </a:moveTo>
                  <a:cubicBezTo>
                    <a:pt x="17" y="44"/>
                    <a:pt x="17" y="44"/>
                    <a:pt x="17" y="44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6" y="40"/>
                    <a:pt x="56" y="40"/>
                    <a:pt x="56" y="40"/>
                  </a:cubicBezTo>
                  <a:cubicBezTo>
                    <a:pt x="17" y="40"/>
                    <a:pt x="17" y="40"/>
                    <a:pt x="17" y="40"/>
                  </a:cubicBezTo>
                  <a:close/>
                  <a:moveTo>
                    <a:pt x="17" y="28"/>
                  </a:moveTo>
                  <a:cubicBezTo>
                    <a:pt x="17" y="33"/>
                    <a:pt x="17" y="33"/>
                    <a:pt x="17" y="33"/>
                  </a:cubicBezTo>
                  <a:cubicBezTo>
                    <a:pt x="56" y="33"/>
                    <a:pt x="56" y="33"/>
                    <a:pt x="56" y="33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17" y="28"/>
                    <a:pt x="17" y="28"/>
                    <a:pt x="17" y="28"/>
                  </a:cubicBezTo>
                  <a:close/>
                  <a:moveTo>
                    <a:pt x="34" y="17"/>
                  </a:moveTo>
                  <a:cubicBezTo>
                    <a:pt x="34" y="22"/>
                    <a:pt x="34" y="22"/>
                    <a:pt x="34" y="22"/>
                  </a:cubicBezTo>
                  <a:cubicBezTo>
                    <a:pt x="56" y="22"/>
                    <a:pt x="56" y="22"/>
                    <a:pt x="56" y="22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34" y="17"/>
                    <a:pt x="34" y="17"/>
                    <a:pt x="34" y="17"/>
                  </a:cubicBezTo>
                  <a:close/>
                  <a:moveTo>
                    <a:pt x="41" y="69"/>
                  </a:moveTo>
                  <a:cubicBezTo>
                    <a:pt x="43" y="64"/>
                    <a:pt x="48" y="61"/>
                    <a:pt x="55" y="60"/>
                  </a:cubicBezTo>
                  <a:cubicBezTo>
                    <a:pt x="48" y="56"/>
                    <a:pt x="39" y="62"/>
                    <a:pt x="41" y="69"/>
                  </a:cubicBezTo>
                  <a:close/>
                  <a:moveTo>
                    <a:pt x="38" y="54"/>
                  </a:moveTo>
                  <a:cubicBezTo>
                    <a:pt x="34" y="57"/>
                    <a:pt x="32" y="61"/>
                    <a:pt x="31" y="66"/>
                  </a:cubicBezTo>
                  <a:cubicBezTo>
                    <a:pt x="31" y="70"/>
                    <a:pt x="32" y="75"/>
                    <a:pt x="35" y="79"/>
                  </a:cubicBezTo>
                  <a:cubicBezTo>
                    <a:pt x="38" y="83"/>
                    <a:pt x="43" y="86"/>
                    <a:pt x="47" y="86"/>
                  </a:cubicBezTo>
                  <a:cubicBezTo>
                    <a:pt x="51" y="87"/>
                    <a:pt x="55" y="86"/>
                    <a:pt x="58" y="84"/>
                  </a:cubicBezTo>
                  <a:cubicBezTo>
                    <a:pt x="58" y="85"/>
                    <a:pt x="58" y="86"/>
                    <a:pt x="59" y="87"/>
                  </a:cubicBezTo>
                  <a:cubicBezTo>
                    <a:pt x="65" y="95"/>
                    <a:pt x="65" y="95"/>
                    <a:pt x="65" y="95"/>
                  </a:cubicBezTo>
                  <a:cubicBezTo>
                    <a:pt x="67" y="97"/>
                    <a:pt x="69" y="97"/>
                    <a:pt x="71" y="96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3" y="94"/>
                    <a:pt x="74" y="91"/>
                    <a:pt x="72" y="90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5" y="81"/>
                    <a:pt x="64" y="80"/>
                    <a:pt x="63" y="80"/>
                  </a:cubicBezTo>
                  <a:cubicBezTo>
                    <a:pt x="66" y="77"/>
                    <a:pt x="67" y="74"/>
                    <a:pt x="68" y="70"/>
                  </a:cubicBezTo>
                  <a:cubicBezTo>
                    <a:pt x="68" y="66"/>
                    <a:pt x="67" y="61"/>
                    <a:pt x="64" y="57"/>
                  </a:cubicBezTo>
                  <a:cubicBezTo>
                    <a:pt x="61" y="53"/>
                    <a:pt x="56" y="50"/>
                    <a:pt x="52" y="50"/>
                  </a:cubicBezTo>
                  <a:cubicBezTo>
                    <a:pt x="47" y="49"/>
                    <a:pt x="42" y="50"/>
                    <a:pt x="38" y="54"/>
                  </a:cubicBezTo>
                  <a:close/>
                  <a:moveTo>
                    <a:pt x="51" y="56"/>
                  </a:moveTo>
                  <a:cubicBezTo>
                    <a:pt x="48" y="56"/>
                    <a:pt x="45" y="56"/>
                    <a:pt x="42" y="58"/>
                  </a:cubicBezTo>
                  <a:cubicBezTo>
                    <a:pt x="39" y="61"/>
                    <a:pt x="38" y="63"/>
                    <a:pt x="37" y="67"/>
                  </a:cubicBezTo>
                  <a:cubicBezTo>
                    <a:pt x="37" y="70"/>
                    <a:pt x="38" y="73"/>
                    <a:pt x="40" y="76"/>
                  </a:cubicBezTo>
                  <a:cubicBezTo>
                    <a:pt x="42" y="78"/>
                    <a:pt x="45" y="80"/>
                    <a:pt x="48" y="80"/>
                  </a:cubicBezTo>
                  <a:cubicBezTo>
                    <a:pt x="51" y="80"/>
                    <a:pt x="54" y="80"/>
                    <a:pt x="57" y="78"/>
                  </a:cubicBezTo>
                  <a:cubicBezTo>
                    <a:pt x="60" y="76"/>
                    <a:pt x="61" y="73"/>
                    <a:pt x="61" y="69"/>
                  </a:cubicBezTo>
                  <a:cubicBezTo>
                    <a:pt x="62" y="66"/>
                    <a:pt x="61" y="63"/>
                    <a:pt x="59" y="61"/>
                  </a:cubicBezTo>
                  <a:cubicBezTo>
                    <a:pt x="57" y="58"/>
                    <a:pt x="54" y="56"/>
                    <a:pt x="51" y="56"/>
                  </a:cubicBezTo>
                  <a:close/>
                  <a:moveTo>
                    <a:pt x="21" y="9"/>
                  </a:moveTo>
                  <a:cubicBezTo>
                    <a:pt x="11" y="19"/>
                    <a:pt x="11" y="19"/>
                    <a:pt x="11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0"/>
                    <a:pt x="18" y="20"/>
                  </a:cubicBezTo>
                  <a:cubicBezTo>
                    <a:pt x="19" y="20"/>
                    <a:pt x="20" y="19"/>
                    <a:pt x="21" y="19"/>
                  </a:cubicBezTo>
                  <a:cubicBezTo>
                    <a:pt x="21" y="18"/>
                    <a:pt x="22" y="17"/>
                    <a:pt x="22" y="17"/>
                  </a:cubicBezTo>
                  <a:cubicBezTo>
                    <a:pt x="22" y="16"/>
                    <a:pt x="22" y="16"/>
                    <a:pt x="2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1" y="11"/>
                    <a:pt x="21" y="11"/>
                    <a:pt x="21" y="11"/>
                  </a:cubicBezTo>
                  <a:lnTo>
                    <a:pt x="21" y="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" name="Freeform: Shape 26"/>
            <p:cNvSpPr/>
            <p:nvPr/>
          </p:nvSpPr>
          <p:spPr bwMode="auto">
            <a:xfrm>
              <a:off x="8904939" y="6335092"/>
              <a:ext cx="597714" cy="943979"/>
            </a:xfrm>
            <a:custGeom>
              <a:avLst/>
              <a:gdLst>
                <a:gd name="T0" fmla="*/ 57 w 67"/>
                <a:gd name="T1" fmla="*/ 10 h 106"/>
                <a:gd name="T2" fmla="*/ 62 w 67"/>
                <a:gd name="T3" fmla="*/ 51 h 106"/>
                <a:gd name="T4" fmla="*/ 51 w 67"/>
                <a:gd name="T5" fmla="*/ 66 h 106"/>
                <a:gd name="T6" fmla="*/ 55 w 67"/>
                <a:gd name="T7" fmla="*/ 65 h 106"/>
                <a:gd name="T8" fmla="*/ 57 w 67"/>
                <a:gd name="T9" fmla="*/ 73 h 106"/>
                <a:gd name="T10" fmla="*/ 56 w 67"/>
                <a:gd name="T11" fmla="*/ 80 h 106"/>
                <a:gd name="T12" fmla="*/ 57 w 67"/>
                <a:gd name="T13" fmla="*/ 86 h 106"/>
                <a:gd name="T14" fmla="*/ 55 w 67"/>
                <a:gd name="T15" fmla="*/ 93 h 106"/>
                <a:gd name="T16" fmla="*/ 15 w 67"/>
                <a:gd name="T17" fmla="*/ 97 h 106"/>
                <a:gd name="T18" fmla="*/ 12 w 67"/>
                <a:gd name="T19" fmla="*/ 95 h 106"/>
                <a:gd name="T20" fmla="*/ 12 w 67"/>
                <a:gd name="T21" fmla="*/ 83 h 106"/>
                <a:gd name="T22" fmla="*/ 12 w 67"/>
                <a:gd name="T23" fmla="*/ 82 h 106"/>
                <a:gd name="T24" fmla="*/ 12 w 67"/>
                <a:gd name="T25" fmla="*/ 71 h 106"/>
                <a:gd name="T26" fmla="*/ 15 w 67"/>
                <a:gd name="T27" fmla="*/ 69 h 106"/>
                <a:gd name="T28" fmla="*/ 16 w 67"/>
                <a:gd name="T29" fmla="*/ 63 h 106"/>
                <a:gd name="T30" fmla="*/ 0 w 67"/>
                <a:gd name="T31" fmla="*/ 34 h 106"/>
                <a:gd name="T32" fmla="*/ 33 w 67"/>
                <a:gd name="T33" fmla="*/ 0 h 106"/>
                <a:gd name="T34" fmla="*/ 28 w 67"/>
                <a:gd name="T35" fmla="*/ 41 h 106"/>
                <a:gd name="T36" fmla="*/ 30 w 67"/>
                <a:gd name="T37" fmla="*/ 39 h 106"/>
                <a:gd name="T38" fmla="*/ 33 w 67"/>
                <a:gd name="T39" fmla="*/ 41 h 106"/>
                <a:gd name="T40" fmla="*/ 36 w 67"/>
                <a:gd name="T41" fmla="*/ 39 h 106"/>
                <a:gd name="T42" fmla="*/ 39 w 67"/>
                <a:gd name="T43" fmla="*/ 41 h 106"/>
                <a:gd name="T44" fmla="*/ 43 w 67"/>
                <a:gd name="T45" fmla="*/ 38 h 106"/>
                <a:gd name="T46" fmla="*/ 39 w 67"/>
                <a:gd name="T47" fmla="*/ 52 h 106"/>
                <a:gd name="T48" fmla="*/ 44 w 67"/>
                <a:gd name="T49" fmla="*/ 66 h 106"/>
                <a:gd name="T50" fmla="*/ 44 w 67"/>
                <a:gd name="T51" fmla="*/ 58 h 106"/>
                <a:gd name="T52" fmla="*/ 56 w 67"/>
                <a:gd name="T53" fmla="*/ 47 h 106"/>
                <a:gd name="T54" fmla="*/ 52 w 67"/>
                <a:gd name="T55" fmla="*/ 15 h 106"/>
                <a:gd name="T56" fmla="*/ 15 w 67"/>
                <a:gd name="T57" fmla="*/ 15 h 106"/>
                <a:gd name="T58" fmla="*/ 11 w 67"/>
                <a:gd name="T59" fmla="*/ 48 h 106"/>
                <a:gd name="T60" fmla="*/ 23 w 67"/>
                <a:gd name="T61" fmla="*/ 59 h 106"/>
                <a:gd name="T62" fmla="*/ 23 w 67"/>
                <a:gd name="T63" fmla="*/ 67 h 106"/>
                <a:gd name="T64" fmla="*/ 29 w 67"/>
                <a:gd name="T65" fmla="*/ 52 h 106"/>
                <a:gd name="T66" fmla="*/ 25 w 67"/>
                <a:gd name="T67" fmla="*/ 38 h 106"/>
                <a:gd name="T68" fmla="*/ 40 w 67"/>
                <a:gd name="T69" fmla="*/ 43 h 106"/>
                <a:gd name="T70" fmla="*/ 36 w 67"/>
                <a:gd name="T71" fmla="*/ 42 h 106"/>
                <a:gd name="T72" fmla="*/ 30 w 67"/>
                <a:gd name="T73" fmla="*/ 42 h 106"/>
                <a:gd name="T74" fmla="*/ 27 w 67"/>
                <a:gd name="T75" fmla="*/ 42 h 106"/>
                <a:gd name="T76" fmla="*/ 32 w 67"/>
                <a:gd name="T77" fmla="*/ 51 h 106"/>
                <a:gd name="T78" fmla="*/ 32 w 67"/>
                <a:gd name="T79" fmla="*/ 67 h 106"/>
                <a:gd name="T80" fmla="*/ 35 w 67"/>
                <a:gd name="T81" fmla="*/ 51 h 106"/>
                <a:gd name="T82" fmla="*/ 35 w 67"/>
                <a:gd name="T83" fmla="*/ 50 h 106"/>
                <a:gd name="T84" fmla="*/ 43 w 67"/>
                <a:gd name="T85" fmla="*/ 96 h 106"/>
                <a:gd name="T86" fmla="*/ 34 w 67"/>
                <a:gd name="T87" fmla="*/ 106 h 106"/>
                <a:gd name="T88" fmla="*/ 43 w 67"/>
                <a:gd name="T89" fmla="*/ 96 h 106"/>
                <a:gd name="T90" fmla="*/ 17 w 67"/>
                <a:gd name="T91" fmla="*/ 88 h 106"/>
                <a:gd name="T92" fmla="*/ 17 w 67"/>
                <a:gd name="T93" fmla="*/ 90 h 106"/>
                <a:gd name="T94" fmla="*/ 50 w 67"/>
                <a:gd name="T95" fmla="*/ 86 h 106"/>
                <a:gd name="T96" fmla="*/ 50 w 67"/>
                <a:gd name="T97" fmla="*/ 73 h 106"/>
                <a:gd name="T98" fmla="*/ 17 w 67"/>
                <a:gd name="T99" fmla="*/ 77 h 106"/>
                <a:gd name="T100" fmla="*/ 50 w 67"/>
                <a:gd name="T101" fmla="*/ 74 h 106"/>
                <a:gd name="T102" fmla="*/ 50 w 67"/>
                <a:gd name="T103" fmla="*/ 7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7" h="106">
                  <a:moveTo>
                    <a:pt x="33" y="0"/>
                  </a:moveTo>
                  <a:cubicBezTo>
                    <a:pt x="43" y="0"/>
                    <a:pt x="51" y="4"/>
                    <a:pt x="57" y="10"/>
                  </a:cubicBezTo>
                  <a:cubicBezTo>
                    <a:pt x="63" y="16"/>
                    <a:pt x="67" y="25"/>
                    <a:pt x="67" y="34"/>
                  </a:cubicBezTo>
                  <a:cubicBezTo>
                    <a:pt x="67" y="40"/>
                    <a:pt x="65" y="46"/>
                    <a:pt x="62" y="51"/>
                  </a:cubicBezTo>
                  <a:cubicBezTo>
                    <a:pt x="59" y="56"/>
                    <a:pt x="56" y="59"/>
                    <a:pt x="51" y="62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5" y="65"/>
                    <a:pt x="55" y="65"/>
                    <a:pt x="55" y="65"/>
                  </a:cubicBezTo>
                  <a:cubicBezTo>
                    <a:pt x="56" y="68"/>
                    <a:pt x="56" y="68"/>
                    <a:pt x="56" y="68"/>
                  </a:cubicBezTo>
                  <a:cubicBezTo>
                    <a:pt x="57" y="70"/>
                    <a:pt x="57" y="72"/>
                    <a:pt x="57" y="73"/>
                  </a:cubicBezTo>
                  <a:cubicBezTo>
                    <a:pt x="57" y="75"/>
                    <a:pt x="57" y="77"/>
                    <a:pt x="56" y="79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7" y="82"/>
                    <a:pt x="57" y="84"/>
                    <a:pt x="57" y="86"/>
                  </a:cubicBezTo>
                  <a:cubicBezTo>
                    <a:pt x="57" y="88"/>
                    <a:pt x="57" y="90"/>
                    <a:pt x="56" y="92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15" y="97"/>
                    <a:pt x="15" y="97"/>
                    <a:pt x="15" y="97"/>
                  </a:cubicBezTo>
                  <a:cubicBezTo>
                    <a:pt x="13" y="97"/>
                    <a:pt x="13" y="97"/>
                    <a:pt x="13" y="97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11" y="93"/>
                    <a:pt x="11" y="91"/>
                    <a:pt x="10" y="90"/>
                  </a:cubicBezTo>
                  <a:cubicBezTo>
                    <a:pt x="10" y="88"/>
                    <a:pt x="11" y="86"/>
                    <a:pt x="12" y="83"/>
                  </a:cubicBezTo>
                  <a:cubicBezTo>
                    <a:pt x="12" y="83"/>
                    <a:pt x="12" y="83"/>
                    <a:pt x="12" y="83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11" y="81"/>
                    <a:pt x="11" y="79"/>
                    <a:pt x="10" y="77"/>
                  </a:cubicBezTo>
                  <a:cubicBezTo>
                    <a:pt x="10" y="75"/>
                    <a:pt x="11" y="73"/>
                    <a:pt x="12" y="71"/>
                  </a:cubicBezTo>
                  <a:cubicBezTo>
                    <a:pt x="13" y="69"/>
                    <a:pt x="13" y="69"/>
                    <a:pt x="13" y="69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1" y="60"/>
                    <a:pt x="7" y="56"/>
                    <a:pt x="5" y="51"/>
                  </a:cubicBezTo>
                  <a:cubicBezTo>
                    <a:pt x="2" y="46"/>
                    <a:pt x="0" y="40"/>
                    <a:pt x="0" y="34"/>
                  </a:cubicBezTo>
                  <a:cubicBezTo>
                    <a:pt x="0" y="25"/>
                    <a:pt x="4" y="16"/>
                    <a:pt x="10" y="10"/>
                  </a:cubicBezTo>
                  <a:cubicBezTo>
                    <a:pt x="16" y="4"/>
                    <a:pt x="24" y="0"/>
                    <a:pt x="33" y="0"/>
                  </a:cubicBezTo>
                  <a:close/>
                  <a:moveTo>
                    <a:pt x="26" y="40"/>
                  </a:moveTo>
                  <a:cubicBezTo>
                    <a:pt x="27" y="41"/>
                    <a:pt x="27" y="41"/>
                    <a:pt x="28" y="41"/>
                  </a:cubicBezTo>
                  <a:cubicBezTo>
                    <a:pt x="28" y="41"/>
                    <a:pt x="29" y="41"/>
                    <a:pt x="30" y="40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2" y="41"/>
                    <a:pt x="32" y="41"/>
                    <a:pt x="33" y="41"/>
                  </a:cubicBezTo>
                  <a:cubicBezTo>
                    <a:pt x="34" y="41"/>
                    <a:pt x="35" y="41"/>
                    <a:pt x="35" y="40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7" y="41"/>
                    <a:pt x="38" y="41"/>
                    <a:pt x="39" y="41"/>
                  </a:cubicBezTo>
                  <a:cubicBezTo>
                    <a:pt x="40" y="41"/>
                    <a:pt x="41" y="41"/>
                    <a:pt x="42" y="40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39" y="52"/>
                    <a:pt x="39" y="52"/>
                    <a:pt x="39" y="52"/>
                  </a:cubicBezTo>
                  <a:cubicBezTo>
                    <a:pt x="39" y="67"/>
                    <a:pt x="39" y="67"/>
                    <a:pt x="39" y="67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4" y="58"/>
                    <a:pt x="44" y="58"/>
                    <a:pt x="44" y="58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50" y="55"/>
                    <a:pt x="54" y="52"/>
                    <a:pt x="56" y="47"/>
                  </a:cubicBezTo>
                  <a:cubicBezTo>
                    <a:pt x="59" y="44"/>
                    <a:pt x="60" y="39"/>
                    <a:pt x="60" y="34"/>
                  </a:cubicBezTo>
                  <a:cubicBezTo>
                    <a:pt x="60" y="27"/>
                    <a:pt x="57" y="20"/>
                    <a:pt x="52" y="15"/>
                  </a:cubicBezTo>
                  <a:cubicBezTo>
                    <a:pt x="47" y="10"/>
                    <a:pt x="41" y="7"/>
                    <a:pt x="33" y="7"/>
                  </a:cubicBezTo>
                  <a:cubicBezTo>
                    <a:pt x="26" y="7"/>
                    <a:pt x="19" y="10"/>
                    <a:pt x="15" y="15"/>
                  </a:cubicBezTo>
                  <a:cubicBezTo>
                    <a:pt x="10" y="20"/>
                    <a:pt x="7" y="27"/>
                    <a:pt x="7" y="34"/>
                  </a:cubicBezTo>
                  <a:cubicBezTo>
                    <a:pt x="7" y="39"/>
                    <a:pt x="8" y="44"/>
                    <a:pt x="11" y="48"/>
                  </a:cubicBezTo>
                  <a:cubicBezTo>
                    <a:pt x="13" y="52"/>
                    <a:pt x="17" y="55"/>
                    <a:pt x="21" y="58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3" y="61"/>
                    <a:pt x="23" y="61"/>
                    <a:pt x="23" y="61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6" y="40"/>
                    <a:pt x="26" y="40"/>
                    <a:pt x="26" y="40"/>
                  </a:cubicBezTo>
                  <a:close/>
                  <a:moveTo>
                    <a:pt x="40" y="43"/>
                  </a:moveTo>
                  <a:cubicBezTo>
                    <a:pt x="40" y="43"/>
                    <a:pt x="40" y="43"/>
                    <a:pt x="39" y="43"/>
                  </a:cubicBezTo>
                  <a:cubicBezTo>
                    <a:pt x="38" y="43"/>
                    <a:pt x="37" y="43"/>
                    <a:pt x="36" y="42"/>
                  </a:cubicBezTo>
                  <a:cubicBezTo>
                    <a:pt x="35" y="42"/>
                    <a:pt x="34" y="43"/>
                    <a:pt x="33" y="43"/>
                  </a:cubicBezTo>
                  <a:cubicBezTo>
                    <a:pt x="32" y="43"/>
                    <a:pt x="31" y="42"/>
                    <a:pt x="30" y="42"/>
                  </a:cubicBezTo>
                  <a:cubicBezTo>
                    <a:pt x="29" y="42"/>
                    <a:pt x="28" y="43"/>
                    <a:pt x="28" y="43"/>
                  </a:cubicBezTo>
                  <a:cubicBezTo>
                    <a:pt x="27" y="43"/>
                    <a:pt x="27" y="43"/>
                    <a:pt x="27" y="42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40" y="43"/>
                    <a:pt x="40" y="43"/>
                    <a:pt x="40" y="43"/>
                  </a:cubicBezTo>
                  <a:close/>
                  <a:moveTo>
                    <a:pt x="43" y="96"/>
                  </a:moveTo>
                  <a:cubicBezTo>
                    <a:pt x="24" y="98"/>
                    <a:pt x="24" y="98"/>
                    <a:pt x="24" y="98"/>
                  </a:cubicBezTo>
                  <a:cubicBezTo>
                    <a:pt x="25" y="103"/>
                    <a:pt x="29" y="106"/>
                    <a:pt x="34" y="106"/>
                  </a:cubicBezTo>
                  <a:cubicBezTo>
                    <a:pt x="39" y="106"/>
                    <a:pt x="43" y="102"/>
                    <a:pt x="43" y="97"/>
                  </a:cubicBezTo>
                  <a:cubicBezTo>
                    <a:pt x="43" y="97"/>
                    <a:pt x="43" y="97"/>
                    <a:pt x="43" y="96"/>
                  </a:cubicBezTo>
                  <a:close/>
                  <a:moveTo>
                    <a:pt x="50" y="85"/>
                  </a:moveTo>
                  <a:cubicBezTo>
                    <a:pt x="17" y="88"/>
                    <a:pt x="17" y="88"/>
                    <a:pt x="17" y="88"/>
                  </a:cubicBezTo>
                  <a:cubicBezTo>
                    <a:pt x="17" y="89"/>
                    <a:pt x="17" y="89"/>
                    <a:pt x="17" y="89"/>
                  </a:cubicBezTo>
                  <a:cubicBezTo>
                    <a:pt x="17" y="89"/>
                    <a:pt x="17" y="90"/>
                    <a:pt x="17" y="90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50" y="86"/>
                    <a:pt x="50" y="86"/>
                  </a:cubicBezTo>
                  <a:cubicBezTo>
                    <a:pt x="50" y="86"/>
                    <a:pt x="50" y="86"/>
                    <a:pt x="50" y="85"/>
                  </a:cubicBezTo>
                  <a:close/>
                  <a:moveTo>
                    <a:pt x="50" y="73"/>
                  </a:moveTo>
                  <a:cubicBezTo>
                    <a:pt x="17" y="76"/>
                    <a:pt x="17" y="76"/>
                    <a:pt x="17" y="76"/>
                  </a:cubicBezTo>
                  <a:cubicBezTo>
                    <a:pt x="17" y="76"/>
                    <a:pt x="17" y="76"/>
                    <a:pt x="17" y="77"/>
                  </a:cubicBezTo>
                  <a:cubicBezTo>
                    <a:pt x="17" y="77"/>
                    <a:pt x="17" y="77"/>
                    <a:pt x="17" y="77"/>
                  </a:cubicBezTo>
                  <a:cubicBezTo>
                    <a:pt x="50" y="74"/>
                    <a:pt x="50" y="74"/>
                    <a:pt x="50" y="74"/>
                  </a:cubicBezTo>
                  <a:cubicBezTo>
                    <a:pt x="50" y="74"/>
                    <a:pt x="50" y="74"/>
                    <a:pt x="50" y="73"/>
                  </a:cubicBezTo>
                  <a:cubicBezTo>
                    <a:pt x="50" y="73"/>
                    <a:pt x="50" y="73"/>
                    <a:pt x="50" y="7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" name="Freeform: Shape 27"/>
            <p:cNvSpPr/>
            <p:nvPr/>
          </p:nvSpPr>
          <p:spPr bwMode="auto">
            <a:xfrm>
              <a:off x="8074324" y="5415833"/>
              <a:ext cx="836799" cy="717260"/>
            </a:xfrm>
            <a:custGeom>
              <a:avLst/>
              <a:gdLst>
                <a:gd name="T0" fmla="*/ 4 w 94"/>
                <a:gd name="T1" fmla="*/ 19 h 81"/>
                <a:gd name="T2" fmla="*/ 46 w 94"/>
                <a:gd name="T3" fmla="*/ 19 h 81"/>
                <a:gd name="T4" fmla="*/ 50 w 94"/>
                <a:gd name="T5" fmla="*/ 16 h 81"/>
                <a:gd name="T6" fmla="*/ 73 w 94"/>
                <a:gd name="T7" fmla="*/ 0 h 81"/>
                <a:gd name="T8" fmla="*/ 73 w 94"/>
                <a:gd name="T9" fmla="*/ 33 h 81"/>
                <a:gd name="T10" fmla="*/ 73 w 94"/>
                <a:gd name="T11" fmla="*/ 66 h 81"/>
                <a:gd name="T12" fmla="*/ 50 w 94"/>
                <a:gd name="T13" fmla="*/ 49 h 81"/>
                <a:gd name="T14" fmla="*/ 46 w 94"/>
                <a:gd name="T15" fmla="*/ 47 h 81"/>
                <a:gd name="T16" fmla="*/ 33 w 94"/>
                <a:gd name="T17" fmla="*/ 47 h 81"/>
                <a:gd name="T18" fmla="*/ 40 w 94"/>
                <a:gd name="T19" fmla="*/ 70 h 81"/>
                <a:gd name="T20" fmla="*/ 45 w 94"/>
                <a:gd name="T21" fmla="*/ 70 h 81"/>
                <a:gd name="T22" fmla="*/ 45 w 94"/>
                <a:gd name="T23" fmla="*/ 81 h 81"/>
                <a:gd name="T24" fmla="*/ 43 w 94"/>
                <a:gd name="T25" fmla="*/ 81 h 81"/>
                <a:gd name="T26" fmla="*/ 21 w 94"/>
                <a:gd name="T27" fmla="*/ 81 h 81"/>
                <a:gd name="T28" fmla="*/ 11 w 94"/>
                <a:gd name="T29" fmla="*/ 47 h 81"/>
                <a:gd name="T30" fmla="*/ 4 w 94"/>
                <a:gd name="T31" fmla="*/ 47 h 81"/>
                <a:gd name="T32" fmla="*/ 4 w 94"/>
                <a:gd name="T33" fmla="*/ 19 h 81"/>
                <a:gd name="T34" fmla="*/ 87 w 94"/>
                <a:gd name="T35" fmla="*/ 23 h 81"/>
                <a:gd name="T36" fmla="*/ 94 w 94"/>
                <a:gd name="T37" fmla="*/ 33 h 81"/>
                <a:gd name="T38" fmla="*/ 87 w 94"/>
                <a:gd name="T39" fmla="*/ 43 h 81"/>
                <a:gd name="T40" fmla="*/ 87 w 94"/>
                <a:gd name="T41" fmla="*/ 66 h 81"/>
                <a:gd name="T42" fmla="*/ 78 w 94"/>
                <a:gd name="T43" fmla="*/ 66 h 81"/>
                <a:gd name="T44" fmla="*/ 78 w 94"/>
                <a:gd name="T45" fmla="*/ 0 h 81"/>
                <a:gd name="T46" fmla="*/ 87 w 94"/>
                <a:gd name="T47" fmla="*/ 0 h 81"/>
                <a:gd name="T48" fmla="*/ 87 w 94"/>
                <a:gd name="T49" fmla="*/ 23 h 81"/>
                <a:gd name="T50" fmla="*/ 46 w 94"/>
                <a:gd name="T51" fmla="*/ 49 h 81"/>
                <a:gd name="T52" fmla="*/ 37 w 94"/>
                <a:gd name="T53" fmla="*/ 49 h 81"/>
                <a:gd name="T54" fmla="*/ 40 w 94"/>
                <a:gd name="T55" fmla="*/ 61 h 81"/>
                <a:gd name="T56" fmla="*/ 43 w 94"/>
                <a:gd name="T57" fmla="*/ 61 h 81"/>
                <a:gd name="T58" fmla="*/ 43 w 94"/>
                <a:gd name="T59" fmla="*/ 57 h 81"/>
                <a:gd name="T60" fmla="*/ 46 w 94"/>
                <a:gd name="T61" fmla="*/ 4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4" h="81">
                  <a:moveTo>
                    <a:pt x="4" y="19"/>
                  </a:moveTo>
                  <a:cubicBezTo>
                    <a:pt x="46" y="19"/>
                    <a:pt x="46" y="19"/>
                    <a:pt x="46" y="19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0" y="37"/>
                    <a:pt x="0" y="28"/>
                    <a:pt x="4" y="19"/>
                  </a:cubicBezTo>
                  <a:close/>
                  <a:moveTo>
                    <a:pt x="87" y="23"/>
                  </a:moveTo>
                  <a:cubicBezTo>
                    <a:pt x="91" y="24"/>
                    <a:pt x="94" y="28"/>
                    <a:pt x="94" y="33"/>
                  </a:cubicBezTo>
                  <a:cubicBezTo>
                    <a:pt x="94" y="38"/>
                    <a:pt x="91" y="42"/>
                    <a:pt x="87" y="43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23"/>
                    <a:pt x="87" y="23"/>
                    <a:pt x="87" y="23"/>
                  </a:cubicBezTo>
                  <a:close/>
                  <a:moveTo>
                    <a:pt x="46" y="49"/>
                  </a:moveTo>
                  <a:cubicBezTo>
                    <a:pt x="37" y="49"/>
                    <a:pt x="37" y="49"/>
                    <a:pt x="37" y="49"/>
                  </a:cubicBezTo>
                  <a:cubicBezTo>
                    <a:pt x="40" y="61"/>
                    <a:pt x="40" y="61"/>
                    <a:pt x="40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3" y="57"/>
                    <a:pt x="43" y="57"/>
                    <a:pt x="43" y="57"/>
                  </a:cubicBezTo>
                  <a:lnTo>
                    <a:pt x="46" y="4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" name="Freeform: Shape 28"/>
            <p:cNvSpPr/>
            <p:nvPr/>
          </p:nvSpPr>
          <p:spPr bwMode="auto">
            <a:xfrm flipH="1">
              <a:off x="9067" y="3958228"/>
              <a:ext cx="6505869" cy="4952090"/>
            </a:xfrm>
            <a:custGeom>
              <a:avLst/>
              <a:gdLst>
                <a:gd name="T0" fmla="*/ 0 w 2797"/>
                <a:gd name="T1" fmla="*/ 1607 h 2129"/>
                <a:gd name="T2" fmla="*/ 0 w 2797"/>
                <a:gd name="T3" fmla="*/ 2129 h 2129"/>
                <a:gd name="T4" fmla="*/ 2797 w 2797"/>
                <a:gd name="T5" fmla="*/ 543 h 2129"/>
                <a:gd name="T6" fmla="*/ 2797 w 2797"/>
                <a:gd name="T7" fmla="*/ 0 h 2129"/>
                <a:gd name="T8" fmla="*/ 0 w 2797"/>
                <a:gd name="T9" fmla="*/ 1607 h 2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97" h="2129">
                  <a:moveTo>
                    <a:pt x="0" y="1607"/>
                  </a:moveTo>
                  <a:lnTo>
                    <a:pt x="0" y="2129"/>
                  </a:lnTo>
                  <a:lnTo>
                    <a:pt x="2797" y="543"/>
                  </a:lnTo>
                  <a:lnTo>
                    <a:pt x="2797" y="0"/>
                  </a:lnTo>
                  <a:lnTo>
                    <a:pt x="0" y="160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" name="Freeform: Shape 29"/>
            <p:cNvSpPr/>
            <p:nvPr/>
          </p:nvSpPr>
          <p:spPr bwMode="auto">
            <a:xfrm flipH="1">
              <a:off x="1495" y="2391872"/>
              <a:ext cx="6505869" cy="4952090"/>
            </a:xfrm>
            <a:custGeom>
              <a:avLst/>
              <a:gdLst>
                <a:gd name="T0" fmla="*/ 0 w 2797"/>
                <a:gd name="T1" fmla="*/ 1607 h 2129"/>
                <a:gd name="T2" fmla="*/ 0 w 2797"/>
                <a:gd name="T3" fmla="*/ 2129 h 2129"/>
                <a:gd name="T4" fmla="*/ 2797 w 2797"/>
                <a:gd name="T5" fmla="*/ 543 h 2129"/>
                <a:gd name="T6" fmla="*/ 2797 w 2797"/>
                <a:gd name="T7" fmla="*/ 0 h 2129"/>
                <a:gd name="T8" fmla="*/ 0 w 2797"/>
                <a:gd name="T9" fmla="*/ 1607 h 2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97" h="2129">
                  <a:moveTo>
                    <a:pt x="0" y="1607"/>
                  </a:moveTo>
                  <a:lnTo>
                    <a:pt x="0" y="2129"/>
                  </a:lnTo>
                  <a:lnTo>
                    <a:pt x="2797" y="543"/>
                  </a:lnTo>
                  <a:lnTo>
                    <a:pt x="2797" y="0"/>
                  </a:lnTo>
                  <a:lnTo>
                    <a:pt x="0" y="160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" name="Freeform: Shape 30"/>
            <p:cNvSpPr/>
            <p:nvPr/>
          </p:nvSpPr>
          <p:spPr bwMode="auto">
            <a:xfrm flipH="1">
              <a:off x="6516151" y="6692554"/>
              <a:ext cx="2018399" cy="2215084"/>
            </a:xfrm>
            <a:custGeom>
              <a:avLst/>
              <a:gdLst>
                <a:gd name="connsiteX0" fmla="*/ 530488 w 2018400"/>
                <a:gd name="connsiteY0" fmla="*/ 0 h 2215083"/>
                <a:gd name="connsiteX1" fmla="*/ 0 w 2018400"/>
                <a:gd name="connsiteY1" fmla="*/ 862737 h 2215083"/>
                <a:gd name="connsiteX2" fmla="*/ 2018400 w 2018400"/>
                <a:gd name="connsiteY2" fmla="*/ 2215083 h 2215083"/>
                <a:gd name="connsiteX3" fmla="*/ 2018400 w 2018400"/>
                <a:gd name="connsiteY3" fmla="*/ 1000902 h 2215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18400" h="2215083">
                  <a:moveTo>
                    <a:pt x="530488" y="0"/>
                  </a:moveTo>
                  <a:lnTo>
                    <a:pt x="0" y="862737"/>
                  </a:lnTo>
                  <a:lnTo>
                    <a:pt x="2018400" y="2215083"/>
                  </a:lnTo>
                  <a:lnTo>
                    <a:pt x="2018400" y="1000902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" name="Freeform: Shape 31"/>
            <p:cNvSpPr/>
            <p:nvPr/>
          </p:nvSpPr>
          <p:spPr bwMode="auto">
            <a:xfrm flipH="1">
              <a:off x="6504771" y="5584344"/>
              <a:ext cx="1341648" cy="1760369"/>
            </a:xfrm>
            <a:custGeom>
              <a:avLst/>
              <a:gdLst>
                <a:gd name="connsiteX0" fmla="*/ 529700 w 1341647"/>
                <a:gd name="connsiteY0" fmla="*/ 0 h 1760369"/>
                <a:gd name="connsiteX1" fmla="*/ 0 w 1341647"/>
                <a:gd name="connsiteY1" fmla="*/ 861454 h 1760369"/>
                <a:gd name="connsiteX2" fmla="*/ 1341647 w 1341647"/>
                <a:gd name="connsiteY2" fmla="*/ 1760369 h 1760369"/>
                <a:gd name="connsiteX3" fmla="*/ 1341647 w 1341647"/>
                <a:gd name="connsiteY3" fmla="*/ 546187 h 1760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1647" h="1760369">
                  <a:moveTo>
                    <a:pt x="529700" y="0"/>
                  </a:moveTo>
                  <a:lnTo>
                    <a:pt x="0" y="861454"/>
                  </a:lnTo>
                  <a:lnTo>
                    <a:pt x="1341647" y="1760369"/>
                  </a:lnTo>
                  <a:lnTo>
                    <a:pt x="1341647" y="546187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" name="Freeform: Shape 32"/>
            <p:cNvSpPr/>
            <p:nvPr/>
          </p:nvSpPr>
          <p:spPr bwMode="auto">
            <a:xfrm flipH="1">
              <a:off x="6474819" y="4280978"/>
              <a:ext cx="661183" cy="1448594"/>
            </a:xfrm>
            <a:custGeom>
              <a:avLst/>
              <a:gdLst>
                <a:gd name="connsiteX0" fmla="*/ 661183 w 661183"/>
                <a:gd name="connsiteY0" fmla="*/ 0 h 1448594"/>
                <a:gd name="connsiteX1" fmla="*/ 0 w 661183"/>
                <a:gd name="connsiteY1" fmla="*/ 1075287 h 1448594"/>
                <a:gd name="connsiteX2" fmla="*/ 661183 w 661183"/>
                <a:gd name="connsiteY2" fmla="*/ 1448594 h 1448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1183" h="1448594">
                  <a:moveTo>
                    <a:pt x="661183" y="0"/>
                  </a:moveTo>
                  <a:lnTo>
                    <a:pt x="0" y="1075287"/>
                  </a:lnTo>
                  <a:lnTo>
                    <a:pt x="661183" y="144859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" name="Freeform: Shape 33"/>
            <p:cNvSpPr/>
            <p:nvPr/>
          </p:nvSpPr>
          <p:spPr bwMode="auto">
            <a:xfrm>
              <a:off x="9429146" y="7509533"/>
              <a:ext cx="775293" cy="792622"/>
            </a:xfrm>
            <a:custGeom>
              <a:avLst/>
              <a:gdLst>
                <a:gd name="T0" fmla="*/ 203 w 360"/>
                <a:gd name="T1" fmla="*/ 271 h 368"/>
                <a:gd name="T2" fmla="*/ 261 w 360"/>
                <a:gd name="T3" fmla="*/ 202 h 368"/>
                <a:gd name="T4" fmla="*/ 360 w 360"/>
                <a:gd name="T5" fmla="*/ 51 h 368"/>
                <a:gd name="T6" fmla="*/ 346 w 360"/>
                <a:gd name="T7" fmla="*/ 37 h 368"/>
                <a:gd name="T8" fmla="*/ 277 w 360"/>
                <a:gd name="T9" fmla="*/ 37 h 368"/>
                <a:gd name="T10" fmla="*/ 180 w 360"/>
                <a:gd name="T11" fmla="*/ 0 h 368"/>
                <a:gd name="T12" fmla="*/ 83 w 360"/>
                <a:gd name="T13" fmla="*/ 37 h 368"/>
                <a:gd name="T14" fmla="*/ 14 w 360"/>
                <a:gd name="T15" fmla="*/ 37 h 368"/>
                <a:gd name="T16" fmla="*/ 0 w 360"/>
                <a:gd name="T17" fmla="*/ 51 h 368"/>
                <a:gd name="T18" fmla="*/ 98 w 360"/>
                <a:gd name="T19" fmla="*/ 202 h 368"/>
                <a:gd name="T20" fmla="*/ 156 w 360"/>
                <a:gd name="T21" fmla="*/ 271 h 368"/>
                <a:gd name="T22" fmla="*/ 156 w 360"/>
                <a:gd name="T23" fmla="*/ 297 h 368"/>
                <a:gd name="T24" fmla="*/ 91 w 360"/>
                <a:gd name="T25" fmla="*/ 332 h 368"/>
                <a:gd name="T26" fmla="*/ 180 w 360"/>
                <a:gd name="T27" fmla="*/ 368 h 368"/>
                <a:gd name="T28" fmla="*/ 269 w 360"/>
                <a:gd name="T29" fmla="*/ 332 h 368"/>
                <a:gd name="T30" fmla="*/ 203 w 360"/>
                <a:gd name="T31" fmla="*/ 297 h 368"/>
                <a:gd name="T32" fmla="*/ 203 w 360"/>
                <a:gd name="T33" fmla="*/ 271 h 368"/>
                <a:gd name="T34" fmla="*/ 259 w 360"/>
                <a:gd name="T35" fmla="*/ 170 h 368"/>
                <a:gd name="T36" fmla="*/ 281 w 360"/>
                <a:gd name="T37" fmla="*/ 65 h 368"/>
                <a:gd name="T38" fmla="*/ 331 w 360"/>
                <a:gd name="T39" fmla="*/ 65 h 368"/>
                <a:gd name="T40" fmla="*/ 259 w 360"/>
                <a:gd name="T41" fmla="*/ 170 h 368"/>
                <a:gd name="T42" fmla="*/ 180 w 360"/>
                <a:gd name="T43" fmla="*/ 24 h 368"/>
                <a:gd name="T44" fmla="*/ 256 w 360"/>
                <a:gd name="T45" fmla="*/ 55 h 368"/>
                <a:gd name="T46" fmla="*/ 180 w 360"/>
                <a:gd name="T47" fmla="*/ 86 h 368"/>
                <a:gd name="T48" fmla="*/ 104 w 360"/>
                <a:gd name="T49" fmla="*/ 55 h 368"/>
                <a:gd name="T50" fmla="*/ 180 w 360"/>
                <a:gd name="T51" fmla="*/ 24 h 368"/>
                <a:gd name="T52" fmla="*/ 29 w 360"/>
                <a:gd name="T53" fmla="*/ 65 h 368"/>
                <a:gd name="T54" fmla="*/ 79 w 360"/>
                <a:gd name="T55" fmla="*/ 65 h 368"/>
                <a:gd name="T56" fmla="*/ 101 w 360"/>
                <a:gd name="T57" fmla="*/ 170 h 368"/>
                <a:gd name="T58" fmla="*/ 29 w 360"/>
                <a:gd name="T59" fmla="*/ 65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60" h="368">
                  <a:moveTo>
                    <a:pt x="203" y="271"/>
                  </a:moveTo>
                  <a:cubicBezTo>
                    <a:pt x="203" y="242"/>
                    <a:pt x="225" y="226"/>
                    <a:pt x="261" y="202"/>
                  </a:cubicBezTo>
                  <a:cubicBezTo>
                    <a:pt x="305" y="173"/>
                    <a:pt x="360" y="137"/>
                    <a:pt x="360" y="51"/>
                  </a:cubicBezTo>
                  <a:cubicBezTo>
                    <a:pt x="360" y="43"/>
                    <a:pt x="353" y="37"/>
                    <a:pt x="346" y="37"/>
                  </a:cubicBezTo>
                  <a:cubicBezTo>
                    <a:pt x="277" y="37"/>
                    <a:pt x="277" y="37"/>
                    <a:pt x="277" y="37"/>
                  </a:cubicBezTo>
                  <a:cubicBezTo>
                    <a:pt x="267" y="19"/>
                    <a:pt x="238" y="0"/>
                    <a:pt x="180" y="0"/>
                  </a:cubicBezTo>
                  <a:cubicBezTo>
                    <a:pt x="121" y="0"/>
                    <a:pt x="92" y="19"/>
                    <a:pt x="83" y="37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6" y="37"/>
                    <a:pt x="0" y="43"/>
                    <a:pt x="0" y="51"/>
                  </a:cubicBezTo>
                  <a:cubicBezTo>
                    <a:pt x="0" y="137"/>
                    <a:pt x="54" y="173"/>
                    <a:pt x="98" y="202"/>
                  </a:cubicBezTo>
                  <a:cubicBezTo>
                    <a:pt x="134" y="226"/>
                    <a:pt x="156" y="242"/>
                    <a:pt x="156" y="271"/>
                  </a:cubicBezTo>
                  <a:cubicBezTo>
                    <a:pt x="156" y="297"/>
                    <a:pt x="156" y="297"/>
                    <a:pt x="156" y="297"/>
                  </a:cubicBezTo>
                  <a:cubicBezTo>
                    <a:pt x="118" y="301"/>
                    <a:pt x="91" y="315"/>
                    <a:pt x="91" y="332"/>
                  </a:cubicBezTo>
                  <a:cubicBezTo>
                    <a:pt x="91" y="352"/>
                    <a:pt x="131" y="368"/>
                    <a:pt x="180" y="368"/>
                  </a:cubicBezTo>
                  <a:cubicBezTo>
                    <a:pt x="229" y="368"/>
                    <a:pt x="269" y="352"/>
                    <a:pt x="269" y="332"/>
                  </a:cubicBezTo>
                  <a:cubicBezTo>
                    <a:pt x="269" y="315"/>
                    <a:pt x="241" y="301"/>
                    <a:pt x="203" y="297"/>
                  </a:cubicBezTo>
                  <a:lnTo>
                    <a:pt x="203" y="271"/>
                  </a:lnTo>
                  <a:close/>
                  <a:moveTo>
                    <a:pt x="259" y="170"/>
                  </a:moveTo>
                  <a:cubicBezTo>
                    <a:pt x="270" y="146"/>
                    <a:pt x="279" y="113"/>
                    <a:pt x="281" y="65"/>
                  </a:cubicBezTo>
                  <a:cubicBezTo>
                    <a:pt x="331" y="65"/>
                    <a:pt x="331" y="65"/>
                    <a:pt x="331" y="65"/>
                  </a:cubicBezTo>
                  <a:cubicBezTo>
                    <a:pt x="326" y="119"/>
                    <a:pt x="294" y="146"/>
                    <a:pt x="259" y="170"/>
                  </a:cubicBezTo>
                  <a:close/>
                  <a:moveTo>
                    <a:pt x="180" y="24"/>
                  </a:moveTo>
                  <a:cubicBezTo>
                    <a:pt x="234" y="24"/>
                    <a:pt x="256" y="47"/>
                    <a:pt x="256" y="55"/>
                  </a:cubicBezTo>
                  <a:cubicBezTo>
                    <a:pt x="256" y="63"/>
                    <a:pt x="234" y="86"/>
                    <a:pt x="180" y="86"/>
                  </a:cubicBezTo>
                  <a:cubicBezTo>
                    <a:pt x="125" y="86"/>
                    <a:pt x="104" y="63"/>
                    <a:pt x="104" y="55"/>
                  </a:cubicBezTo>
                  <a:cubicBezTo>
                    <a:pt x="104" y="47"/>
                    <a:pt x="125" y="24"/>
                    <a:pt x="180" y="24"/>
                  </a:cubicBezTo>
                  <a:close/>
                  <a:moveTo>
                    <a:pt x="29" y="65"/>
                  </a:moveTo>
                  <a:cubicBezTo>
                    <a:pt x="79" y="65"/>
                    <a:pt x="79" y="65"/>
                    <a:pt x="79" y="65"/>
                  </a:cubicBezTo>
                  <a:cubicBezTo>
                    <a:pt x="80" y="113"/>
                    <a:pt x="89" y="146"/>
                    <a:pt x="101" y="170"/>
                  </a:cubicBezTo>
                  <a:cubicBezTo>
                    <a:pt x="66" y="146"/>
                    <a:pt x="33" y="119"/>
                    <a:pt x="29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" name="Freeform: Shape 34"/>
            <p:cNvSpPr/>
            <p:nvPr/>
          </p:nvSpPr>
          <p:spPr bwMode="auto">
            <a:xfrm>
              <a:off x="10132364" y="8843274"/>
              <a:ext cx="823620" cy="679873"/>
            </a:xfrm>
            <a:custGeom>
              <a:avLst/>
              <a:gdLst>
                <a:gd name="T0" fmla="+- 0 10799 1"/>
                <a:gd name="T1" fmla="*/ T0 w 21596"/>
                <a:gd name="T2" fmla="*/ 10800 h 21600"/>
                <a:gd name="T3" fmla="+- 0 10799 1"/>
                <a:gd name="T4" fmla="*/ T3 w 21596"/>
                <a:gd name="T5" fmla="*/ 10800 h 21600"/>
                <a:gd name="T6" fmla="+- 0 10799 1"/>
                <a:gd name="T7" fmla="*/ T6 w 21596"/>
                <a:gd name="T8" fmla="*/ 10800 h 21600"/>
                <a:gd name="T9" fmla="+- 0 10799 1"/>
                <a:gd name="T10" fmla="*/ T9 w 21596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96" h="21600">
                  <a:moveTo>
                    <a:pt x="4511" y="2151"/>
                  </a:moveTo>
                  <a:lnTo>
                    <a:pt x="6064" y="3877"/>
                  </a:lnTo>
                  <a:lnTo>
                    <a:pt x="4246" y="6302"/>
                  </a:lnTo>
                  <a:lnTo>
                    <a:pt x="1353" y="6302"/>
                  </a:lnTo>
                  <a:cubicBezTo>
                    <a:pt x="1353" y="6302"/>
                    <a:pt x="4511" y="2151"/>
                    <a:pt x="4511" y="2151"/>
                  </a:cubicBezTo>
                  <a:close/>
                  <a:moveTo>
                    <a:pt x="17348" y="6302"/>
                  </a:moveTo>
                  <a:lnTo>
                    <a:pt x="15531" y="3877"/>
                  </a:lnTo>
                  <a:lnTo>
                    <a:pt x="17082" y="2153"/>
                  </a:lnTo>
                  <a:lnTo>
                    <a:pt x="20191" y="6302"/>
                  </a:lnTo>
                  <a:cubicBezTo>
                    <a:pt x="20191" y="6302"/>
                    <a:pt x="17348" y="6302"/>
                    <a:pt x="17348" y="6302"/>
                  </a:cubicBezTo>
                  <a:close/>
                  <a:moveTo>
                    <a:pt x="17264" y="7202"/>
                  </a:moveTo>
                  <a:lnTo>
                    <a:pt x="19663" y="7202"/>
                  </a:lnTo>
                  <a:lnTo>
                    <a:pt x="13021" y="16638"/>
                  </a:lnTo>
                  <a:cubicBezTo>
                    <a:pt x="13021" y="16638"/>
                    <a:pt x="17264" y="7202"/>
                    <a:pt x="17264" y="7202"/>
                  </a:cubicBezTo>
                  <a:close/>
                  <a:moveTo>
                    <a:pt x="8574" y="16637"/>
                  </a:moveTo>
                  <a:lnTo>
                    <a:pt x="1933" y="7202"/>
                  </a:lnTo>
                  <a:lnTo>
                    <a:pt x="4330" y="7202"/>
                  </a:lnTo>
                  <a:cubicBezTo>
                    <a:pt x="4330" y="7202"/>
                    <a:pt x="8574" y="16637"/>
                    <a:pt x="8574" y="16637"/>
                  </a:cubicBezTo>
                  <a:close/>
                  <a:moveTo>
                    <a:pt x="8429" y="7202"/>
                  </a:moveTo>
                  <a:lnTo>
                    <a:pt x="10084" y="18249"/>
                  </a:lnTo>
                  <a:lnTo>
                    <a:pt x="5117" y="7202"/>
                  </a:lnTo>
                  <a:cubicBezTo>
                    <a:pt x="5117" y="7202"/>
                    <a:pt x="8429" y="7202"/>
                    <a:pt x="8429" y="7202"/>
                  </a:cubicBezTo>
                  <a:close/>
                  <a:moveTo>
                    <a:pt x="6584" y="4456"/>
                  </a:moveTo>
                  <a:lnTo>
                    <a:pt x="8246" y="6302"/>
                  </a:lnTo>
                  <a:lnTo>
                    <a:pt x="5200" y="6302"/>
                  </a:lnTo>
                  <a:cubicBezTo>
                    <a:pt x="5200" y="6302"/>
                    <a:pt x="6584" y="4456"/>
                    <a:pt x="6584" y="4456"/>
                  </a:cubicBezTo>
                  <a:close/>
                  <a:moveTo>
                    <a:pt x="6543" y="3238"/>
                  </a:moveTo>
                  <a:lnTo>
                    <a:pt x="5250" y="1800"/>
                  </a:lnTo>
                  <a:lnTo>
                    <a:pt x="7621" y="1800"/>
                  </a:lnTo>
                  <a:cubicBezTo>
                    <a:pt x="7621" y="1800"/>
                    <a:pt x="6543" y="3238"/>
                    <a:pt x="6543" y="3238"/>
                  </a:cubicBezTo>
                  <a:close/>
                  <a:moveTo>
                    <a:pt x="10797" y="3466"/>
                  </a:moveTo>
                  <a:lnTo>
                    <a:pt x="9299" y="1800"/>
                  </a:lnTo>
                  <a:lnTo>
                    <a:pt x="12296" y="1800"/>
                  </a:lnTo>
                  <a:cubicBezTo>
                    <a:pt x="12296" y="1800"/>
                    <a:pt x="10797" y="3466"/>
                    <a:pt x="10797" y="3466"/>
                  </a:cubicBezTo>
                  <a:close/>
                  <a:moveTo>
                    <a:pt x="13974" y="1800"/>
                  </a:moveTo>
                  <a:lnTo>
                    <a:pt x="16345" y="1800"/>
                  </a:lnTo>
                  <a:lnTo>
                    <a:pt x="15052" y="3238"/>
                  </a:lnTo>
                  <a:cubicBezTo>
                    <a:pt x="15052" y="3238"/>
                    <a:pt x="13974" y="1800"/>
                    <a:pt x="13974" y="1800"/>
                  </a:cubicBezTo>
                  <a:close/>
                  <a:moveTo>
                    <a:pt x="13349" y="6302"/>
                  </a:moveTo>
                  <a:lnTo>
                    <a:pt x="15011" y="4456"/>
                  </a:lnTo>
                  <a:lnTo>
                    <a:pt x="16394" y="6302"/>
                  </a:lnTo>
                  <a:cubicBezTo>
                    <a:pt x="16394" y="6302"/>
                    <a:pt x="13349" y="6302"/>
                    <a:pt x="13349" y="6302"/>
                  </a:cubicBezTo>
                  <a:close/>
                  <a:moveTo>
                    <a:pt x="13166" y="7202"/>
                  </a:moveTo>
                  <a:lnTo>
                    <a:pt x="16478" y="7202"/>
                  </a:lnTo>
                  <a:lnTo>
                    <a:pt x="11511" y="18249"/>
                  </a:lnTo>
                  <a:cubicBezTo>
                    <a:pt x="11511" y="18249"/>
                    <a:pt x="13166" y="7202"/>
                    <a:pt x="13166" y="7202"/>
                  </a:cubicBezTo>
                  <a:close/>
                  <a:moveTo>
                    <a:pt x="12478" y="7202"/>
                  </a:moveTo>
                  <a:lnTo>
                    <a:pt x="10797" y="18414"/>
                  </a:lnTo>
                  <a:lnTo>
                    <a:pt x="9117" y="7202"/>
                  </a:lnTo>
                  <a:cubicBezTo>
                    <a:pt x="9117" y="7202"/>
                    <a:pt x="12478" y="7202"/>
                    <a:pt x="12478" y="7202"/>
                  </a:cubicBezTo>
                  <a:close/>
                  <a:moveTo>
                    <a:pt x="8773" y="5716"/>
                  </a:moveTo>
                  <a:lnTo>
                    <a:pt x="7064" y="3817"/>
                  </a:lnTo>
                  <a:lnTo>
                    <a:pt x="8426" y="2000"/>
                  </a:lnTo>
                  <a:lnTo>
                    <a:pt x="10270" y="4051"/>
                  </a:lnTo>
                  <a:cubicBezTo>
                    <a:pt x="10270" y="4051"/>
                    <a:pt x="8773" y="5716"/>
                    <a:pt x="8773" y="5716"/>
                  </a:cubicBezTo>
                  <a:close/>
                  <a:moveTo>
                    <a:pt x="11325" y="4051"/>
                  </a:moveTo>
                  <a:lnTo>
                    <a:pt x="13169" y="2000"/>
                  </a:lnTo>
                  <a:lnTo>
                    <a:pt x="14531" y="3817"/>
                  </a:lnTo>
                  <a:lnTo>
                    <a:pt x="12822" y="5716"/>
                  </a:lnTo>
                  <a:cubicBezTo>
                    <a:pt x="12822" y="5716"/>
                    <a:pt x="11325" y="4051"/>
                    <a:pt x="11325" y="4051"/>
                  </a:cubicBezTo>
                  <a:close/>
                  <a:moveTo>
                    <a:pt x="12296" y="6302"/>
                  </a:moveTo>
                  <a:lnTo>
                    <a:pt x="9299" y="6302"/>
                  </a:lnTo>
                  <a:lnTo>
                    <a:pt x="10797" y="4638"/>
                  </a:lnTo>
                  <a:cubicBezTo>
                    <a:pt x="10797" y="4638"/>
                    <a:pt x="12296" y="6302"/>
                    <a:pt x="12296" y="6302"/>
                  </a:cubicBezTo>
                  <a:close/>
                  <a:moveTo>
                    <a:pt x="21200" y="5102"/>
                  </a:moveTo>
                  <a:lnTo>
                    <a:pt x="17771" y="527"/>
                  </a:lnTo>
                  <a:cubicBezTo>
                    <a:pt x="17518" y="189"/>
                    <a:pt x="17176" y="0"/>
                    <a:pt x="16817" y="0"/>
                  </a:cubicBezTo>
                  <a:lnTo>
                    <a:pt x="4779" y="0"/>
                  </a:lnTo>
                  <a:cubicBezTo>
                    <a:pt x="4420" y="0"/>
                    <a:pt x="4077" y="189"/>
                    <a:pt x="3824" y="527"/>
                  </a:cubicBezTo>
                  <a:lnTo>
                    <a:pt x="395" y="5102"/>
                  </a:lnTo>
                  <a:cubicBezTo>
                    <a:pt x="131" y="5455"/>
                    <a:pt x="-1" y="5921"/>
                    <a:pt x="-1" y="6387"/>
                  </a:cubicBezTo>
                  <a:cubicBezTo>
                    <a:pt x="1" y="6810"/>
                    <a:pt x="114" y="7233"/>
                    <a:pt x="341" y="7573"/>
                  </a:cubicBezTo>
                  <a:lnTo>
                    <a:pt x="9788" y="20995"/>
                  </a:lnTo>
                  <a:cubicBezTo>
                    <a:pt x="10045" y="21379"/>
                    <a:pt x="10412" y="21599"/>
                    <a:pt x="10797" y="21599"/>
                  </a:cubicBezTo>
                  <a:cubicBezTo>
                    <a:pt x="11183" y="21599"/>
                    <a:pt x="11550" y="21379"/>
                    <a:pt x="11807" y="20995"/>
                  </a:cubicBezTo>
                  <a:lnTo>
                    <a:pt x="21255" y="7573"/>
                  </a:lnTo>
                  <a:cubicBezTo>
                    <a:pt x="21485" y="7226"/>
                    <a:pt x="21598" y="6791"/>
                    <a:pt x="21595" y="6359"/>
                  </a:cubicBezTo>
                  <a:cubicBezTo>
                    <a:pt x="21593" y="5902"/>
                    <a:pt x="21459" y="5449"/>
                    <a:pt x="21200" y="5102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switch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99842" y="2458048"/>
            <a:ext cx="1762771" cy="16413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10665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方正有猫在_GBK" panose="02000000000000000000" pitchFamily="2" charset="-122"/>
                <a:ea typeface="方正有猫在_GBK" panose="02000000000000000000" pitchFamily="2" charset="-122"/>
                <a:cs typeface="+mn-ea"/>
                <a:sym typeface="Arial" panose="020B0604020202020204" pitchFamily="34" charset="0"/>
              </a:rPr>
              <a:t>03</a:t>
            </a:r>
            <a:endParaRPr lang="zh-CN" altLang="en-US" sz="10665" dirty="0">
              <a:solidFill>
                <a:schemeClr val="bg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方正有猫在_GBK" panose="02000000000000000000" pitchFamily="2" charset="-122"/>
              <a:ea typeface="方正有猫在_GBK" panose="02000000000000000000" pitchFamily="2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227903" y="2675654"/>
            <a:ext cx="4164729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>
              <a:defRPr/>
            </a:pPr>
            <a:r>
              <a:rPr lang="zh-CN" altLang="en-US" sz="4800" b="1" kern="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课文赏析</a:t>
            </a:r>
          </a:p>
        </p:txBody>
      </p:sp>
      <p:sp>
        <p:nvSpPr>
          <p:cNvPr id="4" name="TextBox 11"/>
          <p:cNvSpPr txBox="1"/>
          <p:nvPr/>
        </p:nvSpPr>
        <p:spPr>
          <a:xfrm>
            <a:off x="2433605" y="3466757"/>
            <a:ext cx="2346390" cy="296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2560" lvl="1" indent="-162560">
              <a:buFont typeface="Arial" panose="020B0604020202020204" pitchFamily="34" charset="0"/>
              <a:buChar char="•"/>
            </a:pPr>
            <a:r>
              <a:rPr lang="zh-CN" altLang="en-US" sz="1325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</a:t>
            </a:r>
            <a:endParaRPr lang="en-US" altLang="zh-CN" sz="1325" dirty="0">
              <a:solidFill>
                <a:schemeClr val="bg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11"/>
          <p:cNvSpPr txBox="1"/>
          <p:nvPr/>
        </p:nvSpPr>
        <p:spPr>
          <a:xfrm>
            <a:off x="4310268" y="3466757"/>
            <a:ext cx="2346390" cy="296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2560" lvl="1" indent="-162560">
              <a:buFont typeface="Arial" panose="020B0604020202020204" pitchFamily="34" charset="0"/>
              <a:buChar char="•"/>
            </a:pPr>
            <a:r>
              <a:rPr lang="zh-CN" altLang="en-US" sz="1325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</a:t>
            </a:r>
            <a:endParaRPr lang="en-US" altLang="zh-CN" sz="1325" dirty="0">
              <a:solidFill>
                <a:schemeClr val="bg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11"/>
          <p:cNvSpPr txBox="1"/>
          <p:nvPr/>
        </p:nvSpPr>
        <p:spPr>
          <a:xfrm>
            <a:off x="2433605" y="3815752"/>
            <a:ext cx="2346390" cy="296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2560" lvl="1" indent="-162560">
              <a:buFont typeface="Arial" panose="020B0604020202020204" pitchFamily="34" charset="0"/>
              <a:buChar char="•"/>
            </a:pPr>
            <a:r>
              <a:rPr lang="zh-CN" altLang="en-US" sz="1325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</a:t>
            </a:r>
            <a:endParaRPr lang="en-US" altLang="zh-CN" sz="1325" dirty="0">
              <a:solidFill>
                <a:schemeClr val="bg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Box 11"/>
          <p:cNvSpPr txBox="1"/>
          <p:nvPr/>
        </p:nvSpPr>
        <p:spPr>
          <a:xfrm>
            <a:off x="4310268" y="3815752"/>
            <a:ext cx="2346390" cy="296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2560" lvl="1" indent="-162560">
              <a:buFont typeface="Arial" panose="020B0604020202020204" pitchFamily="34" charset="0"/>
              <a:buChar char="•"/>
            </a:pPr>
            <a:r>
              <a:rPr lang="zh-CN" altLang="en-US" sz="1325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</a:t>
            </a:r>
            <a:endParaRPr lang="en-US" altLang="zh-CN" sz="1325" dirty="0">
              <a:solidFill>
                <a:schemeClr val="bg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千图PPT彼岸天：ID 8661124库_组合 1"/>
          <p:cNvGrpSpPr/>
          <p:nvPr>
            <p:custDataLst>
              <p:tags r:id="rId1"/>
            </p:custDataLst>
          </p:nvPr>
        </p:nvGrpSpPr>
        <p:grpSpPr>
          <a:xfrm>
            <a:off x="3780121" y="2968024"/>
            <a:ext cx="4552375" cy="4070491"/>
            <a:chOff x="3780121" y="2968024"/>
            <a:chExt cx="4552375" cy="4070491"/>
          </a:xfrm>
        </p:grpSpPr>
        <p:grpSp>
          <p:nvGrpSpPr>
            <p:cNvPr id="4" name="Group 18"/>
            <p:cNvGrpSpPr/>
            <p:nvPr/>
          </p:nvGrpSpPr>
          <p:grpSpPr>
            <a:xfrm rot="5662649">
              <a:off x="4092585" y="4031689"/>
              <a:ext cx="1200978" cy="1825905"/>
              <a:chOff x="1306513" y="1644650"/>
              <a:chExt cx="1109663" cy="1687513"/>
            </a:xfrm>
          </p:grpSpPr>
          <p:sp>
            <p:nvSpPr>
              <p:cNvPr id="54" name="Freeform: Shape 19"/>
              <p:cNvSpPr/>
              <p:nvPr/>
            </p:nvSpPr>
            <p:spPr bwMode="auto">
              <a:xfrm>
                <a:off x="1306513" y="1644650"/>
                <a:ext cx="839788" cy="1619250"/>
              </a:xfrm>
              <a:custGeom>
                <a:avLst/>
                <a:gdLst>
                  <a:gd name="T0" fmla="*/ 30 w 221"/>
                  <a:gd name="T1" fmla="*/ 241 h 429"/>
                  <a:gd name="T2" fmla="*/ 103 w 221"/>
                  <a:gd name="T3" fmla="*/ 429 h 429"/>
                  <a:gd name="T4" fmla="*/ 221 w 221"/>
                  <a:gd name="T5" fmla="*/ 0 h 429"/>
                  <a:gd name="T6" fmla="*/ 30 w 221"/>
                  <a:gd name="T7" fmla="*/ 241 h 4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1" h="429">
                    <a:moveTo>
                      <a:pt x="30" y="241"/>
                    </a:moveTo>
                    <a:cubicBezTo>
                      <a:pt x="0" y="352"/>
                      <a:pt x="39" y="412"/>
                      <a:pt x="103" y="429"/>
                    </a:cubicBezTo>
                    <a:cubicBezTo>
                      <a:pt x="221" y="0"/>
                      <a:pt x="221" y="0"/>
                      <a:pt x="221" y="0"/>
                    </a:cubicBezTo>
                    <a:cubicBezTo>
                      <a:pt x="221" y="0"/>
                      <a:pt x="61" y="129"/>
                      <a:pt x="30" y="241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5" name="Freeform: Shape 20"/>
              <p:cNvSpPr/>
              <p:nvPr/>
            </p:nvSpPr>
            <p:spPr bwMode="auto">
              <a:xfrm>
                <a:off x="1697038" y="1644650"/>
                <a:ext cx="719138" cy="1687513"/>
              </a:xfrm>
              <a:custGeom>
                <a:avLst/>
                <a:gdLst>
                  <a:gd name="T0" fmla="*/ 118 w 189"/>
                  <a:gd name="T1" fmla="*/ 0 h 447"/>
                  <a:gd name="T2" fmla="*/ 0 w 189"/>
                  <a:gd name="T3" fmla="*/ 429 h 447"/>
                  <a:gd name="T4" fmla="*/ 159 w 189"/>
                  <a:gd name="T5" fmla="*/ 304 h 447"/>
                  <a:gd name="T6" fmla="*/ 118 w 189"/>
                  <a:gd name="T7" fmla="*/ 0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9" h="447">
                    <a:moveTo>
                      <a:pt x="118" y="0"/>
                    </a:moveTo>
                    <a:cubicBezTo>
                      <a:pt x="0" y="429"/>
                      <a:pt x="0" y="429"/>
                      <a:pt x="0" y="429"/>
                    </a:cubicBezTo>
                    <a:cubicBezTo>
                      <a:pt x="64" y="447"/>
                      <a:pt x="128" y="416"/>
                      <a:pt x="159" y="304"/>
                    </a:cubicBezTo>
                    <a:cubicBezTo>
                      <a:pt x="189" y="193"/>
                      <a:pt x="118" y="0"/>
                      <a:pt x="11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5" name="Group 21"/>
            <p:cNvGrpSpPr/>
            <p:nvPr/>
          </p:nvGrpSpPr>
          <p:grpSpPr>
            <a:xfrm rot="13449093">
              <a:off x="6840633" y="3443650"/>
              <a:ext cx="1200665" cy="1826380"/>
              <a:chOff x="1306513" y="1644650"/>
              <a:chExt cx="1109663" cy="1687513"/>
            </a:xfrm>
          </p:grpSpPr>
          <p:sp>
            <p:nvSpPr>
              <p:cNvPr id="52" name="Freeform: Shape 22"/>
              <p:cNvSpPr/>
              <p:nvPr/>
            </p:nvSpPr>
            <p:spPr bwMode="auto">
              <a:xfrm>
                <a:off x="1306513" y="1644650"/>
                <a:ext cx="839788" cy="1619250"/>
              </a:xfrm>
              <a:custGeom>
                <a:avLst/>
                <a:gdLst>
                  <a:gd name="T0" fmla="*/ 30 w 221"/>
                  <a:gd name="T1" fmla="*/ 241 h 429"/>
                  <a:gd name="T2" fmla="*/ 103 w 221"/>
                  <a:gd name="T3" fmla="*/ 429 h 429"/>
                  <a:gd name="T4" fmla="*/ 221 w 221"/>
                  <a:gd name="T5" fmla="*/ 0 h 429"/>
                  <a:gd name="T6" fmla="*/ 30 w 221"/>
                  <a:gd name="T7" fmla="*/ 241 h 4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1" h="429">
                    <a:moveTo>
                      <a:pt x="30" y="241"/>
                    </a:moveTo>
                    <a:cubicBezTo>
                      <a:pt x="0" y="352"/>
                      <a:pt x="39" y="412"/>
                      <a:pt x="103" y="429"/>
                    </a:cubicBezTo>
                    <a:cubicBezTo>
                      <a:pt x="221" y="0"/>
                      <a:pt x="221" y="0"/>
                      <a:pt x="221" y="0"/>
                    </a:cubicBezTo>
                    <a:cubicBezTo>
                      <a:pt x="221" y="0"/>
                      <a:pt x="61" y="129"/>
                      <a:pt x="30" y="241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3" name="Freeform: Shape 23"/>
              <p:cNvSpPr/>
              <p:nvPr/>
            </p:nvSpPr>
            <p:spPr bwMode="auto">
              <a:xfrm>
                <a:off x="1697038" y="1644650"/>
                <a:ext cx="719138" cy="1687513"/>
              </a:xfrm>
              <a:custGeom>
                <a:avLst/>
                <a:gdLst>
                  <a:gd name="T0" fmla="*/ 118 w 189"/>
                  <a:gd name="T1" fmla="*/ 0 h 447"/>
                  <a:gd name="T2" fmla="*/ 0 w 189"/>
                  <a:gd name="T3" fmla="*/ 429 h 447"/>
                  <a:gd name="T4" fmla="*/ 159 w 189"/>
                  <a:gd name="T5" fmla="*/ 304 h 447"/>
                  <a:gd name="T6" fmla="*/ 118 w 189"/>
                  <a:gd name="T7" fmla="*/ 0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9" h="447">
                    <a:moveTo>
                      <a:pt x="118" y="0"/>
                    </a:moveTo>
                    <a:cubicBezTo>
                      <a:pt x="0" y="429"/>
                      <a:pt x="0" y="429"/>
                      <a:pt x="0" y="429"/>
                    </a:cubicBezTo>
                    <a:cubicBezTo>
                      <a:pt x="64" y="447"/>
                      <a:pt x="128" y="416"/>
                      <a:pt x="159" y="304"/>
                    </a:cubicBezTo>
                    <a:cubicBezTo>
                      <a:pt x="189" y="193"/>
                      <a:pt x="118" y="0"/>
                      <a:pt x="11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6" name="Group 24"/>
            <p:cNvGrpSpPr/>
            <p:nvPr/>
          </p:nvGrpSpPr>
          <p:grpSpPr>
            <a:xfrm rot="7830861">
              <a:off x="4772383" y="3156802"/>
              <a:ext cx="1200978" cy="1825905"/>
              <a:chOff x="1306513" y="1644650"/>
              <a:chExt cx="1109663" cy="1687513"/>
            </a:xfrm>
          </p:grpSpPr>
          <p:sp>
            <p:nvSpPr>
              <p:cNvPr id="50" name="Freeform: Shape 25"/>
              <p:cNvSpPr/>
              <p:nvPr/>
            </p:nvSpPr>
            <p:spPr bwMode="auto">
              <a:xfrm>
                <a:off x="1306513" y="1644650"/>
                <a:ext cx="839788" cy="1619250"/>
              </a:xfrm>
              <a:custGeom>
                <a:avLst/>
                <a:gdLst>
                  <a:gd name="T0" fmla="*/ 30 w 221"/>
                  <a:gd name="T1" fmla="*/ 241 h 429"/>
                  <a:gd name="T2" fmla="*/ 103 w 221"/>
                  <a:gd name="T3" fmla="*/ 429 h 429"/>
                  <a:gd name="T4" fmla="*/ 221 w 221"/>
                  <a:gd name="T5" fmla="*/ 0 h 429"/>
                  <a:gd name="T6" fmla="*/ 30 w 221"/>
                  <a:gd name="T7" fmla="*/ 241 h 4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1" h="429">
                    <a:moveTo>
                      <a:pt x="30" y="241"/>
                    </a:moveTo>
                    <a:cubicBezTo>
                      <a:pt x="0" y="352"/>
                      <a:pt x="39" y="412"/>
                      <a:pt x="103" y="429"/>
                    </a:cubicBezTo>
                    <a:cubicBezTo>
                      <a:pt x="221" y="0"/>
                      <a:pt x="221" y="0"/>
                      <a:pt x="221" y="0"/>
                    </a:cubicBezTo>
                    <a:cubicBezTo>
                      <a:pt x="221" y="0"/>
                      <a:pt x="61" y="129"/>
                      <a:pt x="30" y="241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1" name="Freeform: Shape 26"/>
              <p:cNvSpPr/>
              <p:nvPr/>
            </p:nvSpPr>
            <p:spPr bwMode="auto">
              <a:xfrm>
                <a:off x="1697038" y="1644650"/>
                <a:ext cx="719138" cy="1687513"/>
              </a:xfrm>
              <a:custGeom>
                <a:avLst/>
                <a:gdLst>
                  <a:gd name="T0" fmla="*/ 118 w 189"/>
                  <a:gd name="T1" fmla="*/ 0 h 447"/>
                  <a:gd name="T2" fmla="*/ 0 w 189"/>
                  <a:gd name="T3" fmla="*/ 429 h 447"/>
                  <a:gd name="T4" fmla="*/ 159 w 189"/>
                  <a:gd name="T5" fmla="*/ 304 h 447"/>
                  <a:gd name="T6" fmla="*/ 118 w 189"/>
                  <a:gd name="T7" fmla="*/ 0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9" h="447">
                    <a:moveTo>
                      <a:pt x="118" y="0"/>
                    </a:moveTo>
                    <a:cubicBezTo>
                      <a:pt x="0" y="429"/>
                      <a:pt x="0" y="429"/>
                      <a:pt x="0" y="429"/>
                    </a:cubicBezTo>
                    <a:cubicBezTo>
                      <a:pt x="64" y="447"/>
                      <a:pt x="128" y="416"/>
                      <a:pt x="159" y="304"/>
                    </a:cubicBezTo>
                    <a:cubicBezTo>
                      <a:pt x="189" y="193"/>
                      <a:pt x="118" y="0"/>
                      <a:pt x="11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7" name="Group 27"/>
            <p:cNvGrpSpPr/>
            <p:nvPr/>
          </p:nvGrpSpPr>
          <p:grpSpPr>
            <a:xfrm rot="10570456">
              <a:off x="5902865" y="2968024"/>
              <a:ext cx="1200665" cy="1826380"/>
              <a:chOff x="1306513" y="1644649"/>
              <a:chExt cx="1109663" cy="1687514"/>
            </a:xfrm>
          </p:grpSpPr>
          <p:sp>
            <p:nvSpPr>
              <p:cNvPr id="48" name="Freeform: Shape 28"/>
              <p:cNvSpPr/>
              <p:nvPr/>
            </p:nvSpPr>
            <p:spPr bwMode="auto">
              <a:xfrm>
                <a:off x="1306513" y="1644649"/>
                <a:ext cx="839788" cy="1619250"/>
              </a:xfrm>
              <a:custGeom>
                <a:avLst/>
                <a:gdLst>
                  <a:gd name="T0" fmla="*/ 30 w 221"/>
                  <a:gd name="T1" fmla="*/ 241 h 429"/>
                  <a:gd name="T2" fmla="*/ 103 w 221"/>
                  <a:gd name="T3" fmla="*/ 429 h 429"/>
                  <a:gd name="T4" fmla="*/ 221 w 221"/>
                  <a:gd name="T5" fmla="*/ 0 h 429"/>
                  <a:gd name="T6" fmla="*/ 30 w 221"/>
                  <a:gd name="T7" fmla="*/ 241 h 4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1" h="429">
                    <a:moveTo>
                      <a:pt x="30" y="241"/>
                    </a:moveTo>
                    <a:cubicBezTo>
                      <a:pt x="0" y="352"/>
                      <a:pt x="39" y="412"/>
                      <a:pt x="103" y="429"/>
                    </a:cubicBezTo>
                    <a:cubicBezTo>
                      <a:pt x="221" y="0"/>
                      <a:pt x="221" y="0"/>
                      <a:pt x="221" y="0"/>
                    </a:cubicBezTo>
                    <a:cubicBezTo>
                      <a:pt x="221" y="0"/>
                      <a:pt x="61" y="129"/>
                      <a:pt x="30" y="241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9" name="Freeform: Shape 29"/>
              <p:cNvSpPr/>
              <p:nvPr/>
            </p:nvSpPr>
            <p:spPr bwMode="auto">
              <a:xfrm>
                <a:off x="1697038" y="1644650"/>
                <a:ext cx="719138" cy="1687513"/>
              </a:xfrm>
              <a:custGeom>
                <a:avLst/>
                <a:gdLst>
                  <a:gd name="T0" fmla="*/ 118 w 189"/>
                  <a:gd name="T1" fmla="*/ 0 h 447"/>
                  <a:gd name="T2" fmla="*/ 0 w 189"/>
                  <a:gd name="T3" fmla="*/ 429 h 447"/>
                  <a:gd name="T4" fmla="*/ 159 w 189"/>
                  <a:gd name="T5" fmla="*/ 304 h 447"/>
                  <a:gd name="T6" fmla="*/ 118 w 189"/>
                  <a:gd name="T7" fmla="*/ 0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9" h="447">
                    <a:moveTo>
                      <a:pt x="118" y="0"/>
                    </a:moveTo>
                    <a:cubicBezTo>
                      <a:pt x="0" y="429"/>
                      <a:pt x="0" y="429"/>
                      <a:pt x="0" y="429"/>
                    </a:cubicBezTo>
                    <a:cubicBezTo>
                      <a:pt x="64" y="447"/>
                      <a:pt x="128" y="416"/>
                      <a:pt x="159" y="304"/>
                    </a:cubicBezTo>
                    <a:cubicBezTo>
                      <a:pt x="189" y="193"/>
                      <a:pt x="118" y="0"/>
                      <a:pt x="11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8" name="Group 30"/>
            <p:cNvGrpSpPr/>
            <p:nvPr/>
          </p:nvGrpSpPr>
          <p:grpSpPr>
            <a:xfrm rot="14923554">
              <a:off x="6819055" y="4503839"/>
              <a:ext cx="1200978" cy="1825905"/>
              <a:chOff x="1306513" y="1644650"/>
              <a:chExt cx="1109663" cy="1687513"/>
            </a:xfrm>
          </p:grpSpPr>
          <p:sp>
            <p:nvSpPr>
              <p:cNvPr id="46" name="Freeform: Shape 31"/>
              <p:cNvSpPr/>
              <p:nvPr/>
            </p:nvSpPr>
            <p:spPr bwMode="auto">
              <a:xfrm>
                <a:off x="1306513" y="1644651"/>
                <a:ext cx="839788" cy="1619250"/>
              </a:xfrm>
              <a:custGeom>
                <a:avLst/>
                <a:gdLst>
                  <a:gd name="T0" fmla="*/ 30 w 221"/>
                  <a:gd name="T1" fmla="*/ 241 h 429"/>
                  <a:gd name="T2" fmla="*/ 103 w 221"/>
                  <a:gd name="T3" fmla="*/ 429 h 429"/>
                  <a:gd name="T4" fmla="*/ 221 w 221"/>
                  <a:gd name="T5" fmla="*/ 0 h 429"/>
                  <a:gd name="T6" fmla="*/ 30 w 221"/>
                  <a:gd name="T7" fmla="*/ 241 h 4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1" h="429">
                    <a:moveTo>
                      <a:pt x="30" y="241"/>
                    </a:moveTo>
                    <a:cubicBezTo>
                      <a:pt x="0" y="352"/>
                      <a:pt x="39" y="412"/>
                      <a:pt x="103" y="429"/>
                    </a:cubicBezTo>
                    <a:cubicBezTo>
                      <a:pt x="221" y="0"/>
                      <a:pt x="221" y="0"/>
                      <a:pt x="221" y="0"/>
                    </a:cubicBezTo>
                    <a:cubicBezTo>
                      <a:pt x="221" y="0"/>
                      <a:pt x="61" y="129"/>
                      <a:pt x="30" y="241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7" name="Freeform: Shape 32"/>
              <p:cNvSpPr/>
              <p:nvPr/>
            </p:nvSpPr>
            <p:spPr bwMode="auto">
              <a:xfrm>
                <a:off x="1697038" y="1644650"/>
                <a:ext cx="719138" cy="1687513"/>
              </a:xfrm>
              <a:custGeom>
                <a:avLst/>
                <a:gdLst>
                  <a:gd name="T0" fmla="*/ 118 w 189"/>
                  <a:gd name="T1" fmla="*/ 0 h 447"/>
                  <a:gd name="T2" fmla="*/ 0 w 189"/>
                  <a:gd name="T3" fmla="*/ 429 h 447"/>
                  <a:gd name="T4" fmla="*/ 159 w 189"/>
                  <a:gd name="T5" fmla="*/ 304 h 447"/>
                  <a:gd name="T6" fmla="*/ 118 w 189"/>
                  <a:gd name="T7" fmla="*/ 0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9" h="447">
                    <a:moveTo>
                      <a:pt x="118" y="0"/>
                    </a:moveTo>
                    <a:cubicBezTo>
                      <a:pt x="0" y="429"/>
                      <a:pt x="0" y="429"/>
                      <a:pt x="0" y="429"/>
                    </a:cubicBezTo>
                    <a:cubicBezTo>
                      <a:pt x="64" y="447"/>
                      <a:pt x="128" y="416"/>
                      <a:pt x="159" y="304"/>
                    </a:cubicBezTo>
                    <a:cubicBezTo>
                      <a:pt x="189" y="193"/>
                      <a:pt x="118" y="0"/>
                      <a:pt x="11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9" name="Group 64"/>
            <p:cNvGrpSpPr/>
            <p:nvPr/>
          </p:nvGrpSpPr>
          <p:grpSpPr>
            <a:xfrm>
              <a:off x="5276114" y="4734668"/>
              <a:ext cx="1680751" cy="2303847"/>
              <a:chOff x="5276114" y="4734668"/>
              <a:chExt cx="1680751" cy="2303847"/>
            </a:xfrm>
            <a:solidFill>
              <a:schemeClr val="tx2">
                <a:lumMod val="40000"/>
                <a:lumOff val="60000"/>
              </a:schemeClr>
            </a:solidFill>
          </p:grpSpPr>
          <p:sp>
            <p:nvSpPr>
              <p:cNvPr id="42" name="Freeform: Shape 34"/>
              <p:cNvSpPr/>
              <p:nvPr/>
            </p:nvSpPr>
            <p:spPr bwMode="auto">
              <a:xfrm>
                <a:off x="5968648" y="5536347"/>
                <a:ext cx="280125" cy="280198"/>
              </a:xfrm>
              <a:custGeom>
                <a:avLst/>
                <a:gdLst>
                  <a:gd name="T0" fmla="*/ 159 w 160"/>
                  <a:gd name="T1" fmla="*/ 75 h 160"/>
                  <a:gd name="T2" fmla="*/ 84 w 160"/>
                  <a:gd name="T3" fmla="*/ 159 h 160"/>
                  <a:gd name="T4" fmla="*/ 0 w 160"/>
                  <a:gd name="T5" fmla="*/ 75 h 160"/>
                  <a:gd name="T6" fmla="*/ 84 w 160"/>
                  <a:gd name="T7" fmla="*/ 0 h 160"/>
                  <a:gd name="T8" fmla="*/ 159 w 160"/>
                  <a:gd name="T9" fmla="*/ 75 h 160"/>
                  <a:gd name="T10" fmla="*/ 159 w 160"/>
                  <a:gd name="T11" fmla="*/ 75 h 160"/>
                  <a:gd name="T12" fmla="*/ 159 w 160"/>
                  <a:gd name="T13" fmla="*/ 75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0" h="160">
                    <a:moveTo>
                      <a:pt x="159" y="75"/>
                    </a:moveTo>
                    <a:cubicBezTo>
                      <a:pt x="159" y="126"/>
                      <a:pt x="126" y="159"/>
                      <a:pt x="84" y="159"/>
                    </a:cubicBezTo>
                    <a:cubicBezTo>
                      <a:pt x="34" y="159"/>
                      <a:pt x="0" y="126"/>
                      <a:pt x="0" y="75"/>
                    </a:cubicBezTo>
                    <a:cubicBezTo>
                      <a:pt x="0" y="34"/>
                      <a:pt x="34" y="0"/>
                      <a:pt x="84" y="0"/>
                    </a:cubicBezTo>
                    <a:cubicBezTo>
                      <a:pt x="126" y="0"/>
                      <a:pt x="159" y="34"/>
                      <a:pt x="159" y="75"/>
                    </a:cubicBezTo>
                    <a:close/>
                    <a:moveTo>
                      <a:pt x="159" y="75"/>
                    </a:moveTo>
                    <a:lnTo>
                      <a:pt x="159" y="7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grpSp>
            <p:nvGrpSpPr>
              <p:cNvPr id="43" name="Group 63"/>
              <p:cNvGrpSpPr/>
              <p:nvPr/>
            </p:nvGrpSpPr>
            <p:grpSpPr>
              <a:xfrm>
                <a:off x="5276114" y="4734668"/>
                <a:ext cx="1680751" cy="2303847"/>
                <a:chOff x="5276114" y="4734668"/>
                <a:chExt cx="1680751" cy="2303847"/>
              </a:xfrm>
              <a:grpFill/>
            </p:grpSpPr>
            <p:sp>
              <p:nvSpPr>
                <p:cNvPr id="44" name="Freeform: Shape 35"/>
                <p:cNvSpPr/>
                <p:nvPr/>
              </p:nvSpPr>
              <p:spPr bwMode="auto">
                <a:xfrm>
                  <a:off x="5984211" y="4734668"/>
                  <a:ext cx="264563" cy="770546"/>
                </a:xfrm>
                <a:custGeom>
                  <a:avLst/>
                  <a:gdLst>
                    <a:gd name="T0" fmla="*/ 151 w 152"/>
                    <a:gd name="T1" fmla="*/ 435 h 436"/>
                    <a:gd name="T2" fmla="*/ 76 w 152"/>
                    <a:gd name="T3" fmla="*/ 0 h 436"/>
                    <a:gd name="T4" fmla="*/ 0 w 152"/>
                    <a:gd name="T5" fmla="*/ 435 h 436"/>
                    <a:gd name="T6" fmla="*/ 76 w 152"/>
                    <a:gd name="T7" fmla="*/ 409 h 436"/>
                    <a:gd name="T8" fmla="*/ 151 w 152"/>
                    <a:gd name="T9" fmla="*/ 435 h 436"/>
                    <a:gd name="T10" fmla="*/ 151 w 152"/>
                    <a:gd name="T11" fmla="*/ 435 h 436"/>
                    <a:gd name="T12" fmla="*/ 151 w 152"/>
                    <a:gd name="T13" fmla="*/ 435 h 4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2" h="436">
                      <a:moveTo>
                        <a:pt x="151" y="435"/>
                      </a:moveTo>
                      <a:cubicBezTo>
                        <a:pt x="134" y="309"/>
                        <a:pt x="109" y="0"/>
                        <a:pt x="76" y="0"/>
                      </a:cubicBezTo>
                      <a:cubicBezTo>
                        <a:pt x="42" y="0"/>
                        <a:pt x="9" y="309"/>
                        <a:pt x="0" y="435"/>
                      </a:cubicBezTo>
                      <a:cubicBezTo>
                        <a:pt x="17" y="418"/>
                        <a:pt x="42" y="409"/>
                        <a:pt x="76" y="409"/>
                      </a:cubicBezTo>
                      <a:cubicBezTo>
                        <a:pt x="101" y="409"/>
                        <a:pt x="126" y="418"/>
                        <a:pt x="151" y="435"/>
                      </a:cubicBezTo>
                      <a:close/>
                      <a:moveTo>
                        <a:pt x="151" y="435"/>
                      </a:moveTo>
                      <a:lnTo>
                        <a:pt x="151" y="43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5" name="Freeform: Shape 36"/>
                <p:cNvSpPr/>
                <p:nvPr/>
              </p:nvSpPr>
              <p:spPr bwMode="auto">
                <a:xfrm>
                  <a:off x="5276114" y="5637527"/>
                  <a:ext cx="1680751" cy="1400988"/>
                </a:xfrm>
                <a:custGeom>
                  <a:avLst/>
                  <a:gdLst>
                    <a:gd name="T0" fmla="*/ 594 w 954"/>
                    <a:gd name="T1" fmla="*/ 0 h 795"/>
                    <a:gd name="T2" fmla="*/ 594 w 954"/>
                    <a:gd name="T3" fmla="*/ 16 h 795"/>
                    <a:gd name="T4" fmla="*/ 477 w 954"/>
                    <a:gd name="T5" fmla="*/ 142 h 795"/>
                    <a:gd name="T6" fmla="*/ 351 w 954"/>
                    <a:gd name="T7" fmla="*/ 16 h 795"/>
                    <a:gd name="T8" fmla="*/ 351 w 954"/>
                    <a:gd name="T9" fmla="*/ 0 h 795"/>
                    <a:gd name="T10" fmla="*/ 17 w 954"/>
                    <a:gd name="T11" fmla="*/ 284 h 795"/>
                    <a:gd name="T12" fmla="*/ 427 w 954"/>
                    <a:gd name="T13" fmla="*/ 134 h 795"/>
                    <a:gd name="T14" fmla="*/ 393 w 954"/>
                    <a:gd name="T15" fmla="*/ 752 h 795"/>
                    <a:gd name="T16" fmla="*/ 477 w 954"/>
                    <a:gd name="T17" fmla="*/ 794 h 795"/>
                    <a:gd name="T18" fmla="*/ 552 w 954"/>
                    <a:gd name="T19" fmla="*/ 752 h 795"/>
                    <a:gd name="T20" fmla="*/ 519 w 954"/>
                    <a:gd name="T21" fmla="*/ 134 h 795"/>
                    <a:gd name="T22" fmla="*/ 937 w 954"/>
                    <a:gd name="T23" fmla="*/ 284 h 795"/>
                    <a:gd name="T24" fmla="*/ 594 w 954"/>
                    <a:gd name="T25" fmla="*/ 0 h 795"/>
                    <a:gd name="T26" fmla="*/ 594 w 954"/>
                    <a:gd name="T27" fmla="*/ 0 h 795"/>
                    <a:gd name="T28" fmla="*/ 594 w 954"/>
                    <a:gd name="T29" fmla="*/ 0 h 7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954" h="795">
                      <a:moveTo>
                        <a:pt x="594" y="0"/>
                      </a:moveTo>
                      <a:cubicBezTo>
                        <a:pt x="594" y="8"/>
                        <a:pt x="594" y="16"/>
                        <a:pt x="594" y="16"/>
                      </a:cubicBezTo>
                      <a:cubicBezTo>
                        <a:pt x="594" y="83"/>
                        <a:pt x="544" y="142"/>
                        <a:pt x="477" y="142"/>
                      </a:cubicBezTo>
                      <a:cubicBezTo>
                        <a:pt x="410" y="142"/>
                        <a:pt x="351" y="83"/>
                        <a:pt x="351" y="16"/>
                      </a:cubicBezTo>
                      <a:cubicBezTo>
                        <a:pt x="351" y="16"/>
                        <a:pt x="351" y="8"/>
                        <a:pt x="351" y="0"/>
                      </a:cubicBezTo>
                      <a:cubicBezTo>
                        <a:pt x="251" y="75"/>
                        <a:pt x="0" y="259"/>
                        <a:pt x="17" y="284"/>
                      </a:cubicBezTo>
                      <a:cubicBezTo>
                        <a:pt x="34" y="317"/>
                        <a:pt x="310" y="192"/>
                        <a:pt x="427" y="134"/>
                      </a:cubicBezTo>
                      <a:cubicBezTo>
                        <a:pt x="393" y="752"/>
                        <a:pt x="393" y="752"/>
                        <a:pt x="393" y="752"/>
                      </a:cubicBezTo>
                      <a:cubicBezTo>
                        <a:pt x="393" y="752"/>
                        <a:pt x="410" y="794"/>
                        <a:pt x="477" y="794"/>
                      </a:cubicBezTo>
                      <a:cubicBezTo>
                        <a:pt x="535" y="794"/>
                        <a:pt x="552" y="752"/>
                        <a:pt x="552" y="752"/>
                      </a:cubicBezTo>
                      <a:cubicBezTo>
                        <a:pt x="519" y="134"/>
                        <a:pt x="519" y="134"/>
                        <a:pt x="519" y="134"/>
                      </a:cubicBezTo>
                      <a:cubicBezTo>
                        <a:pt x="636" y="192"/>
                        <a:pt x="920" y="317"/>
                        <a:pt x="937" y="284"/>
                      </a:cubicBezTo>
                      <a:cubicBezTo>
                        <a:pt x="953" y="259"/>
                        <a:pt x="702" y="75"/>
                        <a:pt x="594" y="0"/>
                      </a:cubicBezTo>
                      <a:close/>
                      <a:moveTo>
                        <a:pt x="594" y="0"/>
                      </a:moveTo>
                      <a:lnTo>
                        <a:pt x="59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  <p:sp>
          <p:nvSpPr>
            <p:cNvPr id="10" name="Freeform: Shape 37"/>
            <p:cNvSpPr/>
            <p:nvPr/>
          </p:nvSpPr>
          <p:spPr bwMode="auto">
            <a:xfrm>
              <a:off x="4343983" y="4696103"/>
              <a:ext cx="359518" cy="395573"/>
            </a:xfrm>
            <a:custGeom>
              <a:avLst/>
              <a:gdLst>
                <a:gd name="T0" fmla="+- 0 10802 114"/>
                <a:gd name="T1" fmla="*/ T0 w 21376"/>
                <a:gd name="T2" fmla="*/ 10800 h 21600"/>
                <a:gd name="T3" fmla="+- 0 10802 114"/>
                <a:gd name="T4" fmla="*/ T3 w 21376"/>
                <a:gd name="T5" fmla="*/ 10800 h 21600"/>
                <a:gd name="T6" fmla="+- 0 10802 114"/>
                <a:gd name="T7" fmla="*/ T6 w 21376"/>
                <a:gd name="T8" fmla="*/ 10800 h 21600"/>
                <a:gd name="T9" fmla="+- 0 10802 114"/>
                <a:gd name="T10" fmla="*/ T9 w 21376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376" h="21600">
                  <a:moveTo>
                    <a:pt x="21036" y="18604"/>
                  </a:moveTo>
                  <a:cubicBezTo>
                    <a:pt x="21454" y="19261"/>
                    <a:pt x="21486" y="19922"/>
                    <a:pt x="21134" y="20586"/>
                  </a:cubicBezTo>
                  <a:cubicBezTo>
                    <a:pt x="20969" y="20915"/>
                    <a:pt x="20731" y="21168"/>
                    <a:pt x="20427" y="21338"/>
                  </a:cubicBezTo>
                  <a:cubicBezTo>
                    <a:pt x="20122" y="21514"/>
                    <a:pt x="19797" y="21599"/>
                    <a:pt x="19455" y="21599"/>
                  </a:cubicBezTo>
                  <a:lnTo>
                    <a:pt x="1928" y="21599"/>
                  </a:lnTo>
                  <a:cubicBezTo>
                    <a:pt x="1585" y="21599"/>
                    <a:pt x="1263" y="21514"/>
                    <a:pt x="965" y="21338"/>
                  </a:cubicBezTo>
                  <a:cubicBezTo>
                    <a:pt x="663" y="21168"/>
                    <a:pt x="425" y="20915"/>
                    <a:pt x="248" y="20586"/>
                  </a:cubicBezTo>
                  <a:cubicBezTo>
                    <a:pt x="-114" y="19914"/>
                    <a:pt x="-80" y="19250"/>
                    <a:pt x="344" y="18604"/>
                  </a:cubicBezTo>
                  <a:lnTo>
                    <a:pt x="7509" y="7313"/>
                  </a:lnTo>
                  <a:lnTo>
                    <a:pt x="7509" y="2167"/>
                  </a:lnTo>
                  <a:lnTo>
                    <a:pt x="6427" y="2167"/>
                  </a:lnTo>
                  <a:cubicBezTo>
                    <a:pt x="6122" y="2167"/>
                    <a:pt x="5870" y="2061"/>
                    <a:pt x="5670" y="1850"/>
                  </a:cubicBezTo>
                  <a:cubicBezTo>
                    <a:pt x="5473" y="1638"/>
                    <a:pt x="5371" y="1380"/>
                    <a:pt x="5371" y="1072"/>
                  </a:cubicBezTo>
                  <a:cubicBezTo>
                    <a:pt x="5371" y="778"/>
                    <a:pt x="5473" y="528"/>
                    <a:pt x="5670" y="320"/>
                  </a:cubicBezTo>
                  <a:cubicBezTo>
                    <a:pt x="5870" y="108"/>
                    <a:pt x="6122" y="0"/>
                    <a:pt x="6427" y="0"/>
                  </a:cubicBezTo>
                  <a:lnTo>
                    <a:pt x="14953" y="0"/>
                  </a:lnTo>
                  <a:cubicBezTo>
                    <a:pt x="15260" y="0"/>
                    <a:pt x="15515" y="108"/>
                    <a:pt x="15724" y="320"/>
                  </a:cubicBezTo>
                  <a:cubicBezTo>
                    <a:pt x="15933" y="528"/>
                    <a:pt x="16038" y="778"/>
                    <a:pt x="16038" y="1072"/>
                  </a:cubicBezTo>
                  <a:cubicBezTo>
                    <a:pt x="16038" y="1380"/>
                    <a:pt x="15933" y="1638"/>
                    <a:pt x="15724" y="1850"/>
                  </a:cubicBezTo>
                  <a:cubicBezTo>
                    <a:pt x="15515" y="2061"/>
                    <a:pt x="15260" y="2167"/>
                    <a:pt x="14953" y="2167"/>
                  </a:cubicBezTo>
                  <a:lnTo>
                    <a:pt x="13900" y="2167"/>
                  </a:lnTo>
                  <a:lnTo>
                    <a:pt x="13900" y="7339"/>
                  </a:lnTo>
                  <a:lnTo>
                    <a:pt x="21036" y="18604"/>
                  </a:lnTo>
                  <a:close/>
                  <a:moveTo>
                    <a:pt x="5261" y="14865"/>
                  </a:moveTo>
                  <a:lnTo>
                    <a:pt x="16122" y="14865"/>
                  </a:lnTo>
                  <a:lnTo>
                    <a:pt x="11773" y="7974"/>
                  </a:lnTo>
                  <a:lnTo>
                    <a:pt x="11773" y="2167"/>
                  </a:lnTo>
                  <a:lnTo>
                    <a:pt x="9635" y="2167"/>
                  </a:lnTo>
                  <a:lnTo>
                    <a:pt x="9635" y="7947"/>
                  </a:lnTo>
                  <a:lnTo>
                    <a:pt x="5261" y="1486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1" name="Group 38"/>
            <p:cNvGrpSpPr/>
            <p:nvPr/>
          </p:nvGrpSpPr>
          <p:grpSpPr bwMode="auto">
            <a:xfrm>
              <a:off x="7430541" y="3975860"/>
              <a:ext cx="435029" cy="375695"/>
              <a:chOff x="4679950" y="1301750"/>
              <a:chExt cx="290513" cy="250825"/>
            </a:xfrm>
            <a:solidFill>
              <a:schemeClr val="bg1"/>
            </a:solidFill>
          </p:grpSpPr>
          <p:sp>
            <p:nvSpPr>
              <p:cNvPr id="40" name="Freeform: Shape 39"/>
              <p:cNvSpPr/>
              <p:nvPr/>
            </p:nvSpPr>
            <p:spPr bwMode="auto">
              <a:xfrm>
                <a:off x="4679950" y="1335088"/>
                <a:ext cx="252413" cy="217487"/>
              </a:xfrm>
              <a:custGeom>
                <a:avLst/>
                <a:gdLst>
                  <a:gd name="T0" fmla="*/ 73 w 699"/>
                  <a:gd name="T1" fmla="*/ 520 h 605"/>
                  <a:gd name="T2" fmla="*/ 73 w 699"/>
                  <a:gd name="T3" fmla="*/ 0 h 605"/>
                  <a:gd name="T4" fmla="*/ 21 w 699"/>
                  <a:gd name="T5" fmla="*/ 0 h 605"/>
                  <a:gd name="T6" fmla="*/ 0 w 699"/>
                  <a:gd name="T7" fmla="*/ 20 h 605"/>
                  <a:gd name="T8" fmla="*/ 0 w 699"/>
                  <a:gd name="T9" fmla="*/ 593 h 605"/>
                  <a:gd name="T10" fmla="*/ 21 w 699"/>
                  <a:gd name="T11" fmla="*/ 604 h 605"/>
                  <a:gd name="T12" fmla="*/ 688 w 699"/>
                  <a:gd name="T13" fmla="*/ 604 h 605"/>
                  <a:gd name="T14" fmla="*/ 698 w 699"/>
                  <a:gd name="T15" fmla="*/ 593 h 605"/>
                  <a:gd name="T16" fmla="*/ 698 w 699"/>
                  <a:gd name="T17" fmla="*/ 541 h 605"/>
                  <a:gd name="T18" fmla="*/ 83 w 699"/>
                  <a:gd name="T19" fmla="*/ 541 h 605"/>
                  <a:gd name="T20" fmla="*/ 73 w 699"/>
                  <a:gd name="T21" fmla="*/ 520 h 605"/>
                  <a:gd name="T22" fmla="*/ 73 w 699"/>
                  <a:gd name="T23" fmla="*/ 520 h 605"/>
                  <a:gd name="T24" fmla="*/ 73 w 699"/>
                  <a:gd name="T25" fmla="*/ 520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99" h="605">
                    <a:moveTo>
                      <a:pt x="73" y="520"/>
                    </a:moveTo>
                    <a:cubicBezTo>
                      <a:pt x="73" y="0"/>
                      <a:pt x="73" y="0"/>
                      <a:pt x="73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10" y="0"/>
                      <a:pt x="0" y="10"/>
                      <a:pt x="0" y="20"/>
                    </a:cubicBezTo>
                    <a:cubicBezTo>
                      <a:pt x="0" y="593"/>
                      <a:pt x="0" y="593"/>
                      <a:pt x="0" y="593"/>
                    </a:cubicBezTo>
                    <a:cubicBezTo>
                      <a:pt x="0" y="604"/>
                      <a:pt x="10" y="604"/>
                      <a:pt x="21" y="604"/>
                    </a:cubicBezTo>
                    <a:cubicBezTo>
                      <a:pt x="688" y="604"/>
                      <a:pt x="688" y="604"/>
                      <a:pt x="688" y="604"/>
                    </a:cubicBezTo>
                    <a:cubicBezTo>
                      <a:pt x="688" y="604"/>
                      <a:pt x="698" y="604"/>
                      <a:pt x="698" y="593"/>
                    </a:cubicBezTo>
                    <a:cubicBezTo>
                      <a:pt x="698" y="541"/>
                      <a:pt x="698" y="541"/>
                      <a:pt x="698" y="541"/>
                    </a:cubicBezTo>
                    <a:cubicBezTo>
                      <a:pt x="83" y="541"/>
                      <a:pt x="83" y="541"/>
                      <a:pt x="83" y="541"/>
                    </a:cubicBezTo>
                    <a:cubicBezTo>
                      <a:pt x="83" y="541"/>
                      <a:pt x="73" y="531"/>
                      <a:pt x="73" y="520"/>
                    </a:cubicBezTo>
                    <a:close/>
                    <a:moveTo>
                      <a:pt x="73" y="520"/>
                    </a:moveTo>
                    <a:lnTo>
                      <a:pt x="73" y="52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1" name="Freeform: Shape 40"/>
              <p:cNvSpPr/>
              <p:nvPr/>
            </p:nvSpPr>
            <p:spPr bwMode="auto">
              <a:xfrm>
                <a:off x="4718050" y="1301750"/>
                <a:ext cx="252413" cy="217488"/>
              </a:xfrm>
              <a:custGeom>
                <a:avLst/>
                <a:gdLst>
                  <a:gd name="T0" fmla="*/ 677 w 699"/>
                  <a:gd name="T1" fmla="*/ 0 h 605"/>
                  <a:gd name="T2" fmla="*/ 11 w 699"/>
                  <a:gd name="T3" fmla="*/ 0 h 605"/>
                  <a:gd name="T4" fmla="*/ 0 w 699"/>
                  <a:gd name="T5" fmla="*/ 10 h 605"/>
                  <a:gd name="T6" fmla="*/ 0 w 699"/>
                  <a:gd name="T7" fmla="*/ 583 h 605"/>
                  <a:gd name="T8" fmla="*/ 11 w 699"/>
                  <a:gd name="T9" fmla="*/ 604 h 605"/>
                  <a:gd name="T10" fmla="*/ 677 w 699"/>
                  <a:gd name="T11" fmla="*/ 604 h 605"/>
                  <a:gd name="T12" fmla="*/ 698 w 699"/>
                  <a:gd name="T13" fmla="*/ 583 h 605"/>
                  <a:gd name="T14" fmla="*/ 698 w 699"/>
                  <a:gd name="T15" fmla="*/ 10 h 605"/>
                  <a:gd name="T16" fmla="*/ 677 w 699"/>
                  <a:gd name="T17" fmla="*/ 0 h 605"/>
                  <a:gd name="T18" fmla="*/ 188 w 699"/>
                  <a:gd name="T19" fmla="*/ 52 h 605"/>
                  <a:gd name="T20" fmla="*/ 261 w 699"/>
                  <a:gd name="T21" fmla="*/ 125 h 605"/>
                  <a:gd name="T22" fmla="*/ 188 w 699"/>
                  <a:gd name="T23" fmla="*/ 198 h 605"/>
                  <a:gd name="T24" fmla="*/ 115 w 699"/>
                  <a:gd name="T25" fmla="*/ 125 h 605"/>
                  <a:gd name="T26" fmla="*/ 188 w 699"/>
                  <a:gd name="T27" fmla="*/ 52 h 605"/>
                  <a:gd name="T28" fmla="*/ 646 w 699"/>
                  <a:gd name="T29" fmla="*/ 427 h 605"/>
                  <a:gd name="T30" fmla="*/ 52 w 699"/>
                  <a:gd name="T31" fmla="*/ 427 h 605"/>
                  <a:gd name="T32" fmla="*/ 167 w 699"/>
                  <a:gd name="T33" fmla="*/ 292 h 605"/>
                  <a:gd name="T34" fmla="*/ 240 w 699"/>
                  <a:gd name="T35" fmla="*/ 333 h 605"/>
                  <a:gd name="T36" fmla="*/ 313 w 699"/>
                  <a:gd name="T37" fmla="*/ 198 h 605"/>
                  <a:gd name="T38" fmla="*/ 406 w 699"/>
                  <a:gd name="T39" fmla="*/ 260 h 605"/>
                  <a:gd name="T40" fmla="*/ 490 w 699"/>
                  <a:gd name="T41" fmla="*/ 94 h 605"/>
                  <a:gd name="T42" fmla="*/ 646 w 699"/>
                  <a:gd name="T43" fmla="*/ 417 h 605"/>
                  <a:gd name="T44" fmla="*/ 646 w 699"/>
                  <a:gd name="T45" fmla="*/ 427 h 605"/>
                  <a:gd name="T46" fmla="*/ 646 w 699"/>
                  <a:gd name="T47" fmla="*/ 427 h 605"/>
                  <a:gd name="T48" fmla="*/ 646 w 699"/>
                  <a:gd name="T49" fmla="*/ 427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99" h="605">
                    <a:moveTo>
                      <a:pt x="677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0" y="0"/>
                      <a:pt x="0" y="10"/>
                    </a:cubicBezTo>
                    <a:cubicBezTo>
                      <a:pt x="0" y="583"/>
                      <a:pt x="0" y="583"/>
                      <a:pt x="0" y="583"/>
                    </a:cubicBezTo>
                    <a:cubicBezTo>
                      <a:pt x="0" y="594"/>
                      <a:pt x="11" y="604"/>
                      <a:pt x="11" y="604"/>
                    </a:cubicBezTo>
                    <a:cubicBezTo>
                      <a:pt x="677" y="604"/>
                      <a:pt x="677" y="604"/>
                      <a:pt x="677" y="604"/>
                    </a:cubicBezTo>
                    <a:cubicBezTo>
                      <a:pt x="688" y="604"/>
                      <a:pt x="698" y="594"/>
                      <a:pt x="698" y="583"/>
                    </a:cubicBezTo>
                    <a:cubicBezTo>
                      <a:pt x="698" y="10"/>
                      <a:pt x="698" y="10"/>
                      <a:pt x="698" y="10"/>
                    </a:cubicBezTo>
                    <a:cubicBezTo>
                      <a:pt x="698" y="0"/>
                      <a:pt x="688" y="0"/>
                      <a:pt x="677" y="0"/>
                    </a:cubicBezTo>
                    <a:close/>
                    <a:moveTo>
                      <a:pt x="188" y="52"/>
                    </a:moveTo>
                    <a:cubicBezTo>
                      <a:pt x="229" y="52"/>
                      <a:pt x="261" y="83"/>
                      <a:pt x="261" y="125"/>
                    </a:cubicBezTo>
                    <a:cubicBezTo>
                      <a:pt x="261" y="167"/>
                      <a:pt x="229" y="198"/>
                      <a:pt x="188" y="198"/>
                    </a:cubicBezTo>
                    <a:cubicBezTo>
                      <a:pt x="146" y="198"/>
                      <a:pt x="115" y="167"/>
                      <a:pt x="115" y="125"/>
                    </a:cubicBezTo>
                    <a:cubicBezTo>
                      <a:pt x="115" y="83"/>
                      <a:pt x="146" y="52"/>
                      <a:pt x="188" y="52"/>
                    </a:cubicBezTo>
                    <a:close/>
                    <a:moveTo>
                      <a:pt x="646" y="427"/>
                    </a:moveTo>
                    <a:cubicBezTo>
                      <a:pt x="52" y="427"/>
                      <a:pt x="52" y="427"/>
                      <a:pt x="52" y="427"/>
                    </a:cubicBezTo>
                    <a:cubicBezTo>
                      <a:pt x="167" y="292"/>
                      <a:pt x="167" y="292"/>
                      <a:pt x="167" y="292"/>
                    </a:cubicBezTo>
                    <a:cubicBezTo>
                      <a:pt x="240" y="333"/>
                      <a:pt x="240" y="333"/>
                      <a:pt x="240" y="333"/>
                    </a:cubicBezTo>
                    <a:cubicBezTo>
                      <a:pt x="313" y="198"/>
                      <a:pt x="313" y="198"/>
                      <a:pt x="313" y="198"/>
                    </a:cubicBezTo>
                    <a:cubicBezTo>
                      <a:pt x="406" y="260"/>
                      <a:pt x="406" y="260"/>
                      <a:pt x="406" y="260"/>
                    </a:cubicBezTo>
                    <a:cubicBezTo>
                      <a:pt x="490" y="94"/>
                      <a:pt x="490" y="94"/>
                      <a:pt x="490" y="94"/>
                    </a:cubicBezTo>
                    <a:cubicBezTo>
                      <a:pt x="646" y="417"/>
                      <a:pt x="646" y="417"/>
                      <a:pt x="646" y="417"/>
                    </a:cubicBezTo>
                    <a:lnTo>
                      <a:pt x="646" y="427"/>
                    </a:lnTo>
                    <a:close/>
                    <a:moveTo>
                      <a:pt x="646" y="427"/>
                    </a:moveTo>
                    <a:lnTo>
                      <a:pt x="646" y="427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12" name="Freeform: Shape 41"/>
            <p:cNvSpPr/>
            <p:nvPr/>
          </p:nvSpPr>
          <p:spPr bwMode="auto">
            <a:xfrm>
              <a:off x="6263419" y="3536044"/>
              <a:ext cx="484536" cy="385047"/>
            </a:xfrm>
            <a:custGeom>
              <a:avLst/>
              <a:gdLst>
                <a:gd name="T0" fmla="*/ 562 w 1115"/>
                <a:gd name="T1" fmla="*/ 333 h 886"/>
                <a:gd name="T2" fmla="*/ 395 w 1115"/>
                <a:gd name="T3" fmla="*/ 500 h 886"/>
                <a:gd name="T4" fmla="*/ 562 w 1115"/>
                <a:gd name="T5" fmla="*/ 667 h 886"/>
                <a:gd name="T6" fmla="*/ 729 w 1115"/>
                <a:gd name="T7" fmla="*/ 500 h 886"/>
                <a:gd name="T8" fmla="*/ 562 w 1115"/>
                <a:gd name="T9" fmla="*/ 333 h 886"/>
                <a:gd name="T10" fmla="*/ 1000 w 1115"/>
                <a:gd name="T11" fmla="*/ 167 h 886"/>
                <a:gd name="T12" fmla="*/ 875 w 1115"/>
                <a:gd name="T13" fmla="*/ 167 h 886"/>
                <a:gd name="T14" fmla="*/ 822 w 1115"/>
                <a:gd name="T15" fmla="*/ 135 h 886"/>
                <a:gd name="T16" fmla="*/ 791 w 1115"/>
                <a:gd name="T17" fmla="*/ 31 h 886"/>
                <a:gd name="T18" fmla="*/ 750 w 1115"/>
                <a:gd name="T19" fmla="*/ 0 h 886"/>
                <a:gd name="T20" fmla="*/ 375 w 1115"/>
                <a:gd name="T21" fmla="*/ 0 h 886"/>
                <a:gd name="T22" fmla="*/ 322 w 1115"/>
                <a:gd name="T23" fmla="*/ 31 h 886"/>
                <a:gd name="T24" fmla="*/ 291 w 1115"/>
                <a:gd name="T25" fmla="*/ 135 h 886"/>
                <a:gd name="T26" fmla="*/ 250 w 1115"/>
                <a:gd name="T27" fmla="*/ 167 h 886"/>
                <a:gd name="T28" fmla="*/ 114 w 1115"/>
                <a:gd name="T29" fmla="*/ 167 h 886"/>
                <a:gd name="T30" fmla="*/ 0 w 1115"/>
                <a:gd name="T31" fmla="*/ 281 h 886"/>
                <a:gd name="T32" fmla="*/ 0 w 1115"/>
                <a:gd name="T33" fmla="*/ 781 h 886"/>
                <a:gd name="T34" fmla="*/ 114 w 1115"/>
                <a:gd name="T35" fmla="*/ 885 h 886"/>
                <a:gd name="T36" fmla="*/ 1000 w 1115"/>
                <a:gd name="T37" fmla="*/ 885 h 886"/>
                <a:gd name="T38" fmla="*/ 1114 w 1115"/>
                <a:gd name="T39" fmla="*/ 781 h 886"/>
                <a:gd name="T40" fmla="*/ 1114 w 1115"/>
                <a:gd name="T41" fmla="*/ 281 h 886"/>
                <a:gd name="T42" fmla="*/ 1000 w 1115"/>
                <a:gd name="T43" fmla="*/ 167 h 886"/>
                <a:gd name="T44" fmla="*/ 562 w 1115"/>
                <a:gd name="T45" fmla="*/ 781 h 886"/>
                <a:gd name="T46" fmla="*/ 281 w 1115"/>
                <a:gd name="T47" fmla="*/ 500 h 886"/>
                <a:gd name="T48" fmla="*/ 562 w 1115"/>
                <a:gd name="T49" fmla="*/ 219 h 886"/>
                <a:gd name="T50" fmla="*/ 833 w 1115"/>
                <a:gd name="T51" fmla="*/ 500 h 886"/>
                <a:gd name="T52" fmla="*/ 562 w 1115"/>
                <a:gd name="T53" fmla="*/ 781 h 886"/>
                <a:gd name="T54" fmla="*/ 968 w 1115"/>
                <a:gd name="T55" fmla="*/ 354 h 886"/>
                <a:gd name="T56" fmla="*/ 927 w 1115"/>
                <a:gd name="T57" fmla="*/ 312 h 886"/>
                <a:gd name="T58" fmla="*/ 968 w 1115"/>
                <a:gd name="T59" fmla="*/ 281 h 886"/>
                <a:gd name="T60" fmla="*/ 1000 w 1115"/>
                <a:gd name="T61" fmla="*/ 312 h 886"/>
                <a:gd name="T62" fmla="*/ 968 w 1115"/>
                <a:gd name="T63" fmla="*/ 354 h 886"/>
                <a:gd name="T64" fmla="*/ 968 w 1115"/>
                <a:gd name="T65" fmla="*/ 354 h 886"/>
                <a:gd name="T66" fmla="*/ 968 w 1115"/>
                <a:gd name="T67" fmla="*/ 354 h 8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15" h="886">
                  <a:moveTo>
                    <a:pt x="562" y="333"/>
                  </a:moveTo>
                  <a:cubicBezTo>
                    <a:pt x="468" y="333"/>
                    <a:pt x="395" y="406"/>
                    <a:pt x="395" y="500"/>
                  </a:cubicBezTo>
                  <a:cubicBezTo>
                    <a:pt x="395" y="594"/>
                    <a:pt x="468" y="667"/>
                    <a:pt x="562" y="667"/>
                  </a:cubicBezTo>
                  <a:cubicBezTo>
                    <a:pt x="645" y="667"/>
                    <a:pt x="729" y="594"/>
                    <a:pt x="729" y="500"/>
                  </a:cubicBezTo>
                  <a:cubicBezTo>
                    <a:pt x="729" y="406"/>
                    <a:pt x="645" y="333"/>
                    <a:pt x="562" y="333"/>
                  </a:cubicBezTo>
                  <a:close/>
                  <a:moveTo>
                    <a:pt x="1000" y="167"/>
                  </a:moveTo>
                  <a:cubicBezTo>
                    <a:pt x="875" y="167"/>
                    <a:pt x="875" y="167"/>
                    <a:pt x="875" y="167"/>
                  </a:cubicBezTo>
                  <a:cubicBezTo>
                    <a:pt x="854" y="167"/>
                    <a:pt x="833" y="156"/>
                    <a:pt x="822" y="135"/>
                  </a:cubicBezTo>
                  <a:cubicBezTo>
                    <a:pt x="791" y="31"/>
                    <a:pt x="791" y="31"/>
                    <a:pt x="791" y="31"/>
                  </a:cubicBezTo>
                  <a:cubicBezTo>
                    <a:pt x="781" y="10"/>
                    <a:pt x="770" y="0"/>
                    <a:pt x="750" y="0"/>
                  </a:cubicBezTo>
                  <a:cubicBezTo>
                    <a:pt x="375" y="0"/>
                    <a:pt x="375" y="0"/>
                    <a:pt x="375" y="0"/>
                  </a:cubicBezTo>
                  <a:cubicBezTo>
                    <a:pt x="354" y="0"/>
                    <a:pt x="333" y="10"/>
                    <a:pt x="322" y="31"/>
                  </a:cubicBezTo>
                  <a:cubicBezTo>
                    <a:pt x="291" y="135"/>
                    <a:pt x="291" y="135"/>
                    <a:pt x="291" y="135"/>
                  </a:cubicBezTo>
                  <a:cubicBezTo>
                    <a:pt x="281" y="156"/>
                    <a:pt x="270" y="167"/>
                    <a:pt x="250" y="167"/>
                  </a:cubicBezTo>
                  <a:cubicBezTo>
                    <a:pt x="114" y="167"/>
                    <a:pt x="114" y="167"/>
                    <a:pt x="114" y="167"/>
                  </a:cubicBezTo>
                  <a:cubicBezTo>
                    <a:pt x="52" y="167"/>
                    <a:pt x="0" y="219"/>
                    <a:pt x="0" y="281"/>
                  </a:cubicBezTo>
                  <a:cubicBezTo>
                    <a:pt x="0" y="781"/>
                    <a:pt x="0" y="781"/>
                    <a:pt x="0" y="781"/>
                  </a:cubicBezTo>
                  <a:cubicBezTo>
                    <a:pt x="0" y="844"/>
                    <a:pt x="52" y="885"/>
                    <a:pt x="114" y="885"/>
                  </a:cubicBezTo>
                  <a:cubicBezTo>
                    <a:pt x="1000" y="885"/>
                    <a:pt x="1000" y="885"/>
                    <a:pt x="1000" y="885"/>
                  </a:cubicBezTo>
                  <a:cubicBezTo>
                    <a:pt x="1062" y="885"/>
                    <a:pt x="1114" y="844"/>
                    <a:pt x="1114" y="781"/>
                  </a:cubicBezTo>
                  <a:cubicBezTo>
                    <a:pt x="1114" y="281"/>
                    <a:pt x="1114" y="281"/>
                    <a:pt x="1114" y="281"/>
                  </a:cubicBezTo>
                  <a:cubicBezTo>
                    <a:pt x="1114" y="219"/>
                    <a:pt x="1062" y="167"/>
                    <a:pt x="1000" y="167"/>
                  </a:cubicBezTo>
                  <a:close/>
                  <a:moveTo>
                    <a:pt x="562" y="781"/>
                  </a:moveTo>
                  <a:cubicBezTo>
                    <a:pt x="406" y="781"/>
                    <a:pt x="281" y="656"/>
                    <a:pt x="281" y="500"/>
                  </a:cubicBezTo>
                  <a:cubicBezTo>
                    <a:pt x="281" y="344"/>
                    <a:pt x="406" y="219"/>
                    <a:pt x="562" y="219"/>
                  </a:cubicBezTo>
                  <a:cubicBezTo>
                    <a:pt x="708" y="219"/>
                    <a:pt x="833" y="344"/>
                    <a:pt x="833" y="500"/>
                  </a:cubicBezTo>
                  <a:cubicBezTo>
                    <a:pt x="833" y="656"/>
                    <a:pt x="708" y="781"/>
                    <a:pt x="562" y="781"/>
                  </a:cubicBezTo>
                  <a:close/>
                  <a:moveTo>
                    <a:pt x="968" y="354"/>
                  </a:moveTo>
                  <a:cubicBezTo>
                    <a:pt x="947" y="354"/>
                    <a:pt x="927" y="333"/>
                    <a:pt x="927" y="312"/>
                  </a:cubicBezTo>
                  <a:cubicBezTo>
                    <a:pt x="927" y="292"/>
                    <a:pt x="947" y="281"/>
                    <a:pt x="968" y="281"/>
                  </a:cubicBezTo>
                  <a:cubicBezTo>
                    <a:pt x="989" y="281"/>
                    <a:pt x="1000" y="292"/>
                    <a:pt x="1000" y="312"/>
                  </a:cubicBezTo>
                  <a:cubicBezTo>
                    <a:pt x="1000" y="333"/>
                    <a:pt x="989" y="354"/>
                    <a:pt x="968" y="354"/>
                  </a:cubicBezTo>
                  <a:close/>
                  <a:moveTo>
                    <a:pt x="968" y="354"/>
                  </a:moveTo>
                  <a:lnTo>
                    <a:pt x="968" y="3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3" name="Group 42"/>
            <p:cNvGrpSpPr/>
            <p:nvPr/>
          </p:nvGrpSpPr>
          <p:grpSpPr>
            <a:xfrm>
              <a:off x="5062591" y="3751657"/>
              <a:ext cx="426132" cy="506164"/>
              <a:chOff x="1393825" y="2339975"/>
              <a:chExt cx="330200" cy="392113"/>
            </a:xfrm>
            <a:solidFill>
              <a:schemeClr val="bg1"/>
            </a:solidFill>
          </p:grpSpPr>
          <p:sp>
            <p:nvSpPr>
              <p:cNvPr id="36" name="Freeform: Shape 43"/>
              <p:cNvSpPr/>
              <p:nvPr/>
            </p:nvSpPr>
            <p:spPr bwMode="auto">
              <a:xfrm>
                <a:off x="1393825" y="2339975"/>
                <a:ext cx="330200" cy="374650"/>
              </a:xfrm>
              <a:custGeom>
                <a:avLst/>
                <a:gdLst>
                  <a:gd name="T0" fmla="*/ 718 w 917"/>
                  <a:gd name="T1" fmla="*/ 583 h 1042"/>
                  <a:gd name="T2" fmla="*/ 853 w 917"/>
                  <a:gd name="T3" fmla="*/ 354 h 1042"/>
                  <a:gd name="T4" fmla="*/ 885 w 917"/>
                  <a:gd name="T5" fmla="*/ 270 h 1042"/>
                  <a:gd name="T6" fmla="*/ 895 w 917"/>
                  <a:gd name="T7" fmla="*/ 229 h 1042"/>
                  <a:gd name="T8" fmla="*/ 895 w 917"/>
                  <a:gd name="T9" fmla="*/ 208 h 1042"/>
                  <a:gd name="T10" fmla="*/ 906 w 917"/>
                  <a:gd name="T11" fmla="*/ 93 h 1042"/>
                  <a:gd name="T12" fmla="*/ 906 w 917"/>
                  <a:gd name="T13" fmla="*/ 41 h 1042"/>
                  <a:gd name="T14" fmla="*/ 906 w 917"/>
                  <a:gd name="T15" fmla="*/ 20 h 1042"/>
                  <a:gd name="T16" fmla="*/ 906 w 917"/>
                  <a:gd name="T17" fmla="*/ 10 h 1042"/>
                  <a:gd name="T18" fmla="*/ 895 w 917"/>
                  <a:gd name="T19" fmla="*/ 0 h 1042"/>
                  <a:gd name="T20" fmla="*/ 885 w 917"/>
                  <a:gd name="T21" fmla="*/ 0 h 1042"/>
                  <a:gd name="T22" fmla="*/ 864 w 917"/>
                  <a:gd name="T23" fmla="*/ 10 h 1042"/>
                  <a:gd name="T24" fmla="*/ 812 w 917"/>
                  <a:gd name="T25" fmla="*/ 20 h 1042"/>
                  <a:gd name="T26" fmla="*/ 635 w 917"/>
                  <a:gd name="T27" fmla="*/ 104 h 1042"/>
                  <a:gd name="T28" fmla="*/ 395 w 917"/>
                  <a:gd name="T29" fmla="*/ 333 h 1042"/>
                  <a:gd name="T30" fmla="*/ 333 w 917"/>
                  <a:gd name="T31" fmla="*/ 375 h 1042"/>
                  <a:gd name="T32" fmla="*/ 10 w 917"/>
                  <a:gd name="T33" fmla="*/ 583 h 1042"/>
                  <a:gd name="T34" fmla="*/ 41 w 917"/>
                  <a:gd name="T35" fmla="*/ 625 h 1042"/>
                  <a:gd name="T36" fmla="*/ 531 w 917"/>
                  <a:gd name="T37" fmla="*/ 999 h 1042"/>
                  <a:gd name="T38" fmla="*/ 562 w 917"/>
                  <a:gd name="T39" fmla="*/ 1020 h 1042"/>
                  <a:gd name="T40" fmla="*/ 698 w 917"/>
                  <a:gd name="T41" fmla="*/ 656 h 1042"/>
                  <a:gd name="T42" fmla="*/ 718 w 917"/>
                  <a:gd name="T43" fmla="*/ 583 h 1042"/>
                  <a:gd name="T44" fmla="*/ 666 w 917"/>
                  <a:gd name="T45" fmla="*/ 458 h 1042"/>
                  <a:gd name="T46" fmla="*/ 562 w 917"/>
                  <a:gd name="T47" fmla="*/ 468 h 1042"/>
                  <a:gd name="T48" fmla="*/ 520 w 917"/>
                  <a:gd name="T49" fmla="*/ 354 h 1042"/>
                  <a:gd name="T50" fmla="*/ 531 w 917"/>
                  <a:gd name="T51" fmla="*/ 333 h 1042"/>
                  <a:gd name="T52" fmla="*/ 645 w 917"/>
                  <a:gd name="T53" fmla="*/ 323 h 1042"/>
                  <a:gd name="T54" fmla="*/ 677 w 917"/>
                  <a:gd name="T55" fmla="*/ 437 h 1042"/>
                  <a:gd name="T56" fmla="*/ 666 w 917"/>
                  <a:gd name="T57" fmla="*/ 458 h 1042"/>
                  <a:gd name="T58" fmla="*/ 666 w 917"/>
                  <a:gd name="T59" fmla="*/ 458 h 1042"/>
                  <a:gd name="T60" fmla="*/ 666 w 917"/>
                  <a:gd name="T61" fmla="*/ 458 h 10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917" h="1042">
                    <a:moveTo>
                      <a:pt x="718" y="583"/>
                    </a:moveTo>
                    <a:cubicBezTo>
                      <a:pt x="781" y="500"/>
                      <a:pt x="823" y="427"/>
                      <a:pt x="853" y="354"/>
                    </a:cubicBezTo>
                    <a:cubicBezTo>
                      <a:pt x="864" y="333"/>
                      <a:pt x="874" y="302"/>
                      <a:pt x="885" y="270"/>
                    </a:cubicBezTo>
                    <a:cubicBezTo>
                      <a:pt x="885" y="260"/>
                      <a:pt x="885" y="250"/>
                      <a:pt x="895" y="229"/>
                    </a:cubicBezTo>
                    <a:cubicBezTo>
                      <a:pt x="895" y="218"/>
                      <a:pt x="895" y="218"/>
                      <a:pt x="895" y="208"/>
                    </a:cubicBezTo>
                    <a:cubicBezTo>
                      <a:pt x="906" y="166"/>
                      <a:pt x="906" y="125"/>
                      <a:pt x="906" y="93"/>
                    </a:cubicBezTo>
                    <a:cubicBezTo>
                      <a:pt x="906" y="73"/>
                      <a:pt x="906" y="52"/>
                      <a:pt x="906" y="41"/>
                    </a:cubicBezTo>
                    <a:cubicBezTo>
                      <a:pt x="906" y="31"/>
                      <a:pt x="916" y="31"/>
                      <a:pt x="906" y="20"/>
                    </a:cubicBezTo>
                    <a:lnTo>
                      <a:pt x="906" y="10"/>
                    </a:lnTo>
                    <a:cubicBezTo>
                      <a:pt x="916" y="0"/>
                      <a:pt x="906" y="0"/>
                      <a:pt x="895" y="0"/>
                    </a:cubicBezTo>
                    <a:lnTo>
                      <a:pt x="885" y="0"/>
                    </a:lnTo>
                    <a:cubicBezTo>
                      <a:pt x="874" y="0"/>
                      <a:pt x="874" y="10"/>
                      <a:pt x="864" y="10"/>
                    </a:cubicBezTo>
                    <a:cubicBezTo>
                      <a:pt x="864" y="20"/>
                      <a:pt x="843" y="20"/>
                      <a:pt x="812" y="20"/>
                    </a:cubicBezTo>
                    <a:cubicBezTo>
                      <a:pt x="770" y="31"/>
                      <a:pt x="708" y="52"/>
                      <a:pt x="635" y="104"/>
                    </a:cubicBezTo>
                    <a:cubicBezTo>
                      <a:pt x="510" y="177"/>
                      <a:pt x="437" y="281"/>
                      <a:pt x="395" y="333"/>
                    </a:cubicBezTo>
                    <a:cubicBezTo>
                      <a:pt x="385" y="354"/>
                      <a:pt x="354" y="375"/>
                      <a:pt x="333" y="375"/>
                    </a:cubicBezTo>
                    <a:cubicBezTo>
                      <a:pt x="125" y="364"/>
                      <a:pt x="41" y="510"/>
                      <a:pt x="10" y="583"/>
                    </a:cubicBezTo>
                    <a:cubicBezTo>
                      <a:pt x="0" y="604"/>
                      <a:pt x="10" y="625"/>
                      <a:pt x="41" y="625"/>
                    </a:cubicBezTo>
                    <a:cubicBezTo>
                      <a:pt x="489" y="614"/>
                      <a:pt x="531" y="885"/>
                      <a:pt x="531" y="999"/>
                    </a:cubicBezTo>
                    <a:cubicBezTo>
                      <a:pt x="520" y="1031"/>
                      <a:pt x="541" y="1041"/>
                      <a:pt x="562" y="1020"/>
                    </a:cubicBezTo>
                    <a:cubicBezTo>
                      <a:pt x="729" y="926"/>
                      <a:pt x="718" y="739"/>
                      <a:pt x="698" y="656"/>
                    </a:cubicBezTo>
                    <a:cubicBezTo>
                      <a:pt x="698" y="635"/>
                      <a:pt x="708" y="593"/>
                      <a:pt x="718" y="583"/>
                    </a:cubicBezTo>
                    <a:close/>
                    <a:moveTo>
                      <a:pt x="666" y="458"/>
                    </a:moveTo>
                    <a:cubicBezTo>
                      <a:pt x="645" y="489"/>
                      <a:pt x="593" y="489"/>
                      <a:pt x="562" y="468"/>
                    </a:cubicBezTo>
                    <a:cubicBezTo>
                      <a:pt x="510" y="448"/>
                      <a:pt x="500" y="395"/>
                      <a:pt x="520" y="354"/>
                    </a:cubicBezTo>
                    <a:cubicBezTo>
                      <a:pt x="531" y="343"/>
                      <a:pt x="531" y="343"/>
                      <a:pt x="531" y="333"/>
                    </a:cubicBezTo>
                    <a:cubicBezTo>
                      <a:pt x="562" y="302"/>
                      <a:pt x="604" y="302"/>
                      <a:pt x="645" y="323"/>
                    </a:cubicBezTo>
                    <a:cubicBezTo>
                      <a:pt x="687" y="343"/>
                      <a:pt x="708" y="395"/>
                      <a:pt x="677" y="437"/>
                    </a:cubicBezTo>
                    <a:cubicBezTo>
                      <a:pt x="677" y="448"/>
                      <a:pt x="677" y="448"/>
                      <a:pt x="666" y="458"/>
                    </a:cubicBezTo>
                    <a:close/>
                    <a:moveTo>
                      <a:pt x="666" y="458"/>
                    </a:moveTo>
                    <a:lnTo>
                      <a:pt x="666" y="458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7" name="Freeform: Shape 44"/>
              <p:cNvSpPr/>
              <p:nvPr/>
            </p:nvSpPr>
            <p:spPr bwMode="auto">
              <a:xfrm>
                <a:off x="1479550" y="2643188"/>
                <a:ext cx="71438" cy="82550"/>
              </a:xfrm>
              <a:custGeom>
                <a:avLst/>
                <a:gdLst>
                  <a:gd name="T0" fmla="*/ 42 w 199"/>
                  <a:gd name="T1" fmla="*/ 219 h 230"/>
                  <a:gd name="T2" fmla="*/ 188 w 199"/>
                  <a:gd name="T3" fmla="*/ 31 h 230"/>
                  <a:gd name="T4" fmla="*/ 156 w 199"/>
                  <a:gd name="T5" fmla="*/ 10 h 230"/>
                  <a:gd name="T6" fmla="*/ 11 w 199"/>
                  <a:gd name="T7" fmla="*/ 198 h 230"/>
                  <a:gd name="T8" fmla="*/ 42 w 199"/>
                  <a:gd name="T9" fmla="*/ 219 h 230"/>
                  <a:gd name="T10" fmla="*/ 42 w 199"/>
                  <a:gd name="T11" fmla="*/ 219 h 230"/>
                  <a:gd name="T12" fmla="*/ 42 w 199"/>
                  <a:gd name="T13" fmla="*/ 219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9" h="230">
                    <a:moveTo>
                      <a:pt x="42" y="219"/>
                    </a:moveTo>
                    <a:cubicBezTo>
                      <a:pt x="115" y="177"/>
                      <a:pt x="167" y="83"/>
                      <a:pt x="188" y="31"/>
                    </a:cubicBezTo>
                    <a:cubicBezTo>
                      <a:pt x="198" y="10"/>
                      <a:pt x="177" y="0"/>
                      <a:pt x="156" y="10"/>
                    </a:cubicBezTo>
                    <a:cubicBezTo>
                      <a:pt x="73" y="63"/>
                      <a:pt x="31" y="146"/>
                      <a:pt x="11" y="198"/>
                    </a:cubicBezTo>
                    <a:cubicBezTo>
                      <a:pt x="0" y="219"/>
                      <a:pt x="21" y="229"/>
                      <a:pt x="42" y="219"/>
                    </a:cubicBezTo>
                    <a:close/>
                    <a:moveTo>
                      <a:pt x="42" y="219"/>
                    </a:moveTo>
                    <a:lnTo>
                      <a:pt x="42" y="219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8" name="Freeform: Shape 45"/>
              <p:cNvSpPr/>
              <p:nvPr/>
            </p:nvSpPr>
            <p:spPr bwMode="auto">
              <a:xfrm>
                <a:off x="1422400" y="2616200"/>
                <a:ext cx="93663" cy="115888"/>
              </a:xfrm>
              <a:custGeom>
                <a:avLst/>
                <a:gdLst>
                  <a:gd name="T0" fmla="*/ 31 w 261"/>
                  <a:gd name="T1" fmla="*/ 313 h 324"/>
                  <a:gd name="T2" fmla="*/ 250 w 261"/>
                  <a:gd name="T3" fmla="*/ 31 h 324"/>
                  <a:gd name="T4" fmla="*/ 219 w 261"/>
                  <a:gd name="T5" fmla="*/ 11 h 324"/>
                  <a:gd name="T6" fmla="*/ 10 w 261"/>
                  <a:gd name="T7" fmla="*/ 292 h 324"/>
                  <a:gd name="T8" fmla="*/ 31 w 261"/>
                  <a:gd name="T9" fmla="*/ 313 h 324"/>
                  <a:gd name="T10" fmla="*/ 31 w 261"/>
                  <a:gd name="T11" fmla="*/ 313 h 324"/>
                  <a:gd name="T12" fmla="*/ 31 w 261"/>
                  <a:gd name="T13" fmla="*/ 313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1" h="324">
                    <a:moveTo>
                      <a:pt x="31" y="313"/>
                    </a:moveTo>
                    <a:cubicBezTo>
                      <a:pt x="156" y="240"/>
                      <a:pt x="219" y="104"/>
                      <a:pt x="250" y="31"/>
                    </a:cubicBezTo>
                    <a:cubicBezTo>
                      <a:pt x="260" y="11"/>
                      <a:pt x="240" y="0"/>
                      <a:pt x="219" y="11"/>
                    </a:cubicBezTo>
                    <a:cubicBezTo>
                      <a:pt x="94" y="83"/>
                      <a:pt x="31" y="219"/>
                      <a:pt x="10" y="292"/>
                    </a:cubicBezTo>
                    <a:cubicBezTo>
                      <a:pt x="0" y="313"/>
                      <a:pt x="10" y="323"/>
                      <a:pt x="31" y="313"/>
                    </a:cubicBezTo>
                    <a:close/>
                    <a:moveTo>
                      <a:pt x="31" y="313"/>
                    </a:moveTo>
                    <a:lnTo>
                      <a:pt x="31" y="313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9" name="Freeform: Shape 46"/>
              <p:cNvSpPr/>
              <p:nvPr/>
            </p:nvSpPr>
            <p:spPr bwMode="auto">
              <a:xfrm>
                <a:off x="1411288" y="2587625"/>
                <a:ext cx="71437" cy="85725"/>
              </a:xfrm>
              <a:custGeom>
                <a:avLst/>
                <a:gdLst>
                  <a:gd name="T0" fmla="*/ 41 w 199"/>
                  <a:gd name="T1" fmla="*/ 229 h 240"/>
                  <a:gd name="T2" fmla="*/ 187 w 199"/>
                  <a:gd name="T3" fmla="*/ 42 h 240"/>
                  <a:gd name="T4" fmla="*/ 156 w 199"/>
                  <a:gd name="T5" fmla="*/ 21 h 240"/>
                  <a:gd name="T6" fmla="*/ 10 w 199"/>
                  <a:gd name="T7" fmla="*/ 208 h 240"/>
                  <a:gd name="T8" fmla="*/ 41 w 199"/>
                  <a:gd name="T9" fmla="*/ 229 h 240"/>
                  <a:gd name="T10" fmla="*/ 41 w 199"/>
                  <a:gd name="T11" fmla="*/ 229 h 240"/>
                  <a:gd name="T12" fmla="*/ 41 w 199"/>
                  <a:gd name="T13" fmla="*/ 229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9" h="240">
                    <a:moveTo>
                      <a:pt x="41" y="229"/>
                    </a:moveTo>
                    <a:cubicBezTo>
                      <a:pt x="114" y="177"/>
                      <a:pt x="166" y="94"/>
                      <a:pt x="187" y="42"/>
                    </a:cubicBezTo>
                    <a:cubicBezTo>
                      <a:pt x="198" y="21"/>
                      <a:pt x="177" y="0"/>
                      <a:pt x="156" y="21"/>
                    </a:cubicBezTo>
                    <a:cubicBezTo>
                      <a:pt x="73" y="73"/>
                      <a:pt x="31" y="156"/>
                      <a:pt x="10" y="208"/>
                    </a:cubicBezTo>
                    <a:cubicBezTo>
                      <a:pt x="0" y="229"/>
                      <a:pt x="10" y="239"/>
                      <a:pt x="41" y="229"/>
                    </a:cubicBezTo>
                    <a:close/>
                    <a:moveTo>
                      <a:pt x="41" y="229"/>
                    </a:moveTo>
                    <a:lnTo>
                      <a:pt x="41" y="229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14" name="Freeform: Shape 47"/>
            <p:cNvSpPr/>
            <p:nvPr/>
          </p:nvSpPr>
          <p:spPr bwMode="auto">
            <a:xfrm>
              <a:off x="7417837" y="5149067"/>
              <a:ext cx="463891" cy="46401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3598" y="2167"/>
                  </a:moveTo>
                  <a:cubicBezTo>
                    <a:pt x="3598" y="2549"/>
                    <a:pt x="3517" y="2902"/>
                    <a:pt x="3358" y="3213"/>
                  </a:cubicBezTo>
                  <a:cubicBezTo>
                    <a:pt x="3197" y="3525"/>
                    <a:pt x="2981" y="3792"/>
                    <a:pt x="2707" y="4006"/>
                  </a:cubicBezTo>
                  <a:lnTo>
                    <a:pt x="2707" y="21050"/>
                  </a:lnTo>
                  <a:cubicBezTo>
                    <a:pt x="2707" y="21203"/>
                    <a:pt x="2663" y="21329"/>
                    <a:pt x="2580" y="21438"/>
                  </a:cubicBezTo>
                  <a:cubicBezTo>
                    <a:pt x="2492" y="21547"/>
                    <a:pt x="2386" y="21599"/>
                    <a:pt x="2262" y="21599"/>
                  </a:cubicBezTo>
                  <a:lnTo>
                    <a:pt x="1348" y="21599"/>
                  </a:lnTo>
                  <a:cubicBezTo>
                    <a:pt x="1221" y="21599"/>
                    <a:pt x="1118" y="21544"/>
                    <a:pt x="1038" y="21438"/>
                  </a:cubicBezTo>
                  <a:cubicBezTo>
                    <a:pt x="954" y="21329"/>
                    <a:pt x="913" y="21203"/>
                    <a:pt x="913" y="21050"/>
                  </a:cubicBezTo>
                  <a:lnTo>
                    <a:pt x="913" y="4006"/>
                  </a:lnTo>
                  <a:cubicBezTo>
                    <a:pt x="641" y="3792"/>
                    <a:pt x="421" y="3525"/>
                    <a:pt x="252" y="3213"/>
                  </a:cubicBezTo>
                  <a:cubicBezTo>
                    <a:pt x="83" y="2902"/>
                    <a:pt x="0" y="2549"/>
                    <a:pt x="0" y="2167"/>
                  </a:cubicBezTo>
                  <a:cubicBezTo>
                    <a:pt x="0" y="1574"/>
                    <a:pt x="176" y="1069"/>
                    <a:pt x="528" y="640"/>
                  </a:cubicBezTo>
                  <a:cubicBezTo>
                    <a:pt x="878" y="211"/>
                    <a:pt x="1304" y="0"/>
                    <a:pt x="1804" y="0"/>
                  </a:cubicBezTo>
                  <a:cubicBezTo>
                    <a:pt x="2296" y="0"/>
                    <a:pt x="2719" y="211"/>
                    <a:pt x="3069" y="640"/>
                  </a:cubicBezTo>
                  <a:cubicBezTo>
                    <a:pt x="3422" y="1069"/>
                    <a:pt x="3598" y="1571"/>
                    <a:pt x="3598" y="2167"/>
                  </a:cubicBezTo>
                  <a:moveTo>
                    <a:pt x="20838" y="2476"/>
                  </a:moveTo>
                  <a:cubicBezTo>
                    <a:pt x="21063" y="2323"/>
                    <a:pt x="21247" y="2297"/>
                    <a:pt x="21389" y="2391"/>
                  </a:cubicBezTo>
                  <a:cubicBezTo>
                    <a:pt x="21529" y="2485"/>
                    <a:pt x="21599" y="2684"/>
                    <a:pt x="21599" y="2996"/>
                  </a:cubicBezTo>
                  <a:lnTo>
                    <a:pt x="21599" y="13515"/>
                  </a:lnTo>
                  <a:cubicBezTo>
                    <a:pt x="21599" y="13803"/>
                    <a:pt x="21526" y="14106"/>
                    <a:pt x="21382" y="14420"/>
                  </a:cubicBezTo>
                  <a:cubicBezTo>
                    <a:pt x="21237" y="14737"/>
                    <a:pt x="21056" y="14966"/>
                    <a:pt x="20838" y="15119"/>
                  </a:cubicBezTo>
                  <a:cubicBezTo>
                    <a:pt x="19954" y="15757"/>
                    <a:pt x="19146" y="16165"/>
                    <a:pt x="18412" y="16350"/>
                  </a:cubicBezTo>
                  <a:cubicBezTo>
                    <a:pt x="17678" y="16529"/>
                    <a:pt x="17036" y="16606"/>
                    <a:pt x="16490" y="16567"/>
                  </a:cubicBezTo>
                  <a:cubicBezTo>
                    <a:pt x="15849" y="16526"/>
                    <a:pt x="15281" y="16371"/>
                    <a:pt x="14791" y="16103"/>
                  </a:cubicBezTo>
                  <a:cubicBezTo>
                    <a:pt x="14392" y="15851"/>
                    <a:pt x="14003" y="15607"/>
                    <a:pt x="13623" y="15378"/>
                  </a:cubicBezTo>
                  <a:cubicBezTo>
                    <a:pt x="13244" y="15146"/>
                    <a:pt x="12857" y="14946"/>
                    <a:pt x="12458" y="14773"/>
                  </a:cubicBezTo>
                  <a:cubicBezTo>
                    <a:pt x="12059" y="14599"/>
                    <a:pt x="11640" y="14461"/>
                    <a:pt x="11197" y="14358"/>
                  </a:cubicBezTo>
                  <a:cubicBezTo>
                    <a:pt x="10757" y="14256"/>
                    <a:pt x="10269" y="14203"/>
                    <a:pt x="9738" y="14203"/>
                  </a:cubicBezTo>
                  <a:cubicBezTo>
                    <a:pt x="9310" y="14220"/>
                    <a:pt x="8825" y="14306"/>
                    <a:pt x="8286" y="14455"/>
                  </a:cubicBezTo>
                  <a:cubicBezTo>
                    <a:pt x="7824" y="14588"/>
                    <a:pt x="7266" y="14799"/>
                    <a:pt x="6605" y="15090"/>
                  </a:cubicBezTo>
                  <a:cubicBezTo>
                    <a:pt x="5944" y="15381"/>
                    <a:pt x="5207" y="15792"/>
                    <a:pt x="4394" y="16327"/>
                  </a:cubicBezTo>
                  <a:cubicBezTo>
                    <a:pt x="4169" y="16476"/>
                    <a:pt x="3978" y="16494"/>
                    <a:pt x="3826" y="16382"/>
                  </a:cubicBezTo>
                  <a:cubicBezTo>
                    <a:pt x="3674" y="16268"/>
                    <a:pt x="3598" y="16059"/>
                    <a:pt x="3598" y="15751"/>
                  </a:cubicBezTo>
                  <a:lnTo>
                    <a:pt x="3598" y="5273"/>
                  </a:lnTo>
                  <a:cubicBezTo>
                    <a:pt x="3598" y="4964"/>
                    <a:pt x="3674" y="4653"/>
                    <a:pt x="3826" y="4347"/>
                  </a:cubicBezTo>
                  <a:cubicBezTo>
                    <a:pt x="3978" y="4036"/>
                    <a:pt x="4169" y="3807"/>
                    <a:pt x="4394" y="3654"/>
                  </a:cubicBezTo>
                  <a:cubicBezTo>
                    <a:pt x="5207" y="3143"/>
                    <a:pt x="5941" y="2737"/>
                    <a:pt x="6597" y="2447"/>
                  </a:cubicBezTo>
                  <a:cubicBezTo>
                    <a:pt x="7253" y="2156"/>
                    <a:pt x="7816" y="1944"/>
                    <a:pt x="8286" y="1812"/>
                  </a:cubicBezTo>
                  <a:cubicBezTo>
                    <a:pt x="8832" y="1665"/>
                    <a:pt x="9317" y="1580"/>
                    <a:pt x="9738" y="1559"/>
                  </a:cubicBezTo>
                  <a:cubicBezTo>
                    <a:pt x="10269" y="1559"/>
                    <a:pt x="10757" y="1612"/>
                    <a:pt x="11197" y="1715"/>
                  </a:cubicBezTo>
                  <a:cubicBezTo>
                    <a:pt x="11640" y="1818"/>
                    <a:pt x="12059" y="1956"/>
                    <a:pt x="12458" y="2135"/>
                  </a:cubicBezTo>
                  <a:cubicBezTo>
                    <a:pt x="12857" y="2306"/>
                    <a:pt x="13242" y="2508"/>
                    <a:pt x="13619" y="2737"/>
                  </a:cubicBezTo>
                  <a:cubicBezTo>
                    <a:pt x="13993" y="2967"/>
                    <a:pt x="14385" y="3207"/>
                    <a:pt x="14791" y="3463"/>
                  </a:cubicBezTo>
                  <a:cubicBezTo>
                    <a:pt x="15281" y="3736"/>
                    <a:pt x="15849" y="3889"/>
                    <a:pt x="16490" y="3924"/>
                  </a:cubicBezTo>
                  <a:cubicBezTo>
                    <a:pt x="17036" y="3965"/>
                    <a:pt x="17678" y="3889"/>
                    <a:pt x="18412" y="3707"/>
                  </a:cubicBezTo>
                  <a:cubicBezTo>
                    <a:pt x="19146" y="3522"/>
                    <a:pt x="19957" y="3113"/>
                    <a:pt x="20838" y="247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57" name="千图PPT彼岸天：ID 8661124库_组合 56"/>
          <p:cNvGrpSpPr/>
          <p:nvPr>
            <p:custDataLst>
              <p:tags r:id="rId2"/>
            </p:custDataLst>
          </p:nvPr>
        </p:nvGrpSpPr>
        <p:grpSpPr>
          <a:xfrm>
            <a:off x="1429181" y="1385281"/>
            <a:ext cx="2386516" cy="1590003"/>
            <a:chOff x="1429181" y="1385281"/>
            <a:chExt cx="2386516" cy="1590003"/>
          </a:xfrm>
        </p:grpSpPr>
        <p:grpSp>
          <p:nvGrpSpPr>
            <p:cNvPr id="15" name="Group 48"/>
            <p:cNvGrpSpPr/>
            <p:nvPr/>
          </p:nvGrpSpPr>
          <p:grpSpPr>
            <a:xfrm>
              <a:off x="1429181" y="1854963"/>
              <a:ext cx="2386516" cy="1120321"/>
              <a:chOff x="1622896" y="2300333"/>
              <a:chExt cx="2386516" cy="1120321"/>
            </a:xfrm>
          </p:grpSpPr>
          <p:sp>
            <p:nvSpPr>
              <p:cNvPr id="34" name="TextBox 49"/>
              <p:cNvSpPr txBox="1"/>
              <p:nvPr/>
            </p:nvSpPr>
            <p:spPr bwMode="auto">
              <a:xfrm>
                <a:off x="1622896" y="2300333"/>
                <a:ext cx="2386516" cy="453003"/>
              </a:xfrm>
              <a:prstGeom prst="rect">
                <a:avLst/>
              </a:prstGeom>
              <a:noFill/>
            </p:spPr>
            <p:txBody>
              <a:bodyPr wrap="none" lIns="0" tIns="0" rIns="0" bIns="0" anchor="b" anchorCtr="1">
                <a:normAutofit/>
              </a:bodyPr>
              <a:lstStyle/>
              <a:p>
                <a:pPr latinLnBrk="0"/>
                <a:r>
                  <a:rPr lang="zh-CN" altLang="en-US" sz="1400" dirty="0">
                    <a:solidFill>
                      <a:schemeClr val="accent2">
                        <a:lumMod val="100000"/>
                      </a:schemeClr>
                    </a:solidFill>
                    <a:effectLst/>
                  </a:rPr>
                  <a:t>输入标题文本</a:t>
                </a:r>
              </a:p>
            </p:txBody>
          </p:sp>
          <p:sp>
            <p:nvSpPr>
              <p:cNvPr id="35" name="TextBox 50"/>
              <p:cNvSpPr txBox="1"/>
              <p:nvPr/>
            </p:nvSpPr>
            <p:spPr bwMode="auto">
              <a:xfrm>
                <a:off x="1622896" y="2753336"/>
                <a:ext cx="2386516" cy="667318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anchor="ctr" anchorCtr="1">
                <a:normAutofit/>
              </a:bodyPr>
              <a:lstStyle/>
              <a:p>
                <a:pPr latinLnBrk="0">
                  <a:lnSpc>
                    <a:spcPct val="120000"/>
                  </a:lnSpc>
                </a:pPr>
                <a:r>
                  <a:rPr lang="zh-CN" altLang="en-US" sz="1000" b="0" dirty="0">
                    <a:solidFill>
                      <a:schemeClr val="tx1"/>
                    </a:solidFill>
                    <a:effectLst/>
                  </a:rPr>
                  <a:t>请替换文字内容复制你的内容到此 </a:t>
                </a:r>
                <a:br>
                  <a:rPr lang="zh-CN" altLang="en-US" sz="1000" b="0" dirty="0">
                    <a:solidFill>
                      <a:schemeClr val="tx1"/>
                    </a:solidFill>
                    <a:effectLst/>
                  </a:rPr>
                </a:br>
                <a:endParaRPr lang="zh-CN" altLang="en-US" sz="1000" b="0" dirty="0">
                  <a:solidFill>
                    <a:schemeClr val="tx1"/>
                  </a:solidFill>
                  <a:effectLst/>
                </a:endParaRPr>
              </a:p>
            </p:txBody>
          </p:sp>
        </p:grpSp>
        <p:sp>
          <p:nvSpPr>
            <p:cNvPr id="16" name="Freeform: Shape 13"/>
            <p:cNvSpPr/>
            <p:nvPr/>
          </p:nvSpPr>
          <p:spPr bwMode="auto">
            <a:xfrm>
              <a:off x="2341714" y="1385281"/>
              <a:ext cx="548764" cy="46968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520" y="19326"/>
                  </a:moveTo>
                  <a:cubicBezTo>
                    <a:pt x="21574" y="19434"/>
                    <a:pt x="21599" y="19552"/>
                    <a:pt x="21599" y="19677"/>
                  </a:cubicBezTo>
                  <a:cubicBezTo>
                    <a:pt x="21599" y="19974"/>
                    <a:pt x="21492" y="20237"/>
                    <a:pt x="21274" y="20463"/>
                  </a:cubicBezTo>
                  <a:lnTo>
                    <a:pt x="20490" y="21235"/>
                  </a:lnTo>
                  <a:cubicBezTo>
                    <a:pt x="20281" y="21461"/>
                    <a:pt x="20026" y="21574"/>
                    <a:pt x="19720" y="21574"/>
                  </a:cubicBezTo>
                  <a:lnTo>
                    <a:pt x="19664" y="21574"/>
                  </a:lnTo>
                  <a:cubicBezTo>
                    <a:pt x="19350" y="21537"/>
                    <a:pt x="19081" y="21396"/>
                    <a:pt x="18866" y="21153"/>
                  </a:cubicBezTo>
                  <a:lnTo>
                    <a:pt x="12700" y="13222"/>
                  </a:lnTo>
                  <a:cubicBezTo>
                    <a:pt x="11958" y="13870"/>
                    <a:pt x="11265" y="14438"/>
                    <a:pt x="10623" y="14927"/>
                  </a:cubicBezTo>
                  <a:cubicBezTo>
                    <a:pt x="9975" y="15413"/>
                    <a:pt x="9366" y="15835"/>
                    <a:pt x="8789" y="16188"/>
                  </a:cubicBezTo>
                  <a:lnTo>
                    <a:pt x="9261" y="19988"/>
                  </a:lnTo>
                  <a:lnTo>
                    <a:pt x="9261" y="20124"/>
                  </a:lnTo>
                  <a:cubicBezTo>
                    <a:pt x="9261" y="20423"/>
                    <a:pt x="9162" y="20672"/>
                    <a:pt x="8964" y="20870"/>
                  </a:cubicBezTo>
                  <a:lnTo>
                    <a:pt x="8546" y="21289"/>
                  </a:lnTo>
                  <a:cubicBezTo>
                    <a:pt x="8339" y="21498"/>
                    <a:pt x="8076" y="21599"/>
                    <a:pt x="7762" y="21599"/>
                  </a:cubicBezTo>
                  <a:lnTo>
                    <a:pt x="7705" y="21599"/>
                  </a:lnTo>
                  <a:cubicBezTo>
                    <a:pt x="7354" y="21563"/>
                    <a:pt x="7088" y="21424"/>
                    <a:pt x="6907" y="21178"/>
                  </a:cubicBezTo>
                  <a:lnTo>
                    <a:pt x="4131" y="17500"/>
                  </a:lnTo>
                  <a:lnTo>
                    <a:pt x="418" y="14695"/>
                  </a:lnTo>
                  <a:cubicBezTo>
                    <a:pt x="155" y="14472"/>
                    <a:pt x="16" y="14201"/>
                    <a:pt x="0" y="13884"/>
                  </a:cubicBezTo>
                  <a:lnTo>
                    <a:pt x="0" y="13833"/>
                  </a:lnTo>
                  <a:cubicBezTo>
                    <a:pt x="0" y="13550"/>
                    <a:pt x="104" y="13293"/>
                    <a:pt x="311" y="13059"/>
                  </a:cubicBezTo>
                  <a:lnTo>
                    <a:pt x="715" y="12668"/>
                  </a:lnTo>
                  <a:cubicBezTo>
                    <a:pt x="897" y="12439"/>
                    <a:pt x="1151" y="12332"/>
                    <a:pt x="1477" y="12340"/>
                  </a:cubicBezTo>
                  <a:cubicBezTo>
                    <a:pt x="1550" y="12340"/>
                    <a:pt x="1596" y="12352"/>
                    <a:pt x="1612" y="12369"/>
                  </a:cubicBezTo>
                  <a:lnTo>
                    <a:pt x="5407" y="12801"/>
                  </a:lnTo>
                  <a:cubicBezTo>
                    <a:pt x="5761" y="12233"/>
                    <a:pt x="6180" y="11625"/>
                    <a:pt x="6672" y="10983"/>
                  </a:cubicBezTo>
                  <a:cubicBezTo>
                    <a:pt x="7167" y="10336"/>
                    <a:pt x="7733" y="9655"/>
                    <a:pt x="8376" y="8931"/>
                  </a:cubicBezTo>
                  <a:lnTo>
                    <a:pt x="478" y="2748"/>
                  </a:lnTo>
                  <a:cubicBezTo>
                    <a:pt x="195" y="2521"/>
                    <a:pt x="59" y="2256"/>
                    <a:pt x="59" y="1950"/>
                  </a:cubicBezTo>
                  <a:lnTo>
                    <a:pt x="59" y="1894"/>
                  </a:lnTo>
                  <a:cubicBezTo>
                    <a:pt x="59" y="1614"/>
                    <a:pt x="161" y="1354"/>
                    <a:pt x="370" y="1111"/>
                  </a:cubicBezTo>
                  <a:lnTo>
                    <a:pt x="1140" y="336"/>
                  </a:lnTo>
                  <a:cubicBezTo>
                    <a:pt x="1383" y="130"/>
                    <a:pt x="1641" y="25"/>
                    <a:pt x="1910" y="25"/>
                  </a:cubicBezTo>
                  <a:lnTo>
                    <a:pt x="2088" y="25"/>
                  </a:lnTo>
                  <a:cubicBezTo>
                    <a:pt x="2153" y="25"/>
                    <a:pt x="2215" y="45"/>
                    <a:pt x="2269" y="79"/>
                  </a:cubicBezTo>
                  <a:lnTo>
                    <a:pt x="13147" y="4045"/>
                  </a:lnTo>
                  <a:lnTo>
                    <a:pt x="15193" y="2030"/>
                  </a:lnTo>
                  <a:cubicBezTo>
                    <a:pt x="15827" y="1396"/>
                    <a:pt x="16551" y="901"/>
                    <a:pt x="17375" y="540"/>
                  </a:cubicBezTo>
                  <a:cubicBezTo>
                    <a:pt x="18195" y="180"/>
                    <a:pt x="18951" y="0"/>
                    <a:pt x="19636" y="0"/>
                  </a:cubicBezTo>
                  <a:cubicBezTo>
                    <a:pt x="20284" y="0"/>
                    <a:pt x="20779" y="166"/>
                    <a:pt x="21113" y="500"/>
                  </a:cubicBezTo>
                  <a:cubicBezTo>
                    <a:pt x="21291" y="661"/>
                    <a:pt x="21418" y="870"/>
                    <a:pt x="21492" y="1125"/>
                  </a:cubicBezTo>
                  <a:cubicBezTo>
                    <a:pt x="21563" y="1374"/>
                    <a:pt x="21599" y="1659"/>
                    <a:pt x="21599" y="1973"/>
                  </a:cubicBezTo>
                  <a:cubicBezTo>
                    <a:pt x="21599" y="2660"/>
                    <a:pt x="21424" y="3415"/>
                    <a:pt x="21076" y="4235"/>
                  </a:cubicBezTo>
                  <a:cubicBezTo>
                    <a:pt x="20728" y="5055"/>
                    <a:pt x="20230" y="5778"/>
                    <a:pt x="19582" y="6400"/>
                  </a:cubicBezTo>
                  <a:lnTo>
                    <a:pt x="17547" y="8456"/>
                  </a:lnTo>
                  <a:lnTo>
                    <a:pt x="21520" y="1932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56" name="千图PPT彼岸天：ID 8661124库_组合 55"/>
          <p:cNvGrpSpPr/>
          <p:nvPr>
            <p:custDataLst>
              <p:tags r:id="rId3"/>
            </p:custDataLst>
          </p:nvPr>
        </p:nvGrpSpPr>
        <p:grpSpPr>
          <a:xfrm>
            <a:off x="1329086" y="3917815"/>
            <a:ext cx="2386516" cy="1604429"/>
            <a:chOff x="1329086" y="3917815"/>
            <a:chExt cx="2386516" cy="1604429"/>
          </a:xfrm>
        </p:grpSpPr>
        <p:sp>
          <p:nvSpPr>
            <p:cNvPr id="17" name="Freeform: Shape 17"/>
            <p:cNvSpPr/>
            <p:nvPr/>
          </p:nvSpPr>
          <p:spPr bwMode="auto">
            <a:xfrm>
              <a:off x="2271116" y="3917815"/>
              <a:ext cx="510471" cy="48410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6949"/>
                  </a:moveTo>
                  <a:cubicBezTo>
                    <a:pt x="21599" y="7542"/>
                    <a:pt x="21407" y="8153"/>
                    <a:pt x="21017" y="8781"/>
                  </a:cubicBezTo>
                  <a:cubicBezTo>
                    <a:pt x="20628" y="9416"/>
                    <a:pt x="20109" y="10015"/>
                    <a:pt x="19458" y="10585"/>
                  </a:cubicBezTo>
                  <a:cubicBezTo>
                    <a:pt x="18806" y="11152"/>
                    <a:pt x="18040" y="11651"/>
                    <a:pt x="17159" y="12083"/>
                  </a:cubicBezTo>
                  <a:cubicBezTo>
                    <a:pt x="16275" y="12512"/>
                    <a:pt x="15327" y="12820"/>
                    <a:pt x="14315" y="12996"/>
                  </a:cubicBezTo>
                  <a:cubicBezTo>
                    <a:pt x="13880" y="13090"/>
                    <a:pt x="13492" y="13284"/>
                    <a:pt x="13151" y="13578"/>
                  </a:cubicBezTo>
                  <a:cubicBezTo>
                    <a:pt x="12809" y="13872"/>
                    <a:pt x="12641" y="14204"/>
                    <a:pt x="12641" y="14571"/>
                  </a:cubicBezTo>
                  <a:cubicBezTo>
                    <a:pt x="12641" y="14900"/>
                    <a:pt x="12713" y="15140"/>
                    <a:pt x="12865" y="15293"/>
                  </a:cubicBezTo>
                  <a:cubicBezTo>
                    <a:pt x="13015" y="15449"/>
                    <a:pt x="13177" y="15596"/>
                    <a:pt x="13364" y="15728"/>
                  </a:cubicBezTo>
                  <a:cubicBezTo>
                    <a:pt x="13546" y="15866"/>
                    <a:pt x="13717" y="16010"/>
                    <a:pt x="13874" y="16169"/>
                  </a:cubicBezTo>
                  <a:cubicBezTo>
                    <a:pt x="14032" y="16330"/>
                    <a:pt x="14125" y="16574"/>
                    <a:pt x="14160" y="16903"/>
                  </a:cubicBezTo>
                  <a:cubicBezTo>
                    <a:pt x="14195" y="17117"/>
                    <a:pt x="14187" y="17340"/>
                    <a:pt x="14133" y="17564"/>
                  </a:cubicBezTo>
                  <a:cubicBezTo>
                    <a:pt x="14099" y="17696"/>
                    <a:pt x="14200" y="17805"/>
                    <a:pt x="14432" y="17893"/>
                  </a:cubicBezTo>
                  <a:cubicBezTo>
                    <a:pt x="14667" y="17981"/>
                    <a:pt x="14956" y="18069"/>
                    <a:pt x="15295" y="18154"/>
                  </a:cubicBezTo>
                  <a:cubicBezTo>
                    <a:pt x="15637" y="18236"/>
                    <a:pt x="15987" y="18342"/>
                    <a:pt x="16344" y="18468"/>
                  </a:cubicBezTo>
                  <a:cubicBezTo>
                    <a:pt x="16705" y="18595"/>
                    <a:pt x="16975" y="18756"/>
                    <a:pt x="17164" y="18953"/>
                  </a:cubicBezTo>
                  <a:cubicBezTo>
                    <a:pt x="17266" y="19050"/>
                    <a:pt x="17351" y="19232"/>
                    <a:pt x="17415" y="19511"/>
                  </a:cubicBezTo>
                  <a:cubicBezTo>
                    <a:pt x="17477" y="19790"/>
                    <a:pt x="17519" y="20090"/>
                    <a:pt x="17535" y="20416"/>
                  </a:cubicBezTo>
                  <a:cubicBezTo>
                    <a:pt x="17554" y="20727"/>
                    <a:pt x="17527" y="21000"/>
                    <a:pt x="17463" y="21241"/>
                  </a:cubicBezTo>
                  <a:cubicBezTo>
                    <a:pt x="17394" y="21479"/>
                    <a:pt x="17268" y="21599"/>
                    <a:pt x="17089" y="21599"/>
                  </a:cubicBezTo>
                  <a:lnTo>
                    <a:pt x="4496" y="21599"/>
                  </a:lnTo>
                  <a:cubicBezTo>
                    <a:pt x="4328" y="21599"/>
                    <a:pt x="4205" y="21479"/>
                    <a:pt x="4130" y="21241"/>
                  </a:cubicBezTo>
                  <a:cubicBezTo>
                    <a:pt x="4061" y="21000"/>
                    <a:pt x="4032" y="20727"/>
                    <a:pt x="4048" y="20416"/>
                  </a:cubicBezTo>
                  <a:cubicBezTo>
                    <a:pt x="4066" y="20090"/>
                    <a:pt x="4109" y="19790"/>
                    <a:pt x="4170" y="19511"/>
                  </a:cubicBezTo>
                  <a:cubicBezTo>
                    <a:pt x="4235" y="19232"/>
                    <a:pt x="4317" y="19050"/>
                    <a:pt x="4421" y="18953"/>
                  </a:cubicBezTo>
                  <a:cubicBezTo>
                    <a:pt x="4616" y="18768"/>
                    <a:pt x="4889" y="18606"/>
                    <a:pt x="5239" y="18474"/>
                  </a:cubicBezTo>
                  <a:cubicBezTo>
                    <a:pt x="5588" y="18345"/>
                    <a:pt x="5933" y="18236"/>
                    <a:pt x="6269" y="18154"/>
                  </a:cubicBezTo>
                  <a:cubicBezTo>
                    <a:pt x="6606" y="18069"/>
                    <a:pt x="6897" y="17984"/>
                    <a:pt x="7145" y="17901"/>
                  </a:cubicBezTo>
                  <a:cubicBezTo>
                    <a:pt x="7394" y="17816"/>
                    <a:pt x="7498" y="17705"/>
                    <a:pt x="7463" y="17564"/>
                  </a:cubicBezTo>
                  <a:cubicBezTo>
                    <a:pt x="7428" y="17432"/>
                    <a:pt x="7412" y="17311"/>
                    <a:pt x="7412" y="17205"/>
                  </a:cubicBezTo>
                  <a:lnTo>
                    <a:pt x="7412" y="16903"/>
                  </a:lnTo>
                  <a:cubicBezTo>
                    <a:pt x="7428" y="16574"/>
                    <a:pt x="7519" y="16330"/>
                    <a:pt x="7687" y="16169"/>
                  </a:cubicBezTo>
                  <a:cubicBezTo>
                    <a:pt x="7853" y="16010"/>
                    <a:pt x="8034" y="15866"/>
                    <a:pt x="8224" y="15728"/>
                  </a:cubicBezTo>
                  <a:cubicBezTo>
                    <a:pt x="8416" y="15593"/>
                    <a:pt x="8584" y="15446"/>
                    <a:pt x="8729" y="15293"/>
                  </a:cubicBezTo>
                  <a:cubicBezTo>
                    <a:pt x="8873" y="15140"/>
                    <a:pt x="8945" y="14900"/>
                    <a:pt x="8945" y="14571"/>
                  </a:cubicBezTo>
                  <a:cubicBezTo>
                    <a:pt x="8945" y="14204"/>
                    <a:pt x="8777" y="13875"/>
                    <a:pt x="8440" y="13578"/>
                  </a:cubicBezTo>
                  <a:cubicBezTo>
                    <a:pt x="8104" y="13281"/>
                    <a:pt x="7706" y="13090"/>
                    <a:pt x="7247" y="12996"/>
                  </a:cubicBezTo>
                  <a:cubicBezTo>
                    <a:pt x="6251" y="12811"/>
                    <a:pt x="5311" y="12497"/>
                    <a:pt x="4435" y="12062"/>
                  </a:cubicBezTo>
                  <a:cubicBezTo>
                    <a:pt x="3554" y="11628"/>
                    <a:pt x="2790" y="11128"/>
                    <a:pt x="2133" y="10570"/>
                  </a:cubicBezTo>
                  <a:cubicBezTo>
                    <a:pt x="1479" y="10012"/>
                    <a:pt x="958" y="9416"/>
                    <a:pt x="574" y="8781"/>
                  </a:cubicBezTo>
                  <a:cubicBezTo>
                    <a:pt x="189" y="8153"/>
                    <a:pt x="0" y="7542"/>
                    <a:pt x="0" y="6949"/>
                  </a:cubicBezTo>
                  <a:lnTo>
                    <a:pt x="0" y="4320"/>
                  </a:lnTo>
                  <a:cubicBezTo>
                    <a:pt x="0" y="4009"/>
                    <a:pt x="93" y="3756"/>
                    <a:pt x="285" y="3553"/>
                  </a:cubicBezTo>
                  <a:cubicBezTo>
                    <a:pt x="475" y="3354"/>
                    <a:pt x="712" y="3254"/>
                    <a:pt x="998" y="3254"/>
                  </a:cubicBezTo>
                  <a:lnTo>
                    <a:pt x="5124" y="3254"/>
                  </a:lnTo>
                  <a:cubicBezTo>
                    <a:pt x="5108" y="3139"/>
                    <a:pt x="5097" y="3025"/>
                    <a:pt x="5097" y="2901"/>
                  </a:cubicBezTo>
                  <a:lnTo>
                    <a:pt x="5097" y="2564"/>
                  </a:lnTo>
                  <a:lnTo>
                    <a:pt x="5097" y="2505"/>
                  </a:lnTo>
                  <a:cubicBezTo>
                    <a:pt x="5097" y="2005"/>
                    <a:pt x="5118" y="1594"/>
                    <a:pt x="5156" y="1265"/>
                  </a:cubicBezTo>
                  <a:cubicBezTo>
                    <a:pt x="5193" y="939"/>
                    <a:pt x="5260" y="684"/>
                    <a:pt x="5353" y="499"/>
                  </a:cubicBezTo>
                  <a:cubicBezTo>
                    <a:pt x="5444" y="320"/>
                    <a:pt x="5580" y="187"/>
                    <a:pt x="5754" y="111"/>
                  </a:cubicBezTo>
                  <a:cubicBezTo>
                    <a:pt x="5928" y="38"/>
                    <a:pt x="6165" y="0"/>
                    <a:pt x="6464" y="0"/>
                  </a:cubicBezTo>
                  <a:lnTo>
                    <a:pt x="15132" y="0"/>
                  </a:lnTo>
                  <a:cubicBezTo>
                    <a:pt x="15410" y="0"/>
                    <a:pt x="15645" y="38"/>
                    <a:pt x="15829" y="111"/>
                  </a:cubicBezTo>
                  <a:cubicBezTo>
                    <a:pt x="16011" y="187"/>
                    <a:pt x="16149" y="320"/>
                    <a:pt x="16243" y="499"/>
                  </a:cubicBezTo>
                  <a:cubicBezTo>
                    <a:pt x="16336" y="684"/>
                    <a:pt x="16403" y="939"/>
                    <a:pt x="16435" y="1265"/>
                  </a:cubicBezTo>
                  <a:cubicBezTo>
                    <a:pt x="16470" y="1594"/>
                    <a:pt x="16486" y="2006"/>
                    <a:pt x="16486" y="2505"/>
                  </a:cubicBezTo>
                  <a:lnTo>
                    <a:pt x="16486" y="2863"/>
                  </a:lnTo>
                  <a:cubicBezTo>
                    <a:pt x="16486" y="2989"/>
                    <a:pt x="16478" y="3119"/>
                    <a:pt x="16459" y="3251"/>
                  </a:cubicBezTo>
                  <a:lnTo>
                    <a:pt x="20603" y="3251"/>
                  </a:lnTo>
                  <a:cubicBezTo>
                    <a:pt x="20884" y="3251"/>
                    <a:pt x="21119" y="3351"/>
                    <a:pt x="21314" y="3550"/>
                  </a:cubicBezTo>
                  <a:cubicBezTo>
                    <a:pt x="21503" y="3753"/>
                    <a:pt x="21599" y="4006"/>
                    <a:pt x="21599" y="4317"/>
                  </a:cubicBezTo>
                  <a:lnTo>
                    <a:pt x="21599" y="6949"/>
                  </a:lnTo>
                  <a:close/>
                  <a:moveTo>
                    <a:pt x="6283" y="10550"/>
                  </a:moveTo>
                  <a:cubicBezTo>
                    <a:pt x="6072" y="9798"/>
                    <a:pt x="5882" y="8978"/>
                    <a:pt x="5714" y="8082"/>
                  </a:cubicBezTo>
                  <a:cubicBezTo>
                    <a:pt x="5548" y="7189"/>
                    <a:pt x="5407" y="6299"/>
                    <a:pt x="5287" y="5415"/>
                  </a:cubicBezTo>
                  <a:lnTo>
                    <a:pt x="1962" y="5415"/>
                  </a:lnTo>
                  <a:lnTo>
                    <a:pt x="1962" y="6949"/>
                  </a:lnTo>
                  <a:cubicBezTo>
                    <a:pt x="1962" y="7137"/>
                    <a:pt x="2064" y="7389"/>
                    <a:pt x="2264" y="7709"/>
                  </a:cubicBezTo>
                  <a:cubicBezTo>
                    <a:pt x="2462" y="8029"/>
                    <a:pt x="2753" y="8358"/>
                    <a:pt x="3126" y="8699"/>
                  </a:cubicBezTo>
                  <a:cubicBezTo>
                    <a:pt x="3500" y="9040"/>
                    <a:pt x="3954" y="9381"/>
                    <a:pt x="4488" y="9707"/>
                  </a:cubicBezTo>
                  <a:cubicBezTo>
                    <a:pt x="5022" y="10033"/>
                    <a:pt x="5618" y="10315"/>
                    <a:pt x="6283" y="10550"/>
                  </a:cubicBezTo>
                  <a:moveTo>
                    <a:pt x="19629" y="5415"/>
                  </a:moveTo>
                  <a:lnTo>
                    <a:pt x="16280" y="5415"/>
                  </a:lnTo>
                  <a:cubicBezTo>
                    <a:pt x="16179" y="6299"/>
                    <a:pt x="16043" y="7189"/>
                    <a:pt x="15877" y="8082"/>
                  </a:cubicBezTo>
                  <a:cubicBezTo>
                    <a:pt x="15712" y="8978"/>
                    <a:pt x="15522" y="9798"/>
                    <a:pt x="15308" y="10550"/>
                  </a:cubicBezTo>
                  <a:cubicBezTo>
                    <a:pt x="15973" y="10315"/>
                    <a:pt x="16574" y="10033"/>
                    <a:pt x="17105" y="9707"/>
                  </a:cubicBezTo>
                  <a:cubicBezTo>
                    <a:pt x="17637" y="9381"/>
                    <a:pt x="18091" y="9040"/>
                    <a:pt x="18467" y="8699"/>
                  </a:cubicBezTo>
                  <a:cubicBezTo>
                    <a:pt x="18844" y="8358"/>
                    <a:pt x="19130" y="8029"/>
                    <a:pt x="19330" y="7709"/>
                  </a:cubicBezTo>
                  <a:cubicBezTo>
                    <a:pt x="19530" y="7389"/>
                    <a:pt x="19629" y="7137"/>
                    <a:pt x="19629" y="6949"/>
                  </a:cubicBezTo>
                  <a:lnTo>
                    <a:pt x="19629" y="541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8" name="Group 54"/>
            <p:cNvGrpSpPr/>
            <p:nvPr/>
          </p:nvGrpSpPr>
          <p:grpSpPr>
            <a:xfrm>
              <a:off x="1329086" y="4401923"/>
              <a:ext cx="2386516" cy="1120321"/>
              <a:chOff x="1622896" y="2300333"/>
              <a:chExt cx="2386516" cy="1120321"/>
            </a:xfrm>
          </p:grpSpPr>
          <p:sp>
            <p:nvSpPr>
              <p:cNvPr id="32" name="TextBox 55"/>
              <p:cNvSpPr txBox="1"/>
              <p:nvPr/>
            </p:nvSpPr>
            <p:spPr bwMode="auto">
              <a:xfrm>
                <a:off x="1622896" y="2300333"/>
                <a:ext cx="2386516" cy="453003"/>
              </a:xfrm>
              <a:prstGeom prst="rect">
                <a:avLst/>
              </a:prstGeom>
              <a:noFill/>
            </p:spPr>
            <p:txBody>
              <a:bodyPr wrap="none" lIns="0" tIns="0" rIns="0" bIns="0" anchor="b" anchorCtr="1">
                <a:normAutofit/>
              </a:bodyPr>
              <a:lstStyle/>
              <a:p>
                <a:pPr latinLnBrk="0"/>
                <a:r>
                  <a:rPr lang="zh-CN" altLang="en-US" sz="1400" dirty="0">
                    <a:solidFill>
                      <a:schemeClr val="accent4">
                        <a:lumMod val="100000"/>
                      </a:schemeClr>
                    </a:solidFill>
                    <a:effectLst/>
                  </a:rPr>
                  <a:t>输入标题文本</a:t>
                </a:r>
              </a:p>
            </p:txBody>
          </p:sp>
          <p:sp>
            <p:nvSpPr>
              <p:cNvPr id="33" name="TextBox 56"/>
              <p:cNvSpPr txBox="1"/>
              <p:nvPr/>
            </p:nvSpPr>
            <p:spPr bwMode="auto">
              <a:xfrm>
                <a:off x="1622896" y="2753336"/>
                <a:ext cx="2386516" cy="667318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anchor="ctr" anchorCtr="1">
                <a:normAutofit/>
              </a:bodyPr>
              <a:lstStyle/>
              <a:p>
                <a:pPr latinLnBrk="0">
                  <a:lnSpc>
                    <a:spcPct val="120000"/>
                  </a:lnSpc>
                </a:pPr>
                <a:r>
                  <a:rPr lang="zh-CN" altLang="en-US" sz="1000" b="0" dirty="0">
                    <a:solidFill>
                      <a:schemeClr val="tx1"/>
                    </a:solidFill>
                    <a:effectLst/>
                  </a:rPr>
                  <a:t>请替换文字内容复制你的内容到此 </a:t>
                </a:r>
                <a:br>
                  <a:rPr lang="zh-CN" altLang="en-US" sz="1000" b="0" dirty="0">
                    <a:solidFill>
                      <a:schemeClr val="tx1"/>
                    </a:solidFill>
                    <a:effectLst/>
                  </a:rPr>
                </a:br>
                <a:endParaRPr lang="zh-CN" altLang="en-US" sz="1000" b="0" dirty="0">
                  <a:solidFill>
                    <a:schemeClr val="tx1"/>
                  </a:solidFill>
                  <a:effectLst/>
                </a:endParaRPr>
              </a:p>
            </p:txBody>
          </p:sp>
        </p:grpSp>
      </p:grpSp>
      <p:grpSp>
        <p:nvGrpSpPr>
          <p:cNvPr id="58" name="千图PPT彼岸天：ID 8661124库_组合 57"/>
          <p:cNvGrpSpPr/>
          <p:nvPr>
            <p:custDataLst>
              <p:tags r:id="rId4"/>
            </p:custDataLst>
          </p:nvPr>
        </p:nvGrpSpPr>
        <p:grpSpPr>
          <a:xfrm>
            <a:off x="8599714" y="1409708"/>
            <a:ext cx="2386516" cy="1564120"/>
            <a:chOff x="8599714" y="1409708"/>
            <a:chExt cx="2386516" cy="1564120"/>
          </a:xfrm>
        </p:grpSpPr>
        <p:sp>
          <p:nvSpPr>
            <p:cNvPr id="19" name="Freeform: Shape 14"/>
            <p:cNvSpPr/>
            <p:nvPr/>
          </p:nvSpPr>
          <p:spPr bwMode="auto">
            <a:xfrm>
              <a:off x="9577868" y="1409708"/>
              <a:ext cx="450897" cy="443799"/>
            </a:xfrm>
            <a:custGeom>
              <a:avLst/>
              <a:gdLst>
                <a:gd name="T0" fmla="+- 0 10795 54"/>
                <a:gd name="T1" fmla="*/ T0 w 21483"/>
                <a:gd name="T2" fmla="*/ 10800 h 21600"/>
                <a:gd name="T3" fmla="+- 0 10795 54"/>
                <a:gd name="T4" fmla="*/ T3 w 21483"/>
                <a:gd name="T5" fmla="*/ 10800 h 21600"/>
                <a:gd name="T6" fmla="+- 0 10795 54"/>
                <a:gd name="T7" fmla="*/ T6 w 21483"/>
                <a:gd name="T8" fmla="*/ 10800 h 21600"/>
                <a:gd name="T9" fmla="+- 0 10795 54"/>
                <a:gd name="T10" fmla="*/ T9 w 21483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483" h="21600">
                  <a:moveTo>
                    <a:pt x="20490" y="581"/>
                  </a:moveTo>
                  <a:cubicBezTo>
                    <a:pt x="20984" y="1781"/>
                    <a:pt x="21295" y="3048"/>
                    <a:pt x="21421" y="4387"/>
                  </a:cubicBezTo>
                  <a:cubicBezTo>
                    <a:pt x="21545" y="5722"/>
                    <a:pt x="21482" y="7179"/>
                    <a:pt x="21220" y="8744"/>
                  </a:cubicBezTo>
                  <a:cubicBezTo>
                    <a:pt x="20549" y="13134"/>
                    <a:pt x="18385" y="16469"/>
                    <a:pt x="14732" y="18748"/>
                  </a:cubicBezTo>
                  <a:cubicBezTo>
                    <a:pt x="13010" y="19857"/>
                    <a:pt x="11265" y="20408"/>
                    <a:pt x="9505" y="20408"/>
                  </a:cubicBezTo>
                  <a:cubicBezTo>
                    <a:pt x="8354" y="20408"/>
                    <a:pt x="7208" y="20165"/>
                    <a:pt x="6064" y="19682"/>
                  </a:cubicBezTo>
                  <a:cubicBezTo>
                    <a:pt x="5893" y="19609"/>
                    <a:pt x="5725" y="19519"/>
                    <a:pt x="5556" y="19411"/>
                  </a:cubicBezTo>
                  <a:cubicBezTo>
                    <a:pt x="5388" y="19301"/>
                    <a:pt x="5221" y="19191"/>
                    <a:pt x="5058" y="19075"/>
                  </a:cubicBezTo>
                  <a:cubicBezTo>
                    <a:pt x="4840" y="18928"/>
                    <a:pt x="4625" y="18790"/>
                    <a:pt x="4414" y="18660"/>
                  </a:cubicBezTo>
                  <a:cubicBezTo>
                    <a:pt x="4199" y="18527"/>
                    <a:pt x="4017" y="18465"/>
                    <a:pt x="3857" y="18465"/>
                  </a:cubicBezTo>
                  <a:cubicBezTo>
                    <a:pt x="3785" y="18485"/>
                    <a:pt x="3698" y="18561"/>
                    <a:pt x="3598" y="18700"/>
                  </a:cubicBezTo>
                  <a:cubicBezTo>
                    <a:pt x="3497" y="18841"/>
                    <a:pt x="3392" y="18996"/>
                    <a:pt x="3287" y="19174"/>
                  </a:cubicBezTo>
                  <a:cubicBezTo>
                    <a:pt x="3184" y="19349"/>
                    <a:pt x="3085" y="19536"/>
                    <a:pt x="2989" y="19728"/>
                  </a:cubicBezTo>
                  <a:cubicBezTo>
                    <a:pt x="2898" y="19922"/>
                    <a:pt x="2821" y="20072"/>
                    <a:pt x="2760" y="20179"/>
                  </a:cubicBezTo>
                  <a:cubicBezTo>
                    <a:pt x="2655" y="20388"/>
                    <a:pt x="2557" y="20575"/>
                    <a:pt x="2463" y="20741"/>
                  </a:cubicBezTo>
                  <a:cubicBezTo>
                    <a:pt x="2372" y="20908"/>
                    <a:pt x="2285" y="21055"/>
                    <a:pt x="2213" y="21182"/>
                  </a:cubicBezTo>
                  <a:cubicBezTo>
                    <a:pt x="2025" y="21461"/>
                    <a:pt x="1787" y="21599"/>
                    <a:pt x="1494" y="21599"/>
                  </a:cubicBezTo>
                  <a:lnTo>
                    <a:pt x="1450" y="21599"/>
                  </a:lnTo>
                  <a:cubicBezTo>
                    <a:pt x="1235" y="21583"/>
                    <a:pt x="1050" y="21526"/>
                    <a:pt x="895" y="21433"/>
                  </a:cubicBezTo>
                  <a:cubicBezTo>
                    <a:pt x="743" y="21334"/>
                    <a:pt x="617" y="21224"/>
                    <a:pt x="521" y="21097"/>
                  </a:cubicBezTo>
                  <a:cubicBezTo>
                    <a:pt x="425" y="20975"/>
                    <a:pt x="348" y="20846"/>
                    <a:pt x="292" y="20716"/>
                  </a:cubicBezTo>
                  <a:cubicBezTo>
                    <a:pt x="236" y="20586"/>
                    <a:pt x="198" y="20484"/>
                    <a:pt x="184" y="20408"/>
                  </a:cubicBezTo>
                  <a:cubicBezTo>
                    <a:pt x="-17" y="20077"/>
                    <a:pt x="-54" y="19724"/>
                    <a:pt x="74" y="19355"/>
                  </a:cubicBezTo>
                  <a:cubicBezTo>
                    <a:pt x="222" y="18877"/>
                    <a:pt x="430" y="18479"/>
                    <a:pt x="699" y="18152"/>
                  </a:cubicBezTo>
                  <a:cubicBezTo>
                    <a:pt x="970" y="17827"/>
                    <a:pt x="1235" y="17536"/>
                    <a:pt x="1494" y="17276"/>
                  </a:cubicBezTo>
                  <a:cubicBezTo>
                    <a:pt x="1712" y="17068"/>
                    <a:pt x="1901" y="16873"/>
                    <a:pt x="2061" y="16692"/>
                  </a:cubicBezTo>
                  <a:cubicBezTo>
                    <a:pt x="2222" y="16511"/>
                    <a:pt x="2325" y="16319"/>
                    <a:pt x="2367" y="16113"/>
                  </a:cubicBezTo>
                  <a:cubicBezTo>
                    <a:pt x="2383" y="16057"/>
                    <a:pt x="2383" y="16003"/>
                    <a:pt x="2367" y="15949"/>
                  </a:cubicBezTo>
                  <a:cubicBezTo>
                    <a:pt x="2353" y="15899"/>
                    <a:pt x="2318" y="15783"/>
                    <a:pt x="2257" y="15611"/>
                  </a:cubicBezTo>
                  <a:cubicBezTo>
                    <a:pt x="2213" y="15503"/>
                    <a:pt x="2168" y="15379"/>
                    <a:pt x="2128" y="15241"/>
                  </a:cubicBezTo>
                  <a:cubicBezTo>
                    <a:pt x="2086" y="15100"/>
                    <a:pt x="2051" y="14941"/>
                    <a:pt x="2021" y="14761"/>
                  </a:cubicBezTo>
                  <a:cubicBezTo>
                    <a:pt x="1836" y="13321"/>
                    <a:pt x="1883" y="11988"/>
                    <a:pt x="2166" y="10774"/>
                  </a:cubicBezTo>
                  <a:cubicBezTo>
                    <a:pt x="2449" y="9557"/>
                    <a:pt x="2898" y="8464"/>
                    <a:pt x="3509" y="7493"/>
                  </a:cubicBezTo>
                  <a:cubicBezTo>
                    <a:pt x="4122" y="6527"/>
                    <a:pt x="4852" y="5689"/>
                    <a:pt x="5694" y="4986"/>
                  </a:cubicBezTo>
                  <a:cubicBezTo>
                    <a:pt x="6539" y="4283"/>
                    <a:pt x="7416" y="3741"/>
                    <a:pt x="8326" y="3351"/>
                  </a:cubicBezTo>
                  <a:cubicBezTo>
                    <a:pt x="8939" y="3091"/>
                    <a:pt x="9611" y="2939"/>
                    <a:pt x="10336" y="2894"/>
                  </a:cubicBezTo>
                  <a:cubicBezTo>
                    <a:pt x="11066" y="2848"/>
                    <a:pt x="11826" y="2817"/>
                    <a:pt x="12617" y="2798"/>
                  </a:cubicBezTo>
                  <a:cubicBezTo>
                    <a:pt x="13073" y="2798"/>
                    <a:pt x="13546" y="2789"/>
                    <a:pt x="14037" y="2772"/>
                  </a:cubicBezTo>
                  <a:cubicBezTo>
                    <a:pt x="14531" y="2752"/>
                    <a:pt x="15008" y="2704"/>
                    <a:pt x="15469" y="2623"/>
                  </a:cubicBezTo>
                  <a:cubicBezTo>
                    <a:pt x="15926" y="2541"/>
                    <a:pt x="16351" y="2414"/>
                    <a:pt x="16740" y="2239"/>
                  </a:cubicBezTo>
                  <a:cubicBezTo>
                    <a:pt x="17128" y="2064"/>
                    <a:pt x="17446" y="1815"/>
                    <a:pt x="17692" y="1499"/>
                  </a:cubicBezTo>
                  <a:cubicBezTo>
                    <a:pt x="17839" y="1321"/>
                    <a:pt x="17984" y="1135"/>
                    <a:pt x="18125" y="948"/>
                  </a:cubicBezTo>
                  <a:cubicBezTo>
                    <a:pt x="18261" y="756"/>
                    <a:pt x="18403" y="595"/>
                    <a:pt x="18548" y="460"/>
                  </a:cubicBezTo>
                  <a:cubicBezTo>
                    <a:pt x="18696" y="324"/>
                    <a:pt x="18855" y="214"/>
                    <a:pt x="19028" y="129"/>
                  </a:cubicBezTo>
                  <a:cubicBezTo>
                    <a:pt x="19206" y="42"/>
                    <a:pt x="19423" y="0"/>
                    <a:pt x="19688" y="0"/>
                  </a:cubicBezTo>
                  <a:cubicBezTo>
                    <a:pt x="19856" y="0"/>
                    <a:pt x="20015" y="50"/>
                    <a:pt x="20163" y="155"/>
                  </a:cubicBezTo>
                  <a:cubicBezTo>
                    <a:pt x="20308" y="261"/>
                    <a:pt x="20418" y="400"/>
                    <a:pt x="20490" y="581"/>
                  </a:cubicBezTo>
                  <a:moveTo>
                    <a:pt x="15350" y="9977"/>
                  </a:moveTo>
                  <a:cubicBezTo>
                    <a:pt x="15596" y="10017"/>
                    <a:pt x="15811" y="9927"/>
                    <a:pt x="15993" y="9712"/>
                  </a:cubicBezTo>
                  <a:cubicBezTo>
                    <a:pt x="16178" y="9503"/>
                    <a:pt x="16276" y="9249"/>
                    <a:pt x="16291" y="8953"/>
                  </a:cubicBezTo>
                  <a:cubicBezTo>
                    <a:pt x="16305" y="8636"/>
                    <a:pt x="16230" y="8374"/>
                    <a:pt x="16064" y="8159"/>
                  </a:cubicBezTo>
                  <a:cubicBezTo>
                    <a:pt x="15893" y="7947"/>
                    <a:pt x="15680" y="7832"/>
                    <a:pt x="15418" y="7815"/>
                  </a:cubicBezTo>
                  <a:cubicBezTo>
                    <a:pt x="14321" y="7761"/>
                    <a:pt x="13284" y="7834"/>
                    <a:pt x="12315" y="8038"/>
                  </a:cubicBezTo>
                  <a:cubicBezTo>
                    <a:pt x="11344" y="8241"/>
                    <a:pt x="10425" y="8571"/>
                    <a:pt x="9550" y="9032"/>
                  </a:cubicBezTo>
                  <a:cubicBezTo>
                    <a:pt x="8673" y="9492"/>
                    <a:pt x="7842" y="10090"/>
                    <a:pt x="7046" y="10830"/>
                  </a:cubicBezTo>
                  <a:cubicBezTo>
                    <a:pt x="6249" y="11567"/>
                    <a:pt x="5479" y="12465"/>
                    <a:pt x="4732" y="13518"/>
                  </a:cubicBezTo>
                  <a:cubicBezTo>
                    <a:pt x="4562" y="13764"/>
                    <a:pt x="4482" y="14032"/>
                    <a:pt x="4496" y="14323"/>
                  </a:cubicBezTo>
                  <a:cubicBezTo>
                    <a:pt x="4510" y="14617"/>
                    <a:pt x="4620" y="14862"/>
                    <a:pt x="4821" y="15063"/>
                  </a:cubicBezTo>
                  <a:cubicBezTo>
                    <a:pt x="4971" y="15221"/>
                    <a:pt x="5163" y="15311"/>
                    <a:pt x="5392" y="15317"/>
                  </a:cubicBezTo>
                  <a:cubicBezTo>
                    <a:pt x="5668" y="15317"/>
                    <a:pt x="5900" y="15195"/>
                    <a:pt x="6087" y="14953"/>
                  </a:cubicBezTo>
                  <a:cubicBezTo>
                    <a:pt x="6759" y="14035"/>
                    <a:pt x="7435" y="13244"/>
                    <a:pt x="8116" y="12586"/>
                  </a:cubicBezTo>
                  <a:cubicBezTo>
                    <a:pt x="8794" y="11929"/>
                    <a:pt x="9510" y="11401"/>
                    <a:pt x="10259" y="11005"/>
                  </a:cubicBezTo>
                  <a:cubicBezTo>
                    <a:pt x="11010" y="10610"/>
                    <a:pt x="11801" y="10330"/>
                    <a:pt x="12636" y="10167"/>
                  </a:cubicBezTo>
                  <a:cubicBezTo>
                    <a:pt x="13467" y="10003"/>
                    <a:pt x="14372" y="9938"/>
                    <a:pt x="15350" y="9977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21" name="Group 51"/>
            <p:cNvGrpSpPr/>
            <p:nvPr/>
          </p:nvGrpSpPr>
          <p:grpSpPr>
            <a:xfrm>
              <a:off x="8599714" y="1853507"/>
              <a:ext cx="2386516" cy="1120321"/>
              <a:chOff x="1622896" y="2300333"/>
              <a:chExt cx="2386516" cy="1120321"/>
            </a:xfrm>
          </p:grpSpPr>
          <p:sp>
            <p:nvSpPr>
              <p:cNvPr id="30" name="TextBox 52"/>
              <p:cNvSpPr txBox="1"/>
              <p:nvPr/>
            </p:nvSpPr>
            <p:spPr bwMode="auto">
              <a:xfrm>
                <a:off x="1622896" y="2300333"/>
                <a:ext cx="2386516" cy="453003"/>
              </a:xfrm>
              <a:prstGeom prst="rect">
                <a:avLst/>
              </a:prstGeom>
              <a:noFill/>
            </p:spPr>
            <p:txBody>
              <a:bodyPr wrap="none" lIns="0" tIns="0" rIns="0" bIns="0" anchor="b" anchorCtr="1">
                <a:normAutofit/>
              </a:bodyPr>
              <a:lstStyle/>
              <a:p>
                <a:pPr latinLnBrk="0"/>
                <a:r>
                  <a:rPr lang="zh-CN" altLang="en-US" sz="1400" dirty="0">
                    <a:solidFill>
                      <a:schemeClr val="accent3">
                        <a:lumMod val="100000"/>
                      </a:schemeClr>
                    </a:solidFill>
                    <a:effectLst/>
                  </a:rPr>
                  <a:t>输入标题文本</a:t>
                </a:r>
              </a:p>
            </p:txBody>
          </p:sp>
          <p:sp>
            <p:nvSpPr>
              <p:cNvPr id="31" name="TextBox 53"/>
              <p:cNvSpPr txBox="1"/>
              <p:nvPr/>
            </p:nvSpPr>
            <p:spPr bwMode="auto">
              <a:xfrm>
                <a:off x="1622896" y="2753336"/>
                <a:ext cx="2386516" cy="667318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anchor="ctr" anchorCtr="1">
                <a:normAutofit/>
              </a:bodyPr>
              <a:lstStyle/>
              <a:p>
                <a:pPr latinLnBrk="0">
                  <a:lnSpc>
                    <a:spcPct val="120000"/>
                  </a:lnSpc>
                </a:pPr>
                <a:r>
                  <a:rPr lang="zh-CN" altLang="en-US" sz="1000" b="0" dirty="0">
                    <a:solidFill>
                      <a:schemeClr val="tx1"/>
                    </a:solidFill>
                    <a:effectLst/>
                  </a:rPr>
                  <a:t>请替换文字内容复制你的内容到此 </a:t>
                </a:r>
                <a:br>
                  <a:rPr lang="zh-CN" altLang="en-US" sz="1000" b="0" dirty="0">
                    <a:solidFill>
                      <a:schemeClr val="tx1"/>
                    </a:solidFill>
                    <a:effectLst/>
                  </a:rPr>
                </a:br>
                <a:endParaRPr lang="zh-CN" altLang="en-US" sz="1000" b="0" dirty="0">
                  <a:solidFill>
                    <a:schemeClr val="tx1"/>
                  </a:solidFill>
                  <a:effectLst/>
                </a:endParaRPr>
              </a:p>
            </p:txBody>
          </p:sp>
        </p:grpSp>
      </p:grpSp>
      <p:grpSp>
        <p:nvGrpSpPr>
          <p:cNvPr id="59" name="千图PPT彼岸天：ID 8661124库_组合 58"/>
          <p:cNvGrpSpPr/>
          <p:nvPr>
            <p:custDataLst>
              <p:tags r:id="rId5"/>
            </p:custDataLst>
          </p:nvPr>
        </p:nvGrpSpPr>
        <p:grpSpPr>
          <a:xfrm>
            <a:off x="8589452" y="3911111"/>
            <a:ext cx="2386516" cy="1597984"/>
            <a:chOff x="8589452" y="3911111"/>
            <a:chExt cx="2386516" cy="1597984"/>
          </a:xfrm>
        </p:grpSpPr>
        <p:sp>
          <p:nvSpPr>
            <p:cNvPr id="20" name="Freeform: Shape 15"/>
            <p:cNvSpPr/>
            <p:nvPr/>
          </p:nvSpPr>
          <p:spPr bwMode="auto">
            <a:xfrm>
              <a:off x="9529862" y="3911111"/>
              <a:ext cx="505697" cy="47766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63" y="0"/>
                  </a:moveTo>
                  <a:cubicBezTo>
                    <a:pt x="20630" y="0"/>
                    <a:pt x="20946" y="158"/>
                    <a:pt x="21208" y="478"/>
                  </a:cubicBezTo>
                  <a:cubicBezTo>
                    <a:pt x="21470" y="798"/>
                    <a:pt x="21599" y="1177"/>
                    <a:pt x="21599" y="1615"/>
                  </a:cubicBezTo>
                  <a:lnTo>
                    <a:pt x="21599" y="19984"/>
                  </a:lnTo>
                  <a:cubicBezTo>
                    <a:pt x="21599" y="20422"/>
                    <a:pt x="21470" y="20803"/>
                    <a:pt x="21208" y="21124"/>
                  </a:cubicBezTo>
                  <a:cubicBezTo>
                    <a:pt x="20948" y="21441"/>
                    <a:pt x="20632" y="21599"/>
                    <a:pt x="20263" y="21599"/>
                  </a:cubicBezTo>
                  <a:lnTo>
                    <a:pt x="1346" y="21599"/>
                  </a:lnTo>
                  <a:cubicBezTo>
                    <a:pt x="981" y="21599"/>
                    <a:pt x="663" y="21441"/>
                    <a:pt x="396" y="21124"/>
                  </a:cubicBezTo>
                  <a:cubicBezTo>
                    <a:pt x="132" y="20803"/>
                    <a:pt x="0" y="20422"/>
                    <a:pt x="0" y="19984"/>
                  </a:cubicBezTo>
                  <a:lnTo>
                    <a:pt x="0" y="1615"/>
                  </a:lnTo>
                  <a:cubicBezTo>
                    <a:pt x="0" y="1177"/>
                    <a:pt x="132" y="798"/>
                    <a:pt x="396" y="478"/>
                  </a:cubicBezTo>
                  <a:cubicBezTo>
                    <a:pt x="661" y="158"/>
                    <a:pt x="979" y="0"/>
                    <a:pt x="1346" y="0"/>
                  </a:cubicBezTo>
                  <a:lnTo>
                    <a:pt x="20263" y="0"/>
                  </a:lnTo>
                  <a:close/>
                  <a:moveTo>
                    <a:pt x="19805" y="2170"/>
                  </a:moveTo>
                  <a:lnTo>
                    <a:pt x="1801" y="2170"/>
                  </a:lnTo>
                  <a:lnTo>
                    <a:pt x="1801" y="19440"/>
                  </a:lnTo>
                  <a:lnTo>
                    <a:pt x="19805" y="19440"/>
                  </a:lnTo>
                  <a:lnTo>
                    <a:pt x="19805" y="2170"/>
                  </a:lnTo>
                  <a:close/>
                  <a:moveTo>
                    <a:pt x="5425" y="8662"/>
                  </a:moveTo>
                  <a:cubicBezTo>
                    <a:pt x="4910" y="8662"/>
                    <a:pt x="4475" y="8454"/>
                    <a:pt x="4125" y="8034"/>
                  </a:cubicBezTo>
                  <a:cubicBezTo>
                    <a:pt x="3770" y="7611"/>
                    <a:pt x="3598" y="7103"/>
                    <a:pt x="3598" y="6512"/>
                  </a:cubicBezTo>
                  <a:cubicBezTo>
                    <a:pt x="3598" y="5895"/>
                    <a:pt x="3770" y="5372"/>
                    <a:pt x="4125" y="4952"/>
                  </a:cubicBezTo>
                  <a:cubicBezTo>
                    <a:pt x="4477" y="4526"/>
                    <a:pt x="4910" y="4321"/>
                    <a:pt x="5425" y="4321"/>
                  </a:cubicBezTo>
                  <a:cubicBezTo>
                    <a:pt x="5914" y="4321"/>
                    <a:pt x="6340" y="4529"/>
                    <a:pt x="6693" y="4952"/>
                  </a:cubicBezTo>
                  <a:cubicBezTo>
                    <a:pt x="7045" y="5372"/>
                    <a:pt x="7219" y="5895"/>
                    <a:pt x="7219" y="6512"/>
                  </a:cubicBezTo>
                  <a:cubicBezTo>
                    <a:pt x="7219" y="7103"/>
                    <a:pt x="7045" y="7611"/>
                    <a:pt x="6693" y="8034"/>
                  </a:cubicBezTo>
                  <a:cubicBezTo>
                    <a:pt x="6340" y="8454"/>
                    <a:pt x="5914" y="8662"/>
                    <a:pt x="5425" y="8662"/>
                  </a:cubicBezTo>
                  <a:moveTo>
                    <a:pt x="18001" y="17287"/>
                  </a:moveTo>
                  <a:lnTo>
                    <a:pt x="3598" y="17287"/>
                  </a:lnTo>
                  <a:lnTo>
                    <a:pt x="3598" y="15810"/>
                  </a:lnTo>
                  <a:lnTo>
                    <a:pt x="6845" y="10745"/>
                  </a:lnTo>
                  <a:lnTo>
                    <a:pt x="9045" y="12942"/>
                  </a:lnTo>
                  <a:lnTo>
                    <a:pt x="13193" y="5387"/>
                  </a:lnTo>
                  <a:lnTo>
                    <a:pt x="17998" y="11350"/>
                  </a:lnTo>
                  <a:lnTo>
                    <a:pt x="17998" y="17287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22" name="Group 57"/>
            <p:cNvGrpSpPr/>
            <p:nvPr/>
          </p:nvGrpSpPr>
          <p:grpSpPr>
            <a:xfrm>
              <a:off x="8589452" y="4388774"/>
              <a:ext cx="2386516" cy="1120321"/>
              <a:chOff x="1622896" y="2300333"/>
              <a:chExt cx="2386516" cy="1120321"/>
            </a:xfrm>
          </p:grpSpPr>
          <p:sp>
            <p:nvSpPr>
              <p:cNvPr id="28" name="TextBox 58"/>
              <p:cNvSpPr txBox="1"/>
              <p:nvPr/>
            </p:nvSpPr>
            <p:spPr bwMode="auto">
              <a:xfrm>
                <a:off x="1622896" y="2300333"/>
                <a:ext cx="2386516" cy="453003"/>
              </a:xfrm>
              <a:prstGeom prst="rect">
                <a:avLst/>
              </a:prstGeom>
              <a:noFill/>
            </p:spPr>
            <p:txBody>
              <a:bodyPr wrap="none" lIns="0" tIns="0" rIns="0" bIns="0" anchor="b" anchorCtr="1">
                <a:normAutofit/>
              </a:bodyPr>
              <a:lstStyle/>
              <a:p>
                <a:pPr latinLnBrk="0"/>
                <a:r>
                  <a:rPr lang="zh-CN" altLang="en-US" sz="1400" dirty="0">
                    <a:solidFill>
                      <a:schemeClr val="accent5">
                        <a:lumMod val="100000"/>
                      </a:schemeClr>
                    </a:solidFill>
                    <a:effectLst/>
                  </a:rPr>
                  <a:t>输入标题文本</a:t>
                </a:r>
              </a:p>
            </p:txBody>
          </p:sp>
          <p:sp>
            <p:nvSpPr>
              <p:cNvPr id="29" name="TextBox 59"/>
              <p:cNvSpPr txBox="1"/>
              <p:nvPr/>
            </p:nvSpPr>
            <p:spPr bwMode="auto">
              <a:xfrm>
                <a:off x="1622896" y="2753336"/>
                <a:ext cx="2386516" cy="667318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anchor="ctr" anchorCtr="1">
                <a:normAutofit/>
              </a:bodyPr>
              <a:lstStyle/>
              <a:p>
                <a:pPr latinLnBrk="0">
                  <a:lnSpc>
                    <a:spcPct val="120000"/>
                  </a:lnSpc>
                </a:pPr>
                <a:r>
                  <a:rPr lang="zh-CN" altLang="en-US" sz="1000" b="0" dirty="0">
                    <a:solidFill>
                      <a:schemeClr val="tx1"/>
                    </a:solidFill>
                    <a:effectLst/>
                  </a:rPr>
                  <a:t>请替换文字内容复制你的内容到此 </a:t>
                </a:r>
                <a:br>
                  <a:rPr lang="zh-CN" altLang="en-US" sz="1000" b="0" dirty="0">
                    <a:solidFill>
                      <a:schemeClr val="tx1"/>
                    </a:solidFill>
                    <a:effectLst/>
                  </a:rPr>
                </a:br>
                <a:endParaRPr lang="zh-CN" altLang="en-US" sz="1000" b="0" dirty="0">
                  <a:solidFill>
                    <a:schemeClr val="tx1"/>
                  </a:solidFill>
                  <a:effectLst/>
                </a:endParaRPr>
              </a:p>
            </p:txBody>
          </p:sp>
        </p:grpSp>
      </p:grpSp>
      <p:grpSp>
        <p:nvGrpSpPr>
          <p:cNvPr id="23" name="千图PPT彼岸天：ID 8661124库_组合 67"/>
          <p:cNvGrpSpPr/>
          <p:nvPr>
            <p:custDataLst>
              <p:tags r:id="rId6"/>
            </p:custDataLst>
          </p:nvPr>
        </p:nvGrpSpPr>
        <p:grpSpPr>
          <a:xfrm>
            <a:off x="4959269" y="1345957"/>
            <a:ext cx="2386516" cy="1652751"/>
            <a:chOff x="4913121" y="1345957"/>
            <a:chExt cx="2386516" cy="1652751"/>
          </a:xfrm>
        </p:grpSpPr>
        <p:sp>
          <p:nvSpPr>
            <p:cNvPr id="24" name="Freeform: Shape 16"/>
            <p:cNvSpPr/>
            <p:nvPr/>
          </p:nvSpPr>
          <p:spPr bwMode="auto">
            <a:xfrm>
              <a:off x="5775209" y="1345957"/>
              <a:ext cx="662341" cy="53243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684" y="0"/>
                  </a:moveTo>
                  <a:cubicBezTo>
                    <a:pt x="20941" y="0"/>
                    <a:pt x="21159" y="103"/>
                    <a:pt x="21335" y="310"/>
                  </a:cubicBezTo>
                  <a:cubicBezTo>
                    <a:pt x="21511" y="518"/>
                    <a:pt x="21599" y="760"/>
                    <a:pt x="21599" y="1048"/>
                  </a:cubicBezTo>
                  <a:lnTo>
                    <a:pt x="21599" y="16238"/>
                  </a:lnTo>
                  <a:cubicBezTo>
                    <a:pt x="21599" y="16523"/>
                    <a:pt x="21511" y="16767"/>
                    <a:pt x="21335" y="16969"/>
                  </a:cubicBezTo>
                  <a:cubicBezTo>
                    <a:pt x="21161" y="17173"/>
                    <a:pt x="20943" y="17274"/>
                    <a:pt x="20684" y="17274"/>
                  </a:cubicBezTo>
                  <a:lnTo>
                    <a:pt x="19807" y="17274"/>
                  </a:lnTo>
                  <a:lnTo>
                    <a:pt x="19807" y="17369"/>
                  </a:lnTo>
                  <a:cubicBezTo>
                    <a:pt x="19807" y="17948"/>
                    <a:pt x="19709" y="18498"/>
                    <a:pt x="19513" y="19017"/>
                  </a:cubicBezTo>
                  <a:cubicBezTo>
                    <a:pt x="19317" y="19535"/>
                    <a:pt x="19060" y="19984"/>
                    <a:pt x="18746" y="20361"/>
                  </a:cubicBezTo>
                  <a:cubicBezTo>
                    <a:pt x="18433" y="20738"/>
                    <a:pt x="18051" y="21038"/>
                    <a:pt x="17608" y="21263"/>
                  </a:cubicBezTo>
                  <a:cubicBezTo>
                    <a:pt x="17167" y="21487"/>
                    <a:pt x="16697" y="21599"/>
                    <a:pt x="16197" y="21599"/>
                  </a:cubicBezTo>
                  <a:cubicBezTo>
                    <a:pt x="15705" y="21599"/>
                    <a:pt x="15237" y="21487"/>
                    <a:pt x="14796" y="21263"/>
                  </a:cubicBezTo>
                  <a:cubicBezTo>
                    <a:pt x="14353" y="21038"/>
                    <a:pt x="13973" y="20738"/>
                    <a:pt x="13653" y="20361"/>
                  </a:cubicBezTo>
                  <a:cubicBezTo>
                    <a:pt x="13332" y="19984"/>
                    <a:pt x="13077" y="19535"/>
                    <a:pt x="12886" y="19017"/>
                  </a:cubicBezTo>
                  <a:cubicBezTo>
                    <a:pt x="12695" y="18498"/>
                    <a:pt x="12600" y="17948"/>
                    <a:pt x="12600" y="17369"/>
                  </a:cubicBezTo>
                  <a:lnTo>
                    <a:pt x="12600" y="17274"/>
                  </a:lnTo>
                  <a:lnTo>
                    <a:pt x="9000" y="17274"/>
                  </a:lnTo>
                  <a:lnTo>
                    <a:pt x="9000" y="17369"/>
                  </a:lnTo>
                  <a:cubicBezTo>
                    <a:pt x="9000" y="17948"/>
                    <a:pt x="8904" y="18498"/>
                    <a:pt x="8713" y="19017"/>
                  </a:cubicBezTo>
                  <a:cubicBezTo>
                    <a:pt x="8522" y="19535"/>
                    <a:pt x="8265" y="19984"/>
                    <a:pt x="7946" y="20361"/>
                  </a:cubicBezTo>
                  <a:cubicBezTo>
                    <a:pt x="7628" y="20738"/>
                    <a:pt x="7244" y="21038"/>
                    <a:pt x="6803" y="21263"/>
                  </a:cubicBezTo>
                  <a:cubicBezTo>
                    <a:pt x="6360" y="21487"/>
                    <a:pt x="5894" y="21599"/>
                    <a:pt x="5402" y="21599"/>
                  </a:cubicBezTo>
                  <a:cubicBezTo>
                    <a:pt x="4910" y="21599"/>
                    <a:pt x="4442" y="21487"/>
                    <a:pt x="4004" y="21263"/>
                  </a:cubicBezTo>
                  <a:cubicBezTo>
                    <a:pt x="3558" y="21038"/>
                    <a:pt x="3178" y="20738"/>
                    <a:pt x="2857" y="20361"/>
                  </a:cubicBezTo>
                  <a:cubicBezTo>
                    <a:pt x="2537" y="19984"/>
                    <a:pt x="2282" y="19535"/>
                    <a:pt x="2091" y="19017"/>
                  </a:cubicBezTo>
                  <a:cubicBezTo>
                    <a:pt x="1900" y="18498"/>
                    <a:pt x="1804" y="17948"/>
                    <a:pt x="1804" y="17369"/>
                  </a:cubicBezTo>
                  <a:lnTo>
                    <a:pt x="1804" y="17274"/>
                  </a:lnTo>
                  <a:lnTo>
                    <a:pt x="891" y="17274"/>
                  </a:lnTo>
                  <a:cubicBezTo>
                    <a:pt x="646" y="17274"/>
                    <a:pt x="438" y="17168"/>
                    <a:pt x="262" y="16960"/>
                  </a:cubicBezTo>
                  <a:cubicBezTo>
                    <a:pt x="88" y="16756"/>
                    <a:pt x="0" y="16514"/>
                    <a:pt x="0" y="16238"/>
                  </a:cubicBezTo>
                  <a:lnTo>
                    <a:pt x="0" y="10668"/>
                  </a:lnTo>
                  <a:cubicBezTo>
                    <a:pt x="0" y="10441"/>
                    <a:pt x="26" y="10205"/>
                    <a:pt x="68" y="9960"/>
                  </a:cubicBezTo>
                  <a:cubicBezTo>
                    <a:pt x="117" y="9715"/>
                    <a:pt x="186" y="9474"/>
                    <a:pt x="274" y="9229"/>
                  </a:cubicBezTo>
                  <a:cubicBezTo>
                    <a:pt x="364" y="8984"/>
                    <a:pt x="470" y="8751"/>
                    <a:pt x="592" y="8526"/>
                  </a:cubicBezTo>
                  <a:cubicBezTo>
                    <a:pt x="712" y="8301"/>
                    <a:pt x="837" y="8114"/>
                    <a:pt x="959" y="7964"/>
                  </a:cubicBezTo>
                  <a:lnTo>
                    <a:pt x="3573" y="4906"/>
                  </a:lnTo>
                  <a:cubicBezTo>
                    <a:pt x="3697" y="4759"/>
                    <a:pt x="3857" y="4613"/>
                    <a:pt x="4053" y="4474"/>
                  </a:cubicBezTo>
                  <a:cubicBezTo>
                    <a:pt x="4248" y="4330"/>
                    <a:pt x="4449" y="4209"/>
                    <a:pt x="4657" y="4109"/>
                  </a:cubicBezTo>
                  <a:cubicBezTo>
                    <a:pt x="4863" y="4005"/>
                    <a:pt x="5071" y="3927"/>
                    <a:pt x="5277" y="3867"/>
                  </a:cubicBezTo>
                  <a:cubicBezTo>
                    <a:pt x="5485" y="3806"/>
                    <a:pt x="5686" y="3775"/>
                    <a:pt x="5882" y="3775"/>
                  </a:cubicBezTo>
                  <a:lnTo>
                    <a:pt x="6820" y="3775"/>
                  </a:lnTo>
                  <a:lnTo>
                    <a:pt x="6820" y="1048"/>
                  </a:lnTo>
                  <a:cubicBezTo>
                    <a:pt x="6820" y="760"/>
                    <a:pt x="6908" y="518"/>
                    <a:pt x="7082" y="310"/>
                  </a:cubicBezTo>
                  <a:cubicBezTo>
                    <a:pt x="7258" y="103"/>
                    <a:pt x="7464" y="0"/>
                    <a:pt x="7699" y="0"/>
                  </a:cubicBezTo>
                  <a:lnTo>
                    <a:pt x="20684" y="0"/>
                  </a:lnTo>
                  <a:close/>
                  <a:moveTo>
                    <a:pt x="6791" y="6438"/>
                  </a:moveTo>
                  <a:lnTo>
                    <a:pt x="5877" y="6438"/>
                  </a:lnTo>
                  <a:cubicBezTo>
                    <a:pt x="5799" y="6438"/>
                    <a:pt x="5676" y="6478"/>
                    <a:pt x="5510" y="6550"/>
                  </a:cubicBezTo>
                  <a:cubicBezTo>
                    <a:pt x="5341" y="6625"/>
                    <a:pt x="5223" y="6703"/>
                    <a:pt x="5152" y="6784"/>
                  </a:cubicBezTo>
                  <a:lnTo>
                    <a:pt x="2539" y="9830"/>
                  </a:lnTo>
                  <a:cubicBezTo>
                    <a:pt x="2478" y="9902"/>
                    <a:pt x="2412" y="10040"/>
                    <a:pt x="2351" y="10239"/>
                  </a:cubicBezTo>
                  <a:cubicBezTo>
                    <a:pt x="2289" y="10435"/>
                    <a:pt x="2257" y="10579"/>
                    <a:pt x="2257" y="10671"/>
                  </a:cubicBezTo>
                  <a:lnTo>
                    <a:pt x="2257" y="11527"/>
                  </a:lnTo>
                  <a:lnTo>
                    <a:pt x="6795" y="11527"/>
                  </a:lnTo>
                  <a:lnTo>
                    <a:pt x="6795" y="6438"/>
                  </a:lnTo>
                  <a:close/>
                  <a:moveTo>
                    <a:pt x="5395" y="18942"/>
                  </a:moveTo>
                  <a:cubicBezTo>
                    <a:pt x="5760" y="18942"/>
                    <a:pt x="6075" y="18789"/>
                    <a:pt x="6340" y="18481"/>
                  </a:cubicBezTo>
                  <a:cubicBezTo>
                    <a:pt x="6600" y="18173"/>
                    <a:pt x="6732" y="17804"/>
                    <a:pt x="6732" y="17372"/>
                  </a:cubicBezTo>
                  <a:cubicBezTo>
                    <a:pt x="6732" y="16940"/>
                    <a:pt x="6600" y="16569"/>
                    <a:pt x="6340" y="16252"/>
                  </a:cubicBezTo>
                  <a:cubicBezTo>
                    <a:pt x="6078" y="15944"/>
                    <a:pt x="5762" y="15786"/>
                    <a:pt x="5395" y="15786"/>
                  </a:cubicBezTo>
                  <a:cubicBezTo>
                    <a:pt x="5027" y="15786"/>
                    <a:pt x="4714" y="15941"/>
                    <a:pt x="4444" y="16246"/>
                  </a:cubicBezTo>
                  <a:cubicBezTo>
                    <a:pt x="4180" y="16557"/>
                    <a:pt x="4045" y="16932"/>
                    <a:pt x="4045" y="17372"/>
                  </a:cubicBezTo>
                  <a:cubicBezTo>
                    <a:pt x="4045" y="17804"/>
                    <a:pt x="4180" y="18173"/>
                    <a:pt x="4444" y="18481"/>
                  </a:cubicBezTo>
                  <a:cubicBezTo>
                    <a:pt x="4714" y="18789"/>
                    <a:pt x="5027" y="18942"/>
                    <a:pt x="5395" y="18942"/>
                  </a:cubicBezTo>
                  <a:moveTo>
                    <a:pt x="16195" y="18942"/>
                  </a:moveTo>
                  <a:cubicBezTo>
                    <a:pt x="16560" y="18942"/>
                    <a:pt x="16878" y="18789"/>
                    <a:pt x="17145" y="18481"/>
                  </a:cubicBezTo>
                  <a:cubicBezTo>
                    <a:pt x="17409" y="18173"/>
                    <a:pt x="17544" y="17804"/>
                    <a:pt x="17544" y="17372"/>
                  </a:cubicBezTo>
                  <a:cubicBezTo>
                    <a:pt x="17544" y="16940"/>
                    <a:pt x="17412" y="16569"/>
                    <a:pt x="17150" y="16252"/>
                  </a:cubicBezTo>
                  <a:cubicBezTo>
                    <a:pt x="16890" y="15944"/>
                    <a:pt x="16572" y="15786"/>
                    <a:pt x="16195" y="15786"/>
                  </a:cubicBezTo>
                  <a:cubicBezTo>
                    <a:pt x="15827" y="15786"/>
                    <a:pt x="15514" y="15941"/>
                    <a:pt x="15249" y="16246"/>
                  </a:cubicBezTo>
                  <a:cubicBezTo>
                    <a:pt x="14990" y="16557"/>
                    <a:pt x="14857" y="16932"/>
                    <a:pt x="14857" y="17372"/>
                  </a:cubicBezTo>
                  <a:cubicBezTo>
                    <a:pt x="14857" y="17804"/>
                    <a:pt x="14990" y="18173"/>
                    <a:pt x="15249" y="18481"/>
                  </a:cubicBezTo>
                  <a:cubicBezTo>
                    <a:pt x="15511" y="18789"/>
                    <a:pt x="15825" y="18942"/>
                    <a:pt x="16195" y="18942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25" name="Group 60"/>
            <p:cNvGrpSpPr/>
            <p:nvPr/>
          </p:nvGrpSpPr>
          <p:grpSpPr>
            <a:xfrm>
              <a:off x="4913121" y="1878387"/>
              <a:ext cx="2386516" cy="1120321"/>
              <a:chOff x="1622896" y="2300333"/>
              <a:chExt cx="2386516" cy="1120321"/>
            </a:xfrm>
          </p:grpSpPr>
          <p:sp>
            <p:nvSpPr>
              <p:cNvPr id="26" name="TextBox 61"/>
              <p:cNvSpPr txBox="1"/>
              <p:nvPr/>
            </p:nvSpPr>
            <p:spPr bwMode="auto">
              <a:xfrm>
                <a:off x="1622896" y="2300333"/>
                <a:ext cx="2386516" cy="453003"/>
              </a:xfrm>
              <a:prstGeom prst="rect">
                <a:avLst/>
              </a:prstGeom>
              <a:noFill/>
            </p:spPr>
            <p:txBody>
              <a:bodyPr wrap="none" lIns="0" tIns="0" rIns="0" bIns="0" anchor="b" anchorCtr="1">
                <a:normAutofit/>
              </a:bodyPr>
              <a:lstStyle/>
              <a:p>
                <a:pPr latinLnBrk="0"/>
                <a:r>
                  <a:rPr lang="zh-CN" altLang="en-US" sz="1400" dirty="0">
                    <a:solidFill>
                      <a:schemeClr val="accent1">
                        <a:lumMod val="100000"/>
                      </a:schemeClr>
                    </a:solidFill>
                    <a:effectLst/>
                  </a:rPr>
                  <a:t>输入标题文本</a:t>
                </a:r>
              </a:p>
            </p:txBody>
          </p:sp>
          <p:sp>
            <p:nvSpPr>
              <p:cNvPr id="27" name="TextBox 62"/>
              <p:cNvSpPr txBox="1"/>
              <p:nvPr/>
            </p:nvSpPr>
            <p:spPr bwMode="auto">
              <a:xfrm>
                <a:off x="1622896" y="2753336"/>
                <a:ext cx="2386516" cy="667318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anchor="ctr" anchorCtr="1">
                <a:normAutofit/>
              </a:bodyPr>
              <a:lstStyle/>
              <a:p>
                <a:pPr latinLnBrk="0">
                  <a:lnSpc>
                    <a:spcPct val="120000"/>
                  </a:lnSpc>
                </a:pPr>
                <a:r>
                  <a:rPr lang="zh-CN" altLang="en-US" sz="1000" b="0" dirty="0">
                    <a:solidFill>
                      <a:schemeClr val="tx1"/>
                    </a:solidFill>
                    <a:effectLst/>
                  </a:rPr>
                  <a:t>请替换文字内容复制你的内容到此 </a:t>
                </a:r>
                <a:br>
                  <a:rPr lang="zh-CN" altLang="en-US" sz="1000" b="0" dirty="0">
                    <a:solidFill>
                      <a:schemeClr val="tx1"/>
                    </a:solidFill>
                    <a:effectLst/>
                  </a:rPr>
                </a:br>
                <a:endParaRPr lang="zh-CN" altLang="en-US" sz="1000" b="0" dirty="0">
                  <a:solidFill>
                    <a:schemeClr val="tx1"/>
                  </a:solidFill>
                  <a:effectLst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flip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千图PPT彼岸天：ID 8661124库_组合 59"/>
          <p:cNvGrpSpPr/>
          <p:nvPr>
            <p:custDataLst>
              <p:tags r:id="rId1"/>
            </p:custDataLst>
          </p:nvPr>
        </p:nvGrpSpPr>
        <p:grpSpPr>
          <a:xfrm>
            <a:off x="832378" y="1484784"/>
            <a:ext cx="2031999" cy="3037337"/>
            <a:chOff x="1562068" y="1484784"/>
            <a:chExt cx="2031999" cy="3037337"/>
          </a:xfrm>
        </p:grpSpPr>
        <p:grpSp>
          <p:nvGrpSpPr>
            <p:cNvPr id="59" name="Group 3"/>
            <p:cNvGrpSpPr/>
            <p:nvPr/>
          </p:nvGrpSpPr>
          <p:grpSpPr>
            <a:xfrm>
              <a:off x="1562068" y="1484784"/>
              <a:ext cx="2031999" cy="3037337"/>
              <a:chOff x="1201725" y="2031523"/>
              <a:chExt cx="1523999" cy="2278003"/>
            </a:xfrm>
          </p:grpSpPr>
          <p:grpSp>
            <p:nvGrpSpPr>
              <p:cNvPr id="62" name="Group 4"/>
              <p:cNvGrpSpPr/>
              <p:nvPr/>
            </p:nvGrpSpPr>
            <p:grpSpPr>
              <a:xfrm>
                <a:off x="1201725" y="2031523"/>
                <a:ext cx="1523999" cy="1521876"/>
                <a:chOff x="3009900" y="1829356"/>
                <a:chExt cx="3124201" cy="3119845"/>
              </a:xfrm>
            </p:grpSpPr>
            <p:sp>
              <p:nvSpPr>
                <p:cNvPr id="68" name="Block Arc 10"/>
                <p:cNvSpPr/>
                <p:nvPr/>
              </p:nvSpPr>
              <p:spPr>
                <a:xfrm rot="2364690" flipH="1">
                  <a:off x="3009900" y="1829356"/>
                  <a:ext cx="3119845" cy="3119844"/>
                </a:xfrm>
                <a:prstGeom prst="blockArc">
                  <a:avLst>
                    <a:gd name="adj1" fmla="val 15011212"/>
                    <a:gd name="adj2" fmla="val 18376964"/>
                    <a:gd name="adj3" fmla="val 21530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9" name="Block Arc 11"/>
                <p:cNvSpPr/>
                <p:nvPr/>
              </p:nvSpPr>
              <p:spPr>
                <a:xfrm rot="19235310">
                  <a:off x="3014255" y="1829356"/>
                  <a:ext cx="3119845" cy="3119844"/>
                </a:xfrm>
                <a:prstGeom prst="blockArc">
                  <a:avLst>
                    <a:gd name="adj1" fmla="val 15011212"/>
                    <a:gd name="adj2" fmla="val 18376964"/>
                    <a:gd name="adj3" fmla="val 21530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70" name="Block Arc 12"/>
                <p:cNvSpPr/>
                <p:nvPr/>
              </p:nvSpPr>
              <p:spPr>
                <a:xfrm rot="6037468" flipH="1">
                  <a:off x="3009901" y="1829356"/>
                  <a:ext cx="3119844" cy="3119845"/>
                </a:xfrm>
                <a:prstGeom prst="blockArc">
                  <a:avLst>
                    <a:gd name="adj1" fmla="val 15011212"/>
                    <a:gd name="adj2" fmla="val 18376964"/>
                    <a:gd name="adj3" fmla="val 21530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71" name="Block Arc 13"/>
                <p:cNvSpPr/>
                <p:nvPr/>
              </p:nvSpPr>
              <p:spPr>
                <a:xfrm rot="15562532">
                  <a:off x="3014257" y="1829356"/>
                  <a:ext cx="3119844" cy="3119845"/>
                </a:xfrm>
                <a:prstGeom prst="blockArc">
                  <a:avLst>
                    <a:gd name="adj1" fmla="val 15011212"/>
                    <a:gd name="adj2" fmla="val 18376964"/>
                    <a:gd name="adj3" fmla="val 21530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63" name="Group 5"/>
              <p:cNvGrpSpPr/>
              <p:nvPr/>
            </p:nvGrpSpPr>
            <p:grpSpPr>
              <a:xfrm flipV="1">
                <a:off x="1201725" y="2787650"/>
                <a:ext cx="1523999" cy="1521876"/>
                <a:chOff x="3009900" y="1829356"/>
                <a:chExt cx="3124201" cy="3119845"/>
              </a:xfrm>
            </p:grpSpPr>
            <p:sp>
              <p:nvSpPr>
                <p:cNvPr id="64" name="Block Arc 6"/>
                <p:cNvSpPr/>
                <p:nvPr/>
              </p:nvSpPr>
              <p:spPr>
                <a:xfrm rot="2364690" flipH="1">
                  <a:off x="3009900" y="1829356"/>
                  <a:ext cx="3119845" cy="3119844"/>
                </a:xfrm>
                <a:prstGeom prst="blockArc">
                  <a:avLst>
                    <a:gd name="adj1" fmla="val 15011212"/>
                    <a:gd name="adj2" fmla="val 18376964"/>
                    <a:gd name="adj3" fmla="val 21530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5" name="Block Arc 7"/>
                <p:cNvSpPr/>
                <p:nvPr/>
              </p:nvSpPr>
              <p:spPr>
                <a:xfrm rot="19235310">
                  <a:off x="3014255" y="1829356"/>
                  <a:ext cx="3119845" cy="3119844"/>
                </a:xfrm>
                <a:prstGeom prst="blockArc">
                  <a:avLst>
                    <a:gd name="adj1" fmla="val 15011212"/>
                    <a:gd name="adj2" fmla="val 18376964"/>
                    <a:gd name="adj3" fmla="val 21530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6" name="Block Arc 8"/>
                <p:cNvSpPr/>
                <p:nvPr/>
              </p:nvSpPr>
              <p:spPr>
                <a:xfrm rot="6037468" flipH="1">
                  <a:off x="3009901" y="1829356"/>
                  <a:ext cx="3119844" cy="3119845"/>
                </a:xfrm>
                <a:prstGeom prst="blockArc">
                  <a:avLst>
                    <a:gd name="adj1" fmla="val 15011212"/>
                    <a:gd name="adj2" fmla="val 18376964"/>
                    <a:gd name="adj3" fmla="val 21530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7" name="Block Arc 9"/>
                <p:cNvSpPr/>
                <p:nvPr/>
              </p:nvSpPr>
              <p:spPr>
                <a:xfrm rot="15562532">
                  <a:off x="3014257" y="1829356"/>
                  <a:ext cx="3119844" cy="3119845"/>
                </a:xfrm>
                <a:prstGeom prst="blockArc">
                  <a:avLst>
                    <a:gd name="adj1" fmla="val 15011212"/>
                    <a:gd name="adj2" fmla="val 18376964"/>
                    <a:gd name="adj3" fmla="val 21530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  <p:sp>
          <p:nvSpPr>
            <p:cNvPr id="60" name="Freeform: Shape 47"/>
            <p:cNvSpPr/>
            <p:nvPr/>
          </p:nvSpPr>
          <p:spPr bwMode="auto">
            <a:xfrm>
              <a:off x="2249250" y="2745602"/>
              <a:ext cx="657637" cy="515699"/>
            </a:xfrm>
            <a:custGeom>
              <a:avLst/>
              <a:gdLst/>
              <a:ahLst/>
              <a:cxnLst>
                <a:cxn ang="0">
                  <a:pos x="45" y="14"/>
                </a:cxn>
                <a:cxn ang="0">
                  <a:pos x="32" y="10"/>
                </a:cxn>
                <a:cxn ang="0">
                  <a:pos x="18" y="14"/>
                </a:cxn>
                <a:cxn ang="0">
                  <a:pos x="0" y="14"/>
                </a:cxn>
                <a:cxn ang="0">
                  <a:pos x="64" y="14"/>
                </a:cxn>
                <a:cxn ang="0">
                  <a:pos x="0" y="15"/>
                </a:cxn>
                <a:cxn ang="0">
                  <a:pos x="18" y="20"/>
                </a:cxn>
                <a:cxn ang="0">
                  <a:pos x="2" y="22"/>
                </a:cxn>
                <a:cxn ang="0">
                  <a:pos x="9" y="35"/>
                </a:cxn>
                <a:cxn ang="0">
                  <a:pos x="1" y="36"/>
                </a:cxn>
                <a:cxn ang="0">
                  <a:pos x="0" y="28"/>
                </a:cxn>
                <a:cxn ang="0">
                  <a:pos x="8" y="27"/>
                </a:cxn>
                <a:cxn ang="0">
                  <a:pos x="9" y="35"/>
                </a:cxn>
                <a:cxn ang="0">
                  <a:pos x="15" y="50"/>
                </a:cxn>
                <a:cxn ang="0">
                  <a:pos x="7" y="49"/>
                </a:cxn>
                <a:cxn ang="0">
                  <a:pos x="8" y="41"/>
                </a:cxn>
                <a:cxn ang="0">
                  <a:pos x="16" y="42"/>
                </a:cxn>
                <a:cxn ang="0">
                  <a:pos x="23" y="35"/>
                </a:cxn>
                <a:cxn ang="0">
                  <a:pos x="15" y="36"/>
                </a:cxn>
                <a:cxn ang="0">
                  <a:pos x="13" y="28"/>
                </a:cxn>
                <a:cxn ang="0">
                  <a:pos x="21" y="27"/>
                </a:cxn>
                <a:cxn ang="0">
                  <a:pos x="23" y="35"/>
                </a:cxn>
                <a:cxn ang="0">
                  <a:pos x="28" y="50"/>
                </a:cxn>
                <a:cxn ang="0">
                  <a:pos x="20" y="49"/>
                </a:cxn>
                <a:cxn ang="0">
                  <a:pos x="21" y="41"/>
                </a:cxn>
                <a:cxn ang="0">
                  <a:pos x="29" y="42"/>
                </a:cxn>
                <a:cxn ang="0">
                  <a:pos x="36" y="35"/>
                </a:cxn>
                <a:cxn ang="0">
                  <a:pos x="28" y="36"/>
                </a:cxn>
                <a:cxn ang="0">
                  <a:pos x="27" y="28"/>
                </a:cxn>
                <a:cxn ang="0">
                  <a:pos x="35" y="27"/>
                </a:cxn>
                <a:cxn ang="0">
                  <a:pos x="36" y="35"/>
                </a:cxn>
                <a:cxn ang="0">
                  <a:pos x="42" y="50"/>
                </a:cxn>
                <a:cxn ang="0">
                  <a:pos x="34" y="49"/>
                </a:cxn>
                <a:cxn ang="0">
                  <a:pos x="35" y="41"/>
                </a:cxn>
                <a:cxn ang="0">
                  <a:pos x="43" y="42"/>
                </a:cxn>
                <a:cxn ang="0">
                  <a:pos x="50" y="35"/>
                </a:cxn>
                <a:cxn ang="0">
                  <a:pos x="42" y="36"/>
                </a:cxn>
                <a:cxn ang="0">
                  <a:pos x="41" y="28"/>
                </a:cxn>
                <a:cxn ang="0">
                  <a:pos x="49" y="27"/>
                </a:cxn>
                <a:cxn ang="0">
                  <a:pos x="50" y="35"/>
                </a:cxn>
                <a:cxn ang="0">
                  <a:pos x="61" y="22"/>
                </a:cxn>
                <a:cxn ang="0">
                  <a:pos x="45" y="20"/>
                </a:cxn>
                <a:cxn ang="0">
                  <a:pos x="64" y="15"/>
                </a:cxn>
                <a:cxn ang="0">
                  <a:pos x="57" y="49"/>
                </a:cxn>
                <a:cxn ang="0">
                  <a:pos x="49" y="50"/>
                </a:cxn>
                <a:cxn ang="0">
                  <a:pos x="48" y="42"/>
                </a:cxn>
                <a:cxn ang="0">
                  <a:pos x="56" y="41"/>
                </a:cxn>
                <a:cxn ang="0">
                  <a:pos x="57" y="49"/>
                </a:cxn>
                <a:cxn ang="0">
                  <a:pos x="63" y="36"/>
                </a:cxn>
                <a:cxn ang="0">
                  <a:pos x="55" y="35"/>
                </a:cxn>
                <a:cxn ang="0">
                  <a:pos x="56" y="27"/>
                </a:cxn>
                <a:cxn ang="0">
                  <a:pos x="64" y="28"/>
                </a:cxn>
              </a:cxnLst>
              <a:rect l="0" t="0" r="r" b="b"/>
              <a:pathLst>
                <a:path w="64" h="50">
                  <a:moveTo>
                    <a:pt x="64" y="14"/>
                  </a:moveTo>
                  <a:cubicBezTo>
                    <a:pt x="45" y="14"/>
                    <a:pt x="45" y="14"/>
                    <a:pt x="45" y="14"/>
                  </a:cubicBezTo>
                  <a:cubicBezTo>
                    <a:pt x="45" y="14"/>
                    <a:pt x="45" y="14"/>
                    <a:pt x="45" y="14"/>
                  </a:cubicBezTo>
                  <a:cubicBezTo>
                    <a:pt x="45" y="12"/>
                    <a:pt x="44" y="10"/>
                    <a:pt x="32" y="10"/>
                  </a:cubicBezTo>
                  <a:cubicBezTo>
                    <a:pt x="19" y="10"/>
                    <a:pt x="18" y="12"/>
                    <a:pt x="18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1"/>
                    <a:pt x="4" y="0"/>
                    <a:pt x="32" y="0"/>
                  </a:cubicBezTo>
                  <a:cubicBezTo>
                    <a:pt x="59" y="0"/>
                    <a:pt x="64" y="11"/>
                    <a:pt x="64" y="14"/>
                  </a:cubicBezTo>
                  <a:close/>
                  <a:moveTo>
                    <a:pt x="0" y="20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1"/>
                    <a:pt x="17" y="22"/>
                    <a:pt x="16" y="22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1" y="22"/>
                    <a:pt x="0" y="21"/>
                    <a:pt x="0" y="20"/>
                  </a:cubicBezTo>
                  <a:close/>
                  <a:moveTo>
                    <a:pt x="9" y="35"/>
                  </a:moveTo>
                  <a:cubicBezTo>
                    <a:pt x="9" y="36"/>
                    <a:pt x="8" y="36"/>
                    <a:pt x="8" y="36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0" y="36"/>
                    <a:pt x="0" y="36"/>
                    <a:pt x="0" y="35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7"/>
                    <a:pt x="0" y="27"/>
                    <a:pt x="1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7"/>
                    <a:pt x="9" y="27"/>
                    <a:pt x="9" y="28"/>
                  </a:cubicBezTo>
                  <a:lnTo>
                    <a:pt x="9" y="35"/>
                  </a:lnTo>
                  <a:close/>
                  <a:moveTo>
                    <a:pt x="16" y="49"/>
                  </a:moveTo>
                  <a:cubicBezTo>
                    <a:pt x="16" y="49"/>
                    <a:pt x="15" y="50"/>
                    <a:pt x="15" y="50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7" y="50"/>
                    <a:pt x="7" y="49"/>
                    <a:pt x="7" y="49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7" y="41"/>
                    <a:pt x="7" y="41"/>
                    <a:pt x="8" y="41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15" y="41"/>
                    <a:pt x="16" y="41"/>
                    <a:pt x="16" y="42"/>
                  </a:cubicBezTo>
                  <a:lnTo>
                    <a:pt x="16" y="49"/>
                  </a:lnTo>
                  <a:close/>
                  <a:moveTo>
                    <a:pt x="23" y="35"/>
                  </a:moveTo>
                  <a:cubicBezTo>
                    <a:pt x="23" y="36"/>
                    <a:pt x="22" y="36"/>
                    <a:pt x="21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4" y="36"/>
                    <a:pt x="13" y="36"/>
                    <a:pt x="13" y="35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7"/>
                    <a:pt x="14" y="27"/>
                    <a:pt x="15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2" y="27"/>
                    <a:pt x="23" y="27"/>
                    <a:pt x="23" y="28"/>
                  </a:cubicBezTo>
                  <a:lnTo>
                    <a:pt x="23" y="35"/>
                  </a:lnTo>
                  <a:close/>
                  <a:moveTo>
                    <a:pt x="29" y="49"/>
                  </a:moveTo>
                  <a:cubicBezTo>
                    <a:pt x="29" y="49"/>
                    <a:pt x="29" y="50"/>
                    <a:pt x="28" y="50"/>
                  </a:cubicBezTo>
                  <a:cubicBezTo>
                    <a:pt x="21" y="50"/>
                    <a:pt x="21" y="50"/>
                    <a:pt x="21" y="50"/>
                  </a:cubicBezTo>
                  <a:cubicBezTo>
                    <a:pt x="21" y="50"/>
                    <a:pt x="20" y="49"/>
                    <a:pt x="20" y="49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1"/>
                    <a:pt x="21" y="41"/>
                    <a:pt x="21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9" y="41"/>
                    <a:pt x="29" y="41"/>
                    <a:pt x="29" y="42"/>
                  </a:cubicBezTo>
                  <a:lnTo>
                    <a:pt x="29" y="49"/>
                  </a:lnTo>
                  <a:close/>
                  <a:moveTo>
                    <a:pt x="36" y="35"/>
                  </a:moveTo>
                  <a:cubicBezTo>
                    <a:pt x="36" y="36"/>
                    <a:pt x="36" y="36"/>
                    <a:pt x="35" y="36"/>
                  </a:cubicBezTo>
                  <a:cubicBezTo>
                    <a:pt x="28" y="36"/>
                    <a:pt x="28" y="36"/>
                    <a:pt x="28" y="36"/>
                  </a:cubicBezTo>
                  <a:cubicBezTo>
                    <a:pt x="28" y="36"/>
                    <a:pt x="27" y="36"/>
                    <a:pt x="27" y="35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7" y="27"/>
                    <a:pt x="28" y="27"/>
                    <a:pt x="28" y="27"/>
                  </a:cubicBezTo>
                  <a:cubicBezTo>
                    <a:pt x="35" y="27"/>
                    <a:pt x="35" y="27"/>
                    <a:pt x="35" y="27"/>
                  </a:cubicBezTo>
                  <a:cubicBezTo>
                    <a:pt x="36" y="27"/>
                    <a:pt x="36" y="27"/>
                    <a:pt x="36" y="28"/>
                  </a:cubicBezTo>
                  <a:lnTo>
                    <a:pt x="36" y="35"/>
                  </a:lnTo>
                  <a:close/>
                  <a:moveTo>
                    <a:pt x="43" y="49"/>
                  </a:moveTo>
                  <a:cubicBezTo>
                    <a:pt x="43" y="49"/>
                    <a:pt x="43" y="50"/>
                    <a:pt x="42" y="50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35" y="50"/>
                    <a:pt x="34" y="49"/>
                    <a:pt x="34" y="49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34" y="41"/>
                    <a:pt x="35" y="41"/>
                    <a:pt x="35" y="41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43" y="41"/>
                    <a:pt x="43" y="41"/>
                    <a:pt x="43" y="42"/>
                  </a:cubicBezTo>
                  <a:lnTo>
                    <a:pt x="43" y="49"/>
                  </a:lnTo>
                  <a:close/>
                  <a:moveTo>
                    <a:pt x="50" y="35"/>
                  </a:moveTo>
                  <a:cubicBezTo>
                    <a:pt x="50" y="36"/>
                    <a:pt x="50" y="36"/>
                    <a:pt x="49" y="36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1" y="36"/>
                    <a:pt x="41" y="36"/>
                    <a:pt x="41" y="35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7"/>
                    <a:pt x="41" y="27"/>
                    <a:pt x="42" y="27"/>
                  </a:cubicBezTo>
                  <a:cubicBezTo>
                    <a:pt x="49" y="27"/>
                    <a:pt x="49" y="27"/>
                    <a:pt x="49" y="27"/>
                  </a:cubicBezTo>
                  <a:cubicBezTo>
                    <a:pt x="50" y="27"/>
                    <a:pt x="50" y="27"/>
                    <a:pt x="50" y="28"/>
                  </a:cubicBezTo>
                  <a:lnTo>
                    <a:pt x="50" y="35"/>
                  </a:lnTo>
                  <a:close/>
                  <a:moveTo>
                    <a:pt x="64" y="20"/>
                  </a:moveTo>
                  <a:cubicBezTo>
                    <a:pt x="64" y="21"/>
                    <a:pt x="63" y="22"/>
                    <a:pt x="61" y="22"/>
                  </a:cubicBezTo>
                  <a:cubicBezTo>
                    <a:pt x="48" y="22"/>
                    <a:pt x="48" y="22"/>
                    <a:pt x="48" y="22"/>
                  </a:cubicBezTo>
                  <a:cubicBezTo>
                    <a:pt x="46" y="22"/>
                    <a:pt x="45" y="21"/>
                    <a:pt x="45" y="20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64" y="15"/>
                    <a:pt x="64" y="15"/>
                    <a:pt x="64" y="15"/>
                  </a:cubicBezTo>
                  <a:lnTo>
                    <a:pt x="64" y="20"/>
                  </a:lnTo>
                  <a:close/>
                  <a:moveTo>
                    <a:pt x="57" y="49"/>
                  </a:moveTo>
                  <a:cubicBezTo>
                    <a:pt x="57" y="49"/>
                    <a:pt x="56" y="50"/>
                    <a:pt x="56" y="50"/>
                  </a:cubicBezTo>
                  <a:cubicBezTo>
                    <a:pt x="49" y="50"/>
                    <a:pt x="49" y="50"/>
                    <a:pt x="49" y="50"/>
                  </a:cubicBezTo>
                  <a:cubicBezTo>
                    <a:pt x="48" y="50"/>
                    <a:pt x="48" y="49"/>
                    <a:pt x="48" y="49"/>
                  </a:cubicBezTo>
                  <a:cubicBezTo>
                    <a:pt x="48" y="42"/>
                    <a:pt x="48" y="42"/>
                    <a:pt x="48" y="42"/>
                  </a:cubicBezTo>
                  <a:cubicBezTo>
                    <a:pt x="48" y="41"/>
                    <a:pt x="48" y="41"/>
                    <a:pt x="49" y="41"/>
                  </a:cubicBezTo>
                  <a:cubicBezTo>
                    <a:pt x="56" y="41"/>
                    <a:pt x="56" y="41"/>
                    <a:pt x="56" y="41"/>
                  </a:cubicBezTo>
                  <a:cubicBezTo>
                    <a:pt x="56" y="41"/>
                    <a:pt x="57" y="41"/>
                    <a:pt x="57" y="42"/>
                  </a:cubicBezTo>
                  <a:lnTo>
                    <a:pt x="57" y="49"/>
                  </a:lnTo>
                  <a:close/>
                  <a:moveTo>
                    <a:pt x="64" y="35"/>
                  </a:moveTo>
                  <a:cubicBezTo>
                    <a:pt x="64" y="36"/>
                    <a:pt x="63" y="36"/>
                    <a:pt x="63" y="36"/>
                  </a:cubicBezTo>
                  <a:cubicBezTo>
                    <a:pt x="56" y="36"/>
                    <a:pt x="56" y="36"/>
                    <a:pt x="56" y="36"/>
                  </a:cubicBezTo>
                  <a:cubicBezTo>
                    <a:pt x="55" y="36"/>
                    <a:pt x="55" y="36"/>
                    <a:pt x="55" y="35"/>
                  </a:cubicBezTo>
                  <a:cubicBezTo>
                    <a:pt x="55" y="28"/>
                    <a:pt x="55" y="28"/>
                    <a:pt x="55" y="28"/>
                  </a:cubicBezTo>
                  <a:cubicBezTo>
                    <a:pt x="55" y="27"/>
                    <a:pt x="55" y="27"/>
                    <a:pt x="56" y="27"/>
                  </a:cubicBezTo>
                  <a:cubicBezTo>
                    <a:pt x="63" y="27"/>
                    <a:pt x="63" y="27"/>
                    <a:pt x="63" y="27"/>
                  </a:cubicBezTo>
                  <a:cubicBezTo>
                    <a:pt x="63" y="27"/>
                    <a:pt x="64" y="27"/>
                    <a:pt x="64" y="28"/>
                  </a:cubicBezTo>
                  <a:lnTo>
                    <a:pt x="64" y="3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1" name="Rectangle 51"/>
            <p:cNvSpPr/>
            <p:nvPr/>
          </p:nvSpPr>
          <p:spPr>
            <a:xfrm>
              <a:off x="2258109" y="3398251"/>
              <a:ext cx="639919" cy="584775"/>
            </a:xfrm>
            <a:prstGeom prst="rect">
              <a:avLst/>
            </a:prstGeom>
          </p:spPr>
          <p:txBody>
            <a:bodyPr wrap="none">
              <a:normAutofit/>
            </a:bodyPr>
            <a:lstStyle/>
            <a:p>
              <a:r>
                <a:rPr lang="en-US" sz="3200" b="1">
                  <a:solidFill>
                    <a:schemeClr val="accent1"/>
                  </a:solidFill>
                </a:rPr>
                <a:t>01</a:t>
              </a:r>
            </a:p>
          </p:txBody>
        </p:sp>
      </p:grpSp>
      <p:grpSp>
        <p:nvGrpSpPr>
          <p:cNvPr id="5" name="千图PPT彼岸天：ID 8661124库_组合 60"/>
          <p:cNvGrpSpPr/>
          <p:nvPr>
            <p:custDataLst>
              <p:tags r:id="rId2"/>
            </p:custDataLst>
          </p:nvPr>
        </p:nvGrpSpPr>
        <p:grpSpPr>
          <a:xfrm>
            <a:off x="3668006" y="1484784"/>
            <a:ext cx="2031998" cy="3037337"/>
            <a:chOff x="3911600" y="1484784"/>
            <a:chExt cx="2031998" cy="3037337"/>
          </a:xfrm>
        </p:grpSpPr>
        <p:grpSp>
          <p:nvGrpSpPr>
            <p:cNvPr id="46" name="Group 14"/>
            <p:cNvGrpSpPr/>
            <p:nvPr/>
          </p:nvGrpSpPr>
          <p:grpSpPr>
            <a:xfrm>
              <a:off x="3911600" y="1484784"/>
              <a:ext cx="2031998" cy="3037337"/>
              <a:chOff x="1201725" y="2031523"/>
              <a:chExt cx="1523998" cy="2278003"/>
            </a:xfrm>
            <a:solidFill>
              <a:schemeClr val="accent2"/>
            </a:solidFill>
          </p:grpSpPr>
          <p:grpSp>
            <p:nvGrpSpPr>
              <p:cNvPr id="49" name="Group 15"/>
              <p:cNvGrpSpPr/>
              <p:nvPr/>
            </p:nvGrpSpPr>
            <p:grpSpPr>
              <a:xfrm>
                <a:off x="1201725" y="2031523"/>
                <a:ext cx="1523998" cy="1521876"/>
                <a:chOff x="3009900" y="1829356"/>
                <a:chExt cx="3124201" cy="3119845"/>
              </a:xfrm>
              <a:grpFill/>
            </p:grpSpPr>
            <p:sp>
              <p:nvSpPr>
                <p:cNvPr id="55" name="Block Arc 21"/>
                <p:cNvSpPr/>
                <p:nvPr/>
              </p:nvSpPr>
              <p:spPr>
                <a:xfrm rot="2364690" flipH="1">
                  <a:off x="3009900" y="1829356"/>
                  <a:ext cx="3119845" cy="3119844"/>
                </a:xfrm>
                <a:prstGeom prst="blockArc">
                  <a:avLst>
                    <a:gd name="adj1" fmla="val 15011212"/>
                    <a:gd name="adj2" fmla="val 18376964"/>
                    <a:gd name="adj3" fmla="val 215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6" name="Block Arc 22"/>
                <p:cNvSpPr/>
                <p:nvPr/>
              </p:nvSpPr>
              <p:spPr>
                <a:xfrm rot="19235310">
                  <a:off x="3014255" y="1829356"/>
                  <a:ext cx="3119845" cy="3119844"/>
                </a:xfrm>
                <a:prstGeom prst="blockArc">
                  <a:avLst>
                    <a:gd name="adj1" fmla="val 15011212"/>
                    <a:gd name="adj2" fmla="val 18376964"/>
                    <a:gd name="adj3" fmla="val 215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7" name="Block Arc 23"/>
                <p:cNvSpPr/>
                <p:nvPr/>
              </p:nvSpPr>
              <p:spPr>
                <a:xfrm rot="6037468" flipH="1">
                  <a:off x="3009901" y="1829356"/>
                  <a:ext cx="3119844" cy="3119845"/>
                </a:xfrm>
                <a:prstGeom prst="blockArc">
                  <a:avLst>
                    <a:gd name="adj1" fmla="val 15011212"/>
                    <a:gd name="adj2" fmla="val 18376964"/>
                    <a:gd name="adj3" fmla="val 215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8" name="Block Arc 24"/>
                <p:cNvSpPr/>
                <p:nvPr/>
              </p:nvSpPr>
              <p:spPr>
                <a:xfrm rot="15562532">
                  <a:off x="3014257" y="1829356"/>
                  <a:ext cx="3119844" cy="3119845"/>
                </a:xfrm>
                <a:prstGeom prst="blockArc">
                  <a:avLst>
                    <a:gd name="adj1" fmla="val 15011212"/>
                    <a:gd name="adj2" fmla="val 18376964"/>
                    <a:gd name="adj3" fmla="val 215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50" name="Group 16"/>
              <p:cNvGrpSpPr/>
              <p:nvPr/>
            </p:nvGrpSpPr>
            <p:grpSpPr>
              <a:xfrm flipV="1">
                <a:off x="1201725" y="2787650"/>
                <a:ext cx="1523998" cy="1521876"/>
                <a:chOff x="3009900" y="1829356"/>
                <a:chExt cx="3124201" cy="3119845"/>
              </a:xfrm>
              <a:grpFill/>
            </p:grpSpPr>
            <p:sp>
              <p:nvSpPr>
                <p:cNvPr id="51" name="Block Arc 17"/>
                <p:cNvSpPr/>
                <p:nvPr/>
              </p:nvSpPr>
              <p:spPr>
                <a:xfrm rot="2364690" flipH="1">
                  <a:off x="3009900" y="1829356"/>
                  <a:ext cx="3119845" cy="3119844"/>
                </a:xfrm>
                <a:prstGeom prst="blockArc">
                  <a:avLst>
                    <a:gd name="adj1" fmla="val 15011212"/>
                    <a:gd name="adj2" fmla="val 18376964"/>
                    <a:gd name="adj3" fmla="val 215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2" name="Block Arc 18"/>
                <p:cNvSpPr/>
                <p:nvPr/>
              </p:nvSpPr>
              <p:spPr>
                <a:xfrm rot="19235310">
                  <a:off x="3014255" y="1829356"/>
                  <a:ext cx="3119845" cy="3119844"/>
                </a:xfrm>
                <a:prstGeom prst="blockArc">
                  <a:avLst>
                    <a:gd name="adj1" fmla="val 15011212"/>
                    <a:gd name="adj2" fmla="val 18376964"/>
                    <a:gd name="adj3" fmla="val 215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3" name="Block Arc 19"/>
                <p:cNvSpPr/>
                <p:nvPr/>
              </p:nvSpPr>
              <p:spPr>
                <a:xfrm rot="6037468" flipH="1">
                  <a:off x="3009901" y="1829356"/>
                  <a:ext cx="3119844" cy="3119845"/>
                </a:xfrm>
                <a:prstGeom prst="blockArc">
                  <a:avLst>
                    <a:gd name="adj1" fmla="val 15011212"/>
                    <a:gd name="adj2" fmla="val 18376964"/>
                    <a:gd name="adj3" fmla="val 215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4" name="Block Arc 20"/>
                <p:cNvSpPr/>
                <p:nvPr/>
              </p:nvSpPr>
              <p:spPr>
                <a:xfrm rot="15562532">
                  <a:off x="3014257" y="1829356"/>
                  <a:ext cx="3119844" cy="3119845"/>
                </a:xfrm>
                <a:prstGeom prst="blockArc">
                  <a:avLst>
                    <a:gd name="adj1" fmla="val 15011212"/>
                    <a:gd name="adj2" fmla="val 18376964"/>
                    <a:gd name="adj3" fmla="val 215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  <p:sp>
          <p:nvSpPr>
            <p:cNvPr id="47" name="Freeform: Shape 49"/>
            <p:cNvSpPr/>
            <p:nvPr/>
          </p:nvSpPr>
          <p:spPr bwMode="auto">
            <a:xfrm>
              <a:off x="4598416" y="2747419"/>
              <a:ext cx="658368" cy="512064"/>
            </a:xfrm>
            <a:custGeom>
              <a:avLst/>
              <a:gdLst/>
              <a:ahLst/>
              <a:cxnLst>
                <a:cxn ang="0">
                  <a:pos x="55" y="27"/>
                </a:cxn>
                <a:cxn ang="0">
                  <a:pos x="54" y="27"/>
                </a:cxn>
                <a:cxn ang="0">
                  <a:pos x="54" y="27"/>
                </a:cxn>
                <a:cxn ang="0">
                  <a:pos x="53" y="27"/>
                </a:cxn>
                <a:cxn ang="0">
                  <a:pos x="28" y="6"/>
                </a:cxn>
                <a:cxn ang="0">
                  <a:pos x="4" y="27"/>
                </a:cxn>
                <a:cxn ang="0">
                  <a:pos x="3" y="27"/>
                </a:cxn>
                <a:cxn ang="0">
                  <a:pos x="2" y="27"/>
                </a:cxn>
                <a:cxn ang="0">
                  <a:pos x="0" y="24"/>
                </a:cxn>
                <a:cxn ang="0">
                  <a:pos x="0" y="23"/>
                </a:cxn>
                <a:cxn ang="0">
                  <a:pos x="26" y="1"/>
                </a:cxn>
                <a:cxn ang="0">
                  <a:pos x="31" y="1"/>
                </a:cxn>
                <a:cxn ang="0">
                  <a:pos x="40" y="8"/>
                </a:cxn>
                <a:cxn ang="0">
                  <a:pos x="40" y="1"/>
                </a:cxn>
                <a:cxn ang="0">
                  <a:pos x="41" y="0"/>
                </a:cxn>
                <a:cxn ang="0">
                  <a:pos x="48" y="0"/>
                </a:cxn>
                <a:cxn ang="0">
                  <a:pos x="49" y="1"/>
                </a:cxn>
                <a:cxn ang="0">
                  <a:pos x="49" y="16"/>
                </a:cxn>
                <a:cxn ang="0">
                  <a:pos x="57" y="23"/>
                </a:cxn>
                <a:cxn ang="0">
                  <a:pos x="57" y="24"/>
                </a:cxn>
                <a:cxn ang="0">
                  <a:pos x="55" y="27"/>
                </a:cxn>
                <a:cxn ang="0">
                  <a:pos x="49" y="44"/>
                </a:cxn>
                <a:cxn ang="0">
                  <a:pos x="47" y="46"/>
                </a:cxn>
                <a:cxn ang="0">
                  <a:pos x="33" y="46"/>
                </a:cxn>
                <a:cxn ang="0">
                  <a:pos x="33" y="32"/>
                </a:cxn>
                <a:cxn ang="0">
                  <a:pos x="24" y="32"/>
                </a:cxn>
                <a:cxn ang="0">
                  <a:pos x="24" y="46"/>
                </a:cxn>
                <a:cxn ang="0">
                  <a:pos x="10" y="46"/>
                </a:cxn>
                <a:cxn ang="0">
                  <a:pos x="8" y="44"/>
                </a:cxn>
                <a:cxn ang="0">
                  <a:pos x="8" y="27"/>
                </a:cxn>
                <a:cxn ang="0">
                  <a:pos x="8" y="26"/>
                </a:cxn>
                <a:cxn ang="0">
                  <a:pos x="28" y="9"/>
                </a:cxn>
                <a:cxn ang="0">
                  <a:pos x="49" y="26"/>
                </a:cxn>
                <a:cxn ang="0">
                  <a:pos x="49" y="27"/>
                </a:cxn>
                <a:cxn ang="0">
                  <a:pos x="49" y="44"/>
                </a:cxn>
              </a:cxnLst>
              <a:rect l="0" t="0" r="r" b="b"/>
              <a:pathLst>
                <a:path w="57" h="46">
                  <a:moveTo>
                    <a:pt x="55" y="27"/>
                  </a:moveTo>
                  <a:cubicBezTo>
                    <a:pt x="55" y="27"/>
                    <a:pt x="54" y="27"/>
                    <a:pt x="54" y="27"/>
                  </a:cubicBezTo>
                  <a:cubicBezTo>
                    <a:pt x="54" y="27"/>
                    <a:pt x="54" y="27"/>
                    <a:pt x="54" y="27"/>
                  </a:cubicBezTo>
                  <a:cubicBezTo>
                    <a:pt x="54" y="27"/>
                    <a:pt x="53" y="27"/>
                    <a:pt x="53" y="27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27"/>
                    <a:pt x="3" y="27"/>
                    <a:pt x="3" y="27"/>
                  </a:cubicBezTo>
                  <a:cubicBezTo>
                    <a:pt x="3" y="27"/>
                    <a:pt x="2" y="27"/>
                    <a:pt x="2" y="27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3"/>
                    <a:pt x="0" y="23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7" y="0"/>
                    <a:pt x="30" y="0"/>
                    <a:pt x="31" y="1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0" y="1"/>
                    <a:pt x="40" y="0"/>
                    <a:pt x="41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9" y="0"/>
                    <a:pt x="49" y="1"/>
                    <a:pt x="49" y="1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7" y="23"/>
                    <a:pt x="57" y="24"/>
                    <a:pt x="57" y="24"/>
                  </a:cubicBezTo>
                  <a:lnTo>
                    <a:pt x="55" y="27"/>
                  </a:lnTo>
                  <a:close/>
                  <a:moveTo>
                    <a:pt x="49" y="44"/>
                  </a:moveTo>
                  <a:cubicBezTo>
                    <a:pt x="49" y="45"/>
                    <a:pt x="48" y="46"/>
                    <a:pt x="47" y="46"/>
                  </a:cubicBezTo>
                  <a:cubicBezTo>
                    <a:pt x="33" y="46"/>
                    <a:pt x="33" y="46"/>
                    <a:pt x="33" y="46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9" y="46"/>
                    <a:pt x="8" y="45"/>
                    <a:pt x="8" y="44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7"/>
                    <a:pt x="8" y="26"/>
                    <a:pt x="8" y="26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49" y="26"/>
                    <a:pt x="49" y="27"/>
                    <a:pt x="49" y="27"/>
                  </a:cubicBezTo>
                  <a:lnTo>
                    <a:pt x="49" y="44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8" name="Rectangle 52"/>
            <p:cNvSpPr/>
            <p:nvPr/>
          </p:nvSpPr>
          <p:spPr>
            <a:xfrm>
              <a:off x="4607641" y="3398251"/>
              <a:ext cx="639919" cy="584775"/>
            </a:xfrm>
            <a:prstGeom prst="rect">
              <a:avLst/>
            </a:prstGeom>
          </p:spPr>
          <p:txBody>
            <a:bodyPr wrap="none">
              <a:normAutofit/>
            </a:bodyPr>
            <a:lstStyle/>
            <a:p>
              <a:r>
                <a:rPr lang="en-US" sz="3200" b="1">
                  <a:solidFill>
                    <a:schemeClr val="accent2"/>
                  </a:solidFill>
                </a:rPr>
                <a:t>02</a:t>
              </a:r>
            </a:p>
          </p:txBody>
        </p:sp>
      </p:grpSp>
      <p:grpSp>
        <p:nvGrpSpPr>
          <p:cNvPr id="6" name="千图PPT彼岸天：ID 8661124库_组合 62"/>
          <p:cNvGrpSpPr/>
          <p:nvPr>
            <p:custDataLst>
              <p:tags r:id="rId3"/>
            </p:custDataLst>
          </p:nvPr>
        </p:nvGrpSpPr>
        <p:grpSpPr>
          <a:xfrm>
            <a:off x="6503634" y="1518651"/>
            <a:ext cx="2031996" cy="3037337"/>
            <a:chOff x="6197600" y="1518651"/>
            <a:chExt cx="2031996" cy="3037337"/>
          </a:xfrm>
        </p:grpSpPr>
        <p:grpSp>
          <p:nvGrpSpPr>
            <p:cNvPr id="33" name="Group 25"/>
            <p:cNvGrpSpPr/>
            <p:nvPr/>
          </p:nvGrpSpPr>
          <p:grpSpPr>
            <a:xfrm>
              <a:off x="6197600" y="1518651"/>
              <a:ext cx="2031996" cy="3037337"/>
              <a:chOff x="1201725" y="2031523"/>
              <a:chExt cx="1523997" cy="2278003"/>
            </a:xfrm>
            <a:solidFill>
              <a:schemeClr val="accent3"/>
            </a:solidFill>
          </p:grpSpPr>
          <p:grpSp>
            <p:nvGrpSpPr>
              <p:cNvPr id="36" name="Group 26"/>
              <p:cNvGrpSpPr/>
              <p:nvPr/>
            </p:nvGrpSpPr>
            <p:grpSpPr>
              <a:xfrm>
                <a:off x="1201725" y="2031523"/>
                <a:ext cx="1523997" cy="1521876"/>
                <a:chOff x="3009900" y="1829356"/>
                <a:chExt cx="3124201" cy="3119845"/>
              </a:xfrm>
              <a:grpFill/>
            </p:grpSpPr>
            <p:sp>
              <p:nvSpPr>
                <p:cNvPr id="42" name="Block Arc 32"/>
                <p:cNvSpPr/>
                <p:nvPr/>
              </p:nvSpPr>
              <p:spPr>
                <a:xfrm rot="2364690" flipH="1">
                  <a:off x="3009900" y="1829356"/>
                  <a:ext cx="3119845" cy="3119844"/>
                </a:xfrm>
                <a:prstGeom prst="blockArc">
                  <a:avLst>
                    <a:gd name="adj1" fmla="val 15011212"/>
                    <a:gd name="adj2" fmla="val 18376964"/>
                    <a:gd name="adj3" fmla="val 215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3" name="Block Arc 33"/>
                <p:cNvSpPr/>
                <p:nvPr/>
              </p:nvSpPr>
              <p:spPr>
                <a:xfrm rot="19235310">
                  <a:off x="3014255" y="1829356"/>
                  <a:ext cx="3119845" cy="3119844"/>
                </a:xfrm>
                <a:prstGeom prst="blockArc">
                  <a:avLst>
                    <a:gd name="adj1" fmla="val 15011212"/>
                    <a:gd name="adj2" fmla="val 18376964"/>
                    <a:gd name="adj3" fmla="val 215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4" name="Block Arc 34"/>
                <p:cNvSpPr/>
                <p:nvPr/>
              </p:nvSpPr>
              <p:spPr>
                <a:xfrm rot="6037468" flipH="1">
                  <a:off x="3009901" y="1829356"/>
                  <a:ext cx="3119844" cy="3119845"/>
                </a:xfrm>
                <a:prstGeom prst="blockArc">
                  <a:avLst>
                    <a:gd name="adj1" fmla="val 15011212"/>
                    <a:gd name="adj2" fmla="val 18376964"/>
                    <a:gd name="adj3" fmla="val 215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5" name="Block Arc 35"/>
                <p:cNvSpPr/>
                <p:nvPr/>
              </p:nvSpPr>
              <p:spPr>
                <a:xfrm rot="15562532">
                  <a:off x="3014257" y="1829356"/>
                  <a:ext cx="3119844" cy="3119845"/>
                </a:xfrm>
                <a:prstGeom prst="blockArc">
                  <a:avLst>
                    <a:gd name="adj1" fmla="val 15011212"/>
                    <a:gd name="adj2" fmla="val 18376964"/>
                    <a:gd name="adj3" fmla="val 215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37" name="Group 27"/>
              <p:cNvGrpSpPr/>
              <p:nvPr/>
            </p:nvGrpSpPr>
            <p:grpSpPr>
              <a:xfrm flipV="1">
                <a:off x="1201725" y="2787650"/>
                <a:ext cx="1523997" cy="1521876"/>
                <a:chOff x="3009900" y="1829356"/>
                <a:chExt cx="3124201" cy="3119845"/>
              </a:xfrm>
              <a:grpFill/>
            </p:grpSpPr>
            <p:sp>
              <p:nvSpPr>
                <p:cNvPr id="38" name="Block Arc 28"/>
                <p:cNvSpPr/>
                <p:nvPr/>
              </p:nvSpPr>
              <p:spPr>
                <a:xfrm rot="2364690" flipH="1">
                  <a:off x="3009900" y="1829356"/>
                  <a:ext cx="3119845" cy="3119844"/>
                </a:xfrm>
                <a:prstGeom prst="blockArc">
                  <a:avLst>
                    <a:gd name="adj1" fmla="val 15011212"/>
                    <a:gd name="adj2" fmla="val 18376964"/>
                    <a:gd name="adj3" fmla="val 215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9" name="Block Arc 29"/>
                <p:cNvSpPr/>
                <p:nvPr/>
              </p:nvSpPr>
              <p:spPr>
                <a:xfrm rot="19235310">
                  <a:off x="3014255" y="1829356"/>
                  <a:ext cx="3119845" cy="3119844"/>
                </a:xfrm>
                <a:prstGeom prst="blockArc">
                  <a:avLst>
                    <a:gd name="adj1" fmla="val 15011212"/>
                    <a:gd name="adj2" fmla="val 18376964"/>
                    <a:gd name="adj3" fmla="val 215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0" name="Block Arc 30"/>
                <p:cNvSpPr/>
                <p:nvPr/>
              </p:nvSpPr>
              <p:spPr>
                <a:xfrm rot="6037468" flipH="1">
                  <a:off x="3009901" y="1829356"/>
                  <a:ext cx="3119844" cy="3119845"/>
                </a:xfrm>
                <a:prstGeom prst="blockArc">
                  <a:avLst>
                    <a:gd name="adj1" fmla="val 15011212"/>
                    <a:gd name="adj2" fmla="val 18376964"/>
                    <a:gd name="adj3" fmla="val 215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1" name="Block Arc 31"/>
                <p:cNvSpPr/>
                <p:nvPr/>
              </p:nvSpPr>
              <p:spPr>
                <a:xfrm rot="15562532">
                  <a:off x="3014257" y="1829356"/>
                  <a:ext cx="3119844" cy="3119845"/>
                </a:xfrm>
                <a:prstGeom prst="blockArc">
                  <a:avLst>
                    <a:gd name="adj1" fmla="val 15011212"/>
                    <a:gd name="adj2" fmla="val 18376964"/>
                    <a:gd name="adj3" fmla="val 215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  <p:sp>
          <p:nvSpPr>
            <p:cNvPr id="34" name="Freeform: Shape 48"/>
            <p:cNvSpPr/>
            <p:nvPr/>
          </p:nvSpPr>
          <p:spPr bwMode="auto">
            <a:xfrm>
              <a:off x="6884416" y="2781286"/>
              <a:ext cx="658368" cy="512064"/>
            </a:xfrm>
            <a:custGeom>
              <a:avLst/>
              <a:gdLst/>
              <a:ahLst/>
              <a:cxnLst>
                <a:cxn ang="0">
                  <a:pos x="64" y="42"/>
                </a:cxn>
                <a:cxn ang="0">
                  <a:pos x="63" y="44"/>
                </a:cxn>
                <a:cxn ang="0">
                  <a:pos x="33" y="64"/>
                </a:cxn>
                <a:cxn ang="0">
                  <a:pos x="32" y="64"/>
                </a:cxn>
                <a:cxn ang="0">
                  <a:pos x="30" y="64"/>
                </a:cxn>
                <a:cxn ang="0">
                  <a:pos x="1" y="44"/>
                </a:cxn>
                <a:cxn ang="0">
                  <a:pos x="0" y="42"/>
                </a:cxn>
                <a:cxn ang="0">
                  <a:pos x="0" y="23"/>
                </a:cxn>
                <a:cxn ang="0">
                  <a:pos x="1" y="20"/>
                </a:cxn>
                <a:cxn ang="0">
                  <a:pos x="30" y="1"/>
                </a:cxn>
                <a:cxn ang="0">
                  <a:pos x="32" y="0"/>
                </a:cxn>
                <a:cxn ang="0">
                  <a:pos x="33" y="1"/>
                </a:cxn>
                <a:cxn ang="0">
                  <a:pos x="63" y="20"/>
                </a:cxn>
                <a:cxn ang="0">
                  <a:pos x="64" y="23"/>
                </a:cxn>
                <a:cxn ang="0">
                  <a:pos x="64" y="42"/>
                </a:cxn>
                <a:cxn ang="0">
                  <a:pos x="12" y="32"/>
                </a:cxn>
                <a:cxn ang="0">
                  <a:pos x="5" y="28"/>
                </a:cxn>
                <a:cxn ang="0">
                  <a:pos x="5" y="37"/>
                </a:cxn>
                <a:cxn ang="0">
                  <a:pos x="12" y="32"/>
                </a:cxn>
                <a:cxn ang="0">
                  <a:pos x="29" y="21"/>
                </a:cxn>
                <a:cxn ang="0">
                  <a:pos x="29" y="8"/>
                </a:cxn>
                <a:cxn ang="0">
                  <a:pos x="7" y="23"/>
                </a:cxn>
                <a:cxn ang="0">
                  <a:pos x="17" y="29"/>
                </a:cxn>
                <a:cxn ang="0">
                  <a:pos x="29" y="21"/>
                </a:cxn>
                <a:cxn ang="0">
                  <a:pos x="29" y="56"/>
                </a:cxn>
                <a:cxn ang="0">
                  <a:pos x="29" y="44"/>
                </a:cxn>
                <a:cxn ang="0">
                  <a:pos x="17" y="36"/>
                </a:cxn>
                <a:cxn ang="0">
                  <a:pos x="7" y="42"/>
                </a:cxn>
                <a:cxn ang="0">
                  <a:pos x="29" y="56"/>
                </a:cxn>
                <a:cxn ang="0">
                  <a:pos x="41" y="32"/>
                </a:cxn>
                <a:cxn ang="0">
                  <a:pos x="32" y="26"/>
                </a:cxn>
                <a:cxn ang="0">
                  <a:pos x="22" y="32"/>
                </a:cxn>
                <a:cxn ang="0">
                  <a:pos x="32" y="39"/>
                </a:cxn>
                <a:cxn ang="0">
                  <a:pos x="41" y="32"/>
                </a:cxn>
                <a:cxn ang="0">
                  <a:pos x="56" y="23"/>
                </a:cxn>
                <a:cxn ang="0">
                  <a:pos x="35" y="8"/>
                </a:cxn>
                <a:cxn ang="0">
                  <a:pos x="35" y="21"/>
                </a:cxn>
                <a:cxn ang="0">
                  <a:pos x="46" y="29"/>
                </a:cxn>
                <a:cxn ang="0">
                  <a:pos x="56" y="23"/>
                </a:cxn>
                <a:cxn ang="0">
                  <a:pos x="56" y="42"/>
                </a:cxn>
                <a:cxn ang="0">
                  <a:pos x="46" y="36"/>
                </a:cxn>
                <a:cxn ang="0">
                  <a:pos x="35" y="44"/>
                </a:cxn>
                <a:cxn ang="0">
                  <a:pos x="35" y="56"/>
                </a:cxn>
                <a:cxn ang="0">
                  <a:pos x="56" y="42"/>
                </a:cxn>
                <a:cxn ang="0">
                  <a:pos x="58" y="37"/>
                </a:cxn>
                <a:cxn ang="0">
                  <a:pos x="58" y="28"/>
                </a:cxn>
                <a:cxn ang="0">
                  <a:pos x="51" y="32"/>
                </a:cxn>
                <a:cxn ang="0">
                  <a:pos x="58" y="37"/>
                </a:cxn>
              </a:cxnLst>
              <a:rect l="0" t="0" r="r" b="b"/>
              <a:pathLst>
                <a:path w="64" h="64">
                  <a:moveTo>
                    <a:pt x="64" y="42"/>
                  </a:moveTo>
                  <a:cubicBezTo>
                    <a:pt x="64" y="43"/>
                    <a:pt x="63" y="44"/>
                    <a:pt x="63" y="44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4"/>
                    <a:pt x="32" y="64"/>
                  </a:cubicBezTo>
                  <a:cubicBezTo>
                    <a:pt x="31" y="64"/>
                    <a:pt x="31" y="64"/>
                    <a:pt x="30" y="6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0" y="44"/>
                    <a:pt x="0" y="43"/>
                    <a:pt x="0" y="4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2"/>
                    <a:pt x="0" y="21"/>
                    <a:pt x="1" y="20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1" y="1"/>
                    <a:pt x="31" y="0"/>
                    <a:pt x="32" y="0"/>
                  </a:cubicBezTo>
                  <a:cubicBezTo>
                    <a:pt x="32" y="0"/>
                    <a:pt x="33" y="1"/>
                    <a:pt x="33" y="1"/>
                  </a:cubicBezTo>
                  <a:cubicBezTo>
                    <a:pt x="63" y="20"/>
                    <a:pt x="63" y="20"/>
                    <a:pt x="63" y="20"/>
                  </a:cubicBezTo>
                  <a:cubicBezTo>
                    <a:pt x="63" y="21"/>
                    <a:pt x="64" y="22"/>
                    <a:pt x="64" y="23"/>
                  </a:cubicBezTo>
                  <a:lnTo>
                    <a:pt x="64" y="42"/>
                  </a:lnTo>
                  <a:close/>
                  <a:moveTo>
                    <a:pt x="12" y="32"/>
                  </a:moveTo>
                  <a:cubicBezTo>
                    <a:pt x="5" y="28"/>
                    <a:pt x="5" y="28"/>
                    <a:pt x="5" y="28"/>
                  </a:cubicBezTo>
                  <a:cubicBezTo>
                    <a:pt x="5" y="37"/>
                    <a:pt x="5" y="37"/>
                    <a:pt x="5" y="37"/>
                  </a:cubicBezTo>
                  <a:lnTo>
                    <a:pt x="12" y="32"/>
                  </a:lnTo>
                  <a:close/>
                  <a:moveTo>
                    <a:pt x="29" y="21"/>
                  </a:moveTo>
                  <a:cubicBezTo>
                    <a:pt x="29" y="8"/>
                    <a:pt x="29" y="8"/>
                    <a:pt x="29" y="8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17" y="29"/>
                    <a:pt x="17" y="29"/>
                    <a:pt x="17" y="29"/>
                  </a:cubicBezTo>
                  <a:lnTo>
                    <a:pt x="29" y="21"/>
                  </a:lnTo>
                  <a:close/>
                  <a:moveTo>
                    <a:pt x="29" y="56"/>
                  </a:moveTo>
                  <a:cubicBezTo>
                    <a:pt x="29" y="44"/>
                    <a:pt x="29" y="44"/>
                    <a:pt x="29" y="44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7" y="42"/>
                    <a:pt x="7" y="42"/>
                    <a:pt x="7" y="42"/>
                  </a:cubicBezTo>
                  <a:lnTo>
                    <a:pt x="29" y="56"/>
                  </a:lnTo>
                  <a:close/>
                  <a:moveTo>
                    <a:pt x="41" y="32"/>
                  </a:moveTo>
                  <a:cubicBezTo>
                    <a:pt x="32" y="26"/>
                    <a:pt x="32" y="26"/>
                    <a:pt x="32" y="26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32" y="39"/>
                    <a:pt x="32" y="39"/>
                    <a:pt x="32" y="39"/>
                  </a:cubicBezTo>
                  <a:lnTo>
                    <a:pt x="41" y="32"/>
                  </a:lnTo>
                  <a:close/>
                  <a:moveTo>
                    <a:pt x="56" y="23"/>
                  </a:moveTo>
                  <a:cubicBezTo>
                    <a:pt x="35" y="8"/>
                    <a:pt x="35" y="8"/>
                    <a:pt x="35" y="8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46" y="29"/>
                    <a:pt x="46" y="29"/>
                    <a:pt x="46" y="29"/>
                  </a:cubicBezTo>
                  <a:lnTo>
                    <a:pt x="56" y="23"/>
                  </a:lnTo>
                  <a:close/>
                  <a:moveTo>
                    <a:pt x="56" y="42"/>
                  </a:moveTo>
                  <a:cubicBezTo>
                    <a:pt x="46" y="36"/>
                    <a:pt x="46" y="36"/>
                    <a:pt x="46" y="36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5" y="56"/>
                    <a:pt x="35" y="56"/>
                    <a:pt x="35" y="56"/>
                  </a:cubicBezTo>
                  <a:lnTo>
                    <a:pt x="56" y="42"/>
                  </a:lnTo>
                  <a:close/>
                  <a:moveTo>
                    <a:pt x="58" y="37"/>
                  </a:moveTo>
                  <a:cubicBezTo>
                    <a:pt x="58" y="28"/>
                    <a:pt x="58" y="28"/>
                    <a:pt x="58" y="28"/>
                  </a:cubicBezTo>
                  <a:cubicBezTo>
                    <a:pt x="51" y="32"/>
                    <a:pt x="51" y="32"/>
                    <a:pt x="51" y="32"/>
                  </a:cubicBezTo>
                  <a:lnTo>
                    <a:pt x="58" y="37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5" name="Rectangle 53"/>
            <p:cNvSpPr/>
            <p:nvPr/>
          </p:nvSpPr>
          <p:spPr>
            <a:xfrm>
              <a:off x="6893641" y="3398251"/>
              <a:ext cx="639919" cy="584775"/>
            </a:xfrm>
            <a:prstGeom prst="rect">
              <a:avLst/>
            </a:prstGeom>
          </p:spPr>
          <p:txBody>
            <a:bodyPr wrap="none">
              <a:normAutofit/>
            </a:bodyPr>
            <a:lstStyle/>
            <a:p>
              <a:r>
                <a:rPr lang="en-US" sz="3200" b="1">
                  <a:solidFill>
                    <a:schemeClr val="accent3"/>
                  </a:solidFill>
                </a:rPr>
                <a:t>03</a:t>
              </a:r>
            </a:p>
          </p:txBody>
        </p:sp>
      </p:grpSp>
      <p:grpSp>
        <p:nvGrpSpPr>
          <p:cNvPr id="7" name="千图PPT彼岸天：ID 8661124库_组合 63"/>
          <p:cNvGrpSpPr/>
          <p:nvPr>
            <p:custDataLst>
              <p:tags r:id="rId4"/>
            </p:custDataLst>
          </p:nvPr>
        </p:nvGrpSpPr>
        <p:grpSpPr>
          <a:xfrm>
            <a:off x="9339263" y="1484784"/>
            <a:ext cx="2031995" cy="3037337"/>
            <a:chOff x="8602133" y="1484784"/>
            <a:chExt cx="2031995" cy="3037337"/>
          </a:xfrm>
        </p:grpSpPr>
        <p:grpSp>
          <p:nvGrpSpPr>
            <p:cNvPr id="20" name="Group 36"/>
            <p:cNvGrpSpPr/>
            <p:nvPr/>
          </p:nvGrpSpPr>
          <p:grpSpPr>
            <a:xfrm>
              <a:off x="8602133" y="1484784"/>
              <a:ext cx="2031995" cy="3037337"/>
              <a:chOff x="1201725" y="2031523"/>
              <a:chExt cx="1523996" cy="2278003"/>
            </a:xfrm>
            <a:solidFill>
              <a:schemeClr val="accent4"/>
            </a:solidFill>
          </p:grpSpPr>
          <p:grpSp>
            <p:nvGrpSpPr>
              <p:cNvPr id="23" name="Group 37"/>
              <p:cNvGrpSpPr/>
              <p:nvPr/>
            </p:nvGrpSpPr>
            <p:grpSpPr>
              <a:xfrm>
                <a:off x="1201725" y="2031523"/>
                <a:ext cx="1523996" cy="1521876"/>
                <a:chOff x="3009900" y="1829356"/>
                <a:chExt cx="3124201" cy="3119845"/>
              </a:xfrm>
              <a:grpFill/>
            </p:grpSpPr>
            <p:sp>
              <p:nvSpPr>
                <p:cNvPr id="29" name="Block Arc 43"/>
                <p:cNvSpPr/>
                <p:nvPr/>
              </p:nvSpPr>
              <p:spPr>
                <a:xfrm rot="2364690" flipH="1">
                  <a:off x="3009900" y="1829356"/>
                  <a:ext cx="3119845" cy="3119844"/>
                </a:xfrm>
                <a:prstGeom prst="blockArc">
                  <a:avLst>
                    <a:gd name="adj1" fmla="val 15011212"/>
                    <a:gd name="adj2" fmla="val 18376964"/>
                    <a:gd name="adj3" fmla="val 215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0" name="Block Arc 44"/>
                <p:cNvSpPr/>
                <p:nvPr/>
              </p:nvSpPr>
              <p:spPr>
                <a:xfrm rot="19235310">
                  <a:off x="3014255" y="1829356"/>
                  <a:ext cx="3119845" cy="3119844"/>
                </a:xfrm>
                <a:prstGeom prst="blockArc">
                  <a:avLst>
                    <a:gd name="adj1" fmla="val 15011212"/>
                    <a:gd name="adj2" fmla="val 18376964"/>
                    <a:gd name="adj3" fmla="val 215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1" name="Block Arc 45"/>
                <p:cNvSpPr/>
                <p:nvPr/>
              </p:nvSpPr>
              <p:spPr>
                <a:xfrm rot="6037468" flipH="1">
                  <a:off x="3009901" y="1829356"/>
                  <a:ext cx="3119844" cy="3119845"/>
                </a:xfrm>
                <a:prstGeom prst="blockArc">
                  <a:avLst>
                    <a:gd name="adj1" fmla="val 15011212"/>
                    <a:gd name="adj2" fmla="val 18376964"/>
                    <a:gd name="adj3" fmla="val 215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2" name="Block Arc 46"/>
                <p:cNvSpPr/>
                <p:nvPr/>
              </p:nvSpPr>
              <p:spPr>
                <a:xfrm rot="15562532">
                  <a:off x="3014257" y="1829356"/>
                  <a:ext cx="3119844" cy="3119845"/>
                </a:xfrm>
                <a:prstGeom prst="blockArc">
                  <a:avLst>
                    <a:gd name="adj1" fmla="val 15011212"/>
                    <a:gd name="adj2" fmla="val 18376964"/>
                    <a:gd name="adj3" fmla="val 215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24" name="Group 38"/>
              <p:cNvGrpSpPr/>
              <p:nvPr/>
            </p:nvGrpSpPr>
            <p:grpSpPr>
              <a:xfrm flipV="1">
                <a:off x="1201725" y="2787650"/>
                <a:ext cx="1523996" cy="1521876"/>
                <a:chOff x="3009900" y="1829356"/>
                <a:chExt cx="3124201" cy="3119845"/>
              </a:xfrm>
              <a:grpFill/>
            </p:grpSpPr>
            <p:sp>
              <p:nvSpPr>
                <p:cNvPr id="25" name="Block Arc 39"/>
                <p:cNvSpPr/>
                <p:nvPr/>
              </p:nvSpPr>
              <p:spPr>
                <a:xfrm rot="2364690" flipH="1">
                  <a:off x="3009900" y="1829356"/>
                  <a:ext cx="3119845" cy="3119844"/>
                </a:xfrm>
                <a:prstGeom prst="blockArc">
                  <a:avLst>
                    <a:gd name="adj1" fmla="val 15011212"/>
                    <a:gd name="adj2" fmla="val 18376964"/>
                    <a:gd name="adj3" fmla="val 215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6" name="Block Arc 40"/>
                <p:cNvSpPr/>
                <p:nvPr/>
              </p:nvSpPr>
              <p:spPr>
                <a:xfrm rot="19235310">
                  <a:off x="3014255" y="1829356"/>
                  <a:ext cx="3119845" cy="3119844"/>
                </a:xfrm>
                <a:prstGeom prst="blockArc">
                  <a:avLst>
                    <a:gd name="adj1" fmla="val 15011212"/>
                    <a:gd name="adj2" fmla="val 18376964"/>
                    <a:gd name="adj3" fmla="val 215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7" name="Block Arc 41"/>
                <p:cNvSpPr/>
                <p:nvPr/>
              </p:nvSpPr>
              <p:spPr>
                <a:xfrm rot="6037468" flipH="1">
                  <a:off x="3009901" y="1829356"/>
                  <a:ext cx="3119844" cy="3119845"/>
                </a:xfrm>
                <a:prstGeom prst="blockArc">
                  <a:avLst>
                    <a:gd name="adj1" fmla="val 15011212"/>
                    <a:gd name="adj2" fmla="val 18376964"/>
                    <a:gd name="adj3" fmla="val 215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8" name="Block Arc 42"/>
                <p:cNvSpPr/>
                <p:nvPr/>
              </p:nvSpPr>
              <p:spPr>
                <a:xfrm rot="15562532">
                  <a:off x="3014257" y="1829356"/>
                  <a:ext cx="3119844" cy="3119845"/>
                </a:xfrm>
                <a:prstGeom prst="blockArc">
                  <a:avLst>
                    <a:gd name="adj1" fmla="val 15011212"/>
                    <a:gd name="adj2" fmla="val 18376964"/>
                    <a:gd name="adj3" fmla="val 215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  <p:sp>
          <p:nvSpPr>
            <p:cNvPr id="21" name="Freeform: Shape 50"/>
            <p:cNvSpPr/>
            <p:nvPr/>
          </p:nvSpPr>
          <p:spPr bwMode="auto">
            <a:xfrm>
              <a:off x="9288949" y="2747419"/>
              <a:ext cx="658368" cy="512064"/>
            </a:xfrm>
            <a:custGeom>
              <a:avLst/>
              <a:gdLst/>
              <a:ahLst/>
              <a:cxnLst>
                <a:cxn ang="0">
                  <a:pos x="55" y="23"/>
                </a:cxn>
                <a:cxn ang="0">
                  <a:pos x="25" y="23"/>
                </a:cxn>
                <a:cxn ang="0">
                  <a:pos x="12" y="29"/>
                </a:cxn>
                <a:cxn ang="0">
                  <a:pos x="0" y="43"/>
                </a:cxn>
                <a:cxn ang="0">
                  <a:pos x="0" y="43"/>
                </a:cxn>
                <a:cxn ang="0">
                  <a:pos x="0" y="42"/>
                </a:cxn>
                <a:cxn ang="0">
                  <a:pos x="0" y="8"/>
                </a:cxn>
                <a:cxn ang="0">
                  <a:pos x="8" y="0"/>
                </a:cxn>
                <a:cxn ang="0">
                  <a:pos x="19" y="0"/>
                </a:cxn>
                <a:cxn ang="0">
                  <a:pos x="27" y="8"/>
                </a:cxn>
                <a:cxn ang="0">
                  <a:pos x="27" y="9"/>
                </a:cxn>
                <a:cxn ang="0">
                  <a:pos x="47" y="9"/>
                </a:cxn>
                <a:cxn ang="0">
                  <a:pos x="55" y="17"/>
                </a:cxn>
                <a:cxn ang="0">
                  <a:pos x="55" y="23"/>
                </a:cxn>
                <a:cxn ang="0">
                  <a:pos x="66" y="32"/>
                </a:cxn>
                <a:cxn ang="0">
                  <a:pos x="54" y="46"/>
                </a:cxn>
                <a:cxn ang="0">
                  <a:pos x="44" y="50"/>
                </a:cxn>
                <a:cxn ang="0">
                  <a:pos x="5" y="50"/>
                </a:cxn>
                <a:cxn ang="0">
                  <a:pos x="2" y="48"/>
                </a:cxn>
                <a:cxn ang="0">
                  <a:pos x="3" y="46"/>
                </a:cxn>
                <a:cxn ang="0">
                  <a:pos x="15" y="32"/>
                </a:cxn>
                <a:cxn ang="0">
                  <a:pos x="25" y="28"/>
                </a:cxn>
                <a:cxn ang="0">
                  <a:pos x="64" y="28"/>
                </a:cxn>
                <a:cxn ang="0">
                  <a:pos x="67" y="30"/>
                </a:cxn>
                <a:cxn ang="0">
                  <a:pos x="66" y="32"/>
                </a:cxn>
              </a:cxnLst>
              <a:rect l="0" t="0" r="r" b="b"/>
              <a:pathLst>
                <a:path w="67" h="50">
                  <a:moveTo>
                    <a:pt x="55" y="23"/>
                  </a:moveTo>
                  <a:cubicBezTo>
                    <a:pt x="25" y="23"/>
                    <a:pt x="25" y="23"/>
                    <a:pt x="25" y="23"/>
                  </a:cubicBezTo>
                  <a:cubicBezTo>
                    <a:pt x="20" y="23"/>
                    <a:pt x="15" y="26"/>
                    <a:pt x="12" y="29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2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3" y="0"/>
                    <a:pt x="8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4" y="0"/>
                    <a:pt x="27" y="4"/>
                    <a:pt x="27" y="8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51" y="9"/>
                    <a:pt x="55" y="13"/>
                    <a:pt x="55" y="17"/>
                  </a:cubicBezTo>
                  <a:lnTo>
                    <a:pt x="55" y="23"/>
                  </a:lnTo>
                  <a:close/>
                  <a:moveTo>
                    <a:pt x="66" y="32"/>
                  </a:moveTo>
                  <a:cubicBezTo>
                    <a:pt x="54" y="46"/>
                    <a:pt x="54" y="46"/>
                    <a:pt x="54" y="46"/>
                  </a:cubicBezTo>
                  <a:cubicBezTo>
                    <a:pt x="52" y="48"/>
                    <a:pt x="47" y="50"/>
                    <a:pt x="44" y="50"/>
                  </a:cubicBezTo>
                  <a:cubicBezTo>
                    <a:pt x="5" y="50"/>
                    <a:pt x="5" y="50"/>
                    <a:pt x="5" y="50"/>
                  </a:cubicBezTo>
                  <a:cubicBezTo>
                    <a:pt x="4" y="50"/>
                    <a:pt x="2" y="50"/>
                    <a:pt x="2" y="48"/>
                  </a:cubicBezTo>
                  <a:cubicBezTo>
                    <a:pt x="2" y="48"/>
                    <a:pt x="3" y="47"/>
                    <a:pt x="3" y="46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8" y="29"/>
                    <a:pt x="22" y="28"/>
                    <a:pt x="25" y="28"/>
                  </a:cubicBezTo>
                  <a:cubicBezTo>
                    <a:pt x="64" y="28"/>
                    <a:pt x="64" y="28"/>
                    <a:pt x="64" y="28"/>
                  </a:cubicBezTo>
                  <a:cubicBezTo>
                    <a:pt x="65" y="28"/>
                    <a:pt x="67" y="28"/>
                    <a:pt x="67" y="30"/>
                  </a:cubicBezTo>
                  <a:cubicBezTo>
                    <a:pt x="67" y="30"/>
                    <a:pt x="66" y="31"/>
                    <a:pt x="66" y="32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" name="Rectangle 54"/>
            <p:cNvSpPr/>
            <p:nvPr/>
          </p:nvSpPr>
          <p:spPr>
            <a:xfrm>
              <a:off x="9298174" y="3398251"/>
              <a:ext cx="639919" cy="584775"/>
            </a:xfrm>
            <a:prstGeom prst="rect">
              <a:avLst/>
            </a:prstGeom>
          </p:spPr>
          <p:txBody>
            <a:bodyPr wrap="none">
              <a:normAutofit/>
            </a:bodyPr>
            <a:lstStyle/>
            <a:p>
              <a:r>
                <a:rPr lang="en-US" sz="3200" b="1">
                  <a:solidFill>
                    <a:schemeClr val="accent4"/>
                  </a:solidFill>
                </a:rPr>
                <a:t>04</a:t>
              </a:r>
            </a:p>
          </p:txBody>
        </p:sp>
      </p:grpSp>
      <p:grpSp>
        <p:nvGrpSpPr>
          <p:cNvPr id="8" name="千图PPT彼岸天：ID 8661124库_组合 61"/>
          <p:cNvGrpSpPr/>
          <p:nvPr>
            <p:custDataLst>
              <p:tags r:id="rId5"/>
            </p:custDataLst>
          </p:nvPr>
        </p:nvGrpSpPr>
        <p:grpSpPr>
          <a:xfrm>
            <a:off x="753577" y="4522121"/>
            <a:ext cx="2186768" cy="1141398"/>
            <a:chOff x="719138" y="4558559"/>
            <a:chExt cx="2186768" cy="1141398"/>
          </a:xfrm>
        </p:grpSpPr>
        <p:sp>
          <p:nvSpPr>
            <p:cNvPr id="18" name="TextBox 65"/>
            <p:cNvSpPr txBox="1"/>
            <p:nvPr/>
          </p:nvSpPr>
          <p:spPr>
            <a:xfrm>
              <a:off x="719138" y="4558559"/>
              <a:ext cx="2186768" cy="555392"/>
            </a:xfrm>
            <a:prstGeom prst="rect">
              <a:avLst/>
            </a:prstGeom>
            <a:noFill/>
          </p:spPr>
          <p:txBody>
            <a:bodyPr wrap="none" lIns="0" tIns="0" rIns="0" bIns="0" anchor="b" anchorCtr="1">
              <a:norm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accent1">
                      <a:lumMod val="100000"/>
                    </a:schemeClr>
                  </a:solidFill>
                </a:rPr>
                <a:t>输入标题文本</a:t>
              </a:r>
            </a:p>
          </p:txBody>
        </p:sp>
        <p:sp>
          <p:nvSpPr>
            <p:cNvPr id="19" name="TextBox 66"/>
            <p:cNvSpPr txBox="1"/>
            <p:nvPr/>
          </p:nvSpPr>
          <p:spPr>
            <a:xfrm>
              <a:off x="719138" y="5113949"/>
              <a:ext cx="2186768" cy="586008"/>
            </a:xfrm>
            <a:prstGeom prst="rect">
              <a:avLst/>
            </a:prstGeom>
          </p:spPr>
          <p:txBody>
            <a:bodyPr vert="horz" wrap="square" lIns="0" tIns="0" rIns="0" bIns="0" anchor="ctr" anchorCtr="1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</a:rPr>
                <a:t>请替换文字内容复制你的内容到此 </a:t>
              </a:r>
              <a:b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</a:rPr>
              </a:br>
              <a:endParaRPr lang="zh-CN" altLang="en-US" sz="1050" dirty="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9" name="千图PPT彼岸天：ID 8661124库_组合 67"/>
          <p:cNvGrpSpPr/>
          <p:nvPr>
            <p:custDataLst>
              <p:tags r:id="rId6"/>
            </p:custDataLst>
          </p:nvPr>
        </p:nvGrpSpPr>
        <p:grpSpPr>
          <a:xfrm>
            <a:off x="3589205" y="4522121"/>
            <a:ext cx="2186768" cy="1141398"/>
            <a:chOff x="719138" y="4558559"/>
            <a:chExt cx="2186768" cy="1141398"/>
          </a:xfrm>
        </p:grpSpPr>
        <p:sp>
          <p:nvSpPr>
            <p:cNvPr id="16" name="TextBox 68"/>
            <p:cNvSpPr txBox="1"/>
            <p:nvPr/>
          </p:nvSpPr>
          <p:spPr>
            <a:xfrm>
              <a:off x="719138" y="4558559"/>
              <a:ext cx="2186768" cy="555392"/>
            </a:xfrm>
            <a:prstGeom prst="rect">
              <a:avLst/>
            </a:prstGeom>
            <a:noFill/>
          </p:spPr>
          <p:txBody>
            <a:bodyPr wrap="none" lIns="0" tIns="0" rIns="0" bIns="0" anchor="b" anchorCtr="1">
              <a:norm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accent2">
                      <a:lumMod val="100000"/>
                    </a:schemeClr>
                  </a:solidFill>
                </a:rPr>
                <a:t>输入标题文本</a:t>
              </a:r>
            </a:p>
          </p:txBody>
        </p:sp>
        <p:sp>
          <p:nvSpPr>
            <p:cNvPr id="17" name="TextBox 69"/>
            <p:cNvSpPr txBox="1"/>
            <p:nvPr/>
          </p:nvSpPr>
          <p:spPr>
            <a:xfrm>
              <a:off x="719138" y="5113949"/>
              <a:ext cx="2186768" cy="586008"/>
            </a:xfrm>
            <a:prstGeom prst="rect">
              <a:avLst/>
            </a:prstGeom>
          </p:spPr>
          <p:txBody>
            <a:bodyPr vert="horz" wrap="square" lIns="0" tIns="0" rIns="0" bIns="0" anchor="ctr" anchorCtr="1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</a:rPr>
                <a:t>请替换文字内容复制你的内容到此 </a:t>
              </a:r>
              <a:b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</a:rPr>
              </a:br>
              <a:endParaRPr lang="zh-CN" altLang="en-US" sz="1050" dirty="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10" name="千图PPT彼岸天：ID 8661124库_组合 70"/>
          <p:cNvGrpSpPr/>
          <p:nvPr>
            <p:custDataLst>
              <p:tags r:id="rId7"/>
            </p:custDataLst>
          </p:nvPr>
        </p:nvGrpSpPr>
        <p:grpSpPr>
          <a:xfrm>
            <a:off x="6424833" y="4522121"/>
            <a:ext cx="2186768" cy="1141398"/>
            <a:chOff x="719138" y="4558559"/>
            <a:chExt cx="2186768" cy="1141398"/>
          </a:xfrm>
        </p:grpSpPr>
        <p:sp>
          <p:nvSpPr>
            <p:cNvPr id="14" name="TextBox 71"/>
            <p:cNvSpPr txBox="1"/>
            <p:nvPr/>
          </p:nvSpPr>
          <p:spPr>
            <a:xfrm>
              <a:off x="719138" y="4558559"/>
              <a:ext cx="2186768" cy="555392"/>
            </a:xfrm>
            <a:prstGeom prst="rect">
              <a:avLst/>
            </a:prstGeom>
            <a:noFill/>
          </p:spPr>
          <p:txBody>
            <a:bodyPr wrap="none" lIns="0" tIns="0" rIns="0" bIns="0" anchor="b" anchorCtr="1">
              <a:norm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accent3">
                      <a:lumMod val="100000"/>
                    </a:schemeClr>
                  </a:solidFill>
                </a:rPr>
                <a:t>输入标题文本</a:t>
              </a:r>
            </a:p>
          </p:txBody>
        </p:sp>
        <p:sp>
          <p:nvSpPr>
            <p:cNvPr id="15" name="TextBox 72"/>
            <p:cNvSpPr txBox="1"/>
            <p:nvPr/>
          </p:nvSpPr>
          <p:spPr>
            <a:xfrm>
              <a:off x="719138" y="5113949"/>
              <a:ext cx="2186768" cy="586008"/>
            </a:xfrm>
            <a:prstGeom prst="rect">
              <a:avLst/>
            </a:prstGeom>
          </p:spPr>
          <p:txBody>
            <a:bodyPr vert="horz" wrap="square" lIns="0" tIns="0" rIns="0" bIns="0" anchor="ctr" anchorCtr="1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</a:rPr>
                <a:t>请替换文字内容复制你的内容到此 </a:t>
              </a:r>
              <a:b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</a:rPr>
              </a:br>
              <a:endParaRPr lang="zh-CN" altLang="en-US" sz="1050" dirty="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11" name="千图PPT彼岸天：ID 8661124库_组合 73"/>
          <p:cNvGrpSpPr/>
          <p:nvPr>
            <p:custDataLst>
              <p:tags r:id="rId8"/>
            </p:custDataLst>
          </p:nvPr>
        </p:nvGrpSpPr>
        <p:grpSpPr>
          <a:xfrm>
            <a:off x="9260461" y="4522121"/>
            <a:ext cx="2186768" cy="1141398"/>
            <a:chOff x="719138" y="4558559"/>
            <a:chExt cx="2186768" cy="1141398"/>
          </a:xfrm>
        </p:grpSpPr>
        <p:sp>
          <p:nvSpPr>
            <p:cNvPr id="12" name="TextBox 74"/>
            <p:cNvSpPr txBox="1"/>
            <p:nvPr/>
          </p:nvSpPr>
          <p:spPr>
            <a:xfrm>
              <a:off x="719138" y="4558559"/>
              <a:ext cx="2186768" cy="555392"/>
            </a:xfrm>
            <a:prstGeom prst="rect">
              <a:avLst/>
            </a:prstGeom>
            <a:noFill/>
          </p:spPr>
          <p:txBody>
            <a:bodyPr wrap="none" lIns="0" tIns="0" rIns="0" bIns="0" anchor="b" anchorCtr="1">
              <a:norm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accent4">
                      <a:lumMod val="100000"/>
                    </a:schemeClr>
                  </a:solidFill>
                </a:rPr>
                <a:t>输入标题文本</a:t>
              </a:r>
            </a:p>
          </p:txBody>
        </p:sp>
        <p:sp>
          <p:nvSpPr>
            <p:cNvPr id="13" name="TextBox 75"/>
            <p:cNvSpPr txBox="1"/>
            <p:nvPr/>
          </p:nvSpPr>
          <p:spPr>
            <a:xfrm>
              <a:off x="719138" y="5113949"/>
              <a:ext cx="2186768" cy="586008"/>
            </a:xfrm>
            <a:prstGeom prst="rect">
              <a:avLst/>
            </a:prstGeom>
          </p:spPr>
          <p:txBody>
            <a:bodyPr vert="horz" wrap="square" lIns="0" tIns="0" rIns="0" bIns="0" anchor="ctr" anchorCtr="1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</a:rPr>
                <a:t>请替换文字内容复制你的内容到此 </a:t>
              </a:r>
              <a:b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</a:rPr>
              </a:br>
              <a:endParaRPr lang="zh-CN" altLang="en-US" sz="1050" dirty="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flip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千图PPT彼岸天：ID 8661124库_组合 1"/>
          <p:cNvGrpSpPr/>
          <p:nvPr>
            <p:custDataLst>
              <p:tags r:id="rId1"/>
            </p:custDataLst>
          </p:nvPr>
        </p:nvGrpSpPr>
        <p:grpSpPr>
          <a:xfrm>
            <a:off x="719667" y="1700808"/>
            <a:ext cx="2899576" cy="2808462"/>
            <a:chOff x="719667" y="1700808"/>
            <a:chExt cx="2899576" cy="2808462"/>
          </a:xfrm>
        </p:grpSpPr>
        <p:sp>
          <p:nvSpPr>
            <p:cNvPr id="4" name="Rectangle 106"/>
            <p:cNvSpPr/>
            <p:nvPr/>
          </p:nvSpPr>
          <p:spPr bwMode="auto">
            <a:xfrm>
              <a:off x="1000297" y="1700808"/>
              <a:ext cx="2338316" cy="280846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5" name="Group 107"/>
            <p:cNvGrpSpPr/>
            <p:nvPr/>
          </p:nvGrpSpPr>
          <p:grpSpPr>
            <a:xfrm>
              <a:off x="719667" y="3038438"/>
              <a:ext cx="2899576" cy="1151977"/>
              <a:chOff x="3821112" y="2586038"/>
              <a:chExt cx="1912938" cy="711200"/>
            </a:xfrm>
          </p:grpSpPr>
          <p:sp>
            <p:nvSpPr>
              <p:cNvPr id="33" name="Rectangle 108"/>
              <p:cNvSpPr/>
              <p:nvPr/>
            </p:nvSpPr>
            <p:spPr bwMode="auto">
              <a:xfrm>
                <a:off x="3821112" y="2814638"/>
                <a:ext cx="1912938" cy="482600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4" name="Right Triangle 109"/>
              <p:cNvSpPr/>
              <p:nvPr/>
            </p:nvSpPr>
            <p:spPr>
              <a:xfrm flipH="1">
                <a:off x="3821906" y="2586038"/>
                <a:ext cx="182558" cy="228598"/>
              </a:xfrm>
              <a:prstGeom prst="rtTriangl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5" name="Right Triangle 110"/>
              <p:cNvSpPr/>
              <p:nvPr/>
            </p:nvSpPr>
            <p:spPr>
              <a:xfrm>
                <a:off x="5548314" y="2586038"/>
                <a:ext cx="182558" cy="228598"/>
              </a:xfrm>
              <a:prstGeom prst="rtTriangl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6" name="TextBox 111"/>
            <p:cNvSpPr txBox="1"/>
            <p:nvPr/>
          </p:nvSpPr>
          <p:spPr>
            <a:xfrm>
              <a:off x="994224" y="1700808"/>
              <a:ext cx="2343486" cy="565361"/>
            </a:xfrm>
            <a:prstGeom prst="rect">
              <a:avLst/>
            </a:prstGeom>
            <a:noFill/>
          </p:spPr>
          <p:txBody>
            <a:bodyPr wrap="none" lIns="0" tIns="0" rIns="0" bIns="0" anchor="ctr" anchorCtr="1">
              <a:normAutofit/>
            </a:bodyPr>
            <a:lstStyle/>
            <a:p>
              <a:pPr lvl="0" algn="ctr" defTabSz="914400">
                <a:spcBef>
                  <a:spcPct val="0"/>
                </a:spcBef>
                <a:defRPr/>
              </a:pPr>
              <a:r>
                <a:rPr lang="zh-CN" altLang="en-US" sz="1600" b="1" dirty="0">
                  <a:solidFill>
                    <a:schemeClr val="accent1"/>
                  </a:solidFill>
                </a:rPr>
                <a:t>输入标题文本</a:t>
              </a:r>
            </a:p>
          </p:txBody>
        </p:sp>
        <p:sp>
          <p:nvSpPr>
            <p:cNvPr id="7" name="TextBox 112"/>
            <p:cNvSpPr txBox="1"/>
            <p:nvPr/>
          </p:nvSpPr>
          <p:spPr>
            <a:xfrm>
              <a:off x="994224" y="3408717"/>
              <a:ext cx="2333073" cy="79255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ctr" anchorCtr="1">
              <a:normAutofit/>
            </a:bodyPr>
            <a:lstStyle/>
            <a:p>
              <a:pPr algn="ctr"/>
              <a:r>
                <a:rPr lang="en-US" sz="2000" b="1">
                  <a:solidFill>
                    <a:schemeClr val="bg1"/>
                  </a:solidFill>
                </a:rPr>
                <a:t>90%</a:t>
              </a:r>
            </a:p>
          </p:txBody>
        </p:sp>
        <p:sp>
          <p:nvSpPr>
            <p:cNvPr id="8" name="Rectangle 2"/>
            <p:cNvSpPr/>
            <p:nvPr/>
          </p:nvSpPr>
          <p:spPr>
            <a:xfrm>
              <a:off x="1006554" y="2266170"/>
              <a:ext cx="2320743" cy="1131694"/>
            </a:xfrm>
            <a:prstGeom prst="rect">
              <a:avLst/>
            </a:prstGeom>
          </p:spPr>
          <p:txBody>
            <a:bodyPr wrap="square" bIns="144000" anchor="b" anchorCtr="1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请替换文字内容复制你的内容到此 </a:t>
              </a:r>
            </a:p>
          </p:txBody>
        </p:sp>
      </p:grpSp>
      <p:grpSp>
        <p:nvGrpSpPr>
          <p:cNvPr id="36" name="千图PPT彼岸天：ID 8661124库_组合 35"/>
          <p:cNvGrpSpPr/>
          <p:nvPr>
            <p:custDataLst>
              <p:tags r:id="rId2"/>
            </p:custDataLst>
          </p:nvPr>
        </p:nvGrpSpPr>
        <p:grpSpPr>
          <a:xfrm>
            <a:off x="3350819" y="2852271"/>
            <a:ext cx="2899576" cy="2808462"/>
            <a:chOff x="3350819" y="2852271"/>
            <a:chExt cx="2899576" cy="2808462"/>
          </a:xfrm>
        </p:grpSpPr>
        <p:sp>
          <p:nvSpPr>
            <p:cNvPr id="9" name="Rectangle 36"/>
            <p:cNvSpPr/>
            <p:nvPr/>
          </p:nvSpPr>
          <p:spPr bwMode="auto">
            <a:xfrm>
              <a:off x="3631449" y="2852271"/>
              <a:ext cx="2338316" cy="280846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0" name="Group 37"/>
            <p:cNvGrpSpPr/>
            <p:nvPr/>
          </p:nvGrpSpPr>
          <p:grpSpPr>
            <a:xfrm>
              <a:off x="3350819" y="4189901"/>
              <a:ext cx="2899576" cy="1151977"/>
              <a:chOff x="3821112" y="2586038"/>
              <a:chExt cx="1912938" cy="711200"/>
            </a:xfrm>
          </p:grpSpPr>
          <p:sp>
            <p:nvSpPr>
              <p:cNvPr id="30" name="Rectangle 41"/>
              <p:cNvSpPr/>
              <p:nvPr/>
            </p:nvSpPr>
            <p:spPr bwMode="auto">
              <a:xfrm>
                <a:off x="3821112" y="2814638"/>
                <a:ext cx="1912938" cy="48260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" name="Right Triangle 42"/>
              <p:cNvSpPr/>
              <p:nvPr/>
            </p:nvSpPr>
            <p:spPr>
              <a:xfrm flipH="1">
                <a:off x="3821906" y="2586038"/>
                <a:ext cx="182558" cy="228598"/>
              </a:xfrm>
              <a:prstGeom prst="rtTriangl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2" name="Right Triangle 43"/>
              <p:cNvSpPr/>
              <p:nvPr/>
            </p:nvSpPr>
            <p:spPr>
              <a:xfrm>
                <a:off x="5548314" y="2586038"/>
                <a:ext cx="182558" cy="228598"/>
              </a:xfrm>
              <a:prstGeom prst="rtTriangl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11" name="TextBox 38"/>
            <p:cNvSpPr txBox="1"/>
            <p:nvPr/>
          </p:nvSpPr>
          <p:spPr>
            <a:xfrm>
              <a:off x="3625376" y="2852271"/>
              <a:ext cx="2343486" cy="565361"/>
            </a:xfrm>
            <a:prstGeom prst="rect">
              <a:avLst/>
            </a:prstGeom>
            <a:noFill/>
          </p:spPr>
          <p:txBody>
            <a:bodyPr wrap="none" lIns="0" tIns="0" rIns="0" bIns="0" anchor="ctr" anchorCtr="1">
              <a:normAutofit/>
            </a:bodyPr>
            <a:lstStyle/>
            <a:p>
              <a:pPr lvl="0" algn="ctr" defTabSz="914400">
                <a:spcBef>
                  <a:spcPct val="0"/>
                </a:spcBef>
                <a:defRPr/>
              </a:pPr>
              <a:r>
                <a:rPr lang="zh-CN" altLang="en-US" sz="1600" b="1" dirty="0">
                  <a:solidFill>
                    <a:schemeClr val="accent2">
                      <a:lumMod val="50000"/>
                    </a:schemeClr>
                  </a:solidFill>
                </a:rPr>
                <a:t>输入标题文本</a:t>
              </a:r>
            </a:p>
          </p:txBody>
        </p:sp>
        <p:sp>
          <p:nvSpPr>
            <p:cNvPr id="12" name="TextBox 39"/>
            <p:cNvSpPr txBox="1"/>
            <p:nvPr/>
          </p:nvSpPr>
          <p:spPr>
            <a:xfrm>
              <a:off x="3625376" y="4560180"/>
              <a:ext cx="2333073" cy="79255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ctr" anchorCtr="1">
              <a:normAutofit/>
            </a:bodyPr>
            <a:lstStyle/>
            <a:p>
              <a:pPr algn="ctr"/>
              <a:r>
                <a:rPr lang="en-US" sz="2000" b="1">
                  <a:solidFill>
                    <a:schemeClr val="bg1"/>
                  </a:solidFill>
                </a:rPr>
                <a:t>90%</a:t>
              </a:r>
            </a:p>
          </p:txBody>
        </p:sp>
        <p:sp>
          <p:nvSpPr>
            <p:cNvPr id="13" name="Rectangle 40"/>
            <p:cNvSpPr/>
            <p:nvPr/>
          </p:nvSpPr>
          <p:spPr>
            <a:xfrm>
              <a:off x="3637706" y="3417633"/>
              <a:ext cx="2320743" cy="1131694"/>
            </a:xfrm>
            <a:prstGeom prst="rect">
              <a:avLst/>
            </a:prstGeom>
          </p:spPr>
          <p:txBody>
            <a:bodyPr wrap="square" bIns="144000" anchor="b" anchorCtr="1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请替换文字内容复制你的内容到此 </a:t>
              </a:r>
            </a:p>
          </p:txBody>
        </p:sp>
      </p:grpSp>
      <p:grpSp>
        <p:nvGrpSpPr>
          <p:cNvPr id="37" name="千图PPT彼岸天：ID 8661124库_组合 36"/>
          <p:cNvGrpSpPr/>
          <p:nvPr>
            <p:custDataLst>
              <p:tags r:id="rId3"/>
            </p:custDataLst>
          </p:nvPr>
        </p:nvGrpSpPr>
        <p:grpSpPr>
          <a:xfrm>
            <a:off x="5969765" y="1700808"/>
            <a:ext cx="2899576" cy="2808462"/>
            <a:chOff x="5969765" y="1700808"/>
            <a:chExt cx="2899576" cy="2808462"/>
          </a:xfrm>
        </p:grpSpPr>
        <p:sp>
          <p:nvSpPr>
            <p:cNvPr id="14" name="Rectangle 45"/>
            <p:cNvSpPr/>
            <p:nvPr/>
          </p:nvSpPr>
          <p:spPr bwMode="auto">
            <a:xfrm>
              <a:off x="6250395" y="1700808"/>
              <a:ext cx="2338316" cy="280846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5" name="Group 46"/>
            <p:cNvGrpSpPr/>
            <p:nvPr/>
          </p:nvGrpSpPr>
          <p:grpSpPr>
            <a:xfrm>
              <a:off x="5969765" y="3038438"/>
              <a:ext cx="2899576" cy="1151977"/>
              <a:chOff x="3821112" y="2586038"/>
              <a:chExt cx="1912938" cy="711200"/>
            </a:xfrm>
          </p:grpSpPr>
          <p:sp>
            <p:nvSpPr>
              <p:cNvPr id="27" name="Rectangle 50"/>
              <p:cNvSpPr/>
              <p:nvPr/>
            </p:nvSpPr>
            <p:spPr bwMode="auto">
              <a:xfrm>
                <a:off x="3821112" y="2814638"/>
                <a:ext cx="1912938" cy="482600"/>
              </a:xfrm>
              <a:prstGeom prst="rect">
                <a:avLst/>
              </a:prstGeom>
              <a:solidFill>
                <a:schemeClr val="accent3">
                  <a:lumMod val="100000"/>
                </a:schemeClr>
              </a:solidFill>
              <a:ln w="9525">
                <a:noFill/>
                <a:miter lim="800000"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8" name="Right Triangle 51"/>
              <p:cNvSpPr/>
              <p:nvPr/>
            </p:nvSpPr>
            <p:spPr>
              <a:xfrm flipH="1">
                <a:off x="3821906" y="2586038"/>
                <a:ext cx="182558" cy="228598"/>
              </a:xfrm>
              <a:prstGeom prst="rtTriangle">
                <a:avLst/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9" name="Right Triangle 52"/>
              <p:cNvSpPr/>
              <p:nvPr/>
            </p:nvSpPr>
            <p:spPr>
              <a:xfrm>
                <a:off x="5548314" y="2586038"/>
                <a:ext cx="182558" cy="228598"/>
              </a:xfrm>
              <a:prstGeom prst="rtTriangle">
                <a:avLst/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16" name="TextBox 47"/>
            <p:cNvSpPr txBox="1"/>
            <p:nvPr/>
          </p:nvSpPr>
          <p:spPr>
            <a:xfrm>
              <a:off x="6244322" y="1700808"/>
              <a:ext cx="2343486" cy="565361"/>
            </a:xfrm>
            <a:prstGeom prst="rect">
              <a:avLst/>
            </a:prstGeom>
            <a:noFill/>
          </p:spPr>
          <p:txBody>
            <a:bodyPr wrap="none" lIns="0" tIns="0" rIns="0" bIns="0" anchor="ctr" anchorCtr="1">
              <a:normAutofit/>
            </a:bodyPr>
            <a:lstStyle/>
            <a:p>
              <a:pPr lvl="0" algn="ctr" defTabSz="914400">
                <a:spcBef>
                  <a:spcPct val="0"/>
                </a:spcBef>
                <a:defRPr/>
              </a:pPr>
              <a:r>
                <a:rPr lang="zh-CN" altLang="en-US" sz="1600" b="1" dirty="0">
                  <a:solidFill>
                    <a:schemeClr val="accent3">
                      <a:lumMod val="100000"/>
                    </a:schemeClr>
                  </a:solidFill>
                </a:rPr>
                <a:t>输入标题文本</a:t>
              </a:r>
            </a:p>
          </p:txBody>
        </p:sp>
        <p:sp>
          <p:nvSpPr>
            <p:cNvPr id="17" name="TextBox 48"/>
            <p:cNvSpPr txBox="1"/>
            <p:nvPr/>
          </p:nvSpPr>
          <p:spPr>
            <a:xfrm>
              <a:off x="6244322" y="3408717"/>
              <a:ext cx="2333073" cy="79255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ctr" anchorCtr="1">
              <a:normAutofit/>
            </a:bodyPr>
            <a:lstStyle/>
            <a:p>
              <a:pPr algn="ctr"/>
              <a:r>
                <a:rPr lang="en-US" sz="2000" b="1">
                  <a:solidFill>
                    <a:schemeClr val="bg1"/>
                  </a:solidFill>
                </a:rPr>
                <a:t>90%</a:t>
              </a:r>
            </a:p>
          </p:txBody>
        </p:sp>
        <p:sp>
          <p:nvSpPr>
            <p:cNvPr id="18" name="Rectangle 49"/>
            <p:cNvSpPr/>
            <p:nvPr/>
          </p:nvSpPr>
          <p:spPr>
            <a:xfrm>
              <a:off x="6256652" y="2266170"/>
              <a:ext cx="2320743" cy="1131694"/>
            </a:xfrm>
            <a:prstGeom prst="rect">
              <a:avLst/>
            </a:prstGeom>
          </p:spPr>
          <p:txBody>
            <a:bodyPr wrap="square" bIns="144000" anchor="b" anchorCtr="1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请替换文字内容复制你的内容到此 </a:t>
              </a:r>
            </a:p>
          </p:txBody>
        </p:sp>
      </p:grpSp>
      <p:grpSp>
        <p:nvGrpSpPr>
          <p:cNvPr id="38" name="千图PPT彼岸天：ID 8661124库_组合 37"/>
          <p:cNvGrpSpPr/>
          <p:nvPr>
            <p:custDataLst>
              <p:tags r:id="rId4"/>
            </p:custDataLst>
          </p:nvPr>
        </p:nvGrpSpPr>
        <p:grpSpPr>
          <a:xfrm>
            <a:off x="8584127" y="2852271"/>
            <a:ext cx="2899576" cy="2808462"/>
            <a:chOff x="8584127" y="2852271"/>
            <a:chExt cx="2899576" cy="2808462"/>
          </a:xfrm>
        </p:grpSpPr>
        <p:sp>
          <p:nvSpPr>
            <p:cNvPr id="19" name="Rectangle 54"/>
            <p:cNvSpPr/>
            <p:nvPr/>
          </p:nvSpPr>
          <p:spPr bwMode="auto">
            <a:xfrm>
              <a:off x="8864757" y="2852271"/>
              <a:ext cx="2338316" cy="280846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20" name="Group 55"/>
            <p:cNvGrpSpPr/>
            <p:nvPr/>
          </p:nvGrpSpPr>
          <p:grpSpPr>
            <a:xfrm>
              <a:off x="8584127" y="4189901"/>
              <a:ext cx="2899576" cy="1151977"/>
              <a:chOff x="3821112" y="2586038"/>
              <a:chExt cx="1912938" cy="711200"/>
            </a:xfrm>
          </p:grpSpPr>
          <p:sp>
            <p:nvSpPr>
              <p:cNvPr id="24" name="Rectangle 59"/>
              <p:cNvSpPr/>
              <p:nvPr/>
            </p:nvSpPr>
            <p:spPr bwMode="auto">
              <a:xfrm>
                <a:off x="3821112" y="2814638"/>
                <a:ext cx="1912938" cy="482600"/>
              </a:xfrm>
              <a:prstGeom prst="rect">
                <a:avLst/>
              </a:prstGeom>
              <a:solidFill>
                <a:schemeClr val="accent4">
                  <a:lumMod val="100000"/>
                </a:schemeClr>
              </a:solidFill>
              <a:ln w="9525">
                <a:noFill/>
                <a:miter lim="800000"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" name="Right Triangle 60"/>
              <p:cNvSpPr/>
              <p:nvPr/>
            </p:nvSpPr>
            <p:spPr>
              <a:xfrm flipH="1">
                <a:off x="3821906" y="2586038"/>
                <a:ext cx="182558" cy="228598"/>
              </a:xfrm>
              <a:prstGeom prst="rtTriangl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" name="Right Triangle 61"/>
              <p:cNvSpPr/>
              <p:nvPr/>
            </p:nvSpPr>
            <p:spPr>
              <a:xfrm>
                <a:off x="5548314" y="2586038"/>
                <a:ext cx="182558" cy="228598"/>
              </a:xfrm>
              <a:prstGeom prst="rtTriangl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21" name="TextBox 56"/>
            <p:cNvSpPr txBox="1"/>
            <p:nvPr/>
          </p:nvSpPr>
          <p:spPr>
            <a:xfrm>
              <a:off x="8858684" y="2852271"/>
              <a:ext cx="2343486" cy="565361"/>
            </a:xfrm>
            <a:prstGeom prst="rect">
              <a:avLst/>
            </a:prstGeom>
            <a:noFill/>
          </p:spPr>
          <p:txBody>
            <a:bodyPr wrap="none" lIns="0" tIns="0" rIns="0" bIns="0" anchor="ctr" anchorCtr="1">
              <a:normAutofit/>
            </a:bodyPr>
            <a:lstStyle/>
            <a:p>
              <a:pPr lvl="0" algn="ctr" defTabSz="914400">
                <a:spcBef>
                  <a:spcPct val="0"/>
                </a:spcBef>
                <a:defRPr/>
              </a:pPr>
              <a:r>
                <a:rPr lang="zh-CN" altLang="en-US" sz="1600" b="1" dirty="0">
                  <a:solidFill>
                    <a:schemeClr val="accent4">
                      <a:lumMod val="100000"/>
                    </a:schemeClr>
                  </a:solidFill>
                </a:rPr>
                <a:t>输入标题文本</a:t>
              </a:r>
            </a:p>
          </p:txBody>
        </p:sp>
        <p:sp>
          <p:nvSpPr>
            <p:cNvPr id="22" name="TextBox 57"/>
            <p:cNvSpPr txBox="1"/>
            <p:nvPr/>
          </p:nvSpPr>
          <p:spPr>
            <a:xfrm>
              <a:off x="8858684" y="4560180"/>
              <a:ext cx="2333073" cy="79255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ctr" anchorCtr="1">
              <a:normAutofit/>
            </a:bodyPr>
            <a:lstStyle/>
            <a:p>
              <a:pPr algn="ctr"/>
              <a:r>
                <a:rPr lang="en-US" sz="2000" b="1">
                  <a:solidFill>
                    <a:schemeClr val="bg1"/>
                  </a:solidFill>
                </a:rPr>
                <a:t>90%</a:t>
              </a:r>
            </a:p>
          </p:txBody>
        </p:sp>
        <p:sp>
          <p:nvSpPr>
            <p:cNvPr id="23" name="Rectangle 58"/>
            <p:cNvSpPr/>
            <p:nvPr/>
          </p:nvSpPr>
          <p:spPr>
            <a:xfrm>
              <a:off x="8871014" y="3417633"/>
              <a:ext cx="2320743" cy="1131694"/>
            </a:xfrm>
            <a:prstGeom prst="rect">
              <a:avLst/>
            </a:prstGeom>
          </p:spPr>
          <p:txBody>
            <a:bodyPr wrap="square" bIns="144000" anchor="b" anchorCtr="1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请替换文字内容复制你的内容到此 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flip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千图PPT彼岸天：ID 8661124库_组合 57"/>
          <p:cNvGrpSpPr/>
          <p:nvPr>
            <p:custDataLst>
              <p:tags r:id="rId1"/>
            </p:custDataLst>
          </p:nvPr>
        </p:nvGrpSpPr>
        <p:grpSpPr>
          <a:xfrm>
            <a:off x="985850" y="3971830"/>
            <a:ext cx="4665512" cy="657234"/>
            <a:chOff x="985850" y="3971830"/>
            <a:chExt cx="4665512" cy="657234"/>
          </a:xfrm>
        </p:grpSpPr>
        <p:grpSp>
          <p:nvGrpSpPr>
            <p:cNvPr id="5" name="Group 6"/>
            <p:cNvGrpSpPr/>
            <p:nvPr/>
          </p:nvGrpSpPr>
          <p:grpSpPr>
            <a:xfrm>
              <a:off x="4994124" y="3971830"/>
              <a:ext cx="657238" cy="657234"/>
              <a:chOff x="846989" y="1401020"/>
              <a:chExt cx="877416" cy="877416"/>
            </a:xfrm>
            <a:effectLst/>
          </p:grpSpPr>
          <p:sp>
            <p:nvSpPr>
              <p:cNvPr id="52" name="Teardrop 7"/>
              <p:cNvSpPr/>
              <p:nvPr/>
            </p:nvSpPr>
            <p:spPr>
              <a:xfrm rot="8100000">
                <a:off x="846989" y="1401020"/>
                <a:ext cx="877416" cy="877416"/>
              </a:xfrm>
              <a:prstGeom prst="teardrop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3" name="Oval 8"/>
              <p:cNvSpPr/>
              <p:nvPr/>
            </p:nvSpPr>
            <p:spPr>
              <a:xfrm>
                <a:off x="981458" y="1537516"/>
                <a:ext cx="608478" cy="60847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="ctr">
                <a:normAutofit/>
              </a:bodyPr>
              <a:lstStyle/>
              <a:p>
                <a:pPr algn="ctr"/>
                <a:r>
                  <a:rPr lang="en-US" sz="1200" b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90%</a:t>
                </a:r>
              </a:p>
            </p:txBody>
          </p:sp>
        </p:grpSp>
        <p:sp>
          <p:nvSpPr>
            <p:cNvPr id="6" name="TextBox 9"/>
            <p:cNvSpPr txBox="1"/>
            <p:nvPr/>
          </p:nvSpPr>
          <p:spPr>
            <a:xfrm>
              <a:off x="985850" y="4196117"/>
              <a:ext cx="4008274" cy="244041"/>
            </a:xfrm>
            <a:prstGeom prst="rect">
              <a:avLst/>
            </a:prstGeom>
          </p:spPr>
          <p:txBody>
            <a:bodyPr wrap="square" lIns="0" tIns="0" rIns="0" bIns="0" anchor="t" anchorCtr="0">
              <a:norm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dk1">
                      <a:lumMod val="100000"/>
                    </a:schemeClr>
                  </a:solidFill>
                </a:rPr>
                <a:t>请替换文字内容复制你的内容到此</a:t>
              </a:r>
            </a:p>
          </p:txBody>
        </p:sp>
      </p:grpSp>
      <p:grpSp>
        <p:nvGrpSpPr>
          <p:cNvPr id="57" name="千图PPT彼岸天：ID 8661124库_组合 56"/>
          <p:cNvGrpSpPr/>
          <p:nvPr>
            <p:custDataLst>
              <p:tags r:id="rId2"/>
            </p:custDataLst>
          </p:nvPr>
        </p:nvGrpSpPr>
        <p:grpSpPr>
          <a:xfrm>
            <a:off x="1786402" y="3166328"/>
            <a:ext cx="4665512" cy="657234"/>
            <a:chOff x="1786402" y="3166328"/>
            <a:chExt cx="4665512" cy="657234"/>
          </a:xfrm>
        </p:grpSpPr>
        <p:grpSp>
          <p:nvGrpSpPr>
            <p:cNvPr id="9" name="Group 14"/>
            <p:cNvGrpSpPr/>
            <p:nvPr/>
          </p:nvGrpSpPr>
          <p:grpSpPr>
            <a:xfrm>
              <a:off x="5794676" y="3166328"/>
              <a:ext cx="657238" cy="657234"/>
              <a:chOff x="846989" y="1401020"/>
              <a:chExt cx="877416" cy="877416"/>
            </a:xfrm>
            <a:effectLst/>
          </p:grpSpPr>
          <p:sp>
            <p:nvSpPr>
              <p:cNvPr id="48" name="Teardrop 15"/>
              <p:cNvSpPr/>
              <p:nvPr/>
            </p:nvSpPr>
            <p:spPr>
              <a:xfrm rot="8100000">
                <a:off x="846989" y="1401020"/>
                <a:ext cx="877416" cy="877416"/>
              </a:xfrm>
              <a:prstGeom prst="teardrop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9" name="Oval 16"/>
              <p:cNvSpPr/>
              <p:nvPr/>
            </p:nvSpPr>
            <p:spPr>
              <a:xfrm>
                <a:off x="981458" y="1537516"/>
                <a:ext cx="608478" cy="60847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="ctr">
                <a:normAutofit/>
              </a:bodyPr>
              <a:lstStyle/>
              <a:p>
                <a:pPr algn="ctr"/>
                <a:r>
                  <a:rPr lang="en-US" sz="1200" b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80%</a:t>
                </a:r>
              </a:p>
            </p:txBody>
          </p:sp>
        </p:grpSp>
        <p:sp>
          <p:nvSpPr>
            <p:cNvPr id="10" name="TextBox 17"/>
            <p:cNvSpPr txBox="1"/>
            <p:nvPr/>
          </p:nvSpPr>
          <p:spPr>
            <a:xfrm>
              <a:off x="1786402" y="3338562"/>
              <a:ext cx="4008274" cy="244041"/>
            </a:xfrm>
            <a:prstGeom prst="rect">
              <a:avLst/>
            </a:prstGeom>
          </p:spPr>
          <p:txBody>
            <a:bodyPr wrap="square" lIns="0" tIns="0" rIns="0" bIns="0" anchor="t" anchorCtr="0">
              <a:norm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dk1">
                      <a:lumMod val="100000"/>
                    </a:schemeClr>
                  </a:solidFill>
                </a:rPr>
                <a:t>请替换文字内容复制你的内容到此</a:t>
              </a:r>
            </a:p>
          </p:txBody>
        </p:sp>
      </p:grpSp>
      <p:grpSp>
        <p:nvGrpSpPr>
          <p:cNvPr id="56" name="千图PPT彼岸天：ID 8661124库_组合 55"/>
          <p:cNvGrpSpPr/>
          <p:nvPr>
            <p:custDataLst>
              <p:tags r:id="rId3"/>
            </p:custDataLst>
          </p:nvPr>
        </p:nvGrpSpPr>
        <p:grpSpPr>
          <a:xfrm>
            <a:off x="2654647" y="2279523"/>
            <a:ext cx="4665512" cy="657234"/>
            <a:chOff x="2654647" y="2279523"/>
            <a:chExt cx="4665512" cy="657234"/>
          </a:xfrm>
        </p:grpSpPr>
        <p:grpSp>
          <p:nvGrpSpPr>
            <p:cNvPr id="13" name="Group 22"/>
            <p:cNvGrpSpPr/>
            <p:nvPr/>
          </p:nvGrpSpPr>
          <p:grpSpPr>
            <a:xfrm>
              <a:off x="6662921" y="2279523"/>
              <a:ext cx="657238" cy="657234"/>
              <a:chOff x="846989" y="1401020"/>
              <a:chExt cx="877416" cy="877416"/>
            </a:xfrm>
            <a:effectLst/>
          </p:grpSpPr>
          <p:sp>
            <p:nvSpPr>
              <p:cNvPr id="44" name="Teardrop 23"/>
              <p:cNvSpPr/>
              <p:nvPr/>
            </p:nvSpPr>
            <p:spPr>
              <a:xfrm rot="8100000">
                <a:off x="846989" y="1401020"/>
                <a:ext cx="877416" cy="877416"/>
              </a:xfrm>
              <a:prstGeom prst="teardrop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5" name="Oval 24"/>
              <p:cNvSpPr/>
              <p:nvPr/>
            </p:nvSpPr>
            <p:spPr>
              <a:xfrm>
                <a:off x="981458" y="1537516"/>
                <a:ext cx="608478" cy="60847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="ctr">
                <a:normAutofit/>
              </a:bodyPr>
              <a:lstStyle/>
              <a:p>
                <a:pPr algn="ctr"/>
                <a:r>
                  <a:rPr lang="en-US" sz="1200" b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70%</a:t>
                </a:r>
              </a:p>
            </p:txBody>
          </p:sp>
        </p:grpSp>
        <p:sp>
          <p:nvSpPr>
            <p:cNvPr id="14" name="TextBox 25"/>
            <p:cNvSpPr txBox="1"/>
            <p:nvPr/>
          </p:nvSpPr>
          <p:spPr>
            <a:xfrm>
              <a:off x="2654647" y="2451759"/>
              <a:ext cx="4008274" cy="244041"/>
            </a:xfrm>
            <a:prstGeom prst="rect">
              <a:avLst/>
            </a:prstGeom>
          </p:spPr>
          <p:txBody>
            <a:bodyPr wrap="square" lIns="0" tIns="0" rIns="0" bIns="0" anchor="t" anchorCtr="0">
              <a:norm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dk1">
                      <a:lumMod val="100000"/>
                    </a:schemeClr>
                  </a:solidFill>
                </a:rPr>
                <a:t>请替换文字内容复制你的内容到此</a:t>
              </a:r>
            </a:p>
          </p:txBody>
        </p:sp>
      </p:grpSp>
      <p:grpSp>
        <p:nvGrpSpPr>
          <p:cNvPr id="2" name="千图PPT彼岸天：ID 8661124库_组合 1"/>
          <p:cNvGrpSpPr/>
          <p:nvPr>
            <p:custDataLst>
              <p:tags r:id="rId4"/>
            </p:custDataLst>
          </p:nvPr>
        </p:nvGrpSpPr>
        <p:grpSpPr>
          <a:xfrm>
            <a:off x="3644815" y="1311052"/>
            <a:ext cx="4665512" cy="657234"/>
            <a:chOff x="3644815" y="1311052"/>
            <a:chExt cx="4665512" cy="657234"/>
          </a:xfrm>
        </p:grpSpPr>
        <p:grpSp>
          <p:nvGrpSpPr>
            <p:cNvPr id="18" name="Group 35"/>
            <p:cNvGrpSpPr/>
            <p:nvPr/>
          </p:nvGrpSpPr>
          <p:grpSpPr>
            <a:xfrm>
              <a:off x="7653089" y="1311052"/>
              <a:ext cx="657238" cy="657234"/>
              <a:chOff x="846989" y="1401020"/>
              <a:chExt cx="877416" cy="877416"/>
            </a:xfrm>
            <a:effectLst/>
          </p:grpSpPr>
          <p:sp>
            <p:nvSpPr>
              <p:cNvPr id="36" name="Teardrop 36"/>
              <p:cNvSpPr/>
              <p:nvPr/>
            </p:nvSpPr>
            <p:spPr>
              <a:xfrm rot="8100000">
                <a:off x="846989" y="1401020"/>
                <a:ext cx="877416" cy="877416"/>
              </a:xfrm>
              <a:prstGeom prst="teardrop">
                <a:avLst/>
              </a:pr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7" name="Oval 37"/>
              <p:cNvSpPr/>
              <p:nvPr/>
            </p:nvSpPr>
            <p:spPr>
              <a:xfrm>
                <a:off x="981458" y="1537516"/>
                <a:ext cx="608478" cy="60847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="ctr">
                <a:normAutofit/>
              </a:bodyPr>
              <a:lstStyle/>
              <a:p>
                <a:pPr algn="ctr"/>
                <a:r>
                  <a:rPr lang="en-US" sz="1200" b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95%</a:t>
                </a:r>
              </a:p>
            </p:txBody>
          </p:sp>
        </p:grpSp>
        <p:sp>
          <p:nvSpPr>
            <p:cNvPr id="19" name="TextBox 38"/>
            <p:cNvSpPr txBox="1"/>
            <p:nvPr/>
          </p:nvSpPr>
          <p:spPr>
            <a:xfrm>
              <a:off x="3644815" y="1483287"/>
              <a:ext cx="4008274" cy="244041"/>
            </a:xfrm>
            <a:prstGeom prst="rect">
              <a:avLst/>
            </a:prstGeom>
          </p:spPr>
          <p:txBody>
            <a:bodyPr wrap="square" lIns="0" tIns="0" rIns="0" bIns="0" anchor="t" anchorCtr="0">
              <a:norm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dk1">
                      <a:lumMod val="100000"/>
                    </a:schemeClr>
                  </a:solidFill>
                </a:rPr>
                <a:t>请替换文字内容复制你的内容到此</a:t>
              </a:r>
            </a:p>
          </p:txBody>
        </p:sp>
      </p:grpSp>
      <p:grpSp>
        <p:nvGrpSpPr>
          <p:cNvPr id="62" name="千图PPT彼岸天：ID 8661124库_组合 61"/>
          <p:cNvGrpSpPr/>
          <p:nvPr>
            <p:custDataLst>
              <p:tags r:id="rId5"/>
            </p:custDataLst>
          </p:nvPr>
        </p:nvGrpSpPr>
        <p:grpSpPr>
          <a:xfrm>
            <a:off x="7535234" y="2123120"/>
            <a:ext cx="2382196" cy="1796571"/>
            <a:chOff x="7535234" y="2123120"/>
            <a:chExt cx="2382196" cy="1796571"/>
          </a:xfrm>
        </p:grpSpPr>
        <p:grpSp>
          <p:nvGrpSpPr>
            <p:cNvPr id="16" name="Group 27"/>
            <p:cNvGrpSpPr/>
            <p:nvPr/>
          </p:nvGrpSpPr>
          <p:grpSpPr>
            <a:xfrm>
              <a:off x="7535234" y="2123120"/>
              <a:ext cx="1822850" cy="1796568"/>
              <a:chOff x="5610706" y="1703074"/>
              <a:chExt cx="1541463" cy="1519238"/>
            </a:xfrm>
          </p:grpSpPr>
          <p:sp>
            <p:nvSpPr>
              <p:cNvPr id="42" name="Freeform: Shape 28"/>
              <p:cNvSpPr/>
              <p:nvPr/>
            </p:nvSpPr>
            <p:spPr bwMode="auto">
              <a:xfrm>
                <a:off x="5610706" y="1703074"/>
                <a:ext cx="727075" cy="151923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58" y="456"/>
                  </a:cxn>
                  <a:cxn ang="0">
                    <a:pos x="458" y="957"/>
                  </a:cxn>
                  <a:cxn ang="0">
                    <a:pos x="0" y="501"/>
                  </a:cxn>
                  <a:cxn ang="0">
                    <a:pos x="0" y="0"/>
                  </a:cxn>
                </a:cxnLst>
                <a:rect l="0" t="0" r="r" b="b"/>
                <a:pathLst>
                  <a:path w="458" h="957">
                    <a:moveTo>
                      <a:pt x="0" y="0"/>
                    </a:moveTo>
                    <a:lnTo>
                      <a:pt x="458" y="456"/>
                    </a:lnTo>
                    <a:lnTo>
                      <a:pt x="458" y="957"/>
                    </a:lnTo>
                    <a:lnTo>
                      <a:pt x="0" y="50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3" name="Freeform: Shape 29"/>
              <p:cNvSpPr/>
              <p:nvPr/>
            </p:nvSpPr>
            <p:spPr bwMode="auto">
              <a:xfrm>
                <a:off x="5610706" y="1703074"/>
                <a:ext cx="1541463" cy="723900"/>
              </a:xfrm>
              <a:custGeom>
                <a:avLst/>
                <a:gdLst/>
                <a:ahLst/>
                <a:cxnLst>
                  <a:cxn ang="0">
                    <a:pos x="458" y="456"/>
                  </a:cxn>
                  <a:cxn ang="0">
                    <a:pos x="0" y="0"/>
                  </a:cxn>
                  <a:cxn ang="0">
                    <a:pos x="513" y="0"/>
                  </a:cxn>
                  <a:cxn ang="0">
                    <a:pos x="971" y="456"/>
                  </a:cxn>
                  <a:cxn ang="0">
                    <a:pos x="458" y="456"/>
                  </a:cxn>
                </a:cxnLst>
                <a:rect l="0" t="0" r="r" b="b"/>
                <a:pathLst>
                  <a:path w="971" h="456">
                    <a:moveTo>
                      <a:pt x="458" y="456"/>
                    </a:moveTo>
                    <a:lnTo>
                      <a:pt x="0" y="0"/>
                    </a:lnTo>
                    <a:lnTo>
                      <a:pt x="513" y="0"/>
                    </a:lnTo>
                    <a:lnTo>
                      <a:pt x="971" y="456"/>
                    </a:lnTo>
                    <a:lnTo>
                      <a:pt x="458" y="456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7" name="Group 30"/>
            <p:cNvGrpSpPr/>
            <p:nvPr/>
          </p:nvGrpSpPr>
          <p:grpSpPr>
            <a:xfrm>
              <a:off x="8395033" y="2979167"/>
              <a:ext cx="963051" cy="940524"/>
              <a:chOff x="5219700" y="2426974"/>
              <a:chExt cx="814388" cy="795338"/>
            </a:xfrm>
          </p:grpSpPr>
          <p:grpSp>
            <p:nvGrpSpPr>
              <p:cNvPr id="38" name="Group 31"/>
              <p:cNvGrpSpPr/>
              <p:nvPr/>
            </p:nvGrpSpPr>
            <p:grpSpPr>
              <a:xfrm>
                <a:off x="5219700" y="2426974"/>
                <a:ext cx="814388" cy="795338"/>
                <a:chOff x="5219700" y="2019300"/>
                <a:chExt cx="814388" cy="795338"/>
              </a:xfrm>
            </p:grpSpPr>
            <p:sp>
              <p:nvSpPr>
                <p:cNvPr id="40" name="Rectangle 33"/>
                <p:cNvSpPr/>
                <p:nvPr/>
              </p:nvSpPr>
              <p:spPr bwMode="auto">
                <a:xfrm>
                  <a:off x="5219700" y="2019300"/>
                  <a:ext cx="814388" cy="795338"/>
                </a:xfrm>
                <a:prstGeom prst="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 w="9525">
                  <a:noFill/>
                  <a:miter lim="800000"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1" name="Rectangle 34"/>
                <p:cNvSpPr/>
                <p:nvPr/>
              </p:nvSpPr>
              <p:spPr bwMode="auto">
                <a:xfrm>
                  <a:off x="5296328" y="2094135"/>
                  <a:ext cx="661133" cy="645668"/>
                </a:xfrm>
                <a:prstGeom prst="rect">
                  <a:avLst/>
                </a:prstGeom>
                <a:solidFill>
                  <a:schemeClr val="accent4"/>
                </a:solidFill>
                <a:ln w="9525">
                  <a:noFill/>
                  <a:miter lim="800000"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sp>
            <p:nvSpPr>
              <p:cNvPr id="39" name="TextBox 32"/>
              <p:cNvSpPr txBox="1"/>
              <p:nvPr/>
            </p:nvSpPr>
            <p:spPr>
              <a:xfrm>
                <a:off x="5481851" y="2510053"/>
                <a:ext cx="290089" cy="468479"/>
              </a:xfrm>
              <a:prstGeom prst="rect">
                <a:avLst/>
              </a:prstGeom>
            </p:spPr>
            <p:txBody>
              <a:bodyPr wrap="none" lIns="0" tIns="0" rIns="0" bIns="0" anchor="b">
                <a:normAutofit/>
              </a:bodyPr>
              <a:lstStyle/>
              <a:p>
                <a:pPr defTabSz="1219200">
                  <a:spcBef>
                    <a:spcPct val="0"/>
                  </a:spcBef>
                  <a:defRPr/>
                </a:pPr>
                <a:r>
                  <a:rPr lang="en-US" sz="2400">
                    <a:solidFill>
                      <a:schemeClr val="bg1"/>
                    </a:solidFill>
                  </a:rPr>
                  <a:t>04</a:t>
                </a:r>
              </a:p>
            </p:txBody>
          </p:sp>
        </p:grpSp>
        <p:sp>
          <p:nvSpPr>
            <p:cNvPr id="20" name="Freeform: Shape 39"/>
            <p:cNvSpPr/>
            <p:nvPr/>
          </p:nvSpPr>
          <p:spPr bwMode="auto">
            <a:xfrm>
              <a:off x="9490365" y="3123337"/>
              <a:ext cx="427065" cy="604609"/>
            </a:xfrm>
            <a:custGeom>
              <a:avLst/>
              <a:gdLst/>
              <a:ahLst/>
              <a:cxnLst>
                <a:cxn ang="0">
                  <a:pos x="30" y="24"/>
                </a:cxn>
                <a:cxn ang="0">
                  <a:pos x="30" y="54"/>
                </a:cxn>
                <a:cxn ang="0">
                  <a:pos x="26" y="58"/>
                </a:cxn>
                <a:cxn ang="0">
                  <a:pos x="22" y="54"/>
                </a:cxn>
                <a:cxn ang="0">
                  <a:pos x="22" y="40"/>
                </a:cxn>
                <a:cxn ang="0">
                  <a:pos x="19" y="40"/>
                </a:cxn>
                <a:cxn ang="0">
                  <a:pos x="19" y="54"/>
                </a:cxn>
                <a:cxn ang="0">
                  <a:pos x="15" y="58"/>
                </a:cxn>
                <a:cxn ang="0">
                  <a:pos x="11" y="54"/>
                </a:cxn>
                <a:cxn ang="0">
                  <a:pos x="11" y="24"/>
                </a:cxn>
                <a:cxn ang="0">
                  <a:pos x="1" y="14"/>
                </a:cxn>
                <a:cxn ang="0">
                  <a:pos x="1" y="9"/>
                </a:cxn>
                <a:cxn ang="0">
                  <a:pos x="6" y="9"/>
                </a:cxn>
                <a:cxn ang="0">
                  <a:pos x="14" y="17"/>
                </a:cxn>
                <a:cxn ang="0">
                  <a:pos x="27" y="17"/>
                </a:cxn>
                <a:cxn ang="0">
                  <a:pos x="35" y="9"/>
                </a:cxn>
                <a:cxn ang="0">
                  <a:pos x="40" y="9"/>
                </a:cxn>
                <a:cxn ang="0">
                  <a:pos x="40" y="14"/>
                </a:cxn>
                <a:cxn ang="0">
                  <a:pos x="30" y="24"/>
                </a:cxn>
                <a:cxn ang="0">
                  <a:pos x="21" y="16"/>
                </a:cxn>
                <a:cxn ang="0">
                  <a:pos x="13" y="8"/>
                </a:cxn>
                <a:cxn ang="0">
                  <a:pos x="21" y="0"/>
                </a:cxn>
                <a:cxn ang="0">
                  <a:pos x="29" y="8"/>
                </a:cxn>
                <a:cxn ang="0">
                  <a:pos x="21" y="16"/>
                </a:cxn>
              </a:cxnLst>
              <a:rect l="0" t="0" r="r" b="b"/>
              <a:pathLst>
                <a:path w="41" h="58">
                  <a:moveTo>
                    <a:pt x="30" y="24"/>
                  </a:moveTo>
                  <a:cubicBezTo>
                    <a:pt x="30" y="54"/>
                    <a:pt x="30" y="54"/>
                    <a:pt x="30" y="54"/>
                  </a:cubicBezTo>
                  <a:cubicBezTo>
                    <a:pt x="30" y="56"/>
                    <a:pt x="28" y="58"/>
                    <a:pt x="26" y="58"/>
                  </a:cubicBezTo>
                  <a:cubicBezTo>
                    <a:pt x="24" y="58"/>
                    <a:pt x="22" y="56"/>
                    <a:pt x="22" y="54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19" y="56"/>
                    <a:pt x="18" y="58"/>
                    <a:pt x="15" y="58"/>
                  </a:cubicBezTo>
                  <a:cubicBezTo>
                    <a:pt x="13" y="58"/>
                    <a:pt x="11" y="56"/>
                    <a:pt x="11" y="5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3"/>
                    <a:pt x="0" y="10"/>
                    <a:pt x="1" y="9"/>
                  </a:cubicBezTo>
                  <a:cubicBezTo>
                    <a:pt x="2" y="8"/>
                    <a:pt x="5" y="8"/>
                    <a:pt x="6" y="9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7" y="8"/>
                    <a:pt x="39" y="8"/>
                    <a:pt x="40" y="9"/>
                  </a:cubicBezTo>
                  <a:cubicBezTo>
                    <a:pt x="41" y="10"/>
                    <a:pt x="41" y="13"/>
                    <a:pt x="40" y="14"/>
                  </a:cubicBezTo>
                  <a:lnTo>
                    <a:pt x="30" y="24"/>
                  </a:lnTo>
                  <a:close/>
                  <a:moveTo>
                    <a:pt x="21" y="16"/>
                  </a:moveTo>
                  <a:cubicBezTo>
                    <a:pt x="16" y="16"/>
                    <a:pt x="13" y="12"/>
                    <a:pt x="13" y="8"/>
                  </a:cubicBezTo>
                  <a:cubicBezTo>
                    <a:pt x="13" y="4"/>
                    <a:pt x="16" y="0"/>
                    <a:pt x="21" y="0"/>
                  </a:cubicBezTo>
                  <a:cubicBezTo>
                    <a:pt x="25" y="0"/>
                    <a:pt x="29" y="4"/>
                    <a:pt x="29" y="8"/>
                  </a:cubicBezTo>
                  <a:cubicBezTo>
                    <a:pt x="29" y="12"/>
                    <a:pt x="25" y="16"/>
                    <a:pt x="21" y="16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59" name="千图PPT彼岸天：ID 8661124库_组合 58"/>
          <p:cNvGrpSpPr/>
          <p:nvPr>
            <p:custDataLst>
              <p:tags r:id="rId6"/>
            </p:custDataLst>
          </p:nvPr>
        </p:nvGrpSpPr>
        <p:grpSpPr>
          <a:xfrm>
            <a:off x="5029791" y="4768229"/>
            <a:ext cx="1809461" cy="1182234"/>
            <a:chOff x="5029791" y="4768229"/>
            <a:chExt cx="1809461" cy="1182234"/>
          </a:xfrm>
        </p:grpSpPr>
        <p:grpSp>
          <p:nvGrpSpPr>
            <p:cNvPr id="4" name="Group 3"/>
            <p:cNvGrpSpPr/>
            <p:nvPr/>
          </p:nvGrpSpPr>
          <p:grpSpPr>
            <a:xfrm>
              <a:off x="5029791" y="4768229"/>
              <a:ext cx="1186448" cy="1175185"/>
              <a:chOff x="3492020" y="3939862"/>
              <a:chExt cx="1003300" cy="993775"/>
            </a:xfrm>
          </p:grpSpPr>
          <p:sp>
            <p:nvSpPr>
              <p:cNvPr id="54" name="Freeform: Shape 4"/>
              <p:cNvSpPr/>
              <p:nvPr/>
            </p:nvSpPr>
            <p:spPr bwMode="auto">
              <a:xfrm>
                <a:off x="3492020" y="3939862"/>
                <a:ext cx="1003300" cy="474663"/>
              </a:xfrm>
              <a:custGeom>
                <a:avLst/>
                <a:gdLst/>
                <a:ahLst/>
                <a:cxnLst>
                  <a:cxn ang="0">
                    <a:pos x="297" y="299"/>
                  </a:cxn>
                  <a:cxn ang="0">
                    <a:pos x="0" y="0"/>
                  </a:cxn>
                  <a:cxn ang="0">
                    <a:pos x="335" y="0"/>
                  </a:cxn>
                  <a:cxn ang="0">
                    <a:pos x="632" y="299"/>
                  </a:cxn>
                  <a:cxn ang="0">
                    <a:pos x="297" y="299"/>
                  </a:cxn>
                </a:cxnLst>
                <a:rect l="0" t="0" r="r" b="b"/>
                <a:pathLst>
                  <a:path w="632" h="299">
                    <a:moveTo>
                      <a:pt x="297" y="299"/>
                    </a:moveTo>
                    <a:lnTo>
                      <a:pt x="0" y="0"/>
                    </a:lnTo>
                    <a:lnTo>
                      <a:pt x="335" y="0"/>
                    </a:lnTo>
                    <a:lnTo>
                      <a:pt x="632" y="299"/>
                    </a:lnTo>
                    <a:lnTo>
                      <a:pt x="297" y="299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5" name="Freeform: Shape 5"/>
              <p:cNvSpPr/>
              <p:nvPr/>
            </p:nvSpPr>
            <p:spPr bwMode="auto">
              <a:xfrm>
                <a:off x="3492020" y="3939862"/>
                <a:ext cx="471488" cy="9937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97" y="299"/>
                  </a:cxn>
                  <a:cxn ang="0">
                    <a:pos x="297" y="626"/>
                  </a:cxn>
                  <a:cxn ang="0">
                    <a:pos x="0" y="327"/>
                  </a:cxn>
                  <a:cxn ang="0">
                    <a:pos x="0" y="0"/>
                  </a:cxn>
                </a:cxnLst>
                <a:rect l="0" t="0" r="r" b="b"/>
                <a:pathLst>
                  <a:path w="297" h="626">
                    <a:moveTo>
                      <a:pt x="0" y="0"/>
                    </a:moveTo>
                    <a:lnTo>
                      <a:pt x="297" y="299"/>
                    </a:lnTo>
                    <a:lnTo>
                      <a:pt x="297" y="626"/>
                    </a:lnTo>
                    <a:lnTo>
                      <a:pt x="0" y="32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7" name="Freeform: Shape 10"/>
            <p:cNvSpPr/>
            <p:nvPr/>
          </p:nvSpPr>
          <p:spPr bwMode="auto">
            <a:xfrm>
              <a:off x="6385407" y="5515399"/>
              <a:ext cx="453845" cy="435064"/>
            </a:xfrm>
            <a:custGeom>
              <a:avLst/>
              <a:gdLst/>
              <a:ahLst/>
              <a:cxnLst>
                <a:cxn ang="0">
                  <a:pos x="63" y="49"/>
                </a:cxn>
                <a:cxn ang="0">
                  <a:pos x="58" y="44"/>
                </a:cxn>
                <a:cxn ang="0">
                  <a:pos x="54" y="48"/>
                </a:cxn>
                <a:cxn ang="0">
                  <a:pos x="63" y="57"/>
                </a:cxn>
                <a:cxn ang="0">
                  <a:pos x="64" y="60"/>
                </a:cxn>
                <a:cxn ang="0">
                  <a:pos x="59" y="64"/>
                </a:cxn>
                <a:cxn ang="0">
                  <a:pos x="56" y="63"/>
                </a:cxn>
                <a:cxn ang="0">
                  <a:pos x="29" y="36"/>
                </a:cxn>
                <a:cxn ang="0">
                  <a:pos x="15" y="42"/>
                </a:cxn>
                <a:cxn ang="0">
                  <a:pos x="0" y="27"/>
                </a:cxn>
                <a:cxn ang="0">
                  <a:pos x="26" y="0"/>
                </a:cxn>
                <a:cxn ang="0">
                  <a:pos x="41" y="15"/>
                </a:cxn>
                <a:cxn ang="0">
                  <a:pos x="36" y="30"/>
                </a:cxn>
                <a:cxn ang="0">
                  <a:pos x="50" y="44"/>
                </a:cxn>
                <a:cxn ang="0">
                  <a:pos x="54" y="40"/>
                </a:cxn>
                <a:cxn ang="0">
                  <a:pos x="49" y="35"/>
                </a:cxn>
                <a:cxn ang="0">
                  <a:pos x="54" y="31"/>
                </a:cxn>
                <a:cxn ang="0">
                  <a:pos x="55" y="31"/>
                </a:cxn>
                <a:cxn ang="0">
                  <a:pos x="67" y="44"/>
                </a:cxn>
                <a:cxn ang="0">
                  <a:pos x="63" y="49"/>
                </a:cxn>
                <a:cxn ang="0">
                  <a:pos x="25" y="8"/>
                </a:cxn>
                <a:cxn ang="0">
                  <a:pos x="18" y="16"/>
                </a:cxn>
                <a:cxn ang="0">
                  <a:pos x="19" y="19"/>
                </a:cxn>
                <a:cxn ang="0">
                  <a:pos x="15" y="18"/>
                </a:cxn>
                <a:cxn ang="0">
                  <a:pos x="7" y="26"/>
                </a:cxn>
                <a:cxn ang="0">
                  <a:pos x="15" y="34"/>
                </a:cxn>
                <a:cxn ang="0">
                  <a:pos x="23" y="26"/>
                </a:cxn>
                <a:cxn ang="0">
                  <a:pos x="22" y="23"/>
                </a:cxn>
                <a:cxn ang="0">
                  <a:pos x="25" y="24"/>
                </a:cxn>
                <a:cxn ang="0">
                  <a:pos x="33" y="16"/>
                </a:cxn>
                <a:cxn ang="0">
                  <a:pos x="25" y="8"/>
                </a:cxn>
              </a:cxnLst>
              <a:rect l="0" t="0" r="r" b="b"/>
              <a:pathLst>
                <a:path w="67" h="64">
                  <a:moveTo>
                    <a:pt x="63" y="49"/>
                  </a:moveTo>
                  <a:cubicBezTo>
                    <a:pt x="62" y="49"/>
                    <a:pt x="58" y="45"/>
                    <a:pt x="58" y="44"/>
                  </a:cubicBezTo>
                  <a:cubicBezTo>
                    <a:pt x="54" y="48"/>
                    <a:pt x="54" y="48"/>
                    <a:pt x="54" y="48"/>
                  </a:cubicBezTo>
                  <a:cubicBezTo>
                    <a:pt x="63" y="57"/>
                    <a:pt x="63" y="57"/>
                    <a:pt x="63" y="57"/>
                  </a:cubicBezTo>
                  <a:cubicBezTo>
                    <a:pt x="63" y="58"/>
                    <a:pt x="64" y="59"/>
                    <a:pt x="64" y="60"/>
                  </a:cubicBezTo>
                  <a:cubicBezTo>
                    <a:pt x="64" y="62"/>
                    <a:pt x="61" y="64"/>
                    <a:pt x="59" y="64"/>
                  </a:cubicBezTo>
                  <a:cubicBezTo>
                    <a:pt x="58" y="64"/>
                    <a:pt x="57" y="64"/>
                    <a:pt x="56" y="63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25" y="39"/>
                    <a:pt x="20" y="42"/>
                    <a:pt x="15" y="42"/>
                  </a:cubicBezTo>
                  <a:cubicBezTo>
                    <a:pt x="6" y="42"/>
                    <a:pt x="0" y="36"/>
                    <a:pt x="0" y="27"/>
                  </a:cubicBezTo>
                  <a:cubicBezTo>
                    <a:pt x="0" y="14"/>
                    <a:pt x="13" y="0"/>
                    <a:pt x="26" y="0"/>
                  </a:cubicBezTo>
                  <a:cubicBezTo>
                    <a:pt x="35" y="0"/>
                    <a:pt x="41" y="6"/>
                    <a:pt x="41" y="15"/>
                  </a:cubicBezTo>
                  <a:cubicBezTo>
                    <a:pt x="41" y="21"/>
                    <a:pt x="39" y="26"/>
                    <a:pt x="36" y="30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3" y="39"/>
                    <a:pt x="49" y="36"/>
                    <a:pt x="49" y="35"/>
                  </a:cubicBezTo>
                  <a:cubicBezTo>
                    <a:pt x="49" y="34"/>
                    <a:pt x="53" y="31"/>
                    <a:pt x="54" y="31"/>
                  </a:cubicBezTo>
                  <a:cubicBezTo>
                    <a:pt x="54" y="31"/>
                    <a:pt x="54" y="31"/>
                    <a:pt x="55" y="31"/>
                  </a:cubicBezTo>
                  <a:cubicBezTo>
                    <a:pt x="56" y="32"/>
                    <a:pt x="67" y="43"/>
                    <a:pt x="67" y="44"/>
                  </a:cubicBezTo>
                  <a:cubicBezTo>
                    <a:pt x="67" y="45"/>
                    <a:pt x="64" y="49"/>
                    <a:pt x="63" y="49"/>
                  </a:cubicBezTo>
                  <a:close/>
                  <a:moveTo>
                    <a:pt x="25" y="8"/>
                  </a:moveTo>
                  <a:cubicBezTo>
                    <a:pt x="21" y="8"/>
                    <a:pt x="18" y="12"/>
                    <a:pt x="18" y="16"/>
                  </a:cubicBezTo>
                  <a:cubicBezTo>
                    <a:pt x="18" y="17"/>
                    <a:pt x="18" y="18"/>
                    <a:pt x="19" y="19"/>
                  </a:cubicBezTo>
                  <a:cubicBezTo>
                    <a:pt x="17" y="19"/>
                    <a:pt x="16" y="18"/>
                    <a:pt x="15" y="18"/>
                  </a:cubicBezTo>
                  <a:cubicBezTo>
                    <a:pt x="11" y="18"/>
                    <a:pt x="7" y="22"/>
                    <a:pt x="7" y="26"/>
                  </a:cubicBezTo>
                  <a:cubicBezTo>
                    <a:pt x="7" y="30"/>
                    <a:pt x="11" y="34"/>
                    <a:pt x="15" y="34"/>
                  </a:cubicBezTo>
                  <a:cubicBezTo>
                    <a:pt x="19" y="34"/>
                    <a:pt x="23" y="30"/>
                    <a:pt x="23" y="26"/>
                  </a:cubicBezTo>
                  <a:cubicBezTo>
                    <a:pt x="23" y="25"/>
                    <a:pt x="23" y="24"/>
                    <a:pt x="22" y="23"/>
                  </a:cubicBezTo>
                  <a:cubicBezTo>
                    <a:pt x="23" y="23"/>
                    <a:pt x="24" y="24"/>
                    <a:pt x="25" y="24"/>
                  </a:cubicBezTo>
                  <a:cubicBezTo>
                    <a:pt x="30" y="24"/>
                    <a:pt x="33" y="20"/>
                    <a:pt x="33" y="16"/>
                  </a:cubicBezTo>
                  <a:cubicBezTo>
                    <a:pt x="33" y="12"/>
                    <a:pt x="30" y="8"/>
                    <a:pt x="25" y="8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21" name="Group 40"/>
            <p:cNvGrpSpPr/>
            <p:nvPr/>
          </p:nvGrpSpPr>
          <p:grpSpPr>
            <a:xfrm>
              <a:off x="5587347" y="5260371"/>
              <a:ext cx="628893" cy="683040"/>
              <a:chOff x="2989263" y="4356036"/>
              <a:chExt cx="531813" cy="577601"/>
            </a:xfrm>
          </p:grpSpPr>
          <p:grpSp>
            <p:nvGrpSpPr>
              <p:cNvPr id="32" name="Group 41"/>
              <p:cNvGrpSpPr/>
              <p:nvPr/>
            </p:nvGrpSpPr>
            <p:grpSpPr>
              <a:xfrm>
                <a:off x="2989263" y="4414524"/>
                <a:ext cx="531813" cy="519113"/>
                <a:chOff x="2989263" y="4006850"/>
                <a:chExt cx="531813" cy="519113"/>
              </a:xfrm>
            </p:grpSpPr>
            <p:sp>
              <p:nvSpPr>
                <p:cNvPr id="34" name="Rectangle 43"/>
                <p:cNvSpPr/>
                <p:nvPr/>
              </p:nvSpPr>
              <p:spPr bwMode="auto">
                <a:xfrm>
                  <a:off x="2989263" y="4006850"/>
                  <a:ext cx="531813" cy="519113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9525">
                  <a:noFill/>
                  <a:miter lim="800000"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5" name="Rectangle 44"/>
                <p:cNvSpPr/>
                <p:nvPr/>
              </p:nvSpPr>
              <p:spPr bwMode="auto">
                <a:xfrm>
                  <a:off x="3051877" y="4067969"/>
                  <a:ext cx="406584" cy="396875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sp>
            <p:nvSpPr>
              <p:cNvPr id="33" name="TextBox 42"/>
              <p:cNvSpPr txBox="1"/>
              <p:nvPr/>
            </p:nvSpPr>
            <p:spPr>
              <a:xfrm>
                <a:off x="3112030" y="4356036"/>
                <a:ext cx="290089" cy="468479"/>
              </a:xfrm>
              <a:prstGeom prst="rect">
                <a:avLst/>
              </a:prstGeom>
            </p:spPr>
            <p:txBody>
              <a:bodyPr wrap="none" lIns="0" tIns="0" rIns="0" bIns="0" anchor="b">
                <a:normAutofit/>
              </a:bodyPr>
              <a:lstStyle/>
              <a:p>
                <a:pPr defTabSz="1219200">
                  <a:spcBef>
                    <a:spcPct val="0"/>
                  </a:spcBef>
                  <a:defRPr/>
                </a:pPr>
                <a:r>
                  <a:rPr lang="en-US" sz="2400">
                    <a:solidFill>
                      <a:schemeClr val="bg1"/>
                    </a:solidFill>
                  </a:rPr>
                  <a:t>01</a:t>
                </a:r>
              </a:p>
            </p:txBody>
          </p:sp>
        </p:grpSp>
      </p:grpSp>
      <p:grpSp>
        <p:nvGrpSpPr>
          <p:cNvPr id="60" name="千图PPT彼岸天：ID 8661124库_组合 59"/>
          <p:cNvGrpSpPr/>
          <p:nvPr>
            <p:custDataLst>
              <p:tags r:id="rId7"/>
            </p:custDataLst>
          </p:nvPr>
        </p:nvGrpSpPr>
        <p:grpSpPr>
          <a:xfrm>
            <a:off x="5723186" y="3966620"/>
            <a:ext cx="2065438" cy="1426741"/>
            <a:chOff x="5723186" y="3966620"/>
            <a:chExt cx="2065438" cy="1426741"/>
          </a:xfrm>
        </p:grpSpPr>
        <p:grpSp>
          <p:nvGrpSpPr>
            <p:cNvPr id="8" name="Group 11"/>
            <p:cNvGrpSpPr/>
            <p:nvPr/>
          </p:nvGrpSpPr>
          <p:grpSpPr>
            <a:xfrm>
              <a:off x="5723186" y="3966620"/>
              <a:ext cx="1439883" cy="1426741"/>
              <a:chOff x="4078378" y="3261999"/>
              <a:chExt cx="1217613" cy="1206500"/>
            </a:xfrm>
          </p:grpSpPr>
          <p:sp>
            <p:nvSpPr>
              <p:cNvPr id="50" name="Freeform: Shape 12"/>
              <p:cNvSpPr/>
              <p:nvPr/>
            </p:nvSpPr>
            <p:spPr bwMode="auto">
              <a:xfrm>
                <a:off x="4078378" y="3261999"/>
                <a:ext cx="571500" cy="1206500"/>
              </a:xfrm>
              <a:custGeom>
                <a:avLst/>
                <a:gdLst/>
                <a:ahLst/>
                <a:cxnLst>
                  <a:cxn ang="0">
                    <a:pos x="360" y="760"/>
                  </a:cxn>
                  <a:cxn ang="0">
                    <a:pos x="0" y="398"/>
                  </a:cxn>
                  <a:cxn ang="0">
                    <a:pos x="0" y="0"/>
                  </a:cxn>
                  <a:cxn ang="0">
                    <a:pos x="360" y="362"/>
                  </a:cxn>
                  <a:cxn ang="0">
                    <a:pos x="360" y="760"/>
                  </a:cxn>
                </a:cxnLst>
                <a:rect l="0" t="0" r="r" b="b"/>
                <a:pathLst>
                  <a:path w="360" h="760">
                    <a:moveTo>
                      <a:pt x="360" y="760"/>
                    </a:moveTo>
                    <a:lnTo>
                      <a:pt x="0" y="398"/>
                    </a:lnTo>
                    <a:lnTo>
                      <a:pt x="0" y="0"/>
                    </a:lnTo>
                    <a:lnTo>
                      <a:pt x="360" y="362"/>
                    </a:lnTo>
                    <a:lnTo>
                      <a:pt x="360" y="76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1" name="Freeform: Shape 13"/>
              <p:cNvSpPr/>
              <p:nvPr/>
            </p:nvSpPr>
            <p:spPr bwMode="auto">
              <a:xfrm>
                <a:off x="4078378" y="3261999"/>
                <a:ext cx="1217613" cy="574675"/>
              </a:xfrm>
              <a:custGeom>
                <a:avLst/>
                <a:gdLst/>
                <a:ahLst/>
                <a:cxnLst>
                  <a:cxn ang="0">
                    <a:pos x="360" y="362"/>
                  </a:cxn>
                  <a:cxn ang="0">
                    <a:pos x="0" y="0"/>
                  </a:cxn>
                  <a:cxn ang="0">
                    <a:pos x="405" y="0"/>
                  </a:cxn>
                  <a:cxn ang="0">
                    <a:pos x="767" y="362"/>
                  </a:cxn>
                  <a:cxn ang="0">
                    <a:pos x="360" y="362"/>
                  </a:cxn>
                </a:cxnLst>
                <a:rect l="0" t="0" r="r" b="b"/>
                <a:pathLst>
                  <a:path w="767" h="362">
                    <a:moveTo>
                      <a:pt x="360" y="362"/>
                    </a:moveTo>
                    <a:lnTo>
                      <a:pt x="0" y="0"/>
                    </a:lnTo>
                    <a:lnTo>
                      <a:pt x="405" y="0"/>
                    </a:lnTo>
                    <a:lnTo>
                      <a:pt x="767" y="362"/>
                    </a:lnTo>
                    <a:lnTo>
                      <a:pt x="360" y="362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11" name="Freeform: Shape 18"/>
            <p:cNvSpPr/>
            <p:nvPr/>
          </p:nvSpPr>
          <p:spPr bwMode="auto">
            <a:xfrm>
              <a:off x="7273934" y="4893438"/>
              <a:ext cx="514690" cy="332623"/>
            </a:xfrm>
            <a:custGeom>
              <a:avLst/>
              <a:gdLst/>
              <a:ahLst/>
              <a:cxnLst>
                <a:cxn ang="0">
                  <a:pos x="68" y="25"/>
                </a:cxn>
                <a:cxn ang="0">
                  <a:pos x="34" y="44"/>
                </a:cxn>
                <a:cxn ang="0">
                  <a:pos x="1" y="25"/>
                </a:cxn>
                <a:cxn ang="0">
                  <a:pos x="0" y="22"/>
                </a:cxn>
                <a:cxn ang="0">
                  <a:pos x="1" y="20"/>
                </a:cxn>
                <a:cxn ang="0">
                  <a:pos x="34" y="0"/>
                </a:cxn>
                <a:cxn ang="0">
                  <a:pos x="68" y="20"/>
                </a:cxn>
                <a:cxn ang="0">
                  <a:pos x="68" y="22"/>
                </a:cxn>
                <a:cxn ang="0">
                  <a:pos x="68" y="25"/>
                </a:cxn>
                <a:cxn ang="0">
                  <a:pos x="49" y="9"/>
                </a:cxn>
                <a:cxn ang="0">
                  <a:pos x="51" y="17"/>
                </a:cxn>
                <a:cxn ang="0">
                  <a:pos x="34" y="34"/>
                </a:cxn>
                <a:cxn ang="0">
                  <a:pos x="17" y="17"/>
                </a:cxn>
                <a:cxn ang="0">
                  <a:pos x="20" y="9"/>
                </a:cxn>
                <a:cxn ang="0">
                  <a:pos x="5" y="22"/>
                </a:cxn>
                <a:cxn ang="0">
                  <a:pos x="34" y="39"/>
                </a:cxn>
                <a:cxn ang="0">
                  <a:pos x="64" y="22"/>
                </a:cxn>
                <a:cxn ang="0">
                  <a:pos x="49" y="9"/>
                </a:cxn>
                <a:cxn ang="0">
                  <a:pos x="34" y="6"/>
                </a:cxn>
                <a:cxn ang="0">
                  <a:pos x="23" y="17"/>
                </a:cxn>
                <a:cxn ang="0">
                  <a:pos x="25" y="19"/>
                </a:cxn>
                <a:cxn ang="0">
                  <a:pos x="27" y="17"/>
                </a:cxn>
                <a:cxn ang="0">
                  <a:pos x="34" y="9"/>
                </a:cxn>
                <a:cxn ang="0">
                  <a:pos x="36" y="8"/>
                </a:cxn>
                <a:cxn ang="0">
                  <a:pos x="34" y="6"/>
                </a:cxn>
              </a:cxnLst>
              <a:rect l="0" t="0" r="r" b="b"/>
              <a:pathLst>
                <a:path w="68" h="44">
                  <a:moveTo>
                    <a:pt x="68" y="25"/>
                  </a:moveTo>
                  <a:cubicBezTo>
                    <a:pt x="61" y="36"/>
                    <a:pt x="48" y="44"/>
                    <a:pt x="34" y="44"/>
                  </a:cubicBezTo>
                  <a:cubicBezTo>
                    <a:pt x="21" y="44"/>
                    <a:pt x="8" y="36"/>
                    <a:pt x="1" y="25"/>
                  </a:cubicBezTo>
                  <a:cubicBezTo>
                    <a:pt x="1" y="24"/>
                    <a:pt x="0" y="23"/>
                    <a:pt x="0" y="22"/>
                  </a:cubicBezTo>
                  <a:cubicBezTo>
                    <a:pt x="0" y="21"/>
                    <a:pt x="1" y="20"/>
                    <a:pt x="1" y="20"/>
                  </a:cubicBezTo>
                  <a:cubicBezTo>
                    <a:pt x="8" y="8"/>
                    <a:pt x="21" y="0"/>
                    <a:pt x="34" y="0"/>
                  </a:cubicBezTo>
                  <a:cubicBezTo>
                    <a:pt x="48" y="0"/>
                    <a:pt x="61" y="8"/>
                    <a:pt x="68" y="20"/>
                  </a:cubicBezTo>
                  <a:cubicBezTo>
                    <a:pt x="68" y="20"/>
                    <a:pt x="68" y="21"/>
                    <a:pt x="68" y="22"/>
                  </a:cubicBezTo>
                  <a:cubicBezTo>
                    <a:pt x="68" y="23"/>
                    <a:pt x="68" y="24"/>
                    <a:pt x="68" y="25"/>
                  </a:cubicBezTo>
                  <a:close/>
                  <a:moveTo>
                    <a:pt x="49" y="9"/>
                  </a:moveTo>
                  <a:cubicBezTo>
                    <a:pt x="51" y="11"/>
                    <a:pt x="51" y="14"/>
                    <a:pt x="51" y="17"/>
                  </a:cubicBezTo>
                  <a:cubicBezTo>
                    <a:pt x="51" y="27"/>
                    <a:pt x="44" y="34"/>
                    <a:pt x="34" y="34"/>
                  </a:cubicBezTo>
                  <a:cubicBezTo>
                    <a:pt x="25" y="34"/>
                    <a:pt x="17" y="27"/>
                    <a:pt x="17" y="17"/>
                  </a:cubicBezTo>
                  <a:cubicBezTo>
                    <a:pt x="17" y="14"/>
                    <a:pt x="18" y="11"/>
                    <a:pt x="20" y="9"/>
                  </a:cubicBezTo>
                  <a:cubicBezTo>
                    <a:pt x="14" y="12"/>
                    <a:pt x="9" y="17"/>
                    <a:pt x="5" y="22"/>
                  </a:cubicBezTo>
                  <a:cubicBezTo>
                    <a:pt x="12" y="32"/>
                    <a:pt x="22" y="39"/>
                    <a:pt x="34" y="39"/>
                  </a:cubicBezTo>
                  <a:cubicBezTo>
                    <a:pt x="47" y="39"/>
                    <a:pt x="57" y="32"/>
                    <a:pt x="64" y="22"/>
                  </a:cubicBezTo>
                  <a:cubicBezTo>
                    <a:pt x="60" y="17"/>
                    <a:pt x="55" y="12"/>
                    <a:pt x="49" y="9"/>
                  </a:cubicBezTo>
                  <a:close/>
                  <a:moveTo>
                    <a:pt x="34" y="6"/>
                  </a:moveTo>
                  <a:cubicBezTo>
                    <a:pt x="28" y="6"/>
                    <a:pt x="23" y="11"/>
                    <a:pt x="23" y="17"/>
                  </a:cubicBezTo>
                  <a:cubicBezTo>
                    <a:pt x="23" y="18"/>
                    <a:pt x="24" y="19"/>
                    <a:pt x="25" y="19"/>
                  </a:cubicBezTo>
                  <a:cubicBezTo>
                    <a:pt x="26" y="19"/>
                    <a:pt x="27" y="18"/>
                    <a:pt x="27" y="17"/>
                  </a:cubicBezTo>
                  <a:cubicBezTo>
                    <a:pt x="27" y="13"/>
                    <a:pt x="30" y="9"/>
                    <a:pt x="34" y="9"/>
                  </a:cubicBezTo>
                  <a:cubicBezTo>
                    <a:pt x="35" y="9"/>
                    <a:pt x="36" y="9"/>
                    <a:pt x="36" y="8"/>
                  </a:cubicBezTo>
                  <a:cubicBezTo>
                    <a:pt x="36" y="7"/>
                    <a:pt x="35" y="6"/>
                    <a:pt x="34" y="6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22" name="Group 45"/>
            <p:cNvGrpSpPr/>
            <p:nvPr/>
          </p:nvGrpSpPr>
          <p:grpSpPr>
            <a:xfrm>
              <a:off x="6399011" y="4646198"/>
              <a:ext cx="764058" cy="747162"/>
              <a:chOff x="3624263" y="3836674"/>
              <a:chExt cx="646113" cy="631825"/>
            </a:xfrm>
          </p:grpSpPr>
          <p:grpSp>
            <p:nvGrpSpPr>
              <p:cNvPr id="28" name="Group 46"/>
              <p:cNvGrpSpPr/>
              <p:nvPr/>
            </p:nvGrpSpPr>
            <p:grpSpPr>
              <a:xfrm>
                <a:off x="3624263" y="3836674"/>
                <a:ext cx="646113" cy="631825"/>
                <a:chOff x="3624263" y="3429000"/>
                <a:chExt cx="646113" cy="631825"/>
              </a:xfrm>
            </p:grpSpPr>
            <p:sp>
              <p:nvSpPr>
                <p:cNvPr id="30" name="Rectangle 48"/>
                <p:cNvSpPr/>
                <p:nvPr/>
              </p:nvSpPr>
              <p:spPr bwMode="auto">
                <a:xfrm>
                  <a:off x="3624263" y="3429000"/>
                  <a:ext cx="646113" cy="631825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9525">
                  <a:noFill/>
                  <a:miter lim="800000"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1" name="Rectangle 49"/>
                <p:cNvSpPr/>
                <p:nvPr/>
              </p:nvSpPr>
              <p:spPr bwMode="auto">
                <a:xfrm>
                  <a:off x="3686678" y="3490034"/>
                  <a:ext cx="521283" cy="509756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sp>
            <p:nvSpPr>
              <p:cNvPr id="29" name="TextBox 47"/>
              <p:cNvSpPr txBox="1"/>
              <p:nvPr/>
            </p:nvSpPr>
            <p:spPr>
              <a:xfrm>
                <a:off x="3802276" y="3837997"/>
                <a:ext cx="290089" cy="468479"/>
              </a:xfrm>
              <a:prstGeom prst="rect">
                <a:avLst/>
              </a:prstGeom>
            </p:spPr>
            <p:txBody>
              <a:bodyPr wrap="none" lIns="0" tIns="0" rIns="0" bIns="0" anchor="b">
                <a:normAutofit/>
              </a:bodyPr>
              <a:lstStyle/>
              <a:p>
                <a:pPr defTabSz="1219200">
                  <a:spcBef>
                    <a:spcPct val="0"/>
                  </a:spcBef>
                  <a:defRPr/>
                </a:pPr>
                <a:r>
                  <a:rPr lang="en-US" sz="2400">
                    <a:solidFill>
                      <a:schemeClr val="bg1"/>
                    </a:solidFill>
                  </a:rPr>
                  <a:t>02</a:t>
                </a:r>
              </a:p>
            </p:txBody>
          </p:sp>
        </p:grpSp>
      </p:grpSp>
      <p:grpSp>
        <p:nvGrpSpPr>
          <p:cNvPr id="61" name="千图PPT彼岸天：ID 8661124库_组合 60"/>
          <p:cNvGrpSpPr/>
          <p:nvPr>
            <p:custDataLst>
              <p:tags r:id="rId8"/>
            </p:custDataLst>
          </p:nvPr>
        </p:nvGrpSpPr>
        <p:grpSpPr>
          <a:xfrm>
            <a:off x="6576151" y="3089926"/>
            <a:ext cx="2341288" cy="1644507"/>
            <a:chOff x="6576151" y="3089926"/>
            <a:chExt cx="2341288" cy="1644507"/>
          </a:xfrm>
        </p:grpSpPr>
        <p:grpSp>
          <p:nvGrpSpPr>
            <p:cNvPr id="12" name="Group 19"/>
            <p:cNvGrpSpPr/>
            <p:nvPr/>
          </p:nvGrpSpPr>
          <p:grpSpPr>
            <a:xfrm>
              <a:off x="6576151" y="3089926"/>
              <a:ext cx="1665158" cy="1644507"/>
              <a:chOff x="4799673" y="2520637"/>
              <a:chExt cx="1408113" cy="1390650"/>
            </a:xfrm>
          </p:grpSpPr>
          <p:sp>
            <p:nvSpPr>
              <p:cNvPr id="46" name="Freeform: Shape 20"/>
              <p:cNvSpPr/>
              <p:nvPr/>
            </p:nvSpPr>
            <p:spPr bwMode="auto">
              <a:xfrm>
                <a:off x="4799673" y="2520637"/>
                <a:ext cx="661988" cy="13906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17" y="418"/>
                  </a:cxn>
                  <a:cxn ang="0">
                    <a:pos x="417" y="876"/>
                  </a:cxn>
                  <a:cxn ang="0">
                    <a:pos x="0" y="457"/>
                  </a:cxn>
                  <a:cxn ang="0">
                    <a:pos x="0" y="0"/>
                  </a:cxn>
                </a:cxnLst>
                <a:rect l="0" t="0" r="r" b="b"/>
                <a:pathLst>
                  <a:path w="417" h="876">
                    <a:moveTo>
                      <a:pt x="0" y="0"/>
                    </a:moveTo>
                    <a:lnTo>
                      <a:pt x="417" y="418"/>
                    </a:lnTo>
                    <a:lnTo>
                      <a:pt x="417" y="876"/>
                    </a:lnTo>
                    <a:lnTo>
                      <a:pt x="0" y="4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7" name="Freeform: Shape 21"/>
              <p:cNvSpPr/>
              <p:nvPr/>
            </p:nvSpPr>
            <p:spPr bwMode="auto">
              <a:xfrm>
                <a:off x="4799673" y="2520637"/>
                <a:ext cx="1408113" cy="663575"/>
              </a:xfrm>
              <a:custGeom>
                <a:avLst/>
                <a:gdLst/>
                <a:ahLst/>
                <a:cxnLst>
                  <a:cxn ang="0">
                    <a:pos x="417" y="418"/>
                  </a:cxn>
                  <a:cxn ang="0">
                    <a:pos x="0" y="0"/>
                  </a:cxn>
                  <a:cxn ang="0">
                    <a:pos x="470" y="0"/>
                  </a:cxn>
                  <a:cxn ang="0">
                    <a:pos x="887" y="418"/>
                  </a:cxn>
                  <a:cxn ang="0">
                    <a:pos x="417" y="418"/>
                  </a:cxn>
                </a:cxnLst>
                <a:rect l="0" t="0" r="r" b="b"/>
                <a:pathLst>
                  <a:path w="887" h="418">
                    <a:moveTo>
                      <a:pt x="417" y="418"/>
                    </a:moveTo>
                    <a:lnTo>
                      <a:pt x="0" y="0"/>
                    </a:lnTo>
                    <a:lnTo>
                      <a:pt x="470" y="0"/>
                    </a:lnTo>
                    <a:lnTo>
                      <a:pt x="887" y="418"/>
                    </a:lnTo>
                    <a:lnTo>
                      <a:pt x="417" y="418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15" name="Freeform: Shape 26"/>
            <p:cNvSpPr/>
            <p:nvPr/>
          </p:nvSpPr>
          <p:spPr bwMode="auto">
            <a:xfrm>
              <a:off x="8422147" y="4104090"/>
              <a:ext cx="495292" cy="495292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0" y="27"/>
                </a:cxn>
                <a:cxn ang="0">
                  <a:pos x="27" y="0"/>
                </a:cxn>
                <a:cxn ang="0">
                  <a:pos x="55" y="27"/>
                </a:cxn>
                <a:cxn ang="0">
                  <a:pos x="27" y="55"/>
                </a:cxn>
                <a:cxn ang="0">
                  <a:pos x="27" y="8"/>
                </a:cxn>
                <a:cxn ang="0">
                  <a:pos x="8" y="27"/>
                </a:cxn>
                <a:cxn ang="0">
                  <a:pos x="27" y="47"/>
                </a:cxn>
                <a:cxn ang="0">
                  <a:pos x="47" y="27"/>
                </a:cxn>
                <a:cxn ang="0">
                  <a:pos x="27" y="8"/>
                </a:cxn>
                <a:cxn ang="0">
                  <a:pos x="32" y="31"/>
                </a:cxn>
                <a:cxn ang="0">
                  <a:pos x="31" y="32"/>
                </a:cxn>
                <a:cxn ang="0">
                  <a:pos x="19" y="32"/>
                </a:cxn>
                <a:cxn ang="0">
                  <a:pos x="18" y="31"/>
                </a:cxn>
                <a:cxn ang="0">
                  <a:pos x="18" y="28"/>
                </a:cxn>
                <a:cxn ang="0">
                  <a:pos x="19" y="27"/>
                </a:cxn>
                <a:cxn ang="0">
                  <a:pos x="27" y="27"/>
                </a:cxn>
                <a:cxn ang="0">
                  <a:pos x="27" y="15"/>
                </a:cxn>
                <a:cxn ang="0">
                  <a:pos x="28" y="14"/>
                </a:cxn>
                <a:cxn ang="0">
                  <a:pos x="31" y="14"/>
                </a:cxn>
                <a:cxn ang="0">
                  <a:pos x="32" y="15"/>
                </a:cxn>
                <a:cxn ang="0">
                  <a:pos x="32" y="31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27" y="8"/>
                  </a:moveTo>
                  <a:cubicBezTo>
                    <a:pt x="16" y="8"/>
                    <a:pt x="8" y="17"/>
                    <a:pt x="8" y="27"/>
                  </a:cubicBezTo>
                  <a:cubicBezTo>
                    <a:pt x="8" y="38"/>
                    <a:pt x="16" y="47"/>
                    <a:pt x="27" y="47"/>
                  </a:cubicBezTo>
                  <a:cubicBezTo>
                    <a:pt x="38" y="47"/>
                    <a:pt x="47" y="38"/>
                    <a:pt x="47" y="27"/>
                  </a:cubicBezTo>
                  <a:cubicBezTo>
                    <a:pt x="47" y="17"/>
                    <a:pt x="38" y="8"/>
                    <a:pt x="27" y="8"/>
                  </a:cubicBezTo>
                  <a:close/>
                  <a:moveTo>
                    <a:pt x="32" y="31"/>
                  </a:moveTo>
                  <a:cubicBezTo>
                    <a:pt x="32" y="31"/>
                    <a:pt x="31" y="32"/>
                    <a:pt x="31" y="32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9" y="32"/>
                    <a:pt x="18" y="31"/>
                    <a:pt x="18" y="31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9" y="27"/>
                    <a:pt x="19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7" y="15"/>
                    <a:pt x="27" y="15"/>
                    <a:pt x="27" y="15"/>
                  </a:cubicBezTo>
                  <a:cubicBezTo>
                    <a:pt x="27" y="14"/>
                    <a:pt x="28" y="14"/>
                    <a:pt x="28" y="14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1" y="14"/>
                    <a:pt x="32" y="14"/>
                    <a:pt x="32" y="15"/>
                  </a:cubicBezTo>
                  <a:lnTo>
                    <a:pt x="32" y="31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23" name="Group 50"/>
            <p:cNvGrpSpPr/>
            <p:nvPr/>
          </p:nvGrpSpPr>
          <p:grpSpPr>
            <a:xfrm>
              <a:off x="7358980" y="3874632"/>
              <a:ext cx="882326" cy="859799"/>
              <a:chOff x="4384675" y="3184212"/>
              <a:chExt cx="746125" cy="727075"/>
            </a:xfrm>
          </p:grpSpPr>
          <p:grpSp>
            <p:nvGrpSpPr>
              <p:cNvPr id="24" name="Group 51"/>
              <p:cNvGrpSpPr/>
              <p:nvPr/>
            </p:nvGrpSpPr>
            <p:grpSpPr>
              <a:xfrm>
                <a:off x="4384675" y="3184212"/>
                <a:ext cx="746125" cy="727075"/>
                <a:chOff x="4384675" y="2776538"/>
                <a:chExt cx="746125" cy="727075"/>
              </a:xfrm>
            </p:grpSpPr>
            <p:sp>
              <p:nvSpPr>
                <p:cNvPr id="26" name="Rectangle 53"/>
                <p:cNvSpPr/>
                <p:nvPr/>
              </p:nvSpPr>
              <p:spPr bwMode="auto">
                <a:xfrm>
                  <a:off x="4384675" y="2776538"/>
                  <a:ext cx="746125" cy="727075"/>
                </a:xfrm>
                <a:prstGeom prst="rect">
                  <a:avLst/>
                </a:prstGeom>
                <a:solidFill>
                  <a:schemeClr val="accent3">
                    <a:lumMod val="40000"/>
                    <a:lumOff val="60000"/>
                  </a:schemeClr>
                </a:solidFill>
                <a:ln w="9525">
                  <a:noFill/>
                  <a:miter lim="800000"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7" name="Rectangle 54"/>
                <p:cNvSpPr/>
                <p:nvPr/>
              </p:nvSpPr>
              <p:spPr bwMode="auto">
                <a:xfrm>
                  <a:off x="4458035" y="2848025"/>
                  <a:ext cx="599404" cy="584100"/>
                </a:xfrm>
                <a:prstGeom prst="rect">
                  <a:avLst/>
                </a:prstGeom>
                <a:solidFill>
                  <a:schemeClr val="accent3"/>
                </a:solidFill>
                <a:ln w="9525">
                  <a:noFill/>
                  <a:miter lim="800000"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sp>
            <p:nvSpPr>
              <p:cNvPr id="25" name="TextBox 52"/>
              <p:cNvSpPr txBox="1"/>
              <p:nvPr/>
            </p:nvSpPr>
            <p:spPr>
              <a:xfrm>
                <a:off x="4612693" y="3233158"/>
                <a:ext cx="290089" cy="468479"/>
              </a:xfrm>
              <a:prstGeom prst="rect">
                <a:avLst/>
              </a:prstGeom>
            </p:spPr>
            <p:txBody>
              <a:bodyPr wrap="none" lIns="0" tIns="0" rIns="0" bIns="0" anchor="b">
                <a:normAutofit/>
              </a:bodyPr>
              <a:lstStyle/>
              <a:p>
                <a:pPr defTabSz="1219200">
                  <a:spcBef>
                    <a:spcPct val="0"/>
                  </a:spcBef>
                  <a:defRPr/>
                </a:pPr>
                <a:r>
                  <a:rPr lang="en-US" sz="2400">
                    <a:solidFill>
                      <a:schemeClr val="bg1"/>
                    </a:solidFill>
                  </a:rPr>
                  <a:t>05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flip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00677" y="2253816"/>
            <a:ext cx="1762771" cy="16413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10665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方正有猫在_GBK" panose="02000000000000000000" pitchFamily="2" charset="-122"/>
                <a:ea typeface="方正有猫在_GBK" panose="02000000000000000000" pitchFamily="2" charset="-122"/>
                <a:cs typeface="+mn-ea"/>
                <a:sym typeface="Arial" panose="020B0604020202020204" pitchFamily="34" charset="0"/>
              </a:rPr>
              <a:t>04</a:t>
            </a:r>
            <a:endParaRPr lang="zh-CN" altLang="en-US" sz="10665" dirty="0">
              <a:solidFill>
                <a:schemeClr val="bg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方正有猫在_GBK" panose="02000000000000000000" pitchFamily="2" charset="-122"/>
              <a:ea typeface="方正有猫在_GBK" panose="02000000000000000000" pitchFamily="2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121319" y="2563336"/>
            <a:ext cx="5771562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>
              <a:defRPr/>
            </a:pPr>
            <a:r>
              <a:rPr lang="zh-CN" altLang="en-US" sz="4800" b="1" kern="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拓展训练</a:t>
            </a:r>
          </a:p>
        </p:txBody>
      </p:sp>
      <p:sp>
        <p:nvSpPr>
          <p:cNvPr id="4" name="TextBox 11"/>
          <p:cNvSpPr txBox="1"/>
          <p:nvPr/>
        </p:nvSpPr>
        <p:spPr>
          <a:xfrm>
            <a:off x="2449186" y="3262525"/>
            <a:ext cx="2346390" cy="296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2560" lvl="1" indent="-162560">
              <a:buFont typeface="Arial" panose="020B0604020202020204" pitchFamily="34" charset="0"/>
              <a:buChar char="•"/>
            </a:pPr>
            <a:r>
              <a:rPr lang="zh-CN" altLang="en-US" sz="1325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</a:t>
            </a:r>
            <a:endParaRPr lang="en-US" altLang="zh-CN" sz="1325" dirty="0">
              <a:solidFill>
                <a:schemeClr val="bg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11"/>
          <p:cNvSpPr txBox="1"/>
          <p:nvPr/>
        </p:nvSpPr>
        <p:spPr>
          <a:xfrm>
            <a:off x="4325849" y="3262525"/>
            <a:ext cx="2346390" cy="296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2560" lvl="1" indent="-162560">
              <a:buFont typeface="Arial" panose="020B0604020202020204" pitchFamily="34" charset="0"/>
              <a:buChar char="•"/>
            </a:pPr>
            <a:r>
              <a:rPr lang="zh-CN" altLang="en-US" sz="1325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</a:t>
            </a:r>
            <a:endParaRPr lang="en-US" altLang="zh-CN" sz="1325" dirty="0">
              <a:solidFill>
                <a:schemeClr val="bg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11"/>
          <p:cNvSpPr txBox="1"/>
          <p:nvPr/>
        </p:nvSpPr>
        <p:spPr>
          <a:xfrm>
            <a:off x="2449186" y="3611520"/>
            <a:ext cx="2346390" cy="296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2560" lvl="1" indent="-162560">
              <a:buFont typeface="Arial" panose="020B0604020202020204" pitchFamily="34" charset="0"/>
              <a:buChar char="•"/>
            </a:pPr>
            <a:r>
              <a:rPr lang="zh-CN" altLang="en-US" sz="1325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</a:t>
            </a:r>
            <a:endParaRPr lang="en-US" altLang="zh-CN" sz="1325" dirty="0">
              <a:solidFill>
                <a:schemeClr val="bg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Box 11"/>
          <p:cNvSpPr txBox="1"/>
          <p:nvPr/>
        </p:nvSpPr>
        <p:spPr>
          <a:xfrm>
            <a:off x="4325849" y="3611520"/>
            <a:ext cx="2346390" cy="296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2560" lvl="1" indent="-162560">
              <a:buFont typeface="Arial" panose="020B0604020202020204" pitchFamily="34" charset="0"/>
              <a:buChar char="•"/>
            </a:pPr>
            <a:r>
              <a:rPr lang="zh-CN" altLang="en-US" sz="1325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</a:t>
            </a:r>
            <a:endParaRPr lang="en-US" altLang="zh-CN" sz="1325" dirty="0">
              <a:solidFill>
                <a:schemeClr val="bg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554669" y="1719792"/>
            <a:ext cx="4517261" cy="988629"/>
            <a:chOff x="3974544" y="1008636"/>
            <a:chExt cx="3387946" cy="741472"/>
          </a:xfrm>
        </p:grpSpPr>
        <p:grpSp>
          <p:nvGrpSpPr>
            <p:cNvPr id="3" name="组合 2"/>
            <p:cNvGrpSpPr/>
            <p:nvPr/>
          </p:nvGrpSpPr>
          <p:grpSpPr>
            <a:xfrm>
              <a:off x="3974544" y="1008636"/>
              <a:ext cx="741472" cy="741472"/>
              <a:chOff x="3059832" y="3339719"/>
              <a:chExt cx="3607562" cy="3607562"/>
            </a:xfrm>
          </p:grpSpPr>
          <p:sp>
            <p:nvSpPr>
              <p:cNvPr id="9" name="椭圆 8"/>
              <p:cNvSpPr/>
              <p:nvPr/>
            </p:nvSpPr>
            <p:spPr>
              <a:xfrm>
                <a:off x="3059832" y="3339719"/>
                <a:ext cx="3607562" cy="3607562"/>
              </a:xfrm>
              <a:prstGeom prst="ellipse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40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方正卡通简体" panose="02000000000000000000" pitchFamily="2" charset="-122"/>
                  <a:ea typeface="方正卡通简体" panose="02000000000000000000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0" name="同心圆 69"/>
              <p:cNvSpPr/>
              <p:nvPr/>
            </p:nvSpPr>
            <p:spPr>
              <a:xfrm>
                <a:off x="3168202" y="3448089"/>
                <a:ext cx="3390826" cy="3390826"/>
              </a:xfrm>
              <a:prstGeom prst="donut">
                <a:avLst>
                  <a:gd name="adj" fmla="val 4879"/>
                </a:avLst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4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方正卡通简体" panose="02000000000000000000" pitchFamily="2" charset="-122"/>
                  <a:ea typeface="方正卡通简体" panose="02000000000000000000" pitchFamily="2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4" name="Group 5"/>
            <p:cNvGrpSpPr/>
            <p:nvPr/>
          </p:nvGrpSpPr>
          <p:grpSpPr>
            <a:xfrm>
              <a:off x="4039318" y="1094332"/>
              <a:ext cx="3323172" cy="582394"/>
              <a:chOff x="1598044" y="1315972"/>
              <a:chExt cx="4430897" cy="776524"/>
            </a:xfrm>
          </p:grpSpPr>
          <p:sp>
            <p:nvSpPr>
              <p:cNvPr id="5" name="TextBox 6"/>
              <p:cNvSpPr txBox="1"/>
              <p:nvPr/>
            </p:nvSpPr>
            <p:spPr>
              <a:xfrm>
                <a:off x="1598044" y="1315972"/>
                <a:ext cx="655949" cy="707886"/>
              </a:xfrm>
              <a:prstGeom prst="rect">
                <a:avLst/>
              </a:prstGeom>
              <a:noFill/>
            </p:spPr>
            <p:txBody>
              <a:bodyPr wrap="none" anchor="ctr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54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方正卡通简体" panose="02000000000000000000" pitchFamily="2" charset="-122"/>
                    <a:ea typeface="方正卡通简体" panose="02000000000000000000" pitchFamily="2" charset="-122"/>
                    <a:cs typeface="+mn-ea"/>
                    <a:sym typeface="+mn-lt"/>
                  </a:rPr>
                  <a:t>01</a:t>
                </a:r>
              </a:p>
            </p:txBody>
          </p:sp>
          <p:grpSp>
            <p:nvGrpSpPr>
              <p:cNvPr id="6" name="Group 7"/>
              <p:cNvGrpSpPr/>
              <p:nvPr/>
            </p:nvGrpSpPr>
            <p:grpSpPr>
              <a:xfrm>
                <a:off x="2066367" y="1529264"/>
                <a:ext cx="3962574" cy="563232"/>
                <a:chOff x="3943834" y="704409"/>
                <a:chExt cx="3962574" cy="563232"/>
              </a:xfrm>
            </p:grpSpPr>
            <p:sp>
              <p:nvSpPr>
                <p:cNvPr id="7" name="TextBox 8"/>
                <p:cNvSpPr txBox="1"/>
                <p:nvPr/>
              </p:nvSpPr>
              <p:spPr>
                <a:xfrm>
                  <a:off x="3943834" y="704409"/>
                  <a:ext cx="3962574" cy="242864"/>
                </a:xfrm>
                <a:prstGeom prst="rect">
                  <a:avLst/>
                </a:prstGeom>
                <a:noFill/>
              </p:spPr>
              <p:txBody>
                <a:bodyPr wrap="none" lIns="480000" tIns="0" rIns="0" bIns="0" anchor="b" anchorCtr="0">
                  <a:noAutofit/>
                </a:bodyPr>
                <a:lstStyle/>
                <a:p>
                  <a:pPr lvl="0">
                    <a:defRPr/>
                  </a:pPr>
                  <a:r>
                    <a:rPr lang="zh-CN" altLang="en-US" sz="2400" b="1" kern="0" dirty="0">
                      <a:solidFill>
                        <a:schemeClr val="bg1"/>
                      </a:solidFill>
                      <a:effectLst>
                        <a:outerShdw blurRad="50800" dist="38100" dir="18900000" algn="bl" rotWithShape="0">
                          <a:prstClr val="black">
                            <a:alpha val="40000"/>
                          </a:prstClr>
                        </a:outerShdw>
                      </a:effectLst>
                      <a:latin typeface="方正卡通简体" panose="02000000000000000000" pitchFamily="2" charset="-122"/>
                      <a:ea typeface="方正卡通简体" panose="02000000000000000000" pitchFamily="2" charset="-122"/>
                      <a:cs typeface="+mn-ea"/>
                      <a:sym typeface="+mn-lt"/>
                    </a:rPr>
                    <a:t>文章背景知识</a:t>
                  </a:r>
                </a:p>
              </p:txBody>
            </p:sp>
            <p:sp>
              <p:nvSpPr>
                <p:cNvPr id="8" name="TextBox 9"/>
                <p:cNvSpPr txBox="1"/>
                <p:nvPr/>
              </p:nvSpPr>
              <p:spPr>
                <a:xfrm>
                  <a:off x="3943834" y="947273"/>
                  <a:ext cx="3962574" cy="320368"/>
                </a:xfrm>
                <a:prstGeom prst="rect">
                  <a:avLst/>
                </a:prstGeom>
              </p:spPr>
              <p:txBody>
                <a:bodyPr vert="horz" wrap="square" lIns="480000" tIns="0" rIns="0" bIns="0" anchor="ctr" anchorCtr="0">
                  <a:normAutofit fontScale="92500"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/>
                      </a:solidFill>
                      <a:effectLst>
                        <a:outerShdw blurRad="50800" dist="38100" dir="18900000" algn="bl" rotWithShape="0">
                          <a:prstClr val="black">
                            <a:alpha val="40000"/>
                          </a:prstClr>
                        </a:outerShdw>
                      </a:effectLst>
                      <a:uLnTx/>
                      <a:uFillTx/>
                      <a:latin typeface="方正卡通简体" panose="02000000000000000000" pitchFamily="2" charset="-122"/>
                      <a:ea typeface="方正卡通简体" panose="02000000000000000000" pitchFamily="2" charset="-122"/>
                      <a:cs typeface="+mn-ea"/>
                      <a:sym typeface="+mn-lt"/>
                    </a:rPr>
                    <a:t>此部分内容作为文字排版占位显示 （建议使用主题字体）</a:t>
                  </a:r>
                </a:p>
              </p:txBody>
            </p:sp>
          </p:grpSp>
        </p:grpSp>
      </p:grpSp>
      <p:grpSp>
        <p:nvGrpSpPr>
          <p:cNvPr id="11" name="组合 10"/>
          <p:cNvGrpSpPr/>
          <p:nvPr/>
        </p:nvGrpSpPr>
        <p:grpSpPr>
          <a:xfrm>
            <a:off x="2554669" y="2836960"/>
            <a:ext cx="4517261" cy="988629"/>
            <a:chOff x="3974544" y="1846512"/>
            <a:chExt cx="3387946" cy="741472"/>
          </a:xfrm>
        </p:grpSpPr>
        <p:grpSp>
          <p:nvGrpSpPr>
            <p:cNvPr id="12" name="组合 11"/>
            <p:cNvGrpSpPr/>
            <p:nvPr/>
          </p:nvGrpSpPr>
          <p:grpSpPr>
            <a:xfrm>
              <a:off x="3974544" y="1846512"/>
              <a:ext cx="741472" cy="741472"/>
              <a:chOff x="3059832" y="3339719"/>
              <a:chExt cx="3607562" cy="3607562"/>
            </a:xfrm>
          </p:grpSpPr>
          <p:sp>
            <p:nvSpPr>
              <p:cNvPr id="18" name="椭圆 17"/>
              <p:cNvSpPr/>
              <p:nvPr/>
            </p:nvSpPr>
            <p:spPr>
              <a:xfrm>
                <a:off x="3059832" y="3339719"/>
                <a:ext cx="3607562" cy="3607562"/>
              </a:xfrm>
              <a:prstGeom prst="ellipse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40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方正卡通简体" panose="02000000000000000000" pitchFamily="2" charset="-122"/>
                  <a:ea typeface="方正卡通简体" panose="02000000000000000000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9" name="同心圆 69"/>
              <p:cNvSpPr/>
              <p:nvPr/>
            </p:nvSpPr>
            <p:spPr>
              <a:xfrm>
                <a:off x="3168202" y="3448089"/>
                <a:ext cx="3390826" cy="3390826"/>
              </a:xfrm>
              <a:prstGeom prst="donut">
                <a:avLst>
                  <a:gd name="adj" fmla="val 4879"/>
                </a:avLst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4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方正卡通简体" panose="02000000000000000000" pitchFamily="2" charset="-122"/>
                  <a:ea typeface="方正卡通简体" panose="02000000000000000000" pitchFamily="2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13" name="Group 10"/>
            <p:cNvGrpSpPr/>
            <p:nvPr/>
          </p:nvGrpSpPr>
          <p:grpSpPr>
            <a:xfrm>
              <a:off x="4018571" y="1932357"/>
              <a:ext cx="3343919" cy="582245"/>
              <a:chOff x="1570382" y="2684322"/>
              <a:chExt cx="4458559" cy="776326"/>
            </a:xfrm>
          </p:grpSpPr>
          <p:sp>
            <p:nvSpPr>
              <p:cNvPr id="14" name="TextBox 11"/>
              <p:cNvSpPr txBox="1"/>
              <p:nvPr/>
            </p:nvSpPr>
            <p:spPr>
              <a:xfrm>
                <a:off x="1570382" y="2684322"/>
                <a:ext cx="718466" cy="707886"/>
              </a:xfrm>
              <a:prstGeom prst="rect">
                <a:avLst/>
              </a:prstGeom>
              <a:noFill/>
            </p:spPr>
            <p:txBody>
              <a:bodyPr wrap="none" anchor="ctr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54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方正卡通简体" panose="02000000000000000000" pitchFamily="2" charset="-122"/>
                    <a:ea typeface="方正卡通简体" panose="02000000000000000000" pitchFamily="2" charset="-122"/>
                    <a:cs typeface="+mn-ea"/>
                    <a:sym typeface="+mn-lt"/>
                  </a:rPr>
                  <a:t>02</a:t>
                </a:r>
              </a:p>
            </p:txBody>
          </p:sp>
          <p:grpSp>
            <p:nvGrpSpPr>
              <p:cNvPr id="15" name="Group 12"/>
              <p:cNvGrpSpPr/>
              <p:nvPr/>
            </p:nvGrpSpPr>
            <p:grpSpPr>
              <a:xfrm>
                <a:off x="2066367" y="2897416"/>
                <a:ext cx="3962574" cy="563232"/>
                <a:chOff x="3943834" y="704409"/>
                <a:chExt cx="3962574" cy="563232"/>
              </a:xfrm>
            </p:grpSpPr>
            <p:sp>
              <p:nvSpPr>
                <p:cNvPr id="16" name="TextBox 13"/>
                <p:cNvSpPr txBox="1"/>
                <p:nvPr/>
              </p:nvSpPr>
              <p:spPr>
                <a:xfrm>
                  <a:off x="3943834" y="704409"/>
                  <a:ext cx="3962574" cy="242864"/>
                </a:xfrm>
                <a:prstGeom prst="rect">
                  <a:avLst/>
                </a:prstGeom>
                <a:noFill/>
              </p:spPr>
              <p:txBody>
                <a:bodyPr wrap="none" lIns="480000" tIns="0" rIns="0" bIns="0" anchor="b" anchorCtr="0">
                  <a:noAutofit/>
                </a:bodyPr>
                <a:lstStyle/>
                <a:p>
                  <a:pPr lvl="0">
                    <a:defRPr/>
                  </a:pPr>
                  <a:r>
                    <a:rPr lang="zh-CN" altLang="en-US" sz="2400" b="1" kern="0" dirty="0">
                      <a:solidFill>
                        <a:schemeClr val="bg1"/>
                      </a:solidFill>
                      <a:effectLst>
                        <a:outerShdw blurRad="50800" dist="38100" dir="18900000" algn="bl" rotWithShape="0">
                          <a:prstClr val="black">
                            <a:alpha val="40000"/>
                          </a:prstClr>
                        </a:outerShdw>
                      </a:effectLst>
                      <a:latin typeface="方正卡通简体" panose="02000000000000000000" pitchFamily="2" charset="-122"/>
                      <a:ea typeface="方正卡通简体" panose="02000000000000000000" pitchFamily="2" charset="-122"/>
                      <a:cs typeface="+mn-ea"/>
                      <a:sym typeface="+mn-lt"/>
                    </a:rPr>
                    <a:t>认字识词朗诵</a:t>
                  </a:r>
                </a:p>
              </p:txBody>
            </p:sp>
            <p:sp>
              <p:nvSpPr>
                <p:cNvPr id="17" name="TextBox 14"/>
                <p:cNvSpPr txBox="1"/>
                <p:nvPr/>
              </p:nvSpPr>
              <p:spPr>
                <a:xfrm>
                  <a:off x="3943834" y="947273"/>
                  <a:ext cx="3962574" cy="320368"/>
                </a:xfrm>
                <a:prstGeom prst="rect">
                  <a:avLst/>
                </a:prstGeom>
              </p:spPr>
              <p:txBody>
                <a:bodyPr vert="horz" wrap="square" lIns="480000" tIns="0" rIns="0" bIns="0" anchor="ctr" anchorCtr="0">
                  <a:normAutofit fontScale="92500"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schemeClr val="bg1"/>
                      </a:solidFill>
                      <a:effectLst>
                        <a:outerShdw blurRad="50800" dist="38100" dir="18900000" algn="bl" rotWithShape="0">
                          <a:prstClr val="black">
                            <a:alpha val="40000"/>
                          </a:prstClr>
                        </a:outerShdw>
                      </a:effectLst>
                      <a:uLnTx/>
                      <a:uFillTx/>
                      <a:latin typeface="方正卡通简体" panose="02000000000000000000" pitchFamily="2" charset="-122"/>
                      <a:ea typeface="方正卡通简体" panose="02000000000000000000" pitchFamily="2" charset="-122"/>
                      <a:cs typeface="+mn-ea"/>
                      <a:sym typeface="+mn-lt"/>
                    </a:rPr>
                    <a:t>此部分内容作为文字排版占位显示 （建议使用主题字体）</a:t>
                  </a:r>
                </a:p>
              </p:txBody>
            </p:sp>
          </p:grpSp>
        </p:grpSp>
      </p:grpSp>
      <p:grpSp>
        <p:nvGrpSpPr>
          <p:cNvPr id="20" name="组合 19"/>
          <p:cNvGrpSpPr/>
          <p:nvPr/>
        </p:nvGrpSpPr>
        <p:grpSpPr>
          <a:xfrm>
            <a:off x="2554669" y="3954128"/>
            <a:ext cx="4517261" cy="988629"/>
            <a:chOff x="3974544" y="2684388"/>
            <a:chExt cx="3387946" cy="741472"/>
          </a:xfrm>
        </p:grpSpPr>
        <p:grpSp>
          <p:nvGrpSpPr>
            <p:cNvPr id="21" name="组合 20"/>
            <p:cNvGrpSpPr/>
            <p:nvPr/>
          </p:nvGrpSpPr>
          <p:grpSpPr>
            <a:xfrm>
              <a:off x="3974544" y="2684388"/>
              <a:ext cx="741472" cy="741472"/>
              <a:chOff x="3059832" y="3339719"/>
              <a:chExt cx="3607562" cy="3607562"/>
            </a:xfrm>
          </p:grpSpPr>
          <p:sp>
            <p:nvSpPr>
              <p:cNvPr id="27" name="椭圆 26"/>
              <p:cNvSpPr/>
              <p:nvPr/>
            </p:nvSpPr>
            <p:spPr>
              <a:xfrm>
                <a:off x="3059832" y="3339719"/>
                <a:ext cx="3607562" cy="3607562"/>
              </a:xfrm>
              <a:prstGeom prst="ellipse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40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方正卡通简体" panose="02000000000000000000" pitchFamily="2" charset="-122"/>
                  <a:ea typeface="方正卡通简体" panose="02000000000000000000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28" name="同心圆 69"/>
              <p:cNvSpPr/>
              <p:nvPr/>
            </p:nvSpPr>
            <p:spPr>
              <a:xfrm>
                <a:off x="3168202" y="3448089"/>
                <a:ext cx="3390826" cy="3390826"/>
              </a:xfrm>
              <a:prstGeom prst="donut">
                <a:avLst>
                  <a:gd name="adj" fmla="val 4879"/>
                </a:avLst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4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方正卡通简体" panose="02000000000000000000" pitchFamily="2" charset="-122"/>
                  <a:ea typeface="方正卡通简体" panose="02000000000000000000" pitchFamily="2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22" name="Group 15"/>
            <p:cNvGrpSpPr/>
            <p:nvPr/>
          </p:nvGrpSpPr>
          <p:grpSpPr>
            <a:xfrm>
              <a:off x="4039674" y="2760788"/>
              <a:ext cx="3322816" cy="591689"/>
              <a:chOff x="1598519" y="4039882"/>
              <a:chExt cx="4430422" cy="788918"/>
            </a:xfrm>
          </p:grpSpPr>
          <p:sp>
            <p:nvSpPr>
              <p:cNvPr id="23" name="TextBox 16"/>
              <p:cNvSpPr txBox="1"/>
              <p:nvPr/>
            </p:nvSpPr>
            <p:spPr>
              <a:xfrm>
                <a:off x="1598519" y="4039882"/>
                <a:ext cx="732893" cy="707886"/>
              </a:xfrm>
              <a:prstGeom prst="rect">
                <a:avLst/>
              </a:prstGeom>
              <a:noFill/>
            </p:spPr>
            <p:txBody>
              <a:bodyPr wrap="none" anchor="ctr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54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方正卡通简体" panose="02000000000000000000" pitchFamily="2" charset="-122"/>
                    <a:ea typeface="方正卡通简体" panose="02000000000000000000" pitchFamily="2" charset="-122"/>
                    <a:cs typeface="+mn-ea"/>
                    <a:sym typeface="+mn-lt"/>
                  </a:rPr>
                  <a:t>03</a:t>
                </a:r>
              </a:p>
            </p:txBody>
          </p:sp>
          <p:grpSp>
            <p:nvGrpSpPr>
              <p:cNvPr id="24" name="Group 17"/>
              <p:cNvGrpSpPr/>
              <p:nvPr/>
            </p:nvGrpSpPr>
            <p:grpSpPr>
              <a:xfrm>
                <a:off x="2066367" y="4265568"/>
                <a:ext cx="3962574" cy="563232"/>
                <a:chOff x="3943834" y="704409"/>
                <a:chExt cx="3962574" cy="563232"/>
              </a:xfrm>
            </p:grpSpPr>
            <p:sp>
              <p:nvSpPr>
                <p:cNvPr id="25" name="TextBox 18"/>
                <p:cNvSpPr txBox="1"/>
                <p:nvPr/>
              </p:nvSpPr>
              <p:spPr>
                <a:xfrm>
                  <a:off x="3943834" y="704409"/>
                  <a:ext cx="3962574" cy="242864"/>
                </a:xfrm>
                <a:prstGeom prst="rect">
                  <a:avLst/>
                </a:prstGeom>
                <a:noFill/>
              </p:spPr>
              <p:txBody>
                <a:bodyPr wrap="none" lIns="480000" tIns="0" rIns="0" bIns="0" anchor="b" anchorCtr="0">
                  <a:noAutofit/>
                </a:bodyPr>
                <a:lstStyle/>
                <a:p>
                  <a:pPr lvl="0">
                    <a:defRPr/>
                  </a:pPr>
                  <a:r>
                    <a:rPr lang="zh-CN" altLang="en-US" sz="2400" b="1" kern="0" dirty="0">
                      <a:solidFill>
                        <a:schemeClr val="bg1"/>
                      </a:solidFill>
                      <a:effectLst>
                        <a:outerShdw blurRad="50800" dist="38100" dir="18900000" algn="bl" rotWithShape="0">
                          <a:prstClr val="black">
                            <a:alpha val="40000"/>
                          </a:prstClr>
                        </a:outerShdw>
                      </a:effectLst>
                      <a:latin typeface="方正卡通简体" panose="02000000000000000000" pitchFamily="2" charset="-122"/>
                      <a:ea typeface="方正卡通简体" panose="02000000000000000000" pitchFamily="2" charset="-122"/>
                      <a:cs typeface="+mn-ea"/>
                      <a:sym typeface="+mn-lt"/>
                    </a:rPr>
                    <a:t>课文赏析</a:t>
                  </a:r>
                </a:p>
              </p:txBody>
            </p:sp>
            <p:sp>
              <p:nvSpPr>
                <p:cNvPr id="26" name="TextBox 19"/>
                <p:cNvSpPr txBox="1"/>
                <p:nvPr/>
              </p:nvSpPr>
              <p:spPr>
                <a:xfrm>
                  <a:off x="3943834" y="947273"/>
                  <a:ext cx="3962574" cy="320368"/>
                </a:xfrm>
                <a:prstGeom prst="rect">
                  <a:avLst/>
                </a:prstGeom>
              </p:spPr>
              <p:txBody>
                <a:bodyPr vert="horz" wrap="square" lIns="480000" tIns="0" rIns="0" bIns="0" anchor="ctr" anchorCtr="0">
                  <a:normAutofit fontScale="92500"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/>
                      </a:solidFill>
                      <a:effectLst>
                        <a:outerShdw blurRad="50800" dist="38100" dir="18900000" algn="bl" rotWithShape="0">
                          <a:prstClr val="black">
                            <a:alpha val="40000"/>
                          </a:prstClr>
                        </a:outerShdw>
                      </a:effectLst>
                      <a:uLnTx/>
                      <a:uFillTx/>
                      <a:latin typeface="方正卡通简体" panose="02000000000000000000" pitchFamily="2" charset="-122"/>
                      <a:ea typeface="方正卡通简体" panose="02000000000000000000" pitchFamily="2" charset="-122"/>
                      <a:cs typeface="+mn-ea"/>
                      <a:sym typeface="+mn-lt"/>
                    </a:rPr>
                    <a:t>此部分内容作为文字排版占位显示 （建议使用主题字体）</a:t>
                  </a:r>
                </a:p>
              </p:txBody>
            </p:sp>
          </p:grpSp>
        </p:grpSp>
      </p:grpSp>
      <p:grpSp>
        <p:nvGrpSpPr>
          <p:cNvPr id="29" name="组合 28"/>
          <p:cNvGrpSpPr/>
          <p:nvPr/>
        </p:nvGrpSpPr>
        <p:grpSpPr>
          <a:xfrm>
            <a:off x="2554669" y="5071296"/>
            <a:ext cx="4517261" cy="988629"/>
            <a:chOff x="3974544" y="3522264"/>
            <a:chExt cx="3387946" cy="741472"/>
          </a:xfrm>
        </p:grpSpPr>
        <p:grpSp>
          <p:nvGrpSpPr>
            <p:cNvPr id="30" name="组合 29"/>
            <p:cNvGrpSpPr/>
            <p:nvPr/>
          </p:nvGrpSpPr>
          <p:grpSpPr>
            <a:xfrm>
              <a:off x="3974544" y="3522264"/>
              <a:ext cx="741472" cy="741472"/>
              <a:chOff x="3059832" y="3339719"/>
              <a:chExt cx="3607562" cy="3607562"/>
            </a:xfrm>
          </p:grpSpPr>
          <p:sp>
            <p:nvSpPr>
              <p:cNvPr id="36" name="椭圆 35"/>
              <p:cNvSpPr/>
              <p:nvPr/>
            </p:nvSpPr>
            <p:spPr>
              <a:xfrm>
                <a:off x="3059832" y="3339719"/>
                <a:ext cx="3607562" cy="3607562"/>
              </a:xfrm>
              <a:prstGeom prst="ellipse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40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方正卡通简体" panose="02000000000000000000" pitchFamily="2" charset="-122"/>
                  <a:ea typeface="方正卡通简体" panose="02000000000000000000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7" name="同心圆 69"/>
              <p:cNvSpPr/>
              <p:nvPr/>
            </p:nvSpPr>
            <p:spPr>
              <a:xfrm>
                <a:off x="3168202" y="3448089"/>
                <a:ext cx="3390826" cy="3390826"/>
              </a:xfrm>
              <a:prstGeom prst="donut">
                <a:avLst>
                  <a:gd name="adj" fmla="val 4879"/>
                </a:avLst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4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方正卡通简体" panose="02000000000000000000" pitchFamily="2" charset="-122"/>
                  <a:ea typeface="方正卡通简体" panose="02000000000000000000" pitchFamily="2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31" name="Group 20"/>
            <p:cNvGrpSpPr/>
            <p:nvPr/>
          </p:nvGrpSpPr>
          <p:grpSpPr>
            <a:xfrm>
              <a:off x="4000811" y="3585738"/>
              <a:ext cx="3361679" cy="604621"/>
              <a:chOff x="1546702" y="5390792"/>
              <a:chExt cx="4482239" cy="806160"/>
            </a:xfrm>
          </p:grpSpPr>
          <p:sp>
            <p:nvSpPr>
              <p:cNvPr id="32" name="TextBox 21"/>
              <p:cNvSpPr txBox="1"/>
              <p:nvPr/>
            </p:nvSpPr>
            <p:spPr>
              <a:xfrm>
                <a:off x="1546702" y="5390792"/>
                <a:ext cx="716863" cy="707886"/>
              </a:xfrm>
              <a:prstGeom prst="rect">
                <a:avLst/>
              </a:prstGeom>
              <a:noFill/>
            </p:spPr>
            <p:txBody>
              <a:bodyPr wrap="none" anchor="ctr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54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方正卡通简体" panose="02000000000000000000" pitchFamily="2" charset="-122"/>
                    <a:ea typeface="方正卡通简体" panose="02000000000000000000" pitchFamily="2" charset="-122"/>
                    <a:cs typeface="+mn-ea"/>
                    <a:sym typeface="+mn-lt"/>
                  </a:rPr>
                  <a:t>04</a:t>
                </a:r>
              </a:p>
            </p:txBody>
          </p:sp>
          <p:grpSp>
            <p:nvGrpSpPr>
              <p:cNvPr id="33" name="Group 22"/>
              <p:cNvGrpSpPr/>
              <p:nvPr/>
            </p:nvGrpSpPr>
            <p:grpSpPr>
              <a:xfrm>
                <a:off x="2066367" y="5633720"/>
                <a:ext cx="3962574" cy="563232"/>
                <a:chOff x="3943834" y="704409"/>
                <a:chExt cx="3962574" cy="563232"/>
              </a:xfrm>
            </p:grpSpPr>
            <p:sp>
              <p:nvSpPr>
                <p:cNvPr id="34" name="TextBox 23"/>
                <p:cNvSpPr txBox="1"/>
                <p:nvPr/>
              </p:nvSpPr>
              <p:spPr>
                <a:xfrm>
                  <a:off x="3943834" y="704409"/>
                  <a:ext cx="3962574" cy="242864"/>
                </a:xfrm>
                <a:prstGeom prst="rect">
                  <a:avLst/>
                </a:prstGeom>
                <a:noFill/>
              </p:spPr>
              <p:txBody>
                <a:bodyPr wrap="none" lIns="480000" tIns="0" rIns="0" bIns="0" anchor="b" anchorCtr="0">
                  <a:noAutofit/>
                </a:bodyPr>
                <a:lstStyle/>
                <a:p>
                  <a:pPr lvl="0">
                    <a:defRPr/>
                  </a:pPr>
                  <a:r>
                    <a:rPr lang="zh-CN" altLang="en-US" sz="2400" b="1" kern="0" dirty="0">
                      <a:solidFill>
                        <a:schemeClr val="bg1"/>
                      </a:solidFill>
                      <a:effectLst>
                        <a:outerShdw blurRad="50800" dist="38100" dir="18900000" algn="bl" rotWithShape="0">
                          <a:prstClr val="black">
                            <a:alpha val="40000"/>
                          </a:prstClr>
                        </a:outerShdw>
                      </a:effectLst>
                      <a:latin typeface="方正卡通简体" panose="02000000000000000000" pitchFamily="2" charset="-122"/>
                      <a:ea typeface="方正卡通简体" panose="02000000000000000000" pitchFamily="2" charset="-122"/>
                      <a:cs typeface="+mn-ea"/>
                      <a:sym typeface="+mn-lt"/>
                    </a:rPr>
                    <a:t>拓展训练</a:t>
                  </a:r>
                  <a:r>
                    <a:rPr lang="en-US" altLang="zh-CN" sz="2400" b="1" kern="0" dirty="0">
                      <a:solidFill>
                        <a:schemeClr val="bg1"/>
                      </a:solidFill>
                      <a:effectLst>
                        <a:outerShdw blurRad="50800" dist="38100" dir="18900000" algn="bl" rotWithShape="0">
                          <a:prstClr val="black">
                            <a:alpha val="40000"/>
                          </a:prstClr>
                        </a:outerShdw>
                      </a:effectLst>
                      <a:latin typeface="方正卡通简体" panose="02000000000000000000" pitchFamily="2" charset="-122"/>
                      <a:ea typeface="方正卡通简体" panose="02000000000000000000" pitchFamily="2" charset="-122"/>
                      <a:cs typeface="+mn-ea"/>
                      <a:sym typeface="+mn-lt"/>
                    </a:rPr>
                    <a:t>/</a:t>
                  </a:r>
                  <a:r>
                    <a:rPr lang="zh-CN" altLang="en-US" sz="2400" b="1" kern="0" dirty="0">
                      <a:solidFill>
                        <a:schemeClr val="bg1"/>
                      </a:solidFill>
                      <a:effectLst>
                        <a:outerShdw blurRad="50800" dist="38100" dir="18900000" algn="bl" rotWithShape="0">
                          <a:prstClr val="black">
                            <a:alpha val="40000"/>
                          </a:prstClr>
                        </a:outerShdw>
                      </a:effectLst>
                      <a:latin typeface="方正卡通简体" panose="02000000000000000000" pitchFamily="2" charset="-122"/>
                      <a:ea typeface="方正卡通简体" panose="02000000000000000000" pitchFamily="2" charset="-122"/>
                      <a:cs typeface="+mn-ea"/>
                      <a:sym typeface="+mn-lt"/>
                    </a:rPr>
                    <a:t>分组练习</a:t>
                  </a:r>
                </a:p>
              </p:txBody>
            </p:sp>
            <p:sp>
              <p:nvSpPr>
                <p:cNvPr id="35" name="TextBox 24"/>
                <p:cNvSpPr txBox="1"/>
                <p:nvPr/>
              </p:nvSpPr>
              <p:spPr>
                <a:xfrm>
                  <a:off x="3943834" y="947273"/>
                  <a:ext cx="3962574" cy="320368"/>
                </a:xfrm>
                <a:prstGeom prst="rect">
                  <a:avLst/>
                </a:prstGeom>
              </p:spPr>
              <p:txBody>
                <a:bodyPr vert="horz" wrap="square" lIns="480000" tIns="0" rIns="0" bIns="0" anchor="ctr" anchorCtr="0">
                  <a:normAutofit fontScale="92500"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schemeClr val="bg1"/>
                      </a:solidFill>
                      <a:effectLst>
                        <a:outerShdw blurRad="50800" dist="38100" dir="18900000" algn="bl" rotWithShape="0">
                          <a:prstClr val="black">
                            <a:alpha val="40000"/>
                          </a:prstClr>
                        </a:outerShdw>
                      </a:effectLst>
                      <a:uLnTx/>
                      <a:uFillTx/>
                      <a:latin typeface="方正卡通简体" panose="02000000000000000000" pitchFamily="2" charset="-122"/>
                      <a:ea typeface="方正卡通简体" panose="02000000000000000000" pitchFamily="2" charset="-122"/>
                      <a:cs typeface="+mn-ea"/>
                      <a:sym typeface="+mn-lt"/>
                    </a:rPr>
                    <a:t>此部分内容作为文字排版占位显示 （建议使用主题字体）</a:t>
                  </a:r>
                </a:p>
              </p:txBody>
            </p:sp>
          </p:grpSp>
        </p:grpSp>
      </p:grpSp>
      <p:sp>
        <p:nvSpPr>
          <p:cNvPr id="38" name="矩形 37"/>
          <p:cNvSpPr/>
          <p:nvPr/>
        </p:nvSpPr>
        <p:spPr>
          <a:xfrm>
            <a:off x="7119435" y="682272"/>
            <a:ext cx="220293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5870">
              <a:defRPr/>
            </a:pPr>
            <a:r>
              <a:rPr lang="zh-CN" altLang="en-US" sz="6000" b="1" kern="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目 录</a:t>
            </a:r>
          </a:p>
        </p:txBody>
      </p:sp>
      <p:sp>
        <p:nvSpPr>
          <p:cNvPr id="39" name="Rectangle 4"/>
          <p:cNvSpPr txBox="1">
            <a:spLocks noChangeArrowheads="1"/>
          </p:cNvSpPr>
          <p:nvPr/>
        </p:nvSpPr>
        <p:spPr bwMode="auto">
          <a:xfrm>
            <a:off x="7305928" y="1607610"/>
            <a:ext cx="1829944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8" tIns="45713" rIns="91428" bIns="45713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>
              <a:defRPr/>
            </a:pPr>
            <a:r>
              <a:rPr lang="en-US" altLang="zh-CN" sz="2400" b="0" kern="0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CATALOG</a:t>
            </a:r>
            <a:endParaRPr lang="zh-CN" altLang="en-US" sz="2400" b="0" kern="0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5000">
        <p14:doors dir="vert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千图PPT彼岸天：ID 8661124库_组合 1"/>
          <p:cNvGrpSpPr/>
          <p:nvPr>
            <p:custDataLst>
              <p:tags r:id="rId1"/>
            </p:custDataLst>
          </p:nvPr>
        </p:nvGrpSpPr>
        <p:grpSpPr>
          <a:xfrm>
            <a:off x="719666" y="1818002"/>
            <a:ext cx="4070576" cy="2764137"/>
            <a:chOff x="719666" y="1818002"/>
            <a:chExt cx="4070576" cy="2764137"/>
          </a:xfrm>
        </p:grpSpPr>
        <p:sp>
          <p:nvSpPr>
            <p:cNvPr id="6" name="Oval 7"/>
            <p:cNvSpPr>
              <a:spLocks noChangeAspect="1"/>
            </p:cNvSpPr>
            <p:nvPr/>
          </p:nvSpPr>
          <p:spPr>
            <a:xfrm>
              <a:off x="2854647" y="2646544"/>
              <a:ext cx="1935595" cy="1935595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cxnSp>
          <p:nvCxnSpPr>
            <p:cNvPr id="14" name="Connector: Elbow 19"/>
            <p:cNvCxnSpPr/>
            <p:nvPr/>
          </p:nvCxnSpPr>
          <p:spPr>
            <a:xfrm flipH="1" flipV="1">
              <a:off x="2716389" y="1898398"/>
              <a:ext cx="1088824" cy="749961"/>
            </a:xfrm>
            <a:prstGeom prst="bentConnector3">
              <a:avLst>
                <a:gd name="adj1" fmla="val -2255"/>
              </a:avLst>
            </a:prstGeom>
            <a:ln w="19050">
              <a:solidFill>
                <a:schemeClr val="accent1"/>
              </a:solidFill>
              <a:prstDash val="sysDot"/>
              <a:headEnd type="oval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Group 1"/>
            <p:cNvGrpSpPr/>
            <p:nvPr/>
          </p:nvGrpSpPr>
          <p:grpSpPr>
            <a:xfrm>
              <a:off x="719666" y="1818002"/>
              <a:ext cx="1934053" cy="1078535"/>
              <a:chOff x="719666" y="1818002"/>
              <a:chExt cx="1934053" cy="1078535"/>
            </a:xfrm>
          </p:grpSpPr>
          <p:sp>
            <p:nvSpPr>
              <p:cNvPr id="20" name="TextBox 21"/>
              <p:cNvSpPr txBox="1"/>
              <p:nvPr/>
            </p:nvSpPr>
            <p:spPr>
              <a:xfrm>
                <a:off x="719666" y="2033446"/>
                <a:ext cx="1934053" cy="863091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/>
              </a:bodyPr>
              <a:lstStyle/>
              <a:p>
                <a:pPr algn="r" defTabSz="1219200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000" dirty="0">
                    <a:solidFill>
                      <a:schemeClr val="dk1">
                        <a:lumMod val="100000"/>
                      </a:schemeClr>
                    </a:solidFill>
                  </a:rPr>
                  <a:t>请替换文字内容复制你的内容到此</a:t>
                </a:r>
                <a:br>
                  <a:rPr lang="zh-CN" altLang="en-US" sz="1000" dirty="0">
                    <a:solidFill>
                      <a:schemeClr val="dk1">
                        <a:lumMod val="100000"/>
                      </a:schemeClr>
                    </a:solidFill>
                  </a:rPr>
                </a:br>
                <a:endParaRPr lang="zh-CN" altLang="en-US" sz="1000" dirty="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21" name="Rectangle 22"/>
              <p:cNvSpPr/>
              <p:nvPr/>
            </p:nvSpPr>
            <p:spPr>
              <a:xfrm>
                <a:off x="719666" y="1818002"/>
                <a:ext cx="1934053" cy="215444"/>
              </a:xfrm>
              <a:prstGeom prst="rect">
                <a:avLst/>
              </a:prstGeom>
            </p:spPr>
            <p:txBody>
              <a:bodyPr wrap="none" lIns="0" tIns="0" rIns="0" bIns="0" anchor="ctr">
                <a:normAutofit/>
              </a:bodyPr>
              <a:lstStyle/>
              <a:p>
                <a:pPr algn="r"/>
                <a:r>
                  <a:rPr lang="zh-CN" altLang="en-US" sz="1400" b="1" dirty="0">
                    <a:solidFill>
                      <a:schemeClr val="accent1"/>
                    </a:solidFill>
                  </a:rPr>
                  <a:t>输入标题文本</a:t>
                </a:r>
              </a:p>
            </p:txBody>
          </p:sp>
        </p:grpSp>
        <p:sp>
          <p:nvSpPr>
            <p:cNvPr id="16" name="Freeform: Shape 23"/>
            <p:cNvSpPr/>
            <p:nvPr/>
          </p:nvSpPr>
          <p:spPr bwMode="auto">
            <a:xfrm>
              <a:off x="3429495" y="3319405"/>
              <a:ext cx="760499" cy="589876"/>
            </a:xfrm>
            <a:custGeom>
              <a:avLst/>
              <a:gdLst/>
              <a:ahLst/>
              <a:cxnLst>
                <a:cxn ang="0">
                  <a:pos x="29" y="41"/>
                </a:cxn>
                <a:cxn ang="0">
                  <a:pos x="22" y="40"/>
                </a:cxn>
                <a:cxn ang="0">
                  <a:pos x="11" y="45"/>
                </a:cxn>
                <a:cxn ang="0">
                  <a:pos x="7" y="46"/>
                </a:cxn>
                <a:cxn ang="0">
                  <a:pos x="7" y="46"/>
                </a:cxn>
                <a:cxn ang="0">
                  <a:pos x="6" y="45"/>
                </a:cxn>
                <a:cxn ang="0">
                  <a:pos x="6" y="43"/>
                </a:cxn>
                <a:cxn ang="0">
                  <a:pos x="11" y="36"/>
                </a:cxn>
                <a:cxn ang="0">
                  <a:pos x="0" y="20"/>
                </a:cxn>
                <a:cxn ang="0">
                  <a:pos x="29" y="0"/>
                </a:cxn>
                <a:cxn ang="0">
                  <a:pos x="57" y="20"/>
                </a:cxn>
                <a:cxn ang="0">
                  <a:pos x="29" y="41"/>
                </a:cxn>
                <a:cxn ang="0">
                  <a:pos x="62" y="47"/>
                </a:cxn>
                <a:cxn ang="0">
                  <a:pos x="66" y="53"/>
                </a:cxn>
                <a:cxn ang="0">
                  <a:pos x="67" y="55"/>
                </a:cxn>
                <a:cxn ang="0">
                  <a:pos x="66" y="56"/>
                </a:cxn>
                <a:cxn ang="0">
                  <a:pos x="62" y="55"/>
                </a:cxn>
                <a:cxn ang="0">
                  <a:pos x="51" y="50"/>
                </a:cxn>
                <a:cxn ang="0">
                  <a:pos x="44" y="51"/>
                </a:cxn>
                <a:cxn ang="0">
                  <a:pos x="25" y="46"/>
                </a:cxn>
                <a:cxn ang="0">
                  <a:pos x="29" y="46"/>
                </a:cxn>
                <a:cxn ang="0">
                  <a:pos x="52" y="39"/>
                </a:cxn>
                <a:cxn ang="0">
                  <a:pos x="62" y="20"/>
                </a:cxn>
                <a:cxn ang="0">
                  <a:pos x="61" y="14"/>
                </a:cxn>
                <a:cxn ang="0">
                  <a:pos x="72" y="30"/>
                </a:cxn>
                <a:cxn ang="0">
                  <a:pos x="62" y="47"/>
                </a:cxn>
              </a:cxnLst>
              <a:rect l="0" t="0" r="r" b="b"/>
              <a:pathLst>
                <a:path w="72" h="56">
                  <a:moveTo>
                    <a:pt x="29" y="41"/>
                  </a:moveTo>
                  <a:cubicBezTo>
                    <a:pt x="26" y="41"/>
                    <a:pt x="24" y="40"/>
                    <a:pt x="22" y="40"/>
                  </a:cubicBezTo>
                  <a:cubicBezTo>
                    <a:pt x="18" y="42"/>
                    <a:pt x="15" y="44"/>
                    <a:pt x="11" y="45"/>
                  </a:cubicBezTo>
                  <a:cubicBezTo>
                    <a:pt x="9" y="45"/>
                    <a:pt x="8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6" y="46"/>
                    <a:pt x="6" y="45"/>
                    <a:pt x="6" y="45"/>
                  </a:cubicBezTo>
                  <a:cubicBezTo>
                    <a:pt x="5" y="44"/>
                    <a:pt x="6" y="43"/>
                    <a:pt x="6" y="43"/>
                  </a:cubicBezTo>
                  <a:cubicBezTo>
                    <a:pt x="8" y="41"/>
                    <a:pt x="10" y="40"/>
                    <a:pt x="11" y="36"/>
                  </a:cubicBezTo>
                  <a:cubicBezTo>
                    <a:pt x="5" y="32"/>
                    <a:pt x="0" y="27"/>
                    <a:pt x="0" y="20"/>
                  </a:cubicBezTo>
                  <a:cubicBezTo>
                    <a:pt x="0" y="9"/>
                    <a:pt x="13" y="0"/>
                    <a:pt x="29" y="0"/>
                  </a:cubicBezTo>
                  <a:cubicBezTo>
                    <a:pt x="44" y="0"/>
                    <a:pt x="57" y="9"/>
                    <a:pt x="57" y="20"/>
                  </a:cubicBezTo>
                  <a:cubicBezTo>
                    <a:pt x="57" y="32"/>
                    <a:pt x="44" y="41"/>
                    <a:pt x="29" y="41"/>
                  </a:cubicBezTo>
                  <a:close/>
                  <a:moveTo>
                    <a:pt x="62" y="47"/>
                  </a:moveTo>
                  <a:cubicBezTo>
                    <a:pt x="63" y="50"/>
                    <a:pt x="65" y="51"/>
                    <a:pt x="66" y="53"/>
                  </a:cubicBezTo>
                  <a:cubicBezTo>
                    <a:pt x="67" y="54"/>
                    <a:pt x="67" y="54"/>
                    <a:pt x="67" y="55"/>
                  </a:cubicBezTo>
                  <a:cubicBezTo>
                    <a:pt x="67" y="56"/>
                    <a:pt x="67" y="56"/>
                    <a:pt x="66" y="56"/>
                  </a:cubicBezTo>
                  <a:cubicBezTo>
                    <a:pt x="65" y="56"/>
                    <a:pt x="63" y="56"/>
                    <a:pt x="62" y="55"/>
                  </a:cubicBezTo>
                  <a:cubicBezTo>
                    <a:pt x="58" y="54"/>
                    <a:pt x="55" y="53"/>
                    <a:pt x="51" y="50"/>
                  </a:cubicBezTo>
                  <a:cubicBezTo>
                    <a:pt x="49" y="51"/>
                    <a:pt x="47" y="51"/>
                    <a:pt x="44" y="51"/>
                  </a:cubicBezTo>
                  <a:cubicBezTo>
                    <a:pt x="37" y="51"/>
                    <a:pt x="30" y="49"/>
                    <a:pt x="25" y="46"/>
                  </a:cubicBezTo>
                  <a:cubicBezTo>
                    <a:pt x="26" y="46"/>
                    <a:pt x="28" y="46"/>
                    <a:pt x="29" y="46"/>
                  </a:cubicBezTo>
                  <a:cubicBezTo>
                    <a:pt x="37" y="46"/>
                    <a:pt x="46" y="43"/>
                    <a:pt x="52" y="39"/>
                  </a:cubicBezTo>
                  <a:cubicBezTo>
                    <a:pt x="58" y="34"/>
                    <a:pt x="62" y="27"/>
                    <a:pt x="62" y="20"/>
                  </a:cubicBezTo>
                  <a:cubicBezTo>
                    <a:pt x="62" y="18"/>
                    <a:pt x="62" y="16"/>
                    <a:pt x="61" y="14"/>
                  </a:cubicBezTo>
                  <a:cubicBezTo>
                    <a:pt x="68" y="18"/>
                    <a:pt x="72" y="24"/>
                    <a:pt x="72" y="30"/>
                  </a:cubicBezTo>
                  <a:cubicBezTo>
                    <a:pt x="72" y="37"/>
                    <a:pt x="68" y="43"/>
                    <a:pt x="62" y="47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28" name="千图PPT彼岸天：ID 8661124库_组合 27"/>
          <p:cNvGrpSpPr/>
          <p:nvPr>
            <p:custDataLst>
              <p:tags r:id="rId2"/>
            </p:custDataLst>
          </p:nvPr>
        </p:nvGrpSpPr>
        <p:grpSpPr>
          <a:xfrm>
            <a:off x="719667" y="2646544"/>
            <a:ext cx="5586279" cy="2929591"/>
            <a:chOff x="719667" y="2646544"/>
            <a:chExt cx="5586279" cy="2929591"/>
          </a:xfrm>
        </p:grpSpPr>
        <p:sp>
          <p:nvSpPr>
            <p:cNvPr id="7" name="Oval 8"/>
            <p:cNvSpPr>
              <a:spLocks noChangeAspect="1"/>
            </p:cNvSpPr>
            <p:nvPr/>
          </p:nvSpPr>
          <p:spPr>
            <a:xfrm>
              <a:off x="4370351" y="2646544"/>
              <a:ext cx="1935595" cy="1935595"/>
            </a:xfrm>
            <a:prstGeom prst="ellipse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0" name="Group 16"/>
            <p:cNvGrpSpPr/>
            <p:nvPr/>
          </p:nvGrpSpPr>
          <p:grpSpPr>
            <a:xfrm>
              <a:off x="719667" y="4497600"/>
              <a:ext cx="1934053" cy="1078535"/>
              <a:chOff x="719667" y="4225185"/>
              <a:chExt cx="1934053" cy="1078535"/>
            </a:xfrm>
          </p:grpSpPr>
          <p:sp>
            <p:nvSpPr>
              <p:cNvPr id="24" name="TextBox 12"/>
              <p:cNvSpPr txBox="1"/>
              <p:nvPr/>
            </p:nvSpPr>
            <p:spPr>
              <a:xfrm>
                <a:off x="719667" y="4440629"/>
                <a:ext cx="1934053" cy="863091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/>
              </a:bodyPr>
              <a:lstStyle/>
              <a:p>
                <a:pPr algn="r" defTabSz="1219200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000" dirty="0">
                    <a:solidFill>
                      <a:schemeClr val="dk1">
                        <a:lumMod val="100000"/>
                      </a:schemeClr>
                    </a:solidFill>
                  </a:rPr>
                  <a:t>请替换文字内容复制你的内容到此</a:t>
                </a:r>
                <a:br>
                  <a:rPr lang="zh-CN" altLang="en-US" sz="1000" dirty="0">
                    <a:solidFill>
                      <a:schemeClr val="dk1">
                        <a:lumMod val="100000"/>
                      </a:schemeClr>
                    </a:solidFill>
                  </a:rPr>
                </a:br>
                <a:endParaRPr lang="zh-CN" altLang="en-US" sz="1000" dirty="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25" name="Rectangle 13"/>
              <p:cNvSpPr/>
              <p:nvPr/>
            </p:nvSpPr>
            <p:spPr>
              <a:xfrm>
                <a:off x="719667" y="4225185"/>
                <a:ext cx="1934053" cy="215444"/>
              </a:xfrm>
              <a:prstGeom prst="rect">
                <a:avLst/>
              </a:prstGeom>
            </p:spPr>
            <p:txBody>
              <a:bodyPr wrap="none" lIns="0" tIns="0" rIns="0" bIns="0" anchor="ctr">
                <a:normAutofit/>
              </a:bodyPr>
              <a:lstStyle/>
              <a:p>
                <a:pPr algn="r"/>
                <a:r>
                  <a:rPr lang="zh-CN" altLang="en-US" sz="1400" b="1" dirty="0">
                    <a:solidFill>
                      <a:schemeClr val="accent2"/>
                    </a:solidFill>
                  </a:rPr>
                  <a:t>输入标题文本</a:t>
                </a:r>
              </a:p>
            </p:txBody>
          </p:sp>
        </p:grpSp>
        <p:cxnSp>
          <p:nvCxnSpPr>
            <p:cNvPr id="11" name="Connector: Elbow 14"/>
            <p:cNvCxnSpPr>
              <a:stCxn id="7" idx="4"/>
            </p:cNvCxnSpPr>
            <p:nvPr/>
          </p:nvCxnSpPr>
          <p:spPr>
            <a:xfrm rot="5400000">
              <a:off x="3651132" y="3647401"/>
              <a:ext cx="752277" cy="2621756"/>
            </a:xfrm>
            <a:prstGeom prst="bentConnector2">
              <a:avLst/>
            </a:prstGeom>
            <a:ln w="19050">
              <a:solidFill>
                <a:schemeClr val="accent2"/>
              </a:solidFill>
              <a:prstDash val="sysDot"/>
              <a:headEnd type="oval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Freeform: Shape 24"/>
            <p:cNvSpPr/>
            <p:nvPr/>
          </p:nvSpPr>
          <p:spPr bwMode="auto">
            <a:xfrm>
              <a:off x="5033636" y="3286729"/>
              <a:ext cx="609024" cy="655224"/>
            </a:xfrm>
            <a:custGeom>
              <a:avLst/>
              <a:gdLst/>
              <a:ahLst/>
              <a:cxnLst>
                <a:cxn ang="0">
                  <a:pos x="67" y="67"/>
                </a:cxn>
                <a:cxn ang="0">
                  <a:pos x="61" y="72"/>
                </a:cxn>
                <a:cxn ang="0">
                  <a:pos x="5" y="72"/>
                </a:cxn>
                <a:cxn ang="0">
                  <a:pos x="0" y="67"/>
                </a:cxn>
                <a:cxn ang="0">
                  <a:pos x="0" y="16"/>
                </a:cxn>
                <a:cxn ang="0">
                  <a:pos x="5" y="11"/>
                </a:cxn>
                <a:cxn ang="0">
                  <a:pos x="10" y="11"/>
                </a:cxn>
                <a:cxn ang="0">
                  <a:pos x="10" y="7"/>
                </a:cxn>
                <a:cxn ang="0">
                  <a:pos x="16" y="0"/>
                </a:cxn>
                <a:cxn ang="0">
                  <a:pos x="19" y="0"/>
                </a:cxn>
                <a:cxn ang="0">
                  <a:pos x="25" y="7"/>
                </a:cxn>
                <a:cxn ang="0">
                  <a:pos x="25" y="11"/>
                </a:cxn>
                <a:cxn ang="0">
                  <a:pos x="41" y="11"/>
                </a:cxn>
                <a:cxn ang="0">
                  <a:pos x="41" y="7"/>
                </a:cxn>
                <a:cxn ang="0">
                  <a:pos x="47" y="0"/>
                </a:cxn>
                <a:cxn ang="0">
                  <a:pos x="50" y="0"/>
                </a:cxn>
                <a:cxn ang="0">
                  <a:pos x="56" y="7"/>
                </a:cxn>
                <a:cxn ang="0">
                  <a:pos x="56" y="11"/>
                </a:cxn>
                <a:cxn ang="0">
                  <a:pos x="61" y="11"/>
                </a:cxn>
                <a:cxn ang="0">
                  <a:pos x="67" y="16"/>
                </a:cxn>
                <a:cxn ang="0">
                  <a:pos x="67" y="67"/>
                </a:cxn>
                <a:cxn ang="0">
                  <a:pos x="61" y="67"/>
                </a:cxn>
                <a:cxn ang="0">
                  <a:pos x="61" y="26"/>
                </a:cxn>
                <a:cxn ang="0">
                  <a:pos x="5" y="26"/>
                </a:cxn>
                <a:cxn ang="0">
                  <a:pos x="5" y="67"/>
                </a:cxn>
                <a:cxn ang="0">
                  <a:pos x="61" y="67"/>
                </a:cxn>
                <a:cxn ang="0">
                  <a:pos x="20" y="7"/>
                </a:cxn>
                <a:cxn ang="0">
                  <a:pos x="19" y="5"/>
                </a:cxn>
                <a:cxn ang="0">
                  <a:pos x="16" y="5"/>
                </a:cxn>
                <a:cxn ang="0">
                  <a:pos x="15" y="7"/>
                </a:cxn>
                <a:cxn ang="0">
                  <a:pos x="15" y="18"/>
                </a:cxn>
                <a:cxn ang="0">
                  <a:pos x="16" y="20"/>
                </a:cxn>
                <a:cxn ang="0">
                  <a:pos x="19" y="20"/>
                </a:cxn>
                <a:cxn ang="0">
                  <a:pos x="20" y="18"/>
                </a:cxn>
                <a:cxn ang="0">
                  <a:pos x="20" y="7"/>
                </a:cxn>
                <a:cxn ang="0">
                  <a:pos x="51" y="7"/>
                </a:cxn>
                <a:cxn ang="0">
                  <a:pos x="50" y="5"/>
                </a:cxn>
                <a:cxn ang="0">
                  <a:pos x="47" y="5"/>
                </a:cxn>
                <a:cxn ang="0">
                  <a:pos x="46" y="7"/>
                </a:cxn>
                <a:cxn ang="0">
                  <a:pos x="46" y="18"/>
                </a:cxn>
                <a:cxn ang="0">
                  <a:pos x="47" y="20"/>
                </a:cxn>
                <a:cxn ang="0">
                  <a:pos x="50" y="20"/>
                </a:cxn>
                <a:cxn ang="0">
                  <a:pos x="51" y="18"/>
                </a:cxn>
                <a:cxn ang="0">
                  <a:pos x="51" y="7"/>
                </a:cxn>
              </a:cxnLst>
              <a:rect l="0" t="0" r="r" b="b"/>
              <a:pathLst>
                <a:path w="67" h="72">
                  <a:moveTo>
                    <a:pt x="67" y="67"/>
                  </a:moveTo>
                  <a:cubicBezTo>
                    <a:pt x="67" y="70"/>
                    <a:pt x="64" y="72"/>
                    <a:pt x="61" y="72"/>
                  </a:cubicBezTo>
                  <a:cubicBezTo>
                    <a:pt x="5" y="72"/>
                    <a:pt x="5" y="72"/>
                    <a:pt x="5" y="72"/>
                  </a:cubicBezTo>
                  <a:cubicBezTo>
                    <a:pt x="2" y="72"/>
                    <a:pt x="0" y="70"/>
                    <a:pt x="0" y="67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2" y="11"/>
                    <a:pt x="5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3"/>
                    <a:pt x="13" y="0"/>
                    <a:pt x="16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3" y="0"/>
                    <a:pt x="25" y="3"/>
                    <a:pt x="25" y="7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1" y="3"/>
                    <a:pt x="44" y="0"/>
                    <a:pt x="47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3" y="0"/>
                    <a:pt x="56" y="3"/>
                    <a:pt x="56" y="7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61" y="11"/>
                    <a:pt x="61" y="11"/>
                    <a:pt x="61" y="11"/>
                  </a:cubicBezTo>
                  <a:cubicBezTo>
                    <a:pt x="64" y="11"/>
                    <a:pt x="67" y="13"/>
                    <a:pt x="67" y="16"/>
                  </a:cubicBezTo>
                  <a:lnTo>
                    <a:pt x="67" y="67"/>
                  </a:lnTo>
                  <a:close/>
                  <a:moveTo>
                    <a:pt x="61" y="67"/>
                  </a:moveTo>
                  <a:cubicBezTo>
                    <a:pt x="61" y="26"/>
                    <a:pt x="61" y="26"/>
                    <a:pt x="61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67"/>
                    <a:pt x="5" y="67"/>
                    <a:pt x="5" y="67"/>
                  </a:cubicBezTo>
                  <a:lnTo>
                    <a:pt x="61" y="67"/>
                  </a:lnTo>
                  <a:close/>
                  <a:moveTo>
                    <a:pt x="20" y="7"/>
                  </a:moveTo>
                  <a:cubicBezTo>
                    <a:pt x="20" y="6"/>
                    <a:pt x="20" y="5"/>
                    <a:pt x="19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5" y="6"/>
                    <a:pt x="15" y="7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9"/>
                    <a:pt x="16" y="20"/>
                    <a:pt x="16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0" y="20"/>
                    <a:pt x="20" y="19"/>
                    <a:pt x="20" y="18"/>
                  </a:cubicBezTo>
                  <a:lnTo>
                    <a:pt x="20" y="7"/>
                  </a:lnTo>
                  <a:close/>
                  <a:moveTo>
                    <a:pt x="51" y="7"/>
                  </a:moveTo>
                  <a:cubicBezTo>
                    <a:pt x="51" y="6"/>
                    <a:pt x="51" y="5"/>
                    <a:pt x="50" y="5"/>
                  </a:cubicBezTo>
                  <a:cubicBezTo>
                    <a:pt x="47" y="5"/>
                    <a:pt x="47" y="5"/>
                    <a:pt x="47" y="5"/>
                  </a:cubicBezTo>
                  <a:cubicBezTo>
                    <a:pt x="47" y="5"/>
                    <a:pt x="46" y="6"/>
                    <a:pt x="46" y="7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46" y="19"/>
                    <a:pt x="47" y="20"/>
                    <a:pt x="47" y="20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51" y="20"/>
                    <a:pt x="51" y="19"/>
                    <a:pt x="51" y="18"/>
                  </a:cubicBezTo>
                  <a:lnTo>
                    <a:pt x="51" y="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30" name="千图PPT彼岸天：ID 8661124库_组合 29"/>
          <p:cNvGrpSpPr/>
          <p:nvPr>
            <p:custDataLst>
              <p:tags r:id="rId3"/>
            </p:custDataLst>
          </p:nvPr>
        </p:nvGrpSpPr>
        <p:grpSpPr>
          <a:xfrm>
            <a:off x="5886055" y="2646544"/>
            <a:ext cx="5586807" cy="2929591"/>
            <a:chOff x="5886055" y="2646544"/>
            <a:chExt cx="5586807" cy="2929591"/>
          </a:xfrm>
        </p:grpSpPr>
        <p:grpSp>
          <p:nvGrpSpPr>
            <p:cNvPr id="4" name="Group 11"/>
            <p:cNvGrpSpPr/>
            <p:nvPr/>
          </p:nvGrpSpPr>
          <p:grpSpPr>
            <a:xfrm>
              <a:off x="9538809" y="4497600"/>
              <a:ext cx="1934053" cy="1078535"/>
              <a:chOff x="9538809" y="4274900"/>
              <a:chExt cx="1934053" cy="1078535"/>
            </a:xfrm>
          </p:grpSpPr>
          <p:sp>
            <p:nvSpPr>
              <p:cNvPr id="26" name="TextBox 4"/>
              <p:cNvSpPr txBox="1"/>
              <p:nvPr/>
            </p:nvSpPr>
            <p:spPr>
              <a:xfrm>
                <a:off x="9538809" y="4490344"/>
                <a:ext cx="1934053" cy="863091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/>
              </a:bodyPr>
              <a:lstStyle/>
              <a:p>
                <a:pPr defTabSz="1219200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000" dirty="0">
                    <a:solidFill>
                      <a:schemeClr val="dk1">
                        <a:lumMod val="100000"/>
                      </a:schemeClr>
                    </a:solidFill>
                  </a:rPr>
                  <a:t>请替换文字内容复制你的内容到此</a:t>
                </a:r>
                <a:br>
                  <a:rPr lang="zh-CN" altLang="en-US" sz="1000" dirty="0">
                    <a:solidFill>
                      <a:schemeClr val="dk1">
                        <a:lumMod val="100000"/>
                      </a:schemeClr>
                    </a:solidFill>
                  </a:rPr>
                </a:br>
                <a:endParaRPr lang="zh-CN" altLang="en-US" sz="1000" dirty="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27" name="Rectangle 5"/>
              <p:cNvSpPr/>
              <p:nvPr/>
            </p:nvSpPr>
            <p:spPr>
              <a:xfrm>
                <a:off x="9538809" y="4274900"/>
                <a:ext cx="1934053" cy="215444"/>
              </a:xfrm>
              <a:prstGeom prst="rect">
                <a:avLst/>
              </a:prstGeom>
            </p:spPr>
            <p:txBody>
              <a:bodyPr wrap="none" lIns="0" tIns="0" rIns="0" bIns="0" anchor="ctr">
                <a:normAutofit/>
              </a:bodyPr>
              <a:lstStyle/>
              <a:p>
                <a:r>
                  <a:rPr lang="zh-CN" altLang="en-US" sz="1400" b="1" dirty="0">
                    <a:solidFill>
                      <a:schemeClr val="accent3"/>
                    </a:solidFill>
                  </a:rPr>
                  <a:t>输入标题文本</a:t>
                </a:r>
              </a:p>
            </p:txBody>
          </p:sp>
        </p:grpSp>
        <p:sp>
          <p:nvSpPr>
            <p:cNvPr id="8" name="Oval 9"/>
            <p:cNvSpPr>
              <a:spLocks noChangeAspect="1"/>
            </p:cNvSpPr>
            <p:nvPr/>
          </p:nvSpPr>
          <p:spPr>
            <a:xfrm>
              <a:off x="5886055" y="2646544"/>
              <a:ext cx="1935595" cy="1935595"/>
            </a:xfrm>
            <a:prstGeom prst="ellipse">
              <a:avLst/>
            </a:prstGeom>
            <a:solidFill>
              <a:schemeClr val="accent3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cxnSp>
          <p:nvCxnSpPr>
            <p:cNvPr id="12" name="Connector: Elbow 15"/>
            <p:cNvCxnSpPr/>
            <p:nvPr/>
          </p:nvCxnSpPr>
          <p:spPr>
            <a:xfrm rot="5400000" flipV="1">
              <a:off x="7730819" y="3663758"/>
              <a:ext cx="752277" cy="2621759"/>
            </a:xfrm>
            <a:prstGeom prst="bentConnector2">
              <a:avLst/>
            </a:prstGeom>
            <a:ln w="19050">
              <a:solidFill>
                <a:schemeClr val="accent3"/>
              </a:solidFill>
              <a:prstDash val="sysDot"/>
              <a:headEnd type="oval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Freeform: Shape 25"/>
            <p:cNvSpPr/>
            <p:nvPr/>
          </p:nvSpPr>
          <p:spPr bwMode="auto">
            <a:xfrm>
              <a:off x="6572079" y="3328299"/>
              <a:ext cx="563547" cy="572085"/>
            </a:xfrm>
            <a:custGeom>
              <a:avLst/>
              <a:gdLst/>
              <a:ahLst/>
              <a:cxnLst>
                <a:cxn ang="0">
                  <a:pos x="61" y="49"/>
                </a:cxn>
                <a:cxn ang="0">
                  <a:pos x="49" y="62"/>
                </a:cxn>
                <a:cxn ang="0">
                  <a:pos x="36" y="49"/>
                </a:cxn>
                <a:cxn ang="0">
                  <a:pos x="36" y="48"/>
                </a:cxn>
                <a:cxn ang="0">
                  <a:pos x="21" y="41"/>
                </a:cxn>
                <a:cxn ang="0">
                  <a:pos x="13" y="44"/>
                </a:cxn>
                <a:cxn ang="0">
                  <a:pos x="0" y="31"/>
                </a:cxn>
                <a:cxn ang="0">
                  <a:pos x="13" y="18"/>
                </a:cxn>
                <a:cxn ang="0">
                  <a:pos x="21" y="22"/>
                </a:cxn>
                <a:cxn ang="0">
                  <a:pos x="36" y="15"/>
                </a:cxn>
                <a:cxn ang="0">
                  <a:pos x="36" y="13"/>
                </a:cxn>
                <a:cxn ang="0">
                  <a:pos x="49" y="0"/>
                </a:cxn>
                <a:cxn ang="0">
                  <a:pos x="61" y="13"/>
                </a:cxn>
                <a:cxn ang="0">
                  <a:pos x="49" y="26"/>
                </a:cxn>
                <a:cxn ang="0">
                  <a:pos x="40" y="23"/>
                </a:cxn>
                <a:cxn ang="0">
                  <a:pos x="25" y="30"/>
                </a:cxn>
                <a:cxn ang="0">
                  <a:pos x="25" y="31"/>
                </a:cxn>
                <a:cxn ang="0">
                  <a:pos x="25" y="33"/>
                </a:cxn>
                <a:cxn ang="0">
                  <a:pos x="40" y="40"/>
                </a:cxn>
                <a:cxn ang="0">
                  <a:pos x="49" y="36"/>
                </a:cxn>
                <a:cxn ang="0">
                  <a:pos x="61" y="49"/>
                </a:cxn>
              </a:cxnLst>
              <a:rect l="0" t="0" r="r" b="b"/>
              <a:pathLst>
                <a:path w="61" h="62">
                  <a:moveTo>
                    <a:pt x="61" y="49"/>
                  </a:moveTo>
                  <a:cubicBezTo>
                    <a:pt x="61" y="56"/>
                    <a:pt x="56" y="62"/>
                    <a:pt x="49" y="62"/>
                  </a:cubicBezTo>
                  <a:cubicBezTo>
                    <a:pt x="41" y="62"/>
                    <a:pt x="36" y="56"/>
                    <a:pt x="36" y="49"/>
                  </a:cubicBezTo>
                  <a:cubicBezTo>
                    <a:pt x="36" y="49"/>
                    <a:pt x="36" y="48"/>
                    <a:pt x="36" y="48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19" y="43"/>
                    <a:pt x="16" y="44"/>
                    <a:pt x="13" y="44"/>
                  </a:cubicBezTo>
                  <a:cubicBezTo>
                    <a:pt x="6" y="44"/>
                    <a:pt x="0" y="38"/>
                    <a:pt x="0" y="31"/>
                  </a:cubicBezTo>
                  <a:cubicBezTo>
                    <a:pt x="0" y="24"/>
                    <a:pt x="6" y="18"/>
                    <a:pt x="13" y="18"/>
                  </a:cubicBezTo>
                  <a:cubicBezTo>
                    <a:pt x="16" y="18"/>
                    <a:pt x="19" y="20"/>
                    <a:pt x="21" y="22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6" y="14"/>
                    <a:pt x="36" y="14"/>
                    <a:pt x="36" y="13"/>
                  </a:cubicBezTo>
                  <a:cubicBezTo>
                    <a:pt x="36" y="6"/>
                    <a:pt x="41" y="0"/>
                    <a:pt x="49" y="0"/>
                  </a:cubicBezTo>
                  <a:cubicBezTo>
                    <a:pt x="56" y="0"/>
                    <a:pt x="61" y="6"/>
                    <a:pt x="61" y="13"/>
                  </a:cubicBezTo>
                  <a:cubicBezTo>
                    <a:pt x="61" y="20"/>
                    <a:pt x="56" y="26"/>
                    <a:pt x="49" y="26"/>
                  </a:cubicBezTo>
                  <a:cubicBezTo>
                    <a:pt x="45" y="26"/>
                    <a:pt x="42" y="25"/>
                    <a:pt x="40" y="23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5" y="31"/>
                    <a:pt x="25" y="31"/>
                  </a:cubicBezTo>
                  <a:cubicBezTo>
                    <a:pt x="25" y="32"/>
                    <a:pt x="25" y="32"/>
                    <a:pt x="25" y="33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42" y="38"/>
                    <a:pt x="45" y="36"/>
                    <a:pt x="49" y="36"/>
                  </a:cubicBezTo>
                  <a:cubicBezTo>
                    <a:pt x="56" y="36"/>
                    <a:pt x="61" y="42"/>
                    <a:pt x="61" y="4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29" name="千图PPT彼岸天：ID 8661124库_组合 28"/>
          <p:cNvGrpSpPr/>
          <p:nvPr>
            <p:custDataLst>
              <p:tags r:id="rId4"/>
            </p:custDataLst>
          </p:nvPr>
        </p:nvGrpSpPr>
        <p:grpSpPr>
          <a:xfrm>
            <a:off x="7401759" y="1803457"/>
            <a:ext cx="4098197" cy="2778682"/>
            <a:chOff x="7401759" y="1803457"/>
            <a:chExt cx="4098197" cy="2778682"/>
          </a:xfrm>
        </p:grpSpPr>
        <p:sp>
          <p:nvSpPr>
            <p:cNvPr id="5" name="Oval 6"/>
            <p:cNvSpPr>
              <a:spLocks noChangeAspect="1"/>
            </p:cNvSpPr>
            <p:nvPr/>
          </p:nvSpPr>
          <p:spPr>
            <a:xfrm>
              <a:off x="7401759" y="2646544"/>
              <a:ext cx="1935595" cy="1935595"/>
            </a:xfrm>
            <a:prstGeom prst="ellipse">
              <a:avLst/>
            </a:prstGeom>
            <a:solidFill>
              <a:schemeClr val="accent4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cxnSp>
          <p:nvCxnSpPr>
            <p:cNvPr id="9" name="Connector: Elbow 10"/>
            <p:cNvCxnSpPr/>
            <p:nvPr/>
          </p:nvCxnSpPr>
          <p:spPr>
            <a:xfrm flipV="1">
              <a:off x="8329012" y="1875776"/>
              <a:ext cx="1088824" cy="749961"/>
            </a:xfrm>
            <a:prstGeom prst="bentConnector3">
              <a:avLst>
                <a:gd name="adj1" fmla="val -2255"/>
              </a:avLst>
            </a:prstGeom>
            <a:ln w="19050">
              <a:solidFill>
                <a:schemeClr val="accent4"/>
              </a:solidFill>
              <a:prstDash val="sysDot"/>
              <a:headEnd type="oval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Group 3"/>
            <p:cNvGrpSpPr/>
            <p:nvPr/>
          </p:nvGrpSpPr>
          <p:grpSpPr>
            <a:xfrm>
              <a:off x="9565903" y="1803457"/>
              <a:ext cx="1934053" cy="1078535"/>
              <a:chOff x="9565903" y="1803457"/>
              <a:chExt cx="1934053" cy="1078535"/>
            </a:xfrm>
          </p:grpSpPr>
          <p:sp>
            <p:nvSpPr>
              <p:cNvPr id="22" name="TextBox 17"/>
              <p:cNvSpPr txBox="1"/>
              <p:nvPr/>
            </p:nvSpPr>
            <p:spPr>
              <a:xfrm>
                <a:off x="9565903" y="2018901"/>
                <a:ext cx="1934053" cy="863091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/>
              </a:bodyPr>
              <a:lstStyle/>
              <a:p>
                <a:pPr defTabSz="1219200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000" dirty="0">
                    <a:solidFill>
                      <a:schemeClr val="dk1">
                        <a:lumMod val="100000"/>
                      </a:schemeClr>
                    </a:solidFill>
                  </a:rPr>
                  <a:t>请替换文字内容复制你的内容到此</a:t>
                </a:r>
                <a:br>
                  <a:rPr lang="zh-CN" altLang="en-US" sz="1000" dirty="0">
                    <a:solidFill>
                      <a:schemeClr val="dk1">
                        <a:lumMod val="100000"/>
                      </a:schemeClr>
                    </a:solidFill>
                  </a:rPr>
                </a:br>
                <a:endParaRPr lang="zh-CN" altLang="en-US" sz="1000" dirty="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23" name="Rectangle 18"/>
              <p:cNvSpPr/>
              <p:nvPr/>
            </p:nvSpPr>
            <p:spPr>
              <a:xfrm>
                <a:off x="9565903" y="1803457"/>
                <a:ext cx="1934053" cy="215444"/>
              </a:xfrm>
              <a:prstGeom prst="rect">
                <a:avLst/>
              </a:prstGeom>
            </p:spPr>
            <p:txBody>
              <a:bodyPr wrap="none" lIns="0" tIns="0" rIns="0" bIns="0" anchor="ctr">
                <a:normAutofit/>
              </a:bodyPr>
              <a:lstStyle/>
              <a:p>
                <a:r>
                  <a:rPr lang="zh-CN" altLang="en-US" sz="1400" b="1" dirty="0">
                    <a:solidFill>
                      <a:schemeClr val="accent4"/>
                    </a:solidFill>
                  </a:rPr>
                  <a:t>输入标题文本</a:t>
                </a:r>
              </a:p>
            </p:txBody>
          </p:sp>
        </p:grpSp>
        <p:sp>
          <p:nvSpPr>
            <p:cNvPr id="19" name="Freeform: Shape 26"/>
            <p:cNvSpPr/>
            <p:nvPr/>
          </p:nvSpPr>
          <p:spPr bwMode="auto">
            <a:xfrm>
              <a:off x="8064184" y="3313240"/>
              <a:ext cx="610744" cy="602203"/>
            </a:xfrm>
            <a:custGeom>
              <a:avLst/>
              <a:gdLst/>
              <a:ahLst/>
              <a:cxnLst>
                <a:cxn ang="0">
                  <a:pos x="62" y="56"/>
                </a:cxn>
                <a:cxn ang="0">
                  <a:pos x="56" y="62"/>
                </a:cxn>
                <a:cxn ang="0">
                  <a:pos x="48" y="65"/>
                </a:cxn>
                <a:cxn ang="0">
                  <a:pos x="40" y="62"/>
                </a:cxn>
                <a:cxn ang="0">
                  <a:pos x="32" y="54"/>
                </a:cxn>
                <a:cxn ang="0">
                  <a:pos x="28" y="46"/>
                </a:cxn>
                <a:cxn ang="0">
                  <a:pos x="32" y="37"/>
                </a:cxn>
                <a:cxn ang="0">
                  <a:pos x="28" y="34"/>
                </a:cxn>
                <a:cxn ang="0">
                  <a:pos x="20" y="37"/>
                </a:cxn>
                <a:cxn ang="0">
                  <a:pos x="12" y="34"/>
                </a:cxn>
                <a:cxn ang="0">
                  <a:pos x="3" y="25"/>
                </a:cxn>
                <a:cxn ang="0">
                  <a:pos x="0" y="17"/>
                </a:cxn>
                <a:cxn ang="0">
                  <a:pos x="4" y="9"/>
                </a:cxn>
                <a:cxn ang="0">
                  <a:pos x="9" y="3"/>
                </a:cxn>
                <a:cxn ang="0">
                  <a:pos x="18" y="0"/>
                </a:cxn>
                <a:cxn ang="0">
                  <a:pos x="26" y="3"/>
                </a:cxn>
                <a:cxn ang="0">
                  <a:pos x="34" y="12"/>
                </a:cxn>
                <a:cxn ang="0">
                  <a:pos x="37" y="20"/>
                </a:cxn>
                <a:cxn ang="0">
                  <a:pos x="34" y="28"/>
                </a:cxn>
                <a:cxn ang="0">
                  <a:pos x="37" y="32"/>
                </a:cxn>
                <a:cxn ang="0">
                  <a:pos x="46" y="28"/>
                </a:cxn>
                <a:cxn ang="0">
                  <a:pos x="54" y="32"/>
                </a:cxn>
                <a:cxn ang="0">
                  <a:pos x="62" y="40"/>
                </a:cxn>
                <a:cxn ang="0">
                  <a:pos x="66" y="48"/>
                </a:cxn>
                <a:cxn ang="0">
                  <a:pos x="62" y="56"/>
                </a:cxn>
                <a:cxn ang="0">
                  <a:pos x="29" y="17"/>
                </a:cxn>
                <a:cxn ang="0">
                  <a:pos x="20" y="9"/>
                </a:cxn>
                <a:cxn ang="0">
                  <a:pos x="18" y="8"/>
                </a:cxn>
                <a:cxn ang="0">
                  <a:pos x="15" y="9"/>
                </a:cxn>
                <a:cxn ang="0">
                  <a:pos x="9" y="15"/>
                </a:cxn>
                <a:cxn ang="0">
                  <a:pos x="8" y="17"/>
                </a:cxn>
                <a:cxn ang="0">
                  <a:pos x="9" y="20"/>
                </a:cxn>
                <a:cxn ang="0">
                  <a:pos x="17" y="28"/>
                </a:cxn>
                <a:cxn ang="0">
                  <a:pos x="20" y="29"/>
                </a:cxn>
                <a:cxn ang="0">
                  <a:pos x="23" y="28"/>
                </a:cxn>
                <a:cxn ang="0">
                  <a:pos x="20" y="24"/>
                </a:cxn>
                <a:cxn ang="0">
                  <a:pos x="24" y="20"/>
                </a:cxn>
                <a:cxn ang="0">
                  <a:pos x="28" y="23"/>
                </a:cxn>
                <a:cxn ang="0">
                  <a:pos x="30" y="20"/>
                </a:cxn>
                <a:cxn ang="0">
                  <a:pos x="29" y="17"/>
                </a:cxn>
                <a:cxn ang="0">
                  <a:pos x="57" y="45"/>
                </a:cxn>
                <a:cxn ang="0">
                  <a:pos x="48" y="37"/>
                </a:cxn>
                <a:cxn ang="0">
                  <a:pos x="46" y="36"/>
                </a:cxn>
                <a:cxn ang="0">
                  <a:pos x="43" y="37"/>
                </a:cxn>
                <a:cxn ang="0">
                  <a:pos x="46" y="42"/>
                </a:cxn>
                <a:cxn ang="0">
                  <a:pos x="42" y="46"/>
                </a:cxn>
                <a:cxn ang="0">
                  <a:pos x="37" y="43"/>
                </a:cxn>
                <a:cxn ang="0">
                  <a:pos x="36" y="46"/>
                </a:cxn>
                <a:cxn ang="0">
                  <a:pos x="37" y="48"/>
                </a:cxn>
                <a:cxn ang="0">
                  <a:pos x="45" y="57"/>
                </a:cxn>
                <a:cxn ang="0">
                  <a:pos x="48" y="58"/>
                </a:cxn>
                <a:cxn ang="0">
                  <a:pos x="51" y="57"/>
                </a:cxn>
                <a:cxn ang="0">
                  <a:pos x="57" y="51"/>
                </a:cxn>
                <a:cxn ang="0">
                  <a:pos x="58" y="48"/>
                </a:cxn>
                <a:cxn ang="0">
                  <a:pos x="57" y="45"/>
                </a:cxn>
              </a:cxnLst>
              <a:rect l="0" t="0" r="r" b="b"/>
              <a:pathLst>
                <a:path w="66" h="65">
                  <a:moveTo>
                    <a:pt x="62" y="56"/>
                  </a:moveTo>
                  <a:cubicBezTo>
                    <a:pt x="56" y="62"/>
                    <a:pt x="56" y="62"/>
                    <a:pt x="56" y="62"/>
                  </a:cubicBezTo>
                  <a:cubicBezTo>
                    <a:pt x="54" y="64"/>
                    <a:pt x="51" y="65"/>
                    <a:pt x="48" y="65"/>
                  </a:cubicBezTo>
                  <a:cubicBezTo>
                    <a:pt x="45" y="65"/>
                    <a:pt x="42" y="64"/>
                    <a:pt x="40" y="62"/>
                  </a:cubicBezTo>
                  <a:cubicBezTo>
                    <a:pt x="32" y="54"/>
                    <a:pt x="32" y="54"/>
                    <a:pt x="32" y="54"/>
                  </a:cubicBezTo>
                  <a:cubicBezTo>
                    <a:pt x="30" y="52"/>
                    <a:pt x="28" y="49"/>
                    <a:pt x="28" y="46"/>
                  </a:cubicBezTo>
                  <a:cubicBezTo>
                    <a:pt x="28" y="42"/>
                    <a:pt x="30" y="39"/>
                    <a:pt x="32" y="37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6" y="36"/>
                    <a:pt x="23" y="37"/>
                    <a:pt x="20" y="37"/>
                  </a:cubicBezTo>
                  <a:cubicBezTo>
                    <a:pt x="17" y="37"/>
                    <a:pt x="14" y="36"/>
                    <a:pt x="12" y="34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1" y="23"/>
                    <a:pt x="0" y="20"/>
                    <a:pt x="0" y="17"/>
                  </a:cubicBezTo>
                  <a:cubicBezTo>
                    <a:pt x="0" y="14"/>
                    <a:pt x="1" y="11"/>
                    <a:pt x="4" y="9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2" y="1"/>
                    <a:pt x="15" y="0"/>
                    <a:pt x="18" y="0"/>
                  </a:cubicBezTo>
                  <a:cubicBezTo>
                    <a:pt x="21" y="0"/>
                    <a:pt x="24" y="1"/>
                    <a:pt x="26" y="3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36" y="14"/>
                    <a:pt x="37" y="17"/>
                    <a:pt x="37" y="20"/>
                  </a:cubicBezTo>
                  <a:cubicBezTo>
                    <a:pt x="37" y="23"/>
                    <a:pt x="36" y="26"/>
                    <a:pt x="34" y="28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40" y="30"/>
                    <a:pt x="43" y="28"/>
                    <a:pt x="46" y="28"/>
                  </a:cubicBezTo>
                  <a:cubicBezTo>
                    <a:pt x="49" y="28"/>
                    <a:pt x="52" y="29"/>
                    <a:pt x="54" y="32"/>
                  </a:cubicBezTo>
                  <a:cubicBezTo>
                    <a:pt x="62" y="40"/>
                    <a:pt x="62" y="40"/>
                    <a:pt x="62" y="40"/>
                  </a:cubicBezTo>
                  <a:cubicBezTo>
                    <a:pt x="64" y="42"/>
                    <a:pt x="66" y="45"/>
                    <a:pt x="66" y="48"/>
                  </a:cubicBezTo>
                  <a:cubicBezTo>
                    <a:pt x="66" y="51"/>
                    <a:pt x="64" y="54"/>
                    <a:pt x="62" y="56"/>
                  </a:cubicBezTo>
                  <a:close/>
                  <a:moveTo>
                    <a:pt x="29" y="17"/>
                  </a:moveTo>
                  <a:cubicBezTo>
                    <a:pt x="20" y="9"/>
                    <a:pt x="20" y="9"/>
                    <a:pt x="20" y="9"/>
                  </a:cubicBezTo>
                  <a:cubicBezTo>
                    <a:pt x="20" y="8"/>
                    <a:pt x="19" y="8"/>
                    <a:pt x="18" y="8"/>
                  </a:cubicBezTo>
                  <a:cubicBezTo>
                    <a:pt x="17" y="8"/>
                    <a:pt x="16" y="8"/>
                    <a:pt x="15" y="9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8" y="15"/>
                    <a:pt x="8" y="16"/>
                    <a:pt x="8" y="17"/>
                  </a:cubicBezTo>
                  <a:cubicBezTo>
                    <a:pt x="8" y="18"/>
                    <a:pt x="8" y="19"/>
                    <a:pt x="9" y="20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9"/>
                    <a:pt x="19" y="29"/>
                    <a:pt x="20" y="29"/>
                  </a:cubicBezTo>
                  <a:cubicBezTo>
                    <a:pt x="21" y="29"/>
                    <a:pt x="22" y="29"/>
                    <a:pt x="23" y="28"/>
                  </a:cubicBezTo>
                  <a:cubicBezTo>
                    <a:pt x="22" y="27"/>
                    <a:pt x="20" y="26"/>
                    <a:pt x="20" y="24"/>
                  </a:cubicBezTo>
                  <a:cubicBezTo>
                    <a:pt x="20" y="22"/>
                    <a:pt x="22" y="20"/>
                    <a:pt x="24" y="20"/>
                  </a:cubicBezTo>
                  <a:cubicBezTo>
                    <a:pt x="26" y="20"/>
                    <a:pt x="27" y="21"/>
                    <a:pt x="28" y="23"/>
                  </a:cubicBezTo>
                  <a:cubicBezTo>
                    <a:pt x="29" y="22"/>
                    <a:pt x="30" y="21"/>
                    <a:pt x="30" y="20"/>
                  </a:cubicBezTo>
                  <a:cubicBezTo>
                    <a:pt x="30" y="19"/>
                    <a:pt x="29" y="18"/>
                    <a:pt x="29" y="17"/>
                  </a:cubicBezTo>
                  <a:close/>
                  <a:moveTo>
                    <a:pt x="57" y="45"/>
                  </a:moveTo>
                  <a:cubicBezTo>
                    <a:pt x="48" y="37"/>
                    <a:pt x="48" y="37"/>
                    <a:pt x="48" y="37"/>
                  </a:cubicBezTo>
                  <a:cubicBezTo>
                    <a:pt x="48" y="36"/>
                    <a:pt x="47" y="36"/>
                    <a:pt x="46" y="36"/>
                  </a:cubicBezTo>
                  <a:cubicBezTo>
                    <a:pt x="45" y="36"/>
                    <a:pt x="44" y="36"/>
                    <a:pt x="43" y="37"/>
                  </a:cubicBezTo>
                  <a:cubicBezTo>
                    <a:pt x="44" y="39"/>
                    <a:pt x="46" y="40"/>
                    <a:pt x="46" y="42"/>
                  </a:cubicBezTo>
                  <a:cubicBezTo>
                    <a:pt x="46" y="44"/>
                    <a:pt x="44" y="46"/>
                    <a:pt x="42" y="46"/>
                  </a:cubicBezTo>
                  <a:cubicBezTo>
                    <a:pt x="40" y="46"/>
                    <a:pt x="39" y="44"/>
                    <a:pt x="37" y="43"/>
                  </a:cubicBezTo>
                  <a:cubicBezTo>
                    <a:pt x="37" y="43"/>
                    <a:pt x="36" y="44"/>
                    <a:pt x="36" y="46"/>
                  </a:cubicBezTo>
                  <a:cubicBezTo>
                    <a:pt x="36" y="47"/>
                    <a:pt x="36" y="48"/>
                    <a:pt x="37" y="48"/>
                  </a:cubicBezTo>
                  <a:cubicBezTo>
                    <a:pt x="45" y="57"/>
                    <a:pt x="45" y="57"/>
                    <a:pt x="45" y="57"/>
                  </a:cubicBezTo>
                  <a:cubicBezTo>
                    <a:pt x="46" y="57"/>
                    <a:pt x="47" y="58"/>
                    <a:pt x="48" y="58"/>
                  </a:cubicBezTo>
                  <a:cubicBezTo>
                    <a:pt x="49" y="58"/>
                    <a:pt x="50" y="57"/>
                    <a:pt x="51" y="57"/>
                  </a:cubicBezTo>
                  <a:cubicBezTo>
                    <a:pt x="57" y="51"/>
                    <a:pt x="57" y="51"/>
                    <a:pt x="57" y="51"/>
                  </a:cubicBezTo>
                  <a:cubicBezTo>
                    <a:pt x="58" y="50"/>
                    <a:pt x="58" y="49"/>
                    <a:pt x="58" y="48"/>
                  </a:cubicBezTo>
                  <a:cubicBezTo>
                    <a:pt x="58" y="47"/>
                    <a:pt x="58" y="46"/>
                    <a:pt x="57" y="45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gallery dir="l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千图PPT彼岸天：ID 8661124库_组合 13"/>
          <p:cNvGrpSpPr/>
          <p:nvPr>
            <p:custDataLst>
              <p:tags r:id="rId1"/>
            </p:custDataLst>
          </p:nvPr>
        </p:nvGrpSpPr>
        <p:grpSpPr>
          <a:xfrm>
            <a:off x="3548282" y="1592796"/>
            <a:ext cx="5095437" cy="4225962"/>
            <a:chOff x="3548282" y="1831669"/>
            <a:chExt cx="5095437" cy="4225962"/>
          </a:xfrm>
        </p:grpSpPr>
        <p:grpSp>
          <p:nvGrpSpPr>
            <p:cNvPr id="24" name="Group 12"/>
            <p:cNvGrpSpPr/>
            <p:nvPr/>
          </p:nvGrpSpPr>
          <p:grpSpPr>
            <a:xfrm>
              <a:off x="4359009" y="1831669"/>
              <a:ext cx="3443956" cy="3584953"/>
              <a:chOff x="4359009" y="1831669"/>
              <a:chExt cx="3443956" cy="3584953"/>
            </a:xfrm>
            <a:solidFill>
              <a:schemeClr val="accent1"/>
            </a:solidFill>
          </p:grpSpPr>
          <p:sp>
            <p:nvSpPr>
              <p:cNvPr id="26" name="Freeform: Shape 3"/>
              <p:cNvSpPr/>
              <p:nvPr/>
            </p:nvSpPr>
            <p:spPr bwMode="auto">
              <a:xfrm>
                <a:off x="6724607" y="1843419"/>
                <a:ext cx="413849" cy="3479206"/>
              </a:xfrm>
              <a:custGeom>
                <a:avLst/>
                <a:gdLst>
                  <a:gd name="T0" fmla="*/ 0 w 217"/>
                  <a:gd name="T1" fmla="*/ 0 h 1821"/>
                  <a:gd name="T2" fmla="*/ 0 w 217"/>
                  <a:gd name="T3" fmla="*/ 1821 h 1821"/>
                  <a:gd name="T4" fmla="*/ 217 w 217"/>
                  <a:gd name="T5" fmla="*/ 1761 h 1821"/>
                  <a:gd name="T6" fmla="*/ 217 w 217"/>
                  <a:gd name="T7" fmla="*/ 73 h 1821"/>
                  <a:gd name="T8" fmla="*/ 0 w 217"/>
                  <a:gd name="T9" fmla="*/ 0 h 1821"/>
                  <a:gd name="T10" fmla="*/ 166 w 217"/>
                  <a:gd name="T11" fmla="*/ 1705 h 1821"/>
                  <a:gd name="T12" fmla="*/ 43 w 217"/>
                  <a:gd name="T13" fmla="*/ 1738 h 1821"/>
                  <a:gd name="T14" fmla="*/ 43 w 217"/>
                  <a:gd name="T15" fmla="*/ 1689 h 1821"/>
                  <a:gd name="T16" fmla="*/ 166 w 217"/>
                  <a:gd name="T17" fmla="*/ 1666 h 1821"/>
                  <a:gd name="T18" fmla="*/ 166 w 217"/>
                  <a:gd name="T19" fmla="*/ 1705 h 1821"/>
                  <a:gd name="T20" fmla="*/ 166 w 217"/>
                  <a:gd name="T21" fmla="*/ 1536 h 1821"/>
                  <a:gd name="T22" fmla="*/ 43 w 217"/>
                  <a:gd name="T23" fmla="*/ 1562 h 1821"/>
                  <a:gd name="T24" fmla="*/ 43 w 217"/>
                  <a:gd name="T25" fmla="*/ 1513 h 1821"/>
                  <a:gd name="T26" fmla="*/ 166 w 217"/>
                  <a:gd name="T27" fmla="*/ 1496 h 1821"/>
                  <a:gd name="T28" fmla="*/ 166 w 217"/>
                  <a:gd name="T29" fmla="*/ 1536 h 1821"/>
                  <a:gd name="T30" fmla="*/ 166 w 217"/>
                  <a:gd name="T31" fmla="*/ 1366 h 1821"/>
                  <a:gd name="T32" fmla="*/ 43 w 217"/>
                  <a:gd name="T33" fmla="*/ 1385 h 1821"/>
                  <a:gd name="T34" fmla="*/ 43 w 217"/>
                  <a:gd name="T35" fmla="*/ 1336 h 1821"/>
                  <a:gd name="T36" fmla="*/ 166 w 217"/>
                  <a:gd name="T37" fmla="*/ 1326 h 1821"/>
                  <a:gd name="T38" fmla="*/ 166 w 217"/>
                  <a:gd name="T39" fmla="*/ 1366 h 1821"/>
                  <a:gd name="T40" fmla="*/ 166 w 217"/>
                  <a:gd name="T41" fmla="*/ 1197 h 1821"/>
                  <a:gd name="T42" fmla="*/ 43 w 217"/>
                  <a:gd name="T43" fmla="*/ 1209 h 1821"/>
                  <a:gd name="T44" fmla="*/ 43 w 217"/>
                  <a:gd name="T45" fmla="*/ 1160 h 1821"/>
                  <a:gd name="T46" fmla="*/ 166 w 217"/>
                  <a:gd name="T47" fmla="*/ 1156 h 1821"/>
                  <a:gd name="T48" fmla="*/ 166 w 217"/>
                  <a:gd name="T49" fmla="*/ 1197 h 1821"/>
                  <a:gd name="T50" fmla="*/ 166 w 217"/>
                  <a:gd name="T51" fmla="*/ 1027 h 1821"/>
                  <a:gd name="T52" fmla="*/ 43 w 217"/>
                  <a:gd name="T53" fmla="*/ 1032 h 1821"/>
                  <a:gd name="T54" fmla="*/ 43 w 217"/>
                  <a:gd name="T55" fmla="*/ 983 h 1821"/>
                  <a:gd name="T56" fmla="*/ 166 w 217"/>
                  <a:gd name="T57" fmla="*/ 986 h 1821"/>
                  <a:gd name="T58" fmla="*/ 166 w 217"/>
                  <a:gd name="T59" fmla="*/ 1027 h 1821"/>
                  <a:gd name="T60" fmla="*/ 166 w 217"/>
                  <a:gd name="T61" fmla="*/ 858 h 1821"/>
                  <a:gd name="T62" fmla="*/ 43 w 217"/>
                  <a:gd name="T63" fmla="*/ 856 h 1821"/>
                  <a:gd name="T64" fmla="*/ 43 w 217"/>
                  <a:gd name="T65" fmla="*/ 807 h 1821"/>
                  <a:gd name="T66" fmla="*/ 166 w 217"/>
                  <a:gd name="T67" fmla="*/ 815 h 1821"/>
                  <a:gd name="T68" fmla="*/ 166 w 217"/>
                  <a:gd name="T69" fmla="*/ 858 h 1821"/>
                  <a:gd name="T70" fmla="*/ 166 w 217"/>
                  <a:gd name="T71" fmla="*/ 688 h 1821"/>
                  <a:gd name="T72" fmla="*/ 43 w 217"/>
                  <a:gd name="T73" fmla="*/ 679 h 1821"/>
                  <a:gd name="T74" fmla="*/ 43 w 217"/>
                  <a:gd name="T75" fmla="*/ 630 h 1821"/>
                  <a:gd name="T76" fmla="*/ 166 w 217"/>
                  <a:gd name="T77" fmla="*/ 645 h 1821"/>
                  <a:gd name="T78" fmla="*/ 166 w 217"/>
                  <a:gd name="T79" fmla="*/ 688 h 1821"/>
                  <a:gd name="T80" fmla="*/ 166 w 217"/>
                  <a:gd name="T81" fmla="*/ 519 h 1821"/>
                  <a:gd name="T82" fmla="*/ 43 w 217"/>
                  <a:gd name="T83" fmla="*/ 502 h 1821"/>
                  <a:gd name="T84" fmla="*/ 43 w 217"/>
                  <a:gd name="T85" fmla="*/ 454 h 1821"/>
                  <a:gd name="T86" fmla="*/ 166 w 217"/>
                  <a:gd name="T87" fmla="*/ 475 h 1821"/>
                  <a:gd name="T88" fmla="*/ 166 w 217"/>
                  <a:gd name="T89" fmla="*/ 519 h 1821"/>
                  <a:gd name="T90" fmla="*/ 166 w 217"/>
                  <a:gd name="T91" fmla="*/ 349 h 1821"/>
                  <a:gd name="T92" fmla="*/ 43 w 217"/>
                  <a:gd name="T93" fmla="*/ 326 h 1821"/>
                  <a:gd name="T94" fmla="*/ 43 w 217"/>
                  <a:gd name="T95" fmla="*/ 277 h 1821"/>
                  <a:gd name="T96" fmla="*/ 166 w 217"/>
                  <a:gd name="T97" fmla="*/ 305 h 1821"/>
                  <a:gd name="T98" fmla="*/ 166 w 217"/>
                  <a:gd name="T99" fmla="*/ 349 h 1821"/>
                  <a:gd name="T100" fmla="*/ 166 w 217"/>
                  <a:gd name="T101" fmla="*/ 180 h 1821"/>
                  <a:gd name="T102" fmla="*/ 43 w 217"/>
                  <a:gd name="T103" fmla="*/ 150 h 1821"/>
                  <a:gd name="T104" fmla="*/ 43 w 217"/>
                  <a:gd name="T105" fmla="*/ 101 h 1821"/>
                  <a:gd name="T106" fmla="*/ 166 w 217"/>
                  <a:gd name="T107" fmla="*/ 135 h 1821"/>
                  <a:gd name="T108" fmla="*/ 166 w 217"/>
                  <a:gd name="T109" fmla="*/ 180 h 18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17" h="1821">
                    <a:moveTo>
                      <a:pt x="0" y="0"/>
                    </a:moveTo>
                    <a:cubicBezTo>
                      <a:pt x="0" y="1821"/>
                      <a:pt x="0" y="1821"/>
                      <a:pt x="0" y="1821"/>
                    </a:cubicBezTo>
                    <a:cubicBezTo>
                      <a:pt x="217" y="1761"/>
                      <a:pt x="217" y="1761"/>
                      <a:pt x="217" y="1761"/>
                    </a:cubicBezTo>
                    <a:cubicBezTo>
                      <a:pt x="217" y="73"/>
                      <a:pt x="217" y="73"/>
                      <a:pt x="217" y="73"/>
                    </a:cubicBezTo>
                    <a:lnTo>
                      <a:pt x="0" y="0"/>
                    </a:lnTo>
                    <a:close/>
                    <a:moveTo>
                      <a:pt x="166" y="1705"/>
                    </a:moveTo>
                    <a:cubicBezTo>
                      <a:pt x="43" y="1738"/>
                      <a:pt x="43" y="1738"/>
                      <a:pt x="43" y="1738"/>
                    </a:cubicBezTo>
                    <a:cubicBezTo>
                      <a:pt x="43" y="1689"/>
                      <a:pt x="43" y="1689"/>
                      <a:pt x="43" y="1689"/>
                    </a:cubicBezTo>
                    <a:cubicBezTo>
                      <a:pt x="166" y="1666"/>
                      <a:pt x="166" y="1666"/>
                      <a:pt x="166" y="1666"/>
                    </a:cubicBezTo>
                    <a:lnTo>
                      <a:pt x="166" y="1705"/>
                    </a:lnTo>
                    <a:close/>
                    <a:moveTo>
                      <a:pt x="166" y="1536"/>
                    </a:moveTo>
                    <a:cubicBezTo>
                      <a:pt x="125" y="1544"/>
                      <a:pt x="84" y="1553"/>
                      <a:pt x="43" y="1562"/>
                    </a:cubicBezTo>
                    <a:cubicBezTo>
                      <a:pt x="43" y="1545"/>
                      <a:pt x="43" y="1529"/>
                      <a:pt x="43" y="1513"/>
                    </a:cubicBezTo>
                    <a:cubicBezTo>
                      <a:pt x="84" y="1507"/>
                      <a:pt x="125" y="1502"/>
                      <a:pt x="166" y="1496"/>
                    </a:cubicBezTo>
                    <a:cubicBezTo>
                      <a:pt x="166" y="1509"/>
                      <a:pt x="166" y="1522"/>
                      <a:pt x="166" y="1536"/>
                    </a:cubicBezTo>
                    <a:close/>
                    <a:moveTo>
                      <a:pt x="166" y="1366"/>
                    </a:moveTo>
                    <a:cubicBezTo>
                      <a:pt x="125" y="1372"/>
                      <a:pt x="84" y="1379"/>
                      <a:pt x="43" y="1385"/>
                    </a:cubicBezTo>
                    <a:cubicBezTo>
                      <a:pt x="43" y="1369"/>
                      <a:pt x="43" y="1353"/>
                      <a:pt x="43" y="1336"/>
                    </a:cubicBezTo>
                    <a:cubicBezTo>
                      <a:pt x="84" y="1333"/>
                      <a:pt x="125" y="1329"/>
                      <a:pt x="166" y="1326"/>
                    </a:cubicBezTo>
                    <a:cubicBezTo>
                      <a:pt x="166" y="1339"/>
                      <a:pt x="166" y="1353"/>
                      <a:pt x="166" y="1366"/>
                    </a:cubicBezTo>
                    <a:close/>
                    <a:moveTo>
                      <a:pt x="166" y="1197"/>
                    </a:moveTo>
                    <a:cubicBezTo>
                      <a:pt x="125" y="1201"/>
                      <a:pt x="84" y="1205"/>
                      <a:pt x="43" y="1209"/>
                    </a:cubicBezTo>
                    <a:cubicBezTo>
                      <a:pt x="43" y="1192"/>
                      <a:pt x="43" y="1176"/>
                      <a:pt x="43" y="1160"/>
                    </a:cubicBezTo>
                    <a:cubicBezTo>
                      <a:pt x="84" y="1159"/>
                      <a:pt x="125" y="1157"/>
                      <a:pt x="166" y="1156"/>
                    </a:cubicBezTo>
                    <a:cubicBezTo>
                      <a:pt x="166" y="1169"/>
                      <a:pt x="166" y="1183"/>
                      <a:pt x="166" y="1197"/>
                    </a:cubicBezTo>
                    <a:close/>
                    <a:moveTo>
                      <a:pt x="166" y="1027"/>
                    </a:moveTo>
                    <a:cubicBezTo>
                      <a:pt x="125" y="1029"/>
                      <a:pt x="84" y="1030"/>
                      <a:pt x="43" y="1032"/>
                    </a:cubicBezTo>
                    <a:cubicBezTo>
                      <a:pt x="43" y="1016"/>
                      <a:pt x="43" y="1000"/>
                      <a:pt x="43" y="983"/>
                    </a:cubicBezTo>
                    <a:cubicBezTo>
                      <a:pt x="84" y="984"/>
                      <a:pt x="125" y="985"/>
                      <a:pt x="166" y="986"/>
                    </a:cubicBezTo>
                    <a:cubicBezTo>
                      <a:pt x="166" y="999"/>
                      <a:pt x="166" y="1013"/>
                      <a:pt x="166" y="1027"/>
                    </a:cubicBezTo>
                    <a:close/>
                    <a:moveTo>
                      <a:pt x="166" y="858"/>
                    </a:moveTo>
                    <a:cubicBezTo>
                      <a:pt x="125" y="857"/>
                      <a:pt x="84" y="856"/>
                      <a:pt x="43" y="856"/>
                    </a:cubicBezTo>
                    <a:cubicBezTo>
                      <a:pt x="43" y="839"/>
                      <a:pt x="43" y="823"/>
                      <a:pt x="43" y="807"/>
                    </a:cubicBezTo>
                    <a:cubicBezTo>
                      <a:pt x="84" y="810"/>
                      <a:pt x="125" y="813"/>
                      <a:pt x="166" y="815"/>
                    </a:cubicBezTo>
                    <a:cubicBezTo>
                      <a:pt x="166" y="830"/>
                      <a:pt x="166" y="844"/>
                      <a:pt x="166" y="858"/>
                    </a:cubicBezTo>
                    <a:close/>
                    <a:moveTo>
                      <a:pt x="166" y="688"/>
                    </a:moveTo>
                    <a:cubicBezTo>
                      <a:pt x="125" y="685"/>
                      <a:pt x="84" y="682"/>
                      <a:pt x="43" y="679"/>
                    </a:cubicBezTo>
                    <a:cubicBezTo>
                      <a:pt x="43" y="663"/>
                      <a:pt x="43" y="647"/>
                      <a:pt x="43" y="630"/>
                    </a:cubicBezTo>
                    <a:cubicBezTo>
                      <a:pt x="84" y="635"/>
                      <a:pt x="125" y="640"/>
                      <a:pt x="166" y="645"/>
                    </a:cubicBezTo>
                    <a:cubicBezTo>
                      <a:pt x="166" y="660"/>
                      <a:pt x="166" y="674"/>
                      <a:pt x="166" y="688"/>
                    </a:cubicBezTo>
                    <a:close/>
                    <a:moveTo>
                      <a:pt x="166" y="519"/>
                    </a:moveTo>
                    <a:cubicBezTo>
                      <a:pt x="125" y="513"/>
                      <a:pt x="84" y="508"/>
                      <a:pt x="43" y="502"/>
                    </a:cubicBezTo>
                    <a:cubicBezTo>
                      <a:pt x="43" y="486"/>
                      <a:pt x="43" y="470"/>
                      <a:pt x="43" y="454"/>
                    </a:cubicBezTo>
                    <a:cubicBezTo>
                      <a:pt x="84" y="461"/>
                      <a:pt x="125" y="468"/>
                      <a:pt x="166" y="475"/>
                    </a:cubicBezTo>
                    <a:cubicBezTo>
                      <a:pt x="166" y="490"/>
                      <a:pt x="166" y="504"/>
                      <a:pt x="166" y="519"/>
                    </a:cubicBezTo>
                    <a:close/>
                    <a:moveTo>
                      <a:pt x="166" y="349"/>
                    </a:moveTo>
                    <a:cubicBezTo>
                      <a:pt x="125" y="342"/>
                      <a:pt x="84" y="334"/>
                      <a:pt x="43" y="326"/>
                    </a:cubicBezTo>
                    <a:cubicBezTo>
                      <a:pt x="43" y="310"/>
                      <a:pt x="43" y="294"/>
                      <a:pt x="43" y="277"/>
                    </a:cubicBezTo>
                    <a:cubicBezTo>
                      <a:pt x="84" y="287"/>
                      <a:pt x="125" y="296"/>
                      <a:pt x="166" y="305"/>
                    </a:cubicBezTo>
                    <a:cubicBezTo>
                      <a:pt x="166" y="320"/>
                      <a:pt x="166" y="335"/>
                      <a:pt x="166" y="349"/>
                    </a:cubicBezTo>
                    <a:close/>
                    <a:moveTo>
                      <a:pt x="166" y="180"/>
                    </a:moveTo>
                    <a:cubicBezTo>
                      <a:pt x="43" y="150"/>
                      <a:pt x="43" y="150"/>
                      <a:pt x="43" y="150"/>
                    </a:cubicBezTo>
                    <a:cubicBezTo>
                      <a:pt x="43" y="101"/>
                      <a:pt x="43" y="101"/>
                      <a:pt x="43" y="101"/>
                    </a:cubicBezTo>
                    <a:cubicBezTo>
                      <a:pt x="166" y="135"/>
                      <a:pt x="166" y="135"/>
                      <a:pt x="166" y="135"/>
                    </a:cubicBezTo>
                    <a:lnTo>
                      <a:pt x="166" y="18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7" name="Freeform: Shape 4"/>
              <p:cNvSpPr/>
              <p:nvPr/>
            </p:nvSpPr>
            <p:spPr bwMode="auto">
              <a:xfrm>
                <a:off x="6237649" y="1831669"/>
                <a:ext cx="454320" cy="3502705"/>
              </a:xfrm>
              <a:custGeom>
                <a:avLst/>
                <a:gdLst>
                  <a:gd name="T0" fmla="*/ 101 w 238"/>
                  <a:gd name="T1" fmla="*/ 338 h 1833"/>
                  <a:gd name="T2" fmla="*/ 238 w 238"/>
                  <a:gd name="T3" fmla="*/ 1833 h 1833"/>
                  <a:gd name="T4" fmla="*/ 0 w 238"/>
                  <a:gd name="T5" fmla="*/ 116 h 1833"/>
                  <a:gd name="T6" fmla="*/ 191 w 238"/>
                  <a:gd name="T7" fmla="*/ 1675 h 1833"/>
                  <a:gd name="T8" fmla="*/ 124 w 238"/>
                  <a:gd name="T9" fmla="*/ 1613 h 1833"/>
                  <a:gd name="T10" fmla="*/ 191 w 238"/>
                  <a:gd name="T11" fmla="*/ 1675 h 1833"/>
                  <a:gd name="T12" fmla="*/ 124 w 238"/>
                  <a:gd name="T13" fmla="*/ 1569 h 1833"/>
                  <a:gd name="T14" fmla="*/ 191 w 238"/>
                  <a:gd name="T15" fmla="*/ 1529 h 1833"/>
                  <a:gd name="T16" fmla="*/ 191 w 238"/>
                  <a:gd name="T17" fmla="*/ 1487 h 1833"/>
                  <a:gd name="T18" fmla="*/ 124 w 238"/>
                  <a:gd name="T19" fmla="*/ 1429 h 1833"/>
                  <a:gd name="T20" fmla="*/ 191 w 238"/>
                  <a:gd name="T21" fmla="*/ 1487 h 1833"/>
                  <a:gd name="T22" fmla="*/ 124 w 238"/>
                  <a:gd name="T23" fmla="*/ 1386 h 1833"/>
                  <a:gd name="T24" fmla="*/ 191 w 238"/>
                  <a:gd name="T25" fmla="*/ 1341 h 1833"/>
                  <a:gd name="T26" fmla="*/ 191 w 238"/>
                  <a:gd name="T27" fmla="*/ 1299 h 1833"/>
                  <a:gd name="T28" fmla="*/ 124 w 238"/>
                  <a:gd name="T29" fmla="*/ 1245 h 1833"/>
                  <a:gd name="T30" fmla="*/ 191 w 238"/>
                  <a:gd name="T31" fmla="*/ 1299 h 1833"/>
                  <a:gd name="T32" fmla="*/ 124 w 238"/>
                  <a:gd name="T33" fmla="*/ 1202 h 1833"/>
                  <a:gd name="T34" fmla="*/ 191 w 238"/>
                  <a:gd name="T35" fmla="*/ 1153 h 1833"/>
                  <a:gd name="T36" fmla="*/ 191 w 238"/>
                  <a:gd name="T37" fmla="*/ 1111 h 1833"/>
                  <a:gd name="T38" fmla="*/ 124 w 238"/>
                  <a:gd name="T39" fmla="*/ 1062 h 1833"/>
                  <a:gd name="T40" fmla="*/ 191 w 238"/>
                  <a:gd name="T41" fmla="*/ 1111 h 1833"/>
                  <a:gd name="T42" fmla="*/ 124 w 238"/>
                  <a:gd name="T43" fmla="*/ 1018 h 1833"/>
                  <a:gd name="T44" fmla="*/ 191 w 238"/>
                  <a:gd name="T45" fmla="*/ 965 h 1833"/>
                  <a:gd name="T46" fmla="*/ 191 w 238"/>
                  <a:gd name="T47" fmla="*/ 923 h 1833"/>
                  <a:gd name="T48" fmla="*/ 124 w 238"/>
                  <a:gd name="T49" fmla="*/ 878 h 1833"/>
                  <a:gd name="T50" fmla="*/ 191 w 238"/>
                  <a:gd name="T51" fmla="*/ 923 h 1833"/>
                  <a:gd name="T52" fmla="*/ 124 w 238"/>
                  <a:gd name="T53" fmla="*/ 834 h 1833"/>
                  <a:gd name="T54" fmla="*/ 191 w 238"/>
                  <a:gd name="T55" fmla="*/ 777 h 1833"/>
                  <a:gd name="T56" fmla="*/ 191 w 238"/>
                  <a:gd name="T57" fmla="*/ 734 h 1833"/>
                  <a:gd name="T58" fmla="*/ 124 w 238"/>
                  <a:gd name="T59" fmla="*/ 694 h 1833"/>
                  <a:gd name="T60" fmla="*/ 191 w 238"/>
                  <a:gd name="T61" fmla="*/ 734 h 1833"/>
                  <a:gd name="T62" fmla="*/ 124 w 238"/>
                  <a:gd name="T63" fmla="*/ 650 h 1833"/>
                  <a:gd name="T64" fmla="*/ 191 w 238"/>
                  <a:gd name="T65" fmla="*/ 588 h 1833"/>
                  <a:gd name="T66" fmla="*/ 191 w 238"/>
                  <a:gd name="T67" fmla="*/ 546 h 1833"/>
                  <a:gd name="T68" fmla="*/ 124 w 238"/>
                  <a:gd name="T69" fmla="*/ 510 h 1833"/>
                  <a:gd name="T70" fmla="*/ 191 w 238"/>
                  <a:gd name="T71" fmla="*/ 546 h 1833"/>
                  <a:gd name="T72" fmla="*/ 124 w 238"/>
                  <a:gd name="T73" fmla="*/ 467 h 1833"/>
                  <a:gd name="T74" fmla="*/ 191 w 238"/>
                  <a:gd name="T75" fmla="*/ 400 h 1833"/>
                  <a:gd name="T76" fmla="*/ 191 w 238"/>
                  <a:gd name="T77" fmla="*/ 358 h 1833"/>
                  <a:gd name="T78" fmla="*/ 124 w 238"/>
                  <a:gd name="T79" fmla="*/ 326 h 1833"/>
                  <a:gd name="T80" fmla="*/ 191 w 238"/>
                  <a:gd name="T81" fmla="*/ 358 h 1833"/>
                  <a:gd name="T82" fmla="*/ 124 w 238"/>
                  <a:gd name="T83" fmla="*/ 283 h 1833"/>
                  <a:gd name="T84" fmla="*/ 191 w 238"/>
                  <a:gd name="T85" fmla="*/ 212 h 1833"/>
                  <a:gd name="T86" fmla="*/ 124 w 238"/>
                  <a:gd name="T87" fmla="*/ 143 h 1833"/>
                  <a:gd name="T88" fmla="*/ 191 w 238"/>
                  <a:gd name="T89" fmla="*/ 170 h 1833"/>
                  <a:gd name="T90" fmla="*/ 124 w 238"/>
                  <a:gd name="T91" fmla="*/ 143 h 1833"/>
                  <a:gd name="T92" fmla="*/ 191 w 238"/>
                  <a:gd name="T93" fmla="*/ 1717 h 1833"/>
                  <a:gd name="T94" fmla="*/ 124 w 238"/>
                  <a:gd name="T95" fmla="*/ 1753 h 1833"/>
                  <a:gd name="T96" fmla="*/ 83 w 238"/>
                  <a:gd name="T97" fmla="*/ 291 h 1833"/>
                  <a:gd name="T98" fmla="*/ 31 w 238"/>
                  <a:gd name="T99" fmla="*/ 270 h 1833"/>
                  <a:gd name="T100" fmla="*/ 83 w 238"/>
                  <a:gd name="T101" fmla="*/ 291 h 1833"/>
                  <a:gd name="T102" fmla="*/ 83 w 238"/>
                  <a:gd name="T103" fmla="*/ 160 h 1833"/>
                  <a:gd name="T104" fmla="*/ 31 w 238"/>
                  <a:gd name="T105" fmla="*/ 219 h 18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38" h="1833">
                    <a:moveTo>
                      <a:pt x="0" y="306"/>
                    </a:moveTo>
                    <a:cubicBezTo>
                      <a:pt x="101" y="338"/>
                      <a:pt x="101" y="338"/>
                      <a:pt x="101" y="338"/>
                    </a:cubicBezTo>
                    <a:cubicBezTo>
                      <a:pt x="101" y="1818"/>
                      <a:pt x="101" y="1818"/>
                      <a:pt x="101" y="1818"/>
                    </a:cubicBezTo>
                    <a:cubicBezTo>
                      <a:pt x="238" y="1833"/>
                      <a:pt x="238" y="1833"/>
                      <a:pt x="238" y="1833"/>
                    </a:cubicBezTo>
                    <a:cubicBezTo>
                      <a:pt x="238" y="0"/>
                      <a:pt x="238" y="0"/>
                      <a:pt x="238" y="0"/>
                    </a:cubicBezTo>
                    <a:cubicBezTo>
                      <a:pt x="0" y="116"/>
                      <a:pt x="0" y="116"/>
                      <a:pt x="0" y="116"/>
                    </a:cubicBezTo>
                    <a:lnTo>
                      <a:pt x="0" y="306"/>
                    </a:lnTo>
                    <a:close/>
                    <a:moveTo>
                      <a:pt x="191" y="1675"/>
                    </a:moveTo>
                    <a:cubicBezTo>
                      <a:pt x="169" y="1670"/>
                      <a:pt x="146" y="1666"/>
                      <a:pt x="124" y="1661"/>
                    </a:cubicBezTo>
                    <a:cubicBezTo>
                      <a:pt x="124" y="1645"/>
                      <a:pt x="124" y="1629"/>
                      <a:pt x="124" y="1613"/>
                    </a:cubicBezTo>
                    <a:cubicBezTo>
                      <a:pt x="146" y="1616"/>
                      <a:pt x="169" y="1620"/>
                      <a:pt x="191" y="1623"/>
                    </a:cubicBezTo>
                    <a:cubicBezTo>
                      <a:pt x="191" y="1640"/>
                      <a:pt x="191" y="1658"/>
                      <a:pt x="191" y="1675"/>
                    </a:cubicBezTo>
                    <a:close/>
                    <a:moveTo>
                      <a:pt x="191" y="1581"/>
                    </a:moveTo>
                    <a:cubicBezTo>
                      <a:pt x="169" y="1577"/>
                      <a:pt x="146" y="1573"/>
                      <a:pt x="124" y="1569"/>
                    </a:cubicBezTo>
                    <a:cubicBezTo>
                      <a:pt x="124" y="1553"/>
                      <a:pt x="124" y="1537"/>
                      <a:pt x="124" y="1521"/>
                    </a:cubicBezTo>
                    <a:cubicBezTo>
                      <a:pt x="146" y="1524"/>
                      <a:pt x="169" y="1526"/>
                      <a:pt x="191" y="1529"/>
                    </a:cubicBezTo>
                    <a:cubicBezTo>
                      <a:pt x="191" y="1546"/>
                      <a:pt x="191" y="1564"/>
                      <a:pt x="191" y="1581"/>
                    </a:cubicBezTo>
                    <a:close/>
                    <a:moveTo>
                      <a:pt x="191" y="1487"/>
                    </a:moveTo>
                    <a:cubicBezTo>
                      <a:pt x="169" y="1484"/>
                      <a:pt x="146" y="1481"/>
                      <a:pt x="124" y="1477"/>
                    </a:cubicBezTo>
                    <a:cubicBezTo>
                      <a:pt x="124" y="1461"/>
                      <a:pt x="124" y="1445"/>
                      <a:pt x="124" y="1429"/>
                    </a:cubicBezTo>
                    <a:cubicBezTo>
                      <a:pt x="146" y="1431"/>
                      <a:pt x="169" y="1433"/>
                      <a:pt x="191" y="1435"/>
                    </a:cubicBezTo>
                    <a:cubicBezTo>
                      <a:pt x="191" y="1452"/>
                      <a:pt x="191" y="1470"/>
                      <a:pt x="191" y="1487"/>
                    </a:cubicBezTo>
                    <a:close/>
                    <a:moveTo>
                      <a:pt x="191" y="1393"/>
                    </a:moveTo>
                    <a:cubicBezTo>
                      <a:pt x="169" y="1390"/>
                      <a:pt x="146" y="1388"/>
                      <a:pt x="124" y="1386"/>
                    </a:cubicBezTo>
                    <a:cubicBezTo>
                      <a:pt x="124" y="1369"/>
                      <a:pt x="124" y="1353"/>
                      <a:pt x="124" y="1337"/>
                    </a:cubicBezTo>
                    <a:cubicBezTo>
                      <a:pt x="146" y="1338"/>
                      <a:pt x="169" y="1340"/>
                      <a:pt x="191" y="1341"/>
                    </a:cubicBezTo>
                    <a:cubicBezTo>
                      <a:pt x="191" y="1358"/>
                      <a:pt x="191" y="1376"/>
                      <a:pt x="191" y="1393"/>
                    </a:cubicBezTo>
                    <a:close/>
                    <a:moveTo>
                      <a:pt x="191" y="1299"/>
                    </a:moveTo>
                    <a:cubicBezTo>
                      <a:pt x="169" y="1297"/>
                      <a:pt x="146" y="1295"/>
                      <a:pt x="124" y="1294"/>
                    </a:cubicBezTo>
                    <a:cubicBezTo>
                      <a:pt x="124" y="1278"/>
                      <a:pt x="124" y="1261"/>
                      <a:pt x="124" y="1245"/>
                    </a:cubicBezTo>
                    <a:cubicBezTo>
                      <a:pt x="146" y="1246"/>
                      <a:pt x="169" y="1246"/>
                      <a:pt x="191" y="1247"/>
                    </a:cubicBezTo>
                    <a:cubicBezTo>
                      <a:pt x="191" y="1264"/>
                      <a:pt x="191" y="1281"/>
                      <a:pt x="191" y="1299"/>
                    </a:cubicBezTo>
                    <a:close/>
                    <a:moveTo>
                      <a:pt x="191" y="1205"/>
                    </a:moveTo>
                    <a:cubicBezTo>
                      <a:pt x="169" y="1204"/>
                      <a:pt x="146" y="1203"/>
                      <a:pt x="124" y="1202"/>
                    </a:cubicBezTo>
                    <a:cubicBezTo>
                      <a:pt x="124" y="1186"/>
                      <a:pt x="124" y="1170"/>
                      <a:pt x="124" y="1153"/>
                    </a:cubicBezTo>
                    <a:cubicBezTo>
                      <a:pt x="146" y="1153"/>
                      <a:pt x="169" y="1153"/>
                      <a:pt x="191" y="1153"/>
                    </a:cubicBezTo>
                    <a:cubicBezTo>
                      <a:pt x="191" y="1170"/>
                      <a:pt x="191" y="1187"/>
                      <a:pt x="191" y="1205"/>
                    </a:cubicBezTo>
                    <a:close/>
                    <a:moveTo>
                      <a:pt x="191" y="1111"/>
                    </a:moveTo>
                    <a:cubicBezTo>
                      <a:pt x="169" y="1110"/>
                      <a:pt x="146" y="1110"/>
                      <a:pt x="124" y="1110"/>
                    </a:cubicBezTo>
                    <a:cubicBezTo>
                      <a:pt x="124" y="1094"/>
                      <a:pt x="124" y="1078"/>
                      <a:pt x="124" y="1062"/>
                    </a:cubicBezTo>
                    <a:cubicBezTo>
                      <a:pt x="146" y="1061"/>
                      <a:pt x="169" y="1060"/>
                      <a:pt x="191" y="1059"/>
                    </a:cubicBezTo>
                    <a:cubicBezTo>
                      <a:pt x="191" y="1076"/>
                      <a:pt x="191" y="1093"/>
                      <a:pt x="191" y="1111"/>
                    </a:cubicBezTo>
                    <a:close/>
                    <a:moveTo>
                      <a:pt x="191" y="1017"/>
                    </a:moveTo>
                    <a:cubicBezTo>
                      <a:pt x="169" y="1017"/>
                      <a:pt x="146" y="1018"/>
                      <a:pt x="124" y="1018"/>
                    </a:cubicBezTo>
                    <a:cubicBezTo>
                      <a:pt x="124" y="1002"/>
                      <a:pt x="124" y="986"/>
                      <a:pt x="124" y="970"/>
                    </a:cubicBezTo>
                    <a:cubicBezTo>
                      <a:pt x="146" y="968"/>
                      <a:pt x="169" y="966"/>
                      <a:pt x="191" y="965"/>
                    </a:cubicBezTo>
                    <a:cubicBezTo>
                      <a:pt x="191" y="982"/>
                      <a:pt x="191" y="999"/>
                      <a:pt x="191" y="1017"/>
                    </a:cubicBezTo>
                    <a:close/>
                    <a:moveTo>
                      <a:pt x="191" y="923"/>
                    </a:moveTo>
                    <a:cubicBezTo>
                      <a:pt x="169" y="924"/>
                      <a:pt x="146" y="925"/>
                      <a:pt x="124" y="926"/>
                    </a:cubicBezTo>
                    <a:cubicBezTo>
                      <a:pt x="124" y="910"/>
                      <a:pt x="124" y="894"/>
                      <a:pt x="124" y="878"/>
                    </a:cubicBezTo>
                    <a:cubicBezTo>
                      <a:pt x="146" y="875"/>
                      <a:pt x="169" y="873"/>
                      <a:pt x="191" y="871"/>
                    </a:cubicBezTo>
                    <a:cubicBezTo>
                      <a:pt x="191" y="888"/>
                      <a:pt x="191" y="905"/>
                      <a:pt x="191" y="923"/>
                    </a:cubicBezTo>
                    <a:close/>
                    <a:moveTo>
                      <a:pt x="191" y="828"/>
                    </a:moveTo>
                    <a:cubicBezTo>
                      <a:pt x="169" y="830"/>
                      <a:pt x="146" y="832"/>
                      <a:pt x="124" y="834"/>
                    </a:cubicBezTo>
                    <a:cubicBezTo>
                      <a:pt x="124" y="818"/>
                      <a:pt x="124" y="802"/>
                      <a:pt x="124" y="786"/>
                    </a:cubicBezTo>
                    <a:cubicBezTo>
                      <a:pt x="146" y="783"/>
                      <a:pt x="169" y="780"/>
                      <a:pt x="191" y="777"/>
                    </a:cubicBezTo>
                    <a:cubicBezTo>
                      <a:pt x="191" y="794"/>
                      <a:pt x="191" y="811"/>
                      <a:pt x="191" y="828"/>
                    </a:cubicBezTo>
                    <a:close/>
                    <a:moveTo>
                      <a:pt x="191" y="734"/>
                    </a:moveTo>
                    <a:cubicBezTo>
                      <a:pt x="169" y="737"/>
                      <a:pt x="146" y="740"/>
                      <a:pt x="124" y="742"/>
                    </a:cubicBezTo>
                    <a:cubicBezTo>
                      <a:pt x="124" y="726"/>
                      <a:pt x="124" y="710"/>
                      <a:pt x="124" y="694"/>
                    </a:cubicBezTo>
                    <a:cubicBezTo>
                      <a:pt x="146" y="690"/>
                      <a:pt x="169" y="686"/>
                      <a:pt x="191" y="682"/>
                    </a:cubicBezTo>
                    <a:cubicBezTo>
                      <a:pt x="191" y="700"/>
                      <a:pt x="191" y="717"/>
                      <a:pt x="191" y="734"/>
                    </a:cubicBezTo>
                    <a:close/>
                    <a:moveTo>
                      <a:pt x="191" y="640"/>
                    </a:moveTo>
                    <a:cubicBezTo>
                      <a:pt x="169" y="644"/>
                      <a:pt x="146" y="647"/>
                      <a:pt x="124" y="650"/>
                    </a:cubicBezTo>
                    <a:cubicBezTo>
                      <a:pt x="124" y="634"/>
                      <a:pt x="124" y="618"/>
                      <a:pt x="124" y="602"/>
                    </a:cubicBezTo>
                    <a:cubicBezTo>
                      <a:pt x="146" y="598"/>
                      <a:pt x="169" y="593"/>
                      <a:pt x="191" y="588"/>
                    </a:cubicBezTo>
                    <a:cubicBezTo>
                      <a:pt x="191" y="606"/>
                      <a:pt x="191" y="623"/>
                      <a:pt x="191" y="640"/>
                    </a:cubicBezTo>
                    <a:close/>
                    <a:moveTo>
                      <a:pt x="191" y="546"/>
                    </a:moveTo>
                    <a:cubicBezTo>
                      <a:pt x="169" y="550"/>
                      <a:pt x="146" y="554"/>
                      <a:pt x="124" y="559"/>
                    </a:cubicBezTo>
                    <a:cubicBezTo>
                      <a:pt x="124" y="542"/>
                      <a:pt x="124" y="526"/>
                      <a:pt x="124" y="510"/>
                    </a:cubicBezTo>
                    <a:cubicBezTo>
                      <a:pt x="146" y="505"/>
                      <a:pt x="169" y="500"/>
                      <a:pt x="191" y="494"/>
                    </a:cubicBezTo>
                    <a:cubicBezTo>
                      <a:pt x="191" y="512"/>
                      <a:pt x="191" y="529"/>
                      <a:pt x="191" y="546"/>
                    </a:cubicBezTo>
                    <a:close/>
                    <a:moveTo>
                      <a:pt x="191" y="452"/>
                    </a:moveTo>
                    <a:cubicBezTo>
                      <a:pt x="169" y="457"/>
                      <a:pt x="146" y="462"/>
                      <a:pt x="124" y="467"/>
                    </a:cubicBezTo>
                    <a:cubicBezTo>
                      <a:pt x="124" y="451"/>
                      <a:pt x="124" y="434"/>
                      <a:pt x="124" y="418"/>
                    </a:cubicBezTo>
                    <a:cubicBezTo>
                      <a:pt x="146" y="412"/>
                      <a:pt x="169" y="406"/>
                      <a:pt x="191" y="400"/>
                    </a:cubicBezTo>
                    <a:cubicBezTo>
                      <a:pt x="191" y="418"/>
                      <a:pt x="191" y="435"/>
                      <a:pt x="191" y="452"/>
                    </a:cubicBezTo>
                    <a:close/>
                    <a:moveTo>
                      <a:pt x="191" y="358"/>
                    </a:moveTo>
                    <a:cubicBezTo>
                      <a:pt x="169" y="364"/>
                      <a:pt x="146" y="369"/>
                      <a:pt x="124" y="375"/>
                    </a:cubicBezTo>
                    <a:cubicBezTo>
                      <a:pt x="124" y="359"/>
                      <a:pt x="124" y="343"/>
                      <a:pt x="124" y="326"/>
                    </a:cubicBezTo>
                    <a:cubicBezTo>
                      <a:pt x="146" y="320"/>
                      <a:pt x="169" y="313"/>
                      <a:pt x="191" y="306"/>
                    </a:cubicBezTo>
                    <a:cubicBezTo>
                      <a:pt x="191" y="323"/>
                      <a:pt x="191" y="341"/>
                      <a:pt x="191" y="358"/>
                    </a:cubicBezTo>
                    <a:close/>
                    <a:moveTo>
                      <a:pt x="191" y="264"/>
                    </a:moveTo>
                    <a:cubicBezTo>
                      <a:pt x="169" y="270"/>
                      <a:pt x="146" y="277"/>
                      <a:pt x="124" y="283"/>
                    </a:cubicBezTo>
                    <a:cubicBezTo>
                      <a:pt x="124" y="267"/>
                      <a:pt x="124" y="251"/>
                      <a:pt x="124" y="235"/>
                    </a:cubicBezTo>
                    <a:cubicBezTo>
                      <a:pt x="146" y="227"/>
                      <a:pt x="169" y="220"/>
                      <a:pt x="191" y="212"/>
                    </a:cubicBezTo>
                    <a:cubicBezTo>
                      <a:pt x="191" y="229"/>
                      <a:pt x="191" y="247"/>
                      <a:pt x="191" y="264"/>
                    </a:cubicBezTo>
                    <a:close/>
                    <a:moveTo>
                      <a:pt x="124" y="143"/>
                    </a:moveTo>
                    <a:cubicBezTo>
                      <a:pt x="191" y="118"/>
                      <a:pt x="191" y="118"/>
                      <a:pt x="191" y="118"/>
                    </a:cubicBezTo>
                    <a:cubicBezTo>
                      <a:pt x="191" y="170"/>
                      <a:pt x="191" y="170"/>
                      <a:pt x="191" y="170"/>
                    </a:cubicBezTo>
                    <a:cubicBezTo>
                      <a:pt x="124" y="191"/>
                      <a:pt x="124" y="191"/>
                      <a:pt x="124" y="191"/>
                    </a:cubicBezTo>
                    <a:lnTo>
                      <a:pt x="124" y="143"/>
                    </a:lnTo>
                    <a:close/>
                    <a:moveTo>
                      <a:pt x="124" y="1705"/>
                    </a:moveTo>
                    <a:cubicBezTo>
                      <a:pt x="191" y="1717"/>
                      <a:pt x="191" y="1717"/>
                      <a:pt x="191" y="1717"/>
                    </a:cubicBezTo>
                    <a:cubicBezTo>
                      <a:pt x="191" y="1769"/>
                      <a:pt x="191" y="1769"/>
                      <a:pt x="191" y="1769"/>
                    </a:cubicBezTo>
                    <a:cubicBezTo>
                      <a:pt x="124" y="1753"/>
                      <a:pt x="124" y="1753"/>
                      <a:pt x="124" y="1753"/>
                    </a:cubicBezTo>
                    <a:lnTo>
                      <a:pt x="124" y="1705"/>
                    </a:lnTo>
                    <a:close/>
                    <a:moveTo>
                      <a:pt x="83" y="291"/>
                    </a:moveTo>
                    <a:cubicBezTo>
                      <a:pt x="65" y="297"/>
                      <a:pt x="48" y="302"/>
                      <a:pt x="31" y="308"/>
                    </a:cubicBezTo>
                    <a:cubicBezTo>
                      <a:pt x="31" y="295"/>
                      <a:pt x="31" y="283"/>
                      <a:pt x="31" y="270"/>
                    </a:cubicBezTo>
                    <a:cubicBezTo>
                      <a:pt x="48" y="264"/>
                      <a:pt x="65" y="257"/>
                      <a:pt x="83" y="251"/>
                    </a:cubicBezTo>
                    <a:cubicBezTo>
                      <a:pt x="83" y="264"/>
                      <a:pt x="83" y="278"/>
                      <a:pt x="83" y="291"/>
                    </a:cubicBezTo>
                    <a:close/>
                    <a:moveTo>
                      <a:pt x="31" y="182"/>
                    </a:moveTo>
                    <a:cubicBezTo>
                      <a:pt x="83" y="160"/>
                      <a:pt x="83" y="160"/>
                      <a:pt x="83" y="160"/>
                    </a:cubicBezTo>
                    <a:cubicBezTo>
                      <a:pt x="83" y="201"/>
                      <a:pt x="83" y="201"/>
                      <a:pt x="83" y="201"/>
                    </a:cubicBezTo>
                    <a:cubicBezTo>
                      <a:pt x="31" y="219"/>
                      <a:pt x="31" y="219"/>
                      <a:pt x="31" y="219"/>
                    </a:cubicBezTo>
                    <a:lnTo>
                      <a:pt x="31" y="18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8" name="Freeform: Shape 5"/>
              <p:cNvSpPr/>
              <p:nvPr/>
            </p:nvSpPr>
            <p:spPr bwMode="auto">
              <a:xfrm>
                <a:off x="6019628" y="2373459"/>
                <a:ext cx="395572" cy="3043163"/>
              </a:xfrm>
              <a:custGeom>
                <a:avLst/>
                <a:gdLst>
                  <a:gd name="T0" fmla="*/ 207 w 207"/>
                  <a:gd name="T1" fmla="*/ 1543 h 1593"/>
                  <a:gd name="T2" fmla="*/ 0 w 207"/>
                  <a:gd name="T3" fmla="*/ 0 h 1593"/>
                  <a:gd name="T4" fmla="*/ 29 w 207"/>
                  <a:gd name="T5" fmla="*/ 94 h 1593"/>
                  <a:gd name="T6" fmla="*/ 180 w 207"/>
                  <a:gd name="T7" fmla="*/ 179 h 1593"/>
                  <a:gd name="T8" fmla="*/ 29 w 207"/>
                  <a:gd name="T9" fmla="*/ 94 h 1593"/>
                  <a:gd name="T10" fmla="*/ 180 w 207"/>
                  <a:gd name="T11" fmla="*/ 241 h 1593"/>
                  <a:gd name="T12" fmla="*/ 29 w 207"/>
                  <a:gd name="T13" fmla="*/ 241 h 1593"/>
                  <a:gd name="T14" fmla="*/ 29 w 207"/>
                  <a:gd name="T15" fmla="*/ 306 h 1593"/>
                  <a:gd name="T16" fmla="*/ 180 w 207"/>
                  <a:gd name="T17" fmla="*/ 378 h 1593"/>
                  <a:gd name="T18" fmla="*/ 29 w 207"/>
                  <a:gd name="T19" fmla="*/ 306 h 1593"/>
                  <a:gd name="T20" fmla="*/ 180 w 207"/>
                  <a:gd name="T21" fmla="*/ 441 h 1593"/>
                  <a:gd name="T22" fmla="*/ 29 w 207"/>
                  <a:gd name="T23" fmla="*/ 454 h 1593"/>
                  <a:gd name="T24" fmla="*/ 29 w 207"/>
                  <a:gd name="T25" fmla="*/ 519 h 1593"/>
                  <a:gd name="T26" fmla="*/ 180 w 207"/>
                  <a:gd name="T27" fmla="*/ 578 h 1593"/>
                  <a:gd name="T28" fmla="*/ 29 w 207"/>
                  <a:gd name="T29" fmla="*/ 519 h 1593"/>
                  <a:gd name="T30" fmla="*/ 180 w 207"/>
                  <a:gd name="T31" fmla="*/ 641 h 1593"/>
                  <a:gd name="T32" fmla="*/ 29 w 207"/>
                  <a:gd name="T33" fmla="*/ 666 h 1593"/>
                  <a:gd name="T34" fmla="*/ 29 w 207"/>
                  <a:gd name="T35" fmla="*/ 731 h 1593"/>
                  <a:gd name="T36" fmla="*/ 180 w 207"/>
                  <a:gd name="T37" fmla="*/ 777 h 1593"/>
                  <a:gd name="T38" fmla="*/ 29 w 207"/>
                  <a:gd name="T39" fmla="*/ 731 h 1593"/>
                  <a:gd name="T40" fmla="*/ 180 w 207"/>
                  <a:gd name="T41" fmla="*/ 841 h 1593"/>
                  <a:gd name="T42" fmla="*/ 29 w 207"/>
                  <a:gd name="T43" fmla="*/ 878 h 1593"/>
                  <a:gd name="T44" fmla="*/ 29 w 207"/>
                  <a:gd name="T45" fmla="*/ 943 h 1593"/>
                  <a:gd name="T46" fmla="*/ 180 w 207"/>
                  <a:gd name="T47" fmla="*/ 976 h 1593"/>
                  <a:gd name="T48" fmla="*/ 29 w 207"/>
                  <a:gd name="T49" fmla="*/ 943 h 1593"/>
                  <a:gd name="T50" fmla="*/ 180 w 207"/>
                  <a:gd name="T51" fmla="*/ 1041 h 1593"/>
                  <a:gd name="T52" fmla="*/ 29 w 207"/>
                  <a:gd name="T53" fmla="*/ 1091 h 1593"/>
                  <a:gd name="T54" fmla="*/ 29 w 207"/>
                  <a:gd name="T55" fmla="*/ 1156 h 1593"/>
                  <a:gd name="T56" fmla="*/ 180 w 207"/>
                  <a:gd name="T57" fmla="*/ 1175 h 1593"/>
                  <a:gd name="T58" fmla="*/ 29 w 207"/>
                  <a:gd name="T59" fmla="*/ 1156 h 1593"/>
                  <a:gd name="T60" fmla="*/ 180 w 207"/>
                  <a:gd name="T61" fmla="*/ 1241 h 1593"/>
                  <a:gd name="T62" fmla="*/ 29 w 207"/>
                  <a:gd name="T63" fmla="*/ 1303 h 1593"/>
                  <a:gd name="T64" fmla="*/ 29 w 207"/>
                  <a:gd name="T65" fmla="*/ 1368 h 1593"/>
                  <a:gd name="T66" fmla="*/ 180 w 207"/>
                  <a:gd name="T67" fmla="*/ 1375 h 1593"/>
                  <a:gd name="T68" fmla="*/ 29 w 207"/>
                  <a:gd name="T69" fmla="*/ 1368 h 1593"/>
                  <a:gd name="T70" fmla="*/ 180 w 207"/>
                  <a:gd name="T71" fmla="*/ 1441 h 1593"/>
                  <a:gd name="T72" fmla="*/ 29 w 207"/>
                  <a:gd name="T73" fmla="*/ 1515 h 15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7" h="1593">
                    <a:moveTo>
                      <a:pt x="0" y="1593"/>
                    </a:moveTo>
                    <a:cubicBezTo>
                      <a:pt x="207" y="1543"/>
                      <a:pt x="207" y="1543"/>
                      <a:pt x="207" y="1543"/>
                    </a:cubicBezTo>
                    <a:cubicBezTo>
                      <a:pt x="207" y="68"/>
                      <a:pt x="207" y="68"/>
                      <a:pt x="207" y="68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593"/>
                    </a:lnTo>
                    <a:close/>
                    <a:moveTo>
                      <a:pt x="29" y="94"/>
                    </a:moveTo>
                    <a:cubicBezTo>
                      <a:pt x="180" y="141"/>
                      <a:pt x="180" y="141"/>
                      <a:pt x="180" y="141"/>
                    </a:cubicBezTo>
                    <a:cubicBezTo>
                      <a:pt x="180" y="179"/>
                      <a:pt x="180" y="179"/>
                      <a:pt x="180" y="179"/>
                    </a:cubicBezTo>
                    <a:cubicBezTo>
                      <a:pt x="29" y="135"/>
                      <a:pt x="29" y="135"/>
                      <a:pt x="29" y="135"/>
                    </a:cubicBezTo>
                    <a:lnTo>
                      <a:pt x="29" y="94"/>
                    </a:lnTo>
                    <a:close/>
                    <a:moveTo>
                      <a:pt x="29" y="200"/>
                    </a:moveTo>
                    <a:cubicBezTo>
                      <a:pt x="79" y="214"/>
                      <a:pt x="130" y="228"/>
                      <a:pt x="180" y="241"/>
                    </a:cubicBezTo>
                    <a:cubicBezTo>
                      <a:pt x="180" y="254"/>
                      <a:pt x="180" y="266"/>
                      <a:pt x="180" y="279"/>
                    </a:cubicBezTo>
                    <a:cubicBezTo>
                      <a:pt x="130" y="266"/>
                      <a:pt x="79" y="254"/>
                      <a:pt x="29" y="241"/>
                    </a:cubicBezTo>
                    <a:cubicBezTo>
                      <a:pt x="29" y="228"/>
                      <a:pt x="29" y="214"/>
                      <a:pt x="29" y="200"/>
                    </a:cubicBezTo>
                    <a:close/>
                    <a:moveTo>
                      <a:pt x="29" y="306"/>
                    </a:moveTo>
                    <a:cubicBezTo>
                      <a:pt x="79" y="318"/>
                      <a:pt x="130" y="330"/>
                      <a:pt x="180" y="341"/>
                    </a:cubicBezTo>
                    <a:cubicBezTo>
                      <a:pt x="180" y="354"/>
                      <a:pt x="180" y="366"/>
                      <a:pt x="180" y="378"/>
                    </a:cubicBezTo>
                    <a:cubicBezTo>
                      <a:pt x="130" y="368"/>
                      <a:pt x="79" y="358"/>
                      <a:pt x="29" y="348"/>
                    </a:cubicBezTo>
                    <a:cubicBezTo>
                      <a:pt x="29" y="334"/>
                      <a:pt x="29" y="320"/>
                      <a:pt x="29" y="306"/>
                    </a:cubicBezTo>
                    <a:close/>
                    <a:moveTo>
                      <a:pt x="29" y="413"/>
                    </a:moveTo>
                    <a:cubicBezTo>
                      <a:pt x="79" y="422"/>
                      <a:pt x="130" y="432"/>
                      <a:pt x="180" y="441"/>
                    </a:cubicBezTo>
                    <a:cubicBezTo>
                      <a:pt x="180" y="453"/>
                      <a:pt x="180" y="466"/>
                      <a:pt x="180" y="478"/>
                    </a:cubicBezTo>
                    <a:cubicBezTo>
                      <a:pt x="130" y="470"/>
                      <a:pt x="79" y="462"/>
                      <a:pt x="29" y="454"/>
                    </a:cubicBezTo>
                    <a:cubicBezTo>
                      <a:pt x="29" y="440"/>
                      <a:pt x="29" y="426"/>
                      <a:pt x="29" y="413"/>
                    </a:cubicBezTo>
                    <a:close/>
                    <a:moveTo>
                      <a:pt x="29" y="519"/>
                    </a:moveTo>
                    <a:cubicBezTo>
                      <a:pt x="79" y="526"/>
                      <a:pt x="130" y="534"/>
                      <a:pt x="180" y="541"/>
                    </a:cubicBezTo>
                    <a:cubicBezTo>
                      <a:pt x="180" y="553"/>
                      <a:pt x="180" y="565"/>
                      <a:pt x="180" y="578"/>
                    </a:cubicBezTo>
                    <a:cubicBezTo>
                      <a:pt x="130" y="572"/>
                      <a:pt x="79" y="566"/>
                      <a:pt x="29" y="560"/>
                    </a:cubicBezTo>
                    <a:cubicBezTo>
                      <a:pt x="29" y="546"/>
                      <a:pt x="29" y="532"/>
                      <a:pt x="29" y="519"/>
                    </a:cubicBezTo>
                    <a:close/>
                    <a:moveTo>
                      <a:pt x="29" y="625"/>
                    </a:moveTo>
                    <a:cubicBezTo>
                      <a:pt x="79" y="630"/>
                      <a:pt x="130" y="636"/>
                      <a:pt x="180" y="641"/>
                    </a:cubicBezTo>
                    <a:cubicBezTo>
                      <a:pt x="180" y="653"/>
                      <a:pt x="180" y="665"/>
                      <a:pt x="180" y="677"/>
                    </a:cubicBezTo>
                    <a:cubicBezTo>
                      <a:pt x="130" y="674"/>
                      <a:pt x="79" y="670"/>
                      <a:pt x="29" y="666"/>
                    </a:cubicBezTo>
                    <a:cubicBezTo>
                      <a:pt x="29" y="652"/>
                      <a:pt x="29" y="639"/>
                      <a:pt x="29" y="625"/>
                    </a:cubicBezTo>
                    <a:close/>
                    <a:moveTo>
                      <a:pt x="29" y="731"/>
                    </a:moveTo>
                    <a:cubicBezTo>
                      <a:pt x="79" y="734"/>
                      <a:pt x="130" y="738"/>
                      <a:pt x="180" y="741"/>
                    </a:cubicBezTo>
                    <a:cubicBezTo>
                      <a:pt x="180" y="753"/>
                      <a:pt x="180" y="765"/>
                      <a:pt x="180" y="777"/>
                    </a:cubicBezTo>
                    <a:cubicBezTo>
                      <a:pt x="130" y="775"/>
                      <a:pt x="79" y="774"/>
                      <a:pt x="29" y="772"/>
                    </a:cubicBezTo>
                    <a:cubicBezTo>
                      <a:pt x="29" y="759"/>
                      <a:pt x="29" y="745"/>
                      <a:pt x="29" y="731"/>
                    </a:cubicBezTo>
                    <a:close/>
                    <a:moveTo>
                      <a:pt x="29" y="837"/>
                    </a:moveTo>
                    <a:cubicBezTo>
                      <a:pt x="79" y="838"/>
                      <a:pt x="130" y="840"/>
                      <a:pt x="180" y="841"/>
                    </a:cubicBezTo>
                    <a:cubicBezTo>
                      <a:pt x="180" y="853"/>
                      <a:pt x="180" y="865"/>
                      <a:pt x="180" y="876"/>
                    </a:cubicBezTo>
                    <a:cubicBezTo>
                      <a:pt x="130" y="877"/>
                      <a:pt x="79" y="878"/>
                      <a:pt x="29" y="878"/>
                    </a:cubicBezTo>
                    <a:cubicBezTo>
                      <a:pt x="29" y="865"/>
                      <a:pt x="29" y="851"/>
                      <a:pt x="29" y="837"/>
                    </a:cubicBezTo>
                    <a:close/>
                    <a:moveTo>
                      <a:pt x="29" y="943"/>
                    </a:moveTo>
                    <a:cubicBezTo>
                      <a:pt x="79" y="943"/>
                      <a:pt x="130" y="942"/>
                      <a:pt x="180" y="941"/>
                    </a:cubicBezTo>
                    <a:cubicBezTo>
                      <a:pt x="180" y="953"/>
                      <a:pt x="180" y="964"/>
                      <a:pt x="180" y="976"/>
                    </a:cubicBezTo>
                    <a:cubicBezTo>
                      <a:pt x="130" y="979"/>
                      <a:pt x="79" y="982"/>
                      <a:pt x="29" y="985"/>
                    </a:cubicBezTo>
                    <a:cubicBezTo>
                      <a:pt x="29" y="971"/>
                      <a:pt x="29" y="957"/>
                      <a:pt x="29" y="943"/>
                    </a:cubicBezTo>
                    <a:close/>
                    <a:moveTo>
                      <a:pt x="29" y="1049"/>
                    </a:moveTo>
                    <a:cubicBezTo>
                      <a:pt x="79" y="1047"/>
                      <a:pt x="130" y="1044"/>
                      <a:pt x="180" y="1041"/>
                    </a:cubicBezTo>
                    <a:cubicBezTo>
                      <a:pt x="180" y="1053"/>
                      <a:pt x="180" y="1064"/>
                      <a:pt x="180" y="1076"/>
                    </a:cubicBezTo>
                    <a:cubicBezTo>
                      <a:pt x="130" y="1081"/>
                      <a:pt x="79" y="1086"/>
                      <a:pt x="29" y="1091"/>
                    </a:cubicBezTo>
                    <a:cubicBezTo>
                      <a:pt x="29" y="1077"/>
                      <a:pt x="29" y="1063"/>
                      <a:pt x="29" y="1049"/>
                    </a:cubicBezTo>
                    <a:close/>
                    <a:moveTo>
                      <a:pt x="29" y="1156"/>
                    </a:moveTo>
                    <a:cubicBezTo>
                      <a:pt x="79" y="1151"/>
                      <a:pt x="130" y="1146"/>
                      <a:pt x="180" y="1141"/>
                    </a:cubicBezTo>
                    <a:cubicBezTo>
                      <a:pt x="180" y="1152"/>
                      <a:pt x="180" y="1164"/>
                      <a:pt x="180" y="1175"/>
                    </a:cubicBezTo>
                    <a:cubicBezTo>
                      <a:pt x="130" y="1183"/>
                      <a:pt x="79" y="1190"/>
                      <a:pt x="29" y="1197"/>
                    </a:cubicBezTo>
                    <a:cubicBezTo>
                      <a:pt x="29" y="1183"/>
                      <a:pt x="29" y="1169"/>
                      <a:pt x="29" y="1156"/>
                    </a:cubicBezTo>
                    <a:close/>
                    <a:moveTo>
                      <a:pt x="29" y="1262"/>
                    </a:moveTo>
                    <a:cubicBezTo>
                      <a:pt x="79" y="1255"/>
                      <a:pt x="130" y="1248"/>
                      <a:pt x="180" y="1241"/>
                    </a:cubicBezTo>
                    <a:cubicBezTo>
                      <a:pt x="180" y="1252"/>
                      <a:pt x="180" y="1264"/>
                      <a:pt x="180" y="1275"/>
                    </a:cubicBezTo>
                    <a:cubicBezTo>
                      <a:pt x="130" y="1284"/>
                      <a:pt x="79" y="1294"/>
                      <a:pt x="29" y="1303"/>
                    </a:cubicBezTo>
                    <a:cubicBezTo>
                      <a:pt x="29" y="1289"/>
                      <a:pt x="29" y="1276"/>
                      <a:pt x="29" y="1262"/>
                    </a:cubicBezTo>
                    <a:close/>
                    <a:moveTo>
                      <a:pt x="29" y="1368"/>
                    </a:moveTo>
                    <a:cubicBezTo>
                      <a:pt x="79" y="1359"/>
                      <a:pt x="130" y="1350"/>
                      <a:pt x="180" y="1341"/>
                    </a:cubicBezTo>
                    <a:cubicBezTo>
                      <a:pt x="180" y="1352"/>
                      <a:pt x="180" y="1363"/>
                      <a:pt x="180" y="1375"/>
                    </a:cubicBezTo>
                    <a:cubicBezTo>
                      <a:pt x="130" y="1386"/>
                      <a:pt x="79" y="1398"/>
                      <a:pt x="29" y="1409"/>
                    </a:cubicBezTo>
                    <a:cubicBezTo>
                      <a:pt x="29" y="1395"/>
                      <a:pt x="29" y="1382"/>
                      <a:pt x="29" y="1368"/>
                    </a:cubicBezTo>
                    <a:close/>
                    <a:moveTo>
                      <a:pt x="29" y="1474"/>
                    </a:moveTo>
                    <a:cubicBezTo>
                      <a:pt x="180" y="1441"/>
                      <a:pt x="180" y="1441"/>
                      <a:pt x="180" y="1441"/>
                    </a:cubicBezTo>
                    <a:cubicBezTo>
                      <a:pt x="180" y="1474"/>
                      <a:pt x="180" y="1474"/>
                      <a:pt x="180" y="1474"/>
                    </a:cubicBezTo>
                    <a:cubicBezTo>
                      <a:pt x="29" y="1515"/>
                      <a:pt x="29" y="1515"/>
                      <a:pt x="29" y="1515"/>
                    </a:cubicBezTo>
                    <a:lnTo>
                      <a:pt x="29" y="147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9" name="Freeform: Shape 6"/>
              <p:cNvSpPr/>
              <p:nvPr/>
            </p:nvSpPr>
            <p:spPr bwMode="auto">
              <a:xfrm>
                <a:off x="5227178" y="2377376"/>
                <a:ext cx="759812" cy="3036635"/>
              </a:xfrm>
              <a:custGeom>
                <a:avLst/>
                <a:gdLst>
                  <a:gd name="T0" fmla="*/ 329 w 398"/>
                  <a:gd name="T1" fmla="*/ 1511 h 1590"/>
                  <a:gd name="T2" fmla="*/ 263 w 398"/>
                  <a:gd name="T3" fmla="*/ 1423 h 1590"/>
                  <a:gd name="T4" fmla="*/ 263 w 398"/>
                  <a:gd name="T5" fmla="*/ 1299 h 1590"/>
                  <a:gd name="T6" fmla="*/ 329 w 398"/>
                  <a:gd name="T7" fmla="*/ 1222 h 1590"/>
                  <a:gd name="T8" fmla="*/ 329 w 398"/>
                  <a:gd name="T9" fmla="*/ 1189 h 1590"/>
                  <a:gd name="T10" fmla="*/ 329 w 398"/>
                  <a:gd name="T11" fmla="*/ 1029 h 1590"/>
                  <a:gd name="T12" fmla="*/ 263 w 398"/>
                  <a:gd name="T13" fmla="*/ 950 h 1590"/>
                  <a:gd name="T14" fmla="*/ 263 w 398"/>
                  <a:gd name="T15" fmla="*/ 827 h 1590"/>
                  <a:gd name="T16" fmla="*/ 329 w 398"/>
                  <a:gd name="T17" fmla="*/ 740 h 1590"/>
                  <a:gd name="T18" fmla="*/ 329 w 398"/>
                  <a:gd name="T19" fmla="*/ 707 h 1590"/>
                  <a:gd name="T20" fmla="*/ 329 w 398"/>
                  <a:gd name="T21" fmla="*/ 627 h 1590"/>
                  <a:gd name="T22" fmla="*/ 263 w 398"/>
                  <a:gd name="T23" fmla="*/ 478 h 1590"/>
                  <a:gd name="T24" fmla="*/ 263 w 398"/>
                  <a:gd name="T25" fmla="*/ 355 h 1590"/>
                  <a:gd name="T26" fmla="*/ 329 w 398"/>
                  <a:gd name="T27" fmla="*/ 258 h 1590"/>
                  <a:gd name="T28" fmla="*/ 329 w 398"/>
                  <a:gd name="T29" fmla="*/ 225 h 1590"/>
                  <a:gd name="T30" fmla="*/ 177 w 398"/>
                  <a:gd name="T31" fmla="*/ 145 h 1590"/>
                  <a:gd name="T32" fmla="*/ 219 w 398"/>
                  <a:gd name="T33" fmla="*/ 209 h 1590"/>
                  <a:gd name="T34" fmla="*/ 219 w 398"/>
                  <a:gd name="T35" fmla="*/ 330 h 1590"/>
                  <a:gd name="T36" fmla="*/ 176 w 398"/>
                  <a:gd name="T37" fmla="*/ 416 h 1590"/>
                  <a:gd name="T38" fmla="*/ 176 w 398"/>
                  <a:gd name="T39" fmla="*/ 452 h 1590"/>
                  <a:gd name="T40" fmla="*/ 176 w 398"/>
                  <a:gd name="T41" fmla="*/ 605 h 1590"/>
                  <a:gd name="T42" fmla="*/ 218 w 398"/>
                  <a:gd name="T43" fmla="*/ 675 h 1590"/>
                  <a:gd name="T44" fmla="*/ 218 w 398"/>
                  <a:gd name="T45" fmla="*/ 795 h 1590"/>
                  <a:gd name="T46" fmla="*/ 175 w 398"/>
                  <a:gd name="T47" fmla="*/ 875 h 1590"/>
                  <a:gd name="T48" fmla="*/ 175 w 398"/>
                  <a:gd name="T49" fmla="*/ 911 h 1590"/>
                  <a:gd name="T50" fmla="*/ 175 w 398"/>
                  <a:gd name="T51" fmla="*/ 1064 h 1590"/>
                  <a:gd name="T52" fmla="*/ 217 w 398"/>
                  <a:gd name="T53" fmla="*/ 1141 h 1590"/>
                  <a:gd name="T54" fmla="*/ 217 w 398"/>
                  <a:gd name="T55" fmla="*/ 1261 h 1590"/>
                  <a:gd name="T56" fmla="*/ 174 w 398"/>
                  <a:gd name="T57" fmla="*/ 1335 h 1590"/>
                  <a:gd name="T58" fmla="*/ 174 w 398"/>
                  <a:gd name="T59" fmla="*/ 1371 h 1590"/>
                  <a:gd name="T60" fmla="*/ 139 w 398"/>
                  <a:gd name="T61" fmla="*/ 1485 h 1590"/>
                  <a:gd name="T62" fmla="*/ 109 w 398"/>
                  <a:gd name="T63" fmla="*/ 1405 h 1590"/>
                  <a:gd name="T64" fmla="*/ 139 w 398"/>
                  <a:gd name="T65" fmla="*/ 1294 h 1590"/>
                  <a:gd name="T66" fmla="*/ 139 w 398"/>
                  <a:gd name="T67" fmla="*/ 1218 h 1590"/>
                  <a:gd name="T68" fmla="*/ 109 w 398"/>
                  <a:gd name="T69" fmla="*/ 1180 h 1590"/>
                  <a:gd name="T70" fmla="*/ 109 w 398"/>
                  <a:gd name="T71" fmla="*/ 1030 h 1590"/>
                  <a:gd name="T72" fmla="*/ 109 w 398"/>
                  <a:gd name="T73" fmla="*/ 955 h 1590"/>
                  <a:gd name="T74" fmla="*/ 109 w 398"/>
                  <a:gd name="T75" fmla="*/ 842 h 1590"/>
                  <a:gd name="T76" fmla="*/ 139 w 398"/>
                  <a:gd name="T77" fmla="*/ 763 h 1590"/>
                  <a:gd name="T78" fmla="*/ 139 w 398"/>
                  <a:gd name="T79" fmla="*/ 727 h 1590"/>
                  <a:gd name="T80" fmla="*/ 139 w 398"/>
                  <a:gd name="T81" fmla="*/ 575 h 1590"/>
                  <a:gd name="T82" fmla="*/ 109 w 398"/>
                  <a:gd name="T83" fmla="*/ 505 h 1590"/>
                  <a:gd name="T84" fmla="*/ 109 w 398"/>
                  <a:gd name="T85" fmla="*/ 392 h 1590"/>
                  <a:gd name="T86" fmla="*/ 139 w 398"/>
                  <a:gd name="T87" fmla="*/ 348 h 1590"/>
                  <a:gd name="T88" fmla="*/ 139 w 398"/>
                  <a:gd name="T89" fmla="*/ 272 h 1590"/>
                  <a:gd name="T90" fmla="*/ 81 w 398"/>
                  <a:gd name="T91" fmla="*/ 1478 h 1590"/>
                  <a:gd name="T92" fmla="*/ 54 w 398"/>
                  <a:gd name="T93" fmla="*/ 1400 h 1590"/>
                  <a:gd name="T94" fmla="*/ 54 w 398"/>
                  <a:gd name="T95" fmla="*/ 1291 h 1590"/>
                  <a:gd name="T96" fmla="*/ 80 w 398"/>
                  <a:gd name="T97" fmla="*/ 1218 h 1590"/>
                  <a:gd name="T98" fmla="*/ 80 w 398"/>
                  <a:gd name="T99" fmla="*/ 1180 h 1590"/>
                  <a:gd name="T100" fmla="*/ 79 w 398"/>
                  <a:gd name="T101" fmla="*/ 1031 h 1590"/>
                  <a:gd name="T102" fmla="*/ 53 w 398"/>
                  <a:gd name="T103" fmla="*/ 958 h 1590"/>
                  <a:gd name="T104" fmla="*/ 52 w 398"/>
                  <a:gd name="T105" fmla="*/ 848 h 1590"/>
                  <a:gd name="T106" fmla="*/ 79 w 398"/>
                  <a:gd name="T107" fmla="*/ 771 h 1590"/>
                  <a:gd name="T108" fmla="*/ 79 w 398"/>
                  <a:gd name="T109" fmla="*/ 734 h 1590"/>
                  <a:gd name="T110" fmla="*/ 78 w 398"/>
                  <a:gd name="T111" fmla="*/ 585 h 1590"/>
                  <a:gd name="T112" fmla="*/ 51 w 398"/>
                  <a:gd name="T113" fmla="*/ 515 h 1590"/>
                  <a:gd name="T114" fmla="*/ 51 w 398"/>
                  <a:gd name="T115" fmla="*/ 406 h 1590"/>
                  <a:gd name="T116" fmla="*/ 78 w 398"/>
                  <a:gd name="T117" fmla="*/ 325 h 1590"/>
                  <a:gd name="T118" fmla="*/ 77 w 398"/>
                  <a:gd name="T119" fmla="*/ 287 h 15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98" h="1590">
                    <a:moveTo>
                      <a:pt x="0" y="1529"/>
                    </a:moveTo>
                    <a:cubicBezTo>
                      <a:pt x="398" y="1590"/>
                      <a:pt x="398" y="1590"/>
                      <a:pt x="398" y="1590"/>
                    </a:cubicBezTo>
                    <a:cubicBezTo>
                      <a:pt x="398" y="0"/>
                      <a:pt x="398" y="0"/>
                      <a:pt x="398" y="0"/>
                    </a:cubicBezTo>
                    <a:cubicBezTo>
                      <a:pt x="0" y="137"/>
                      <a:pt x="0" y="137"/>
                      <a:pt x="0" y="137"/>
                    </a:cubicBezTo>
                    <a:lnTo>
                      <a:pt x="0" y="1529"/>
                    </a:lnTo>
                    <a:close/>
                    <a:moveTo>
                      <a:pt x="329" y="1511"/>
                    </a:moveTo>
                    <a:cubicBezTo>
                      <a:pt x="263" y="1501"/>
                      <a:pt x="263" y="1501"/>
                      <a:pt x="263" y="1501"/>
                    </a:cubicBezTo>
                    <a:cubicBezTo>
                      <a:pt x="263" y="1457"/>
                      <a:pt x="263" y="1457"/>
                      <a:pt x="263" y="1457"/>
                    </a:cubicBezTo>
                    <a:cubicBezTo>
                      <a:pt x="329" y="1463"/>
                      <a:pt x="329" y="1463"/>
                      <a:pt x="329" y="1463"/>
                    </a:cubicBezTo>
                    <a:lnTo>
                      <a:pt x="329" y="1511"/>
                    </a:lnTo>
                    <a:close/>
                    <a:moveTo>
                      <a:pt x="329" y="1430"/>
                    </a:moveTo>
                    <a:cubicBezTo>
                      <a:pt x="307" y="1428"/>
                      <a:pt x="285" y="1425"/>
                      <a:pt x="263" y="1423"/>
                    </a:cubicBezTo>
                    <a:cubicBezTo>
                      <a:pt x="263" y="1408"/>
                      <a:pt x="263" y="1393"/>
                      <a:pt x="263" y="1378"/>
                    </a:cubicBezTo>
                    <a:cubicBezTo>
                      <a:pt x="285" y="1380"/>
                      <a:pt x="307" y="1381"/>
                      <a:pt x="329" y="1382"/>
                    </a:cubicBezTo>
                    <a:cubicBezTo>
                      <a:pt x="329" y="1398"/>
                      <a:pt x="329" y="1414"/>
                      <a:pt x="329" y="1430"/>
                    </a:cubicBezTo>
                    <a:close/>
                    <a:moveTo>
                      <a:pt x="329" y="1350"/>
                    </a:moveTo>
                    <a:cubicBezTo>
                      <a:pt x="307" y="1348"/>
                      <a:pt x="285" y="1346"/>
                      <a:pt x="263" y="1344"/>
                    </a:cubicBezTo>
                    <a:cubicBezTo>
                      <a:pt x="263" y="1329"/>
                      <a:pt x="263" y="1314"/>
                      <a:pt x="263" y="1299"/>
                    </a:cubicBezTo>
                    <a:cubicBezTo>
                      <a:pt x="285" y="1300"/>
                      <a:pt x="307" y="1301"/>
                      <a:pt x="329" y="1302"/>
                    </a:cubicBezTo>
                    <a:cubicBezTo>
                      <a:pt x="329" y="1318"/>
                      <a:pt x="329" y="1334"/>
                      <a:pt x="329" y="1350"/>
                    </a:cubicBezTo>
                    <a:close/>
                    <a:moveTo>
                      <a:pt x="329" y="1270"/>
                    </a:moveTo>
                    <a:cubicBezTo>
                      <a:pt x="307" y="1268"/>
                      <a:pt x="285" y="1267"/>
                      <a:pt x="263" y="1265"/>
                    </a:cubicBezTo>
                    <a:cubicBezTo>
                      <a:pt x="263" y="1250"/>
                      <a:pt x="263" y="1236"/>
                      <a:pt x="263" y="1221"/>
                    </a:cubicBezTo>
                    <a:cubicBezTo>
                      <a:pt x="285" y="1221"/>
                      <a:pt x="307" y="1221"/>
                      <a:pt x="329" y="1222"/>
                    </a:cubicBezTo>
                    <a:cubicBezTo>
                      <a:pt x="329" y="1238"/>
                      <a:pt x="329" y="1254"/>
                      <a:pt x="329" y="1270"/>
                    </a:cubicBezTo>
                    <a:close/>
                    <a:moveTo>
                      <a:pt x="329" y="1189"/>
                    </a:moveTo>
                    <a:cubicBezTo>
                      <a:pt x="307" y="1188"/>
                      <a:pt x="285" y="1187"/>
                      <a:pt x="263" y="1186"/>
                    </a:cubicBezTo>
                    <a:cubicBezTo>
                      <a:pt x="263" y="1172"/>
                      <a:pt x="263" y="1157"/>
                      <a:pt x="263" y="1142"/>
                    </a:cubicBezTo>
                    <a:cubicBezTo>
                      <a:pt x="285" y="1142"/>
                      <a:pt x="307" y="1142"/>
                      <a:pt x="329" y="1141"/>
                    </a:cubicBezTo>
                    <a:cubicBezTo>
                      <a:pt x="329" y="1157"/>
                      <a:pt x="329" y="1173"/>
                      <a:pt x="329" y="1189"/>
                    </a:cubicBezTo>
                    <a:close/>
                    <a:moveTo>
                      <a:pt x="329" y="1109"/>
                    </a:moveTo>
                    <a:cubicBezTo>
                      <a:pt x="307" y="1108"/>
                      <a:pt x="285" y="1108"/>
                      <a:pt x="263" y="1108"/>
                    </a:cubicBezTo>
                    <a:cubicBezTo>
                      <a:pt x="263" y="1093"/>
                      <a:pt x="263" y="1078"/>
                      <a:pt x="263" y="1063"/>
                    </a:cubicBezTo>
                    <a:cubicBezTo>
                      <a:pt x="285" y="1063"/>
                      <a:pt x="307" y="1062"/>
                      <a:pt x="329" y="1061"/>
                    </a:cubicBezTo>
                    <a:cubicBezTo>
                      <a:pt x="329" y="1077"/>
                      <a:pt x="329" y="1093"/>
                      <a:pt x="329" y="1109"/>
                    </a:cubicBezTo>
                    <a:close/>
                    <a:moveTo>
                      <a:pt x="329" y="1029"/>
                    </a:moveTo>
                    <a:cubicBezTo>
                      <a:pt x="307" y="1029"/>
                      <a:pt x="285" y="1029"/>
                      <a:pt x="263" y="1029"/>
                    </a:cubicBezTo>
                    <a:cubicBezTo>
                      <a:pt x="263" y="1014"/>
                      <a:pt x="263" y="999"/>
                      <a:pt x="263" y="984"/>
                    </a:cubicBezTo>
                    <a:cubicBezTo>
                      <a:pt x="285" y="983"/>
                      <a:pt x="307" y="982"/>
                      <a:pt x="329" y="981"/>
                    </a:cubicBezTo>
                    <a:cubicBezTo>
                      <a:pt x="329" y="997"/>
                      <a:pt x="329" y="1013"/>
                      <a:pt x="329" y="1029"/>
                    </a:cubicBezTo>
                    <a:close/>
                    <a:moveTo>
                      <a:pt x="329" y="948"/>
                    </a:moveTo>
                    <a:cubicBezTo>
                      <a:pt x="307" y="949"/>
                      <a:pt x="285" y="950"/>
                      <a:pt x="263" y="950"/>
                    </a:cubicBezTo>
                    <a:cubicBezTo>
                      <a:pt x="263" y="935"/>
                      <a:pt x="263" y="921"/>
                      <a:pt x="263" y="906"/>
                    </a:cubicBezTo>
                    <a:cubicBezTo>
                      <a:pt x="285" y="904"/>
                      <a:pt x="307" y="902"/>
                      <a:pt x="329" y="900"/>
                    </a:cubicBezTo>
                    <a:cubicBezTo>
                      <a:pt x="329" y="916"/>
                      <a:pt x="329" y="932"/>
                      <a:pt x="329" y="948"/>
                    </a:cubicBezTo>
                    <a:close/>
                    <a:moveTo>
                      <a:pt x="329" y="868"/>
                    </a:moveTo>
                    <a:cubicBezTo>
                      <a:pt x="307" y="869"/>
                      <a:pt x="285" y="870"/>
                      <a:pt x="263" y="872"/>
                    </a:cubicBezTo>
                    <a:cubicBezTo>
                      <a:pt x="263" y="857"/>
                      <a:pt x="263" y="842"/>
                      <a:pt x="263" y="827"/>
                    </a:cubicBezTo>
                    <a:cubicBezTo>
                      <a:pt x="285" y="825"/>
                      <a:pt x="307" y="822"/>
                      <a:pt x="329" y="820"/>
                    </a:cubicBezTo>
                    <a:cubicBezTo>
                      <a:pt x="329" y="836"/>
                      <a:pt x="329" y="852"/>
                      <a:pt x="329" y="868"/>
                    </a:cubicBezTo>
                    <a:close/>
                    <a:moveTo>
                      <a:pt x="329" y="788"/>
                    </a:moveTo>
                    <a:cubicBezTo>
                      <a:pt x="307" y="789"/>
                      <a:pt x="285" y="791"/>
                      <a:pt x="263" y="793"/>
                    </a:cubicBezTo>
                    <a:cubicBezTo>
                      <a:pt x="263" y="778"/>
                      <a:pt x="263" y="763"/>
                      <a:pt x="263" y="748"/>
                    </a:cubicBezTo>
                    <a:cubicBezTo>
                      <a:pt x="285" y="745"/>
                      <a:pt x="307" y="743"/>
                      <a:pt x="329" y="740"/>
                    </a:cubicBezTo>
                    <a:cubicBezTo>
                      <a:pt x="329" y="756"/>
                      <a:pt x="329" y="772"/>
                      <a:pt x="329" y="788"/>
                    </a:cubicBezTo>
                    <a:close/>
                    <a:moveTo>
                      <a:pt x="329" y="707"/>
                    </a:moveTo>
                    <a:cubicBezTo>
                      <a:pt x="307" y="710"/>
                      <a:pt x="285" y="712"/>
                      <a:pt x="263" y="714"/>
                    </a:cubicBezTo>
                    <a:cubicBezTo>
                      <a:pt x="263" y="699"/>
                      <a:pt x="263" y="684"/>
                      <a:pt x="263" y="670"/>
                    </a:cubicBezTo>
                    <a:cubicBezTo>
                      <a:pt x="285" y="666"/>
                      <a:pt x="307" y="663"/>
                      <a:pt x="329" y="660"/>
                    </a:cubicBezTo>
                    <a:cubicBezTo>
                      <a:pt x="329" y="675"/>
                      <a:pt x="329" y="691"/>
                      <a:pt x="329" y="707"/>
                    </a:cubicBezTo>
                    <a:close/>
                    <a:moveTo>
                      <a:pt x="263" y="557"/>
                    </a:moveTo>
                    <a:cubicBezTo>
                      <a:pt x="263" y="542"/>
                      <a:pt x="263" y="527"/>
                      <a:pt x="263" y="512"/>
                    </a:cubicBezTo>
                    <a:cubicBezTo>
                      <a:pt x="285" y="508"/>
                      <a:pt x="307" y="503"/>
                      <a:pt x="329" y="499"/>
                    </a:cubicBezTo>
                    <a:cubicBezTo>
                      <a:pt x="329" y="515"/>
                      <a:pt x="329" y="531"/>
                      <a:pt x="329" y="547"/>
                    </a:cubicBezTo>
                    <a:cubicBezTo>
                      <a:pt x="307" y="550"/>
                      <a:pt x="285" y="553"/>
                      <a:pt x="263" y="557"/>
                    </a:cubicBezTo>
                    <a:close/>
                    <a:moveTo>
                      <a:pt x="329" y="627"/>
                    </a:moveTo>
                    <a:cubicBezTo>
                      <a:pt x="307" y="630"/>
                      <a:pt x="285" y="633"/>
                      <a:pt x="263" y="635"/>
                    </a:cubicBezTo>
                    <a:cubicBezTo>
                      <a:pt x="263" y="620"/>
                      <a:pt x="263" y="606"/>
                      <a:pt x="263" y="591"/>
                    </a:cubicBezTo>
                    <a:cubicBezTo>
                      <a:pt x="285" y="587"/>
                      <a:pt x="307" y="583"/>
                      <a:pt x="329" y="579"/>
                    </a:cubicBezTo>
                    <a:cubicBezTo>
                      <a:pt x="329" y="595"/>
                      <a:pt x="329" y="611"/>
                      <a:pt x="329" y="627"/>
                    </a:cubicBezTo>
                    <a:close/>
                    <a:moveTo>
                      <a:pt x="329" y="466"/>
                    </a:moveTo>
                    <a:cubicBezTo>
                      <a:pt x="307" y="470"/>
                      <a:pt x="285" y="474"/>
                      <a:pt x="263" y="478"/>
                    </a:cubicBezTo>
                    <a:cubicBezTo>
                      <a:pt x="263" y="463"/>
                      <a:pt x="263" y="448"/>
                      <a:pt x="263" y="433"/>
                    </a:cubicBezTo>
                    <a:cubicBezTo>
                      <a:pt x="285" y="428"/>
                      <a:pt x="307" y="423"/>
                      <a:pt x="329" y="419"/>
                    </a:cubicBezTo>
                    <a:cubicBezTo>
                      <a:pt x="329" y="434"/>
                      <a:pt x="329" y="450"/>
                      <a:pt x="329" y="466"/>
                    </a:cubicBezTo>
                    <a:close/>
                    <a:moveTo>
                      <a:pt x="329" y="386"/>
                    </a:moveTo>
                    <a:cubicBezTo>
                      <a:pt x="307" y="390"/>
                      <a:pt x="285" y="395"/>
                      <a:pt x="263" y="399"/>
                    </a:cubicBezTo>
                    <a:cubicBezTo>
                      <a:pt x="263" y="384"/>
                      <a:pt x="263" y="369"/>
                      <a:pt x="263" y="355"/>
                    </a:cubicBezTo>
                    <a:cubicBezTo>
                      <a:pt x="285" y="349"/>
                      <a:pt x="307" y="344"/>
                      <a:pt x="329" y="338"/>
                    </a:cubicBezTo>
                    <a:cubicBezTo>
                      <a:pt x="329" y="354"/>
                      <a:pt x="329" y="370"/>
                      <a:pt x="329" y="386"/>
                    </a:cubicBezTo>
                    <a:close/>
                    <a:moveTo>
                      <a:pt x="329" y="306"/>
                    </a:moveTo>
                    <a:cubicBezTo>
                      <a:pt x="307" y="311"/>
                      <a:pt x="285" y="315"/>
                      <a:pt x="263" y="320"/>
                    </a:cubicBezTo>
                    <a:cubicBezTo>
                      <a:pt x="263" y="306"/>
                      <a:pt x="263" y="291"/>
                      <a:pt x="263" y="276"/>
                    </a:cubicBezTo>
                    <a:cubicBezTo>
                      <a:pt x="285" y="270"/>
                      <a:pt x="307" y="264"/>
                      <a:pt x="329" y="258"/>
                    </a:cubicBezTo>
                    <a:cubicBezTo>
                      <a:pt x="329" y="274"/>
                      <a:pt x="329" y="290"/>
                      <a:pt x="329" y="306"/>
                    </a:cubicBezTo>
                    <a:close/>
                    <a:moveTo>
                      <a:pt x="329" y="225"/>
                    </a:moveTo>
                    <a:cubicBezTo>
                      <a:pt x="307" y="231"/>
                      <a:pt x="285" y="236"/>
                      <a:pt x="263" y="242"/>
                    </a:cubicBezTo>
                    <a:cubicBezTo>
                      <a:pt x="263" y="227"/>
                      <a:pt x="263" y="212"/>
                      <a:pt x="263" y="197"/>
                    </a:cubicBezTo>
                    <a:cubicBezTo>
                      <a:pt x="285" y="191"/>
                      <a:pt x="307" y="184"/>
                      <a:pt x="329" y="178"/>
                    </a:cubicBezTo>
                    <a:cubicBezTo>
                      <a:pt x="329" y="193"/>
                      <a:pt x="329" y="209"/>
                      <a:pt x="329" y="225"/>
                    </a:cubicBezTo>
                    <a:close/>
                    <a:moveTo>
                      <a:pt x="263" y="118"/>
                    </a:moveTo>
                    <a:cubicBezTo>
                      <a:pt x="329" y="97"/>
                      <a:pt x="329" y="97"/>
                      <a:pt x="329" y="97"/>
                    </a:cubicBezTo>
                    <a:cubicBezTo>
                      <a:pt x="329" y="145"/>
                      <a:pt x="329" y="145"/>
                      <a:pt x="329" y="145"/>
                    </a:cubicBezTo>
                    <a:cubicBezTo>
                      <a:pt x="263" y="163"/>
                      <a:pt x="263" y="163"/>
                      <a:pt x="263" y="163"/>
                    </a:cubicBezTo>
                    <a:lnTo>
                      <a:pt x="263" y="118"/>
                    </a:lnTo>
                    <a:close/>
                    <a:moveTo>
                      <a:pt x="177" y="145"/>
                    </a:moveTo>
                    <a:cubicBezTo>
                      <a:pt x="219" y="131"/>
                      <a:pt x="219" y="131"/>
                      <a:pt x="219" y="131"/>
                    </a:cubicBezTo>
                    <a:cubicBezTo>
                      <a:pt x="219" y="174"/>
                      <a:pt x="219" y="174"/>
                      <a:pt x="219" y="174"/>
                    </a:cubicBezTo>
                    <a:cubicBezTo>
                      <a:pt x="177" y="186"/>
                      <a:pt x="177" y="186"/>
                      <a:pt x="177" y="186"/>
                    </a:cubicBezTo>
                    <a:lnTo>
                      <a:pt x="177" y="145"/>
                    </a:lnTo>
                    <a:close/>
                    <a:moveTo>
                      <a:pt x="176" y="222"/>
                    </a:moveTo>
                    <a:cubicBezTo>
                      <a:pt x="191" y="217"/>
                      <a:pt x="205" y="213"/>
                      <a:pt x="219" y="209"/>
                    </a:cubicBezTo>
                    <a:cubicBezTo>
                      <a:pt x="219" y="223"/>
                      <a:pt x="219" y="238"/>
                      <a:pt x="219" y="252"/>
                    </a:cubicBezTo>
                    <a:cubicBezTo>
                      <a:pt x="205" y="255"/>
                      <a:pt x="191" y="259"/>
                      <a:pt x="176" y="262"/>
                    </a:cubicBezTo>
                    <a:cubicBezTo>
                      <a:pt x="176" y="249"/>
                      <a:pt x="176" y="235"/>
                      <a:pt x="176" y="222"/>
                    </a:cubicBezTo>
                    <a:close/>
                    <a:moveTo>
                      <a:pt x="176" y="298"/>
                    </a:moveTo>
                    <a:cubicBezTo>
                      <a:pt x="190" y="294"/>
                      <a:pt x="205" y="291"/>
                      <a:pt x="219" y="287"/>
                    </a:cubicBezTo>
                    <a:cubicBezTo>
                      <a:pt x="219" y="301"/>
                      <a:pt x="219" y="315"/>
                      <a:pt x="219" y="330"/>
                    </a:cubicBezTo>
                    <a:cubicBezTo>
                      <a:pt x="205" y="333"/>
                      <a:pt x="190" y="336"/>
                      <a:pt x="176" y="339"/>
                    </a:cubicBezTo>
                    <a:cubicBezTo>
                      <a:pt x="176" y="325"/>
                      <a:pt x="176" y="312"/>
                      <a:pt x="176" y="298"/>
                    </a:cubicBezTo>
                    <a:close/>
                    <a:moveTo>
                      <a:pt x="176" y="375"/>
                    </a:moveTo>
                    <a:cubicBezTo>
                      <a:pt x="190" y="371"/>
                      <a:pt x="204" y="368"/>
                      <a:pt x="219" y="364"/>
                    </a:cubicBezTo>
                    <a:cubicBezTo>
                      <a:pt x="219" y="379"/>
                      <a:pt x="219" y="393"/>
                      <a:pt x="219" y="407"/>
                    </a:cubicBezTo>
                    <a:cubicBezTo>
                      <a:pt x="204" y="410"/>
                      <a:pt x="190" y="413"/>
                      <a:pt x="176" y="416"/>
                    </a:cubicBezTo>
                    <a:cubicBezTo>
                      <a:pt x="176" y="402"/>
                      <a:pt x="176" y="388"/>
                      <a:pt x="176" y="375"/>
                    </a:cubicBezTo>
                    <a:close/>
                    <a:moveTo>
                      <a:pt x="176" y="452"/>
                    </a:moveTo>
                    <a:cubicBezTo>
                      <a:pt x="190" y="448"/>
                      <a:pt x="204" y="445"/>
                      <a:pt x="218" y="442"/>
                    </a:cubicBezTo>
                    <a:cubicBezTo>
                      <a:pt x="218" y="456"/>
                      <a:pt x="218" y="471"/>
                      <a:pt x="218" y="485"/>
                    </a:cubicBezTo>
                    <a:cubicBezTo>
                      <a:pt x="204" y="487"/>
                      <a:pt x="190" y="490"/>
                      <a:pt x="176" y="492"/>
                    </a:cubicBezTo>
                    <a:cubicBezTo>
                      <a:pt x="176" y="479"/>
                      <a:pt x="176" y="465"/>
                      <a:pt x="176" y="452"/>
                    </a:cubicBezTo>
                    <a:close/>
                    <a:moveTo>
                      <a:pt x="176" y="528"/>
                    </a:moveTo>
                    <a:cubicBezTo>
                      <a:pt x="190" y="525"/>
                      <a:pt x="204" y="522"/>
                      <a:pt x="218" y="520"/>
                    </a:cubicBezTo>
                    <a:cubicBezTo>
                      <a:pt x="218" y="534"/>
                      <a:pt x="218" y="548"/>
                      <a:pt x="218" y="562"/>
                    </a:cubicBezTo>
                    <a:cubicBezTo>
                      <a:pt x="204" y="565"/>
                      <a:pt x="190" y="567"/>
                      <a:pt x="176" y="569"/>
                    </a:cubicBezTo>
                    <a:cubicBezTo>
                      <a:pt x="176" y="555"/>
                      <a:pt x="176" y="542"/>
                      <a:pt x="176" y="528"/>
                    </a:cubicBezTo>
                    <a:close/>
                    <a:moveTo>
                      <a:pt x="176" y="605"/>
                    </a:moveTo>
                    <a:cubicBezTo>
                      <a:pt x="190" y="602"/>
                      <a:pt x="204" y="600"/>
                      <a:pt x="218" y="597"/>
                    </a:cubicBezTo>
                    <a:cubicBezTo>
                      <a:pt x="218" y="612"/>
                      <a:pt x="218" y="626"/>
                      <a:pt x="218" y="640"/>
                    </a:cubicBezTo>
                    <a:cubicBezTo>
                      <a:pt x="204" y="642"/>
                      <a:pt x="190" y="644"/>
                      <a:pt x="176" y="645"/>
                    </a:cubicBezTo>
                    <a:cubicBezTo>
                      <a:pt x="176" y="632"/>
                      <a:pt x="176" y="618"/>
                      <a:pt x="176" y="605"/>
                    </a:cubicBezTo>
                    <a:close/>
                    <a:moveTo>
                      <a:pt x="176" y="681"/>
                    </a:moveTo>
                    <a:cubicBezTo>
                      <a:pt x="190" y="679"/>
                      <a:pt x="204" y="677"/>
                      <a:pt x="218" y="675"/>
                    </a:cubicBezTo>
                    <a:cubicBezTo>
                      <a:pt x="218" y="689"/>
                      <a:pt x="218" y="703"/>
                      <a:pt x="218" y="718"/>
                    </a:cubicBezTo>
                    <a:cubicBezTo>
                      <a:pt x="204" y="719"/>
                      <a:pt x="190" y="721"/>
                      <a:pt x="176" y="722"/>
                    </a:cubicBezTo>
                    <a:cubicBezTo>
                      <a:pt x="176" y="709"/>
                      <a:pt x="176" y="695"/>
                      <a:pt x="176" y="681"/>
                    </a:cubicBezTo>
                    <a:close/>
                    <a:moveTo>
                      <a:pt x="175" y="758"/>
                    </a:moveTo>
                    <a:cubicBezTo>
                      <a:pt x="190" y="756"/>
                      <a:pt x="204" y="754"/>
                      <a:pt x="218" y="753"/>
                    </a:cubicBezTo>
                    <a:cubicBezTo>
                      <a:pt x="218" y="767"/>
                      <a:pt x="218" y="781"/>
                      <a:pt x="218" y="795"/>
                    </a:cubicBezTo>
                    <a:cubicBezTo>
                      <a:pt x="204" y="796"/>
                      <a:pt x="190" y="798"/>
                      <a:pt x="175" y="799"/>
                    </a:cubicBezTo>
                    <a:cubicBezTo>
                      <a:pt x="175" y="785"/>
                      <a:pt x="175" y="772"/>
                      <a:pt x="175" y="758"/>
                    </a:cubicBezTo>
                    <a:close/>
                    <a:moveTo>
                      <a:pt x="175" y="835"/>
                    </a:moveTo>
                    <a:cubicBezTo>
                      <a:pt x="189" y="833"/>
                      <a:pt x="204" y="832"/>
                      <a:pt x="218" y="830"/>
                    </a:cubicBezTo>
                    <a:cubicBezTo>
                      <a:pt x="218" y="844"/>
                      <a:pt x="218" y="859"/>
                      <a:pt x="218" y="873"/>
                    </a:cubicBezTo>
                    <a:cubicBezTo>
                      <a:pt x="204" y="874"/>
                      <a:pt x="189" y="875"/>
                      <a:pt x="175" y="875"/>
                    </a:cubicBezTo>
                    <a:cubicBezTo>
                      <a:pt x="175" y="862"/>
                      <a:pt x="175" y="848"/>
                      <a:pt x="175" y="835"/>
                    </a:cubicBezTo>
                    <a:close/>
                    <a:moveTo>
                      <a:pt x="175" y="911"/>
                    </a:moveTo>
                    <a:cubicBezTo>
                      <a:pt x="189" y="910"/>
                      <a:pt x="203" y="909"/>
                      <a:pt x="218" y="908"/>
                    </a:cubicBezTo>
                    <a:cubicBezTo>
                      <a:pt x="218" y="922"/>
                      <a:pt x="218" y="936"/>
                      <a:pt x="218" y="951"/>
                    </a:cubicBezTo>
                    <a:cubicBezTo>
                      <a:pt x="203" y="951"/>
                      <a:pt x="189" y="951"/>
                      <a:pt x="175" y="952"/>
                    </a:cubicBezTo>
                    <a:cubicBezTo>
                      <a:pt x="175" y="938"/>
                      <a:pt x="175" y="925"/>
                      <a:pt x="175" y="911"/>
                    </a:cubicBezTo>
                    <a:close/>
                    <a:moveTo>
                      <a:pt x="175" y="988"/>
                    </a:moveTo>
                    <a:cubicBezTo>
                      <a:pt x="189" y="987"/>
                      <a:pt x="203" y="986"/>
                      <a:pt x="217" y="985"/>
                    </a:cubicBezTo>
                    <a:cubicBezTo>
                      <a:pt x="217" y="1000"/>
                      <a:pt x="217" y="1014"/>
                      <a:pt x="217" y="1028"/>
                    </a:cubicBezTo>
                    <a:cubicBezTo>
                      <a:pt x="203" y="1028"/>
                      <a:pt x="189" y="1028"/>
                      <a:pt x="175" y="1029"/>
                    </a:cubicBezTo>
                    <a:cubicBezTo>
                      <a:pt x="175" y="1015"/>
                      <a:pt x="175" y="1001"/>
                      <a:pt x="175" y="988"/>
                    </a:cubicBezTo>
                    <a:close/>
                    <a:moveTo>
                      <a:pt x="175" y="1064"/>
                    </a:moveTo>
                    <a:cubicBezTo>
                      <a:pt x="189" y="1064"/>
                      <a:pt x="203" y="1064"/>
                      <a:pt x="217" y="1063"/>
                    </a:cubicBezTo>
                    <a:cubicBezTo>
                      <a:pt x="217" y="1077"/>
                      <a:pt x="217" y="1092"/>
                      <a:pt x="217" y="1106"/>
                    </a:cubicBezTo>
                    <a:cubicBezTo>
                      <a:pt x="203" y="1106"/>
                      <a:pt x="189" y="1105"/>
                      <a:pt x="175" y="1105"/>
                    </a:cubicBezTo>
                    <a:cubicBezTo>
                      <a:pt x="175" y="1092"/>
                      <a:pt x="175" y="1078"/>
                      <a:pt x="175" y="1064"/>
                    </a:cubicBezTo>
                    <a:close/>
                    <a:moveTo>
                      <a:pt x="175" y="1141"/>
                    </a:moveTo>
                    <a:cubicBezTo>
                      <a:pt x="189" y="1141"/>
                      <a:pt x="203" y="1141"/>
                      <a:pt x="217" y="1141"/>
                    </a:cubicBezTo>
                    <a:cubicBezTo>
                      <a:pt x="217" y="1155"/>
                      <a:pt x="217" y="1169"/>
                      <a:pt x="217" y="1184"/>
                    </a:cubicBezTo>
                    <a:cubicBezTo>
                      <a:pt x="203" y="1183"/>
                      <a:pt x="189" y="1182"/>
                      <a:pt x="175" y="1182"/>
                    </a:cubicBezTo>
                    <a:cubicBezTo>
                      <a:pt x="175" y="1168"/>
                      <a:pt x="175" y="1155"/>
                      <a:pt x="175" y="1141"/>
                    </a:cubicBezTo>
                    <a:close/>
                    <a:moveTo>
                      <a:pt x="175" y="1218"/>
                    </a:moveTo>
                    <a:cubicBezTo>
                      <a:pt x="189" y="1218"/>
                      <a:pt x="203" y="1218"/>
                      <a:pt x="217" y="1218"/>
                    </a:cubicBezTo>
                    <a:cubicBezTo>
                      <a:pt x="217" y="1233"/>
                      <a:pt x="217" y="1247"/>
                      <a:pt x="217" y="1261"/>
                    </a:cubicBezTo>
                    <a:cubicBezTo>
                      <a:pt x="203" y="1260"/>
                      <a:pt x="189" y="1259"/>
                      <a:pt x="175" y="1258"/>
                    </a:cubicBezTo>
                    <a:cubicBezTo>
                      <a:pt x="175" y="1245"/>
                      <a:pt x="175" y="1231"/>
                      <a:pt x="175" y="1218"/>
                    </a:cubicBezTo>
                    <a:close/>
                    <a:moveTo>
                      <a:pt x="174" y="1294"/>
                    </a:moveTo>
                    <a:cubicBezTo>
                      <a:pt x="189" y="1295"/>
                      <a:pt x="203" y="1295"/>
                      <a:pt x="217" y="1296"/>
                    </a:cubicBezTo>
                    <a:cubicBezTo>
                      <a:pt x="217" y="1310"/>
                      <a:pt x="217" y="1325"/>
                      <a:pt x="217" y="1339"/>
                    </a:cubicBezTo>
                    <a:cubicBezTo>
                      <a:pt x="203" y="1338"/>
                      <a:pt x="189" y="1336"/>
                      <a:pt x="174" y="1335"/>
                    </a:cubicBezTo>
                    <a:cubicBezTo>
                      <a:pt x="174" y="1321"/>
                      <a:pt x="174" y="1308"/>
                      <a:pt x="174" y="1294"/>
                    </a:cubicBezTo>
                    <a:close/>
                    <a:moveTo>
                      <a:pt x="174" y="1371"/>
                    </a:moveTo>
                    <a:cubicBezTo>
                      <a:pt x="188" y="1372"/>
                      <a:pt x="203" y="1373"/>
                      <a:pt x="217" y="1374"/>
                    </a:cubicBezTo>
                    <a:cubicBezTo>
                      <a:pt x="217" y="1388"/>
                      <a:pt x="217" y="1402"/>
                      <a:pt x="217" y="1416"/>
                    </a:cubicBezTo>
                    <a:cubicBezTo>
                      <a:pt x="203" y="1415"/>
                      <a:pt x="188" y="1413"/>
                      <a:pt x="174" y="1412"/>
                    </a:cubicBezTo>
                    <a:cubicBezTo>
                      <a:pt x="174" y="1398"/>
                      <a:pt x="174" y="1385"/>
                      <a:pt x="174" y="1371"/>
                    </a:cubicBezTo>
                    <a:close/>
                    <a:moveTo>
                      <a:pt x="174" y="1448"/>
                    </a:moveTo>
                    <a:cubicBezTo>
                      <a:pt x="217" y="1451"/>
                      <a:pt x="217" y="1451"/>
                      <a:pt x="217" y="1451"/>
                    </a:cubicBezTo>
                    <a:cubicBezTo>
                      <a:pt x="217" y="1494"/>
                      <a:pt x="217" y="1494"/>
                      <a:pt x="217" y="1494"/>
                    </a:cubicBezTo>
                    <a:cubicBezTo>
                      <a:pt x="174" y="1488"/>
                      <a:pt x="174" y="1488"/>
                      <a:pt x="174" y="1488"/>
                    </a:cubicBezTo>
                    <a:lnTo>
                      <a:pt x="174" y="1448"/>
                    </a:lnTo>
                    <a:close/>
                    <a:moveTo>
                      <a:pt x="139" y="1485"/>
                    </a:moveTo>
                    <a:cubicBezTo>
                      <a:pt x="109" y="1480"/>
                      <a:pt x="109" y="1480"/>
                      <a:pt x="109" y="1480"/>
                    </a:cubicBezTo>
                    <a:cubicBezTo>
                      <a:pt x="109" y="1443"/>
                      <a:pt x="109" y="1443"/>
                      <a:pt x="109" y="1443"/>
                    </a:cubicBezTo>
                    <a:cubicBezTo>
                      <a:pt x="139" y="1445"/>
                      <a:pt x="139" y="1445"/>
                      <a:pt x="139" y="1445"/>
                    </a:cubicBezTo>
                    <a:lnTo>
                      <a:pt x="139" y="1485"/>
                    </a:lnTo>
                    <a:close/>
                    <a:moveTo>
                      <a:pt x="139" y="1409"/>
                    </a:moveTo>
                    <a:cubicBezTo>
                      <a:pt x="129" y="1408"/>
                      <a:pt x="119" y="1406"/>
                      <a:pt x="109" y="1405"/>
                    </a:cubicBezTo>
                    <a:cubicBezTo>
                      <a:pt x="109" y="1393"/>
                      <a:pt x="109" y="1380"/>
                      <a:pt x="109" y="1367"/>
                    </a:cubicBezTo>
                    <a:cubicBezTo>
                      <a:pt x="119" y="1368"/>
                      <a:pt x="129" y="1369"/>
                      <a:pt x="139" y="1369"/>
                    </a:cubicBezTo>
                    <a:cubicBezTo>
                      <a:pt x="139" y="1383"/>
                      <a:pt x="139" y="1396"/>
                      <a:pt x="139" y="1409"/>
                    </a:cubicBezTo>
                    <a:close/>
                    <a:moveTo>
                      <a:pt x="109" y="1330"/>
                    </a:moveTo>
                    <a:cubicBezTo>
                      <a:pt x="109" y="1318"/>
                      <a:pt x="109" y="1305"/>
                      <a:pt x="109" y="1292"/>
                    </a:cubicBezTo>
                    <a:cubicBezTo>
                      <a:pt x="119" y="1293"/>
                      <a:pt x="129" y="1293"/>
                      <a:pt x="139" y="1294"/>
                    </a:cubicBezTo>
                    <a:cubicBezTo>
                      <a:pt x="139" y="1307"/>
                      <a:pt x="139" y="1320"/>
                      <a:pt x="139" y="1333"/>
                    </a:cubicBezTo>
                    <a:cubicBezTo>
                      <a:pt x="129" y="1332"/>
                      <a:pt x="119" y="1331"/>
                      <a:pt x="109" y="1330"/>
                    </a:cubicBezTo>
                    <a:close/>
                    <a:moveTo>
                      <a:pt x="139" y="1257"/>
                    </a:moveTo>
                    <a:cubicBezTo>
                      <a:pt x="129" y="1257"/>
                      <a:pt x="119" y="1256"/>
                      <a:pt x="109" y="1255"/>
                    </a:cubicBezTo>
                    <a:cubicBezTo>
                      <a:pt x="109" y="1243"/>
                      <a:pt x="109" y="1230"/>
                      <a:pt x="109" y="1217"/>
                    </a:cubicBezTo>
                    <a:cubicBezTo>
                      <a:pt x="119" y="1217"/>
                      <a:pt x="129" y="1218"/>
                      <a:pt x="139" y="1218"/>
                    </a:cubicBezTo>
                    <a:cubicBezTo>
                      <a:pt x="139" y="1231"/>
                      <a:pt x="139" y="1244"/>
                      <a:pt x="139" y="1257"/>
                    </a:cubicBezTo>
                    <a:close/>
                    <a:moveTo>
                      <a:pt x="109" y="1180"/>
                    </a:moveTo>
                    <a:cubicBezTo>
                      <a:pt x="109" y="1167"/>
                      <a:pt x="109" y="1155"/>
                      <a:pt x="109" y="1142"/>
                    </a:cubicBezTo>
                    <a:cubicBezTo>
                      <a:pt x="119" y="1142"/>
                      <a:pt x="129" y="1142"/>
                      <a:pt x="139" y="1142"/>
                    </a:cubicBezTo>
                    <a:cubicBezTo>
                      <a:pt x="139" y="1155"/>
                      <a:pt x="139" y="1168"/>
                      <a:pt x="139" y="1181"/>
                    </a:cubicBezTo>
                    <a:cubicBezTo>
                      <a:pt x="129" y="1181"/>
                      <a:pt x="119" y="1181"/>
                      <a:pt x="109" y="1180"/>
                    </a:cubicBezTo>
                    <a:close/>
                    <a:moveTo>
                      <a:pt x="139" y="1106"/>
                    </a:moveTo>
                    <a:cubicBezTo>
                      <a:pt x="129" y="1105"/>
                      <a:pt x="119" y="1105"/>
                      <a:pt x="109" y="1105"/>
                    </a:cubicBezTo>
                    <a:cubicBezTo>
                      <a:pt x="109" y="1092"/>
                      <a:pt x="109" y="1080"/>
                      <a:pt x="109" y="1067"/>
                    </a:cubicBezTo>
                    <a:cubicBezTo>
                      <a:pt x="119" y="1067"/>
                      <a:pt x="129" y="1067"/>
                      <a:pt x="139" y="1066"/>
                    </a:cubicBezTo>
                    <a:cubicBezTo>
                      <a:pt x="139" y="1079"/>
                      <a:pt x="139" y="1092"/>
                      <a:pt x="139" y="1106"/>
                    </a:cubicBezTo>
                    <a:close/>
                    <a:moveTo>
                      <a:pt x="109" y="1030"/>
                    </a:moveTo>
                    <a:cubicBezTo>
                      <a:pt x="109" y="1017"/>
                      <a:pt x="109" y="1005"/>
                      <a:pt x="109" y="992"/>
                    </a:cubicBezTo>
                    <a:cubicBezTo>
                      <a:pt x="119" y="992"/>
                      <a:pt x="129" y="991"/>
                      <a:pt x="139" y="990"/>
                    </a:cubicBezTo>
                    <a:cubicBezTo>
                      <a:pt x="139" y="1004"/>
                      <a:pt x="139" y="1017"/>
                      <a:pt x="139" y="1030"/>
                    </a:cubicBezTo>
                    <a:cubicBezTo>
                      <a:pt x="129" y="1030"/>
                      <a:pt x="119" y="1030"/>
                      <a:pt x="109" y="1030"/>
                    </a:cubicBezTo>
                    <a:close/>
                    <a:moveTo>
                      <a:pt x="139" y="954"/>
                    </a:moveTo>
                    <a:cubicBezTo>
                      <a:pt x="129" y="954"/>
                      <a:pt x="119" y="955"/>
                      <a:pt x="109" y="955"/>
                    </a:cubicBezTo>
                    <a:cubicBezTo>
                      <a:pt x="109" y="942"/>
                      <a:pt x="109" y="930"/>
                      <a:pt x="109" y="917"/>
                    </a:cubicBezTo>
                    <a:cubicBezTo>
                      <a:pt x="119" y="916"/>
                      <a:pt x="129" y="915"/>
                      <a:pt x="139" y="915"/>
                    </a:cubicBezTo>
                    <a:cubicBezTo>
                      <a:pt x="139" y="928"/>
                      <a:pt x="139" y="941"/>
                      <a:pt x="139" y="954"/>
                    </a:cubicBezTo>
                    <a:close/>
                    <a:moveTo>
                      <a:pt x="139" y="878"/>
                    </a:moveTo>
                    <a:cubicBezTo>
                      <a:pt x="129" y="879"/>
                      <a:pt x="119" y="879"/>
                      <a:pt x="109" y="880"/>
                    </a:cubicBezTo>
                    <a:cubicBezTo>
                      <a:pt x="109" y="867"/>
                      <a:pt x="109" y="855"/>
                      <a:pt x="109" y="842"/>
                    </a:cubicBezTo>
                    <a:cubicBezTo>
                      <a:pt x="119" y="841"/>
                      <a:pt x="129" y="840"/>
                      <a:pt x="139" y="839"/>
                    </a:cubicBezTo>
                    <a:cubicBezTo>
                      <a:pt x="139" y="852"/>
                      <a:pt x="139" y="865"/>
                      <a:pt x="139" y="878"/>
                    </a:cubicBezTo>
                    <a:close/>
                    <a:moveTo>
                      <a:pt x="139" y="802"/>
                    </a:moveTo>
                    <a:cubicBezTo>
                      <a:pt x="129" y="803"/>
                      <a:pt x="119" y="804"/>
                      <a:pt x="109" y="805"/>
                    </a:cubicBezTo>
                    <a:cubicBezTo>
                      <a:pt x="109" y="792"/>
                      <a:pt x="109" y="780"/>
                      <a:pt x="109" y="767"/>
                    </a:cubicBezTo>
                    <a:cubicBezTo>
                      <a:pt x="119" y="766"/>
                      <a:pt x="129" y="764"/>
                      <a:pt x="139" y="763"/>
                    </a:cubicBezTo>
                    <a:cubicBezTo>
                      <a:pt x="139" y="776"/>
                      <a:pt x="139" y="789"/>
                      <a:pt x="139" y="802"/>
                    </a:cubicBezTo>
                    <a:close/>
                    <a:moveTo>
                      <a:pt x="139" y="727"/>
                    </a:moveTo>
                    <a:cubicBezTo>
                      <a:pt x="129" y="728"/>
                      <a:pt x="119" y="729"/>
                      <a:pt x="109" y="730"/>
                    </a:cubicBezTo>
                    <a:cubicBezTo>
                      <a:pt x="109" y="717"/>
                      <a:pt x="109" y="704"/>
                      <a:pt x="109" y="692"/>
                    </a:cubicBezTo>
                    <a:cubicBezTo>
                      <a:pt x="119" y="690"/>
                      <a:pt x="129" y="689"/>
                      <a:pt x="139" y="687"/>
                    </a:cubicBezTo>
                    <a:cubicBezTo>
                      <a:pt x="139" y="700"/>
                      <a:pt x="139" y="713"/>
                      <a:pt x="139" y="727"/>
                    </a:cubicBezTo>
                    <a:close/>
                    <a:moveTo>
                      <a:pt x="139" y="651"/>
                    </a:moveTo>
                    <a:cubicBezTo>
                      <a:pt x="129" y="652"/>
                      <a:pt x="119" y="653"/>
                      <a:pt x="109" y="655"/>
                    </a:cubicBezTo>
                    <a:cubicBezTo>
                      <a:pt x="109" y="642"/>
                      <a:pt x="109" y="629"/>
                      <a:pt x="109" y="617"/>
                    </a:cubicBezTo>
                    <a:cubicBezTo>
                      <a:pt x="119" y="615"/>
                      <a:pt x="129" y="613"/>
                      <a:pt x="139" y="611"/>
                    </a:cubicBezTo>
                    <a:cubicBezTo>
                      <a:pt x="139" y="625"/>
                      <a:pt x="139" y="638"/>
                      <a:pt x="139" y="651"/>
                    </a:cubicBezTo>
                    <a:close/>
                    <a:moveTo>
                      <a:pt x="139" y="575"/>
                    </a:moveTo>
                    <a:cubicBezTo>
                      <a:pt x="129" y="577"/>
                      <a:pt x="119" y="578"/>
                      <a:pt x="109" y="580"/>
                    </a:cubicBezTo>
                    <a:cubicBezTo>
                      <a:pt x="109" y="567"/>
                      <a:pt x="109" y="554"/>
                      <a:pt x="109" y="542"/>
                    </a:cubicBezTo>
                    <a:cubicBezTo>
                      <a:pt x="119" y="540"/>
                      <a:pt x="129" y="538"/>
                      <a:pt x="139" y="536"/>
                    </a:cubicBezTo>
                    <a:cubicBezTo>
                      <a:pt x="139" y="549"/>
                      <a:pt x="139" y="562"/>
                      <a:pt x="139" y="575"/>
                    </a:cubicBezTo>
                    <a:close/>
                    <a:moveTo>
                      <a:pt x="139" y="499"/>
                    </a:moveTo>
                    <a:cubicBezTo>
                      <a:pt x="129" y="501"/>
                      <a:pt x="119" y="503"/>
                      <a:pt x="109" y="505"/>
                    </a:cubicBezTo>
                    <a:cubicBezTo>
                      <a:pt x="109" y="492"/>
                      <a:pt x="109" y="479"/>
                      <a:pt x="109" y="467"/>
                    </a:cubicBezTo>
                    <a:cubicBezTo>
                      <a:pt x="119" y="464"/>
                      <a:pt x="129" y="462"/>
                      <a:pt x="139" y="460"/>
                    </a:cubicBezTo>
                    <a:cubicBezTo>
                      <a:pt x="139" y="473"/>
                      <a:pt x="139" y="486"/>
                      <a:pt x="139" y="499"/>
                    </a:cubicBezTo>
                    <a:close/>
                    <a:moveTo>
                      <a:pt x="139" y="423"/>
                    </a:moveTo>
                    <a:cubicBezTo>
                      <a:pt x="129" y="425"/>
                      <a:pt x="119" y="427"/>
                      <a:pt x="109" y="429"/>
                    </a:cubicBezTo>
                    <a:cubicBezTo>
                      <a:pt x="109" y="417"/>
                      <a:pt x="109" y="404"/>
                      <a:pt x="109" y="392"/>
                    </a:cubicBezTo>
                    <a:cubicBezTo>
                      <a:pt x="119" y="389"/>
                      <a:pt x="129" y="387"/>
                      <a:pt x="139" y="384"/>
                    </a:cubicBezTo>
                    <a:cubicBezTo>
                      <a:pt x="139" y="397"/>
                      <a:pt x="139" y="410"/>
                      <a:pt x="139" y="423"/>
                    </a:cubicBezTo>
                    <a:close/>
                    <a:moveTo>
                      <a:pt x="109" y="354"/>
                    </a:moveTo>
                    <a:cubicBezTo>
                      <a:pt x="109" y="342"/>
                      <a:pt x="109" y="329"/>
                      <a:pt x="109" y="317"/>
                    </a:cubicBezTo>
                    <a:cubicBezTo>
                      <a:pt x="119" y="314"/>
                      <a:pt x="129" y="311"/>
                      <a:pt x="139" y="308"/>
                    </a:cubicBezTo>
                    <a:cubicBezTo>
                      <a:pt x="139" y="321"/>
                      <a:pt x="139" y="334"/>
                      <a:pt x="139" y="348"/>
                    </a:cubicBezTo>
                    <a:cubicBezTo>
                      <a:pt x="129" y="350"/>
                      <a:pt x="119" y="352"/>
                      <a:pt x="109" y="354"/>
                    </a:cubicBezTo>
                    <a:close/>
                    <a:moveTo>
                      <a:pt x="139" y="272"/>
                    </a:moveTo>
                    <a:cubicBezTo>
                      <a:pt x="129" y="274"/>
                      <a:pt x="119" y="277"/>
                      <a:pt x="109" y="279"/>
                    </a:cubicBezTo>
                    <a:cubicBezTo>
                      <a:pt x="109" y="267"/>
                      <a:pt x="109" y="254"/>
                      <a:pt x="109" y="241"/>
                    </a:cubicBezTo>
                    <a:cubicBezTo>
                      <a:pt x="119" y="238"/>
                      <a:pt x="129" y="235"/>
                      <a:pt x="139" y="232"/>
                    </a:cubicBezTo>
                    <a:cubicBezTo>
                      <a:pt x="139" y="245"/>
                      <a:pt x="139" y="259"/>
                      <a:pt x="139" y="272"/>
                    </a:cubicBezTo>
                    <a:close/>
                    <a:moveTo>
                      <a:pt x="109" y="166"/>
                    </a:moveTo>
                    <a:cubicBezTo>
                      <a:pt x="139" y="157"/>
                      <a:pt x="139" y="157"/>
                      <a:pt x="139" y="157"/>
                    </a:cubicBezTo>
                    <a:cubicBezTo>
                      <a:pt x="139" y="196"/>
                      <a:pt x="139" y="196"/>
                      <a:pt x="139" y="196"/>
                    </a:cubicBezTo>
                    <a:cubicBezTo>
                      <a:pt x="109" y="204"/>
                      <a:pt x="109" y="204"/>
                      <a:pt x="109" y="204"/>
                    </a:cubicBezTo>
                    <a:lnTo>
                      <a:pt x="109" y="166"/>
                    </a:lnTo>
                    <a:close/>
                    <a:moveTo>
                      <a:pt x="81" y="1478"/>
                    </a:moveTo>
                    <a:cubicBezTo>
                      <a:pt x="54" y="1474"/>
                      <a:pt x="54" y="1474"/>
                      <a:pt x="54" y="1474"/>
                    </a:cubicBezTo>
                    <a:cubicBezTo>
                      <a:pt x="54" y="1438"/>
                      <a:pt x="54" y="1438"/>
                      <a:pt x="54" y="1438"/>
                    </a:cubicBezTo>
                    <a:cubicBezTo>
                      <a:pt x="81" y="1441"/>
                      <a:pt x="81" y="1441"/>
                      <a:pt x="81" y="1441"/>
                    </a:cubicBezTo>
                    <a:lnTo>
                      <a:pt x="81" y="1478"/>
                    </a:lnTo>
                    <a:close/>
                    <a:moveTo>
                      <a:pt x="80" y="1403"/>
                    </a:moveTo>
                    <a:cubicBezTo>
                      <a:pt x="72" y="1402"/>
                      <a:pt x="63" y="1401"/>
                      <a:pt x="54" y="1400"/>
                    </a:cubicBezTo>
                    <a:cubicBezTo>
                      <a:pt x="54" y="1388"/>
                      <a:pt x="54" y="1377"/>
                      <a:pt x="54" y="1365"/>
                    </a:cubicBezTo>
                    <a:cubicBezTo>
                      <a:pt x="63" y="1365"/>
                      <a:pt x="72" y="1366"/>
                      <a:pt x="80" y="1366"/>
                    </a:cubicBezTo>
                    <a:cubicBezTo>
                      <a:pt x="80" y="1379"/>
                      <a:pt x="80" y="1391"/>
                      <a:pt x="80" y="1403"/>
                    </a:cubicBezTo>
                    <a:close/>
                    <a:moveTo>
                      <a:pt x="80" y="1329"/>
                    </a:moveTo>
                    <a:cubicBezTo>
                      <a:pt x="71" y="1328"/>
                      <a:pt x="62" y="1327"/>
                      <a:pt x="54" y="1326"/>
                    </a:cubicBezTo>
                    <a:cubicBezTo>
                      <a:pt x="54" y="1315"/>
                      <a:pt x="54" y="1303"/>
                      <a:pt x="54" y="1291"/>
                    </a:cubicBezTo>
                    <a:cubicBezTo>
                      <a:pt x="62" y="1291"/>
                      <a:pt x="71" y="1292"/>
                      <a:pt x="80" y="1292"/>
                    </a:cubicBezTo>
                    <a:cubicBezTo>
                      <a:pt x="80" y="1304"/>
                      <a:pt x="80" y="1317"/>
                      <a:pt x="80" y="1329"/>
                    </a:cubicBezTo>
                    <a:close/>
                    <a:moveTo>
                      <a:pt x="80" y="1254"/>
                    </a:moveTo>
                    <a:cubicBezTo>
                      <a:pt x="71" y="1254"/>
                      <a:pt x="62" y="1253"/>
                      <a:pt x="53" y="1253"/>
                    </a:cubicBezTo>
                    <a:cubicBezTo>
                      <a:pt x="53" y="1241"/>
                      <a:pt x="53" y="1229"/>
                      <a:pt x="53" y="1217"/>
                    </a:cubicBezTo>
                    <a:cubicBezTo>
                      <a:pt x="62" y="1217"/>
                      <a:pt x="71" y="1217"/>
                      <a:pt x="80" y="1218"/>
                    </a:cubicBezTo>
                    <a:cubicBezTo>
                      <a:pt x="80" y="1230"/>
                      <a:pt x="80" y="1242"/>
                      <a:pt x="80" y="1254"/>
                    </a:cubicBezTo>
                    <a:close/>
                    <a:moveTo>
                      <a:pt x="80" y="1180"/>
                    </a:moveTo>
                    <a:cubicBezTo>
                      <a:pt x="71" y="1180"/>
                      <a:pt x="62" y="1179"/>
                      <a:pt x="53" y="1179"/>
                    </a:cubicBezTo>
                    <a:cubicBezTo>
                      <a:pt x="53" y="1167"/>
                      <a:pt x="53" y="1155"/>
                      <a:pt x="53" y="1143"/>
                    </a:cubicBezTo>
                    <a:cubicBezTo>
                      <a:pt x="62" y="1143"/>
                      <a:pt x="71" y="1143"/>
                      <a:pt x="80" y="1143"/>
                    </a:cubicBezTo>
                    <a:cubicBezTo>
                      <a:pt x="80" y="1155"/>
                      <a:pt x="80" y="1168"/>
                      <a:pt x="80" y="1180"/>
                    </a:cubicBezTo>
                    <a:close/>
                    <a:moveTo>
                      <a:pt x="80" y="1106"/>
                    </a:moveTo>
                    <a:cubicBezTo>
                      <a:pt x="71" y="1105"/>
                      <a:pt x="62" y="1105"/>
                      <a:pt x="53" y="1105"/>
                    </a:cubicBezTo>
                    <a:cubicBezTo>
                      <a:pt x="53" y="1093"/>
                      <a:pt x="53" y="1081"/>
                      <a:pt x="53" y="1070"/>
                    </a:cubicBezTo>
                    <a:cubicBezTo>
                      <a:pt x="62" y="1069"/>
                      <a:pt x="71" y="1069"/>
                      <a:pt x="80" y="1069"/>
                    </a:cubicBezTo>
                    <a:cubicBezTo>
                      <a:pt x="80" y="1081"/>
                      <a:pt x="80" y="1093"/>
                      <a:pt x="80" y="1106"/>
                    </a:cubicBezTo>
                    <a:close/>
                    <a:moveTo>
                      <a:pt x="79" y="1031"/>
                    </a:moveTo>
                    <a:cubicBezTo>
                      <a:pt x="71" y="1031"/>
                      <a:pt x="62" y="1031"/>
                      <a:pt x="53" y="1031"/>
                    </a:cubicBezTo>
                    <a:cubicBezTo>
                      <a:pt x="53" y="1019"/>
                      <a:pt x="53" y="1008"/>
                      <a:pt x="53" y="996"/>
                    </a:cubicBezTo>
                    <a:cubicBezTo>
                      <a:pt x="62" y="995"/>
                      <a:pt x="71" y="995"/>
                      <a:pt x="79" y="994"/>
                    </a:cubicBezTo>
                    <a:cubicBezTo>
                      <a:pt x="79" y="1007"/>
                      <a:pt x="79" y="1019"/>
                      <a:pt x="79" y="1031"/>
                    </a:cubicBezTo>
                    <a:close/>
                    <a:moveTo>
                      <a:pt x="79" y="957"/>
                    </a:moveTo>
                    <a:cubicBezTo>
                      <a:pt x="70" y="957"/>
                      <a:pt x="61" y="957"/>
                      <a:pt x="53" y="958"/>
                    </a:cubicBezTo>
                    <a:cubicBezTo>
                      <a:pt x="53" y="946"/>
                      <a:pt x="53" y="934"/>
                      <a:pt x="53" y="922"/>
                    </a:cubicBezTo>
                    <a:cubicBezTo>
                      <a:pt x="61" y="921"/>
                      <a:pt x="70" y="921"/>
                      <a:pt x="79" y="920"/>
                    </a:cubicBezTo>
                    <a:cubicBezTo>
                      <a:pt x="79" y="932"/>
                      <a:pt x="79" y="944"/>
                      <a:pt x="79" y="957"/>
                    </a:cubicBezTo>
                    <a:close/>
                    <a:moveTo>
                      <a:pt x="79" y="882"/>
                    </a:moveTo>
                    <a:cubicBezTo>
                      <a:pt x="70" y="883"/>
                      <a:pt x="61" y="883"/>
                      <a:pt x="52" y="884"/>
                    </a:cubicBezTo>
                    <a:cubicBezTo>
                      <a:pt x="52" y="872"/>
                      <a:pt x="52" y="860"/>
                      <a:pt x="52" y="848"/>
                    </a:cubicBezTo>
                    <a:cubicBezTo>
                      <a:pt x="61" y="847"/>
                      <a:pt x="70" y="846"/>
                      <a:pt x="79" y="846"/>
                    </a:cubicBezTo>
                    <a:cubicBezTo>
                      <a:pt x="79" y="858"/>
                      <a:pt x="79" y="870"/>
                      <a:pt x="79" y="882"/>
                    </a:cubicBezTo>
                    <a:close/>
                    <a:moveTo>
                      <a:pt x="79" y="808"/>
                    </a:moveTo>
                    <a:cubicBezTo>
                      <a:pt x="70" y="809"/>
                      <a:pt x="61" y="809"/>
                      <a:pt x="52" y="810"/>
                    </a:cubicBezTo>
                    <a:cubicBezTo>
                      <a:pt x="52" y="798"/>
                      <a:pt x="52" y="786"/>
                      <a:pt x="52" y="774"/>
                    </a:cubicBezTo>
                    <a:cubicBezTo>
                      <a:pt x="61" y="773"/>
                      <a:pt x="70" y="772"/>
                      <a:pt x="79" y="771"/>
                    </a:cubicBezTo>
                    <a:cubicBezTo>
                      <a:pt x="79" y="783"/>
                      <a:pt x="79" y="796"/>
                      <a:pt x="79" y="808"/>
                    </a:cubicBezTo>
                    <a:close/>
                    <a:moveTo>
                      <a:pt x="79" y="734"/>
                    </a:moveTo>
                    <a:cubicBezTo>
                      <a:pt x="70" y="734"/>
                      <a:pt x="61" y="735"/>
                      <a:pt x="52" y="736"/>
                    </a:cubicBezTo>
                    <a:cubicBezTo>
                      <a:pt x="52" y="724"/>
                      <a:pt x="52" y="713"/>
                      <a:pt x="52" y="701"/>
                    </a:cubicBezTo>
                    <a:cubicBezTo>
                      <a:pt x="61" y="699"/>
                      <a:pt x="70" y="698"/>
                      <a:pt x="79" y="697"/>
                    </a:cubicBezTo>
                    <a:cubicBezTo>
                      <a:pt x="79" y="709"/>
                      <a:pt x="79" y="721"/>
                      <a:pt x="79" y="734"/>
                    </a:cubicBezTo>
                    <a:close/>
                    <a:moveTo>
                      <a:pt x="78" y="659"/>
                    </a:moveTo>
                    <a:cubicBezTo>
                      <a:pt x="70" y="660"/>
                      <a:pt x="61" y="661"/>
                      <a:pt x="52" y="662"/>
                    </a:cubicBezTo>
                    <a:cubicBezTo>
                      <a:pt x="52" y="651"/>
                      <a:pt x="52" y="639"/>
                      <a:pt x="52" y="627"/>
                    </a:cubicBezTo>
                    <a:cubicBezTo>
                      <a:pt x="61" y="625"/>
                      <a:pt x="70" y="624"/>
                      <a:pt x="78" y="622"/>
                    </a:cubicBezTo>
                    <a:cubicBezTo>
                      <a:pt x="78" y="635"/>
                      <a:pt x="78" y="647"/>
                      <a:pt x="78" y="659"/>
                    </a:cubicBezTo>
                    <a:close/>
                    <a:moveTo>
                      <a:pt x="78" y="585"/>
                    </a:moveTo>
                    <a:cubicBezTo>
                      <a:pt x="69" y="586"/>
                      <a:pt x="60" y="587"/>
                      <a:pt x="52" y="589"/>
                    </a:cubicBezTo>
                    <a:cubicBezTo>
                      <a:pt x="52" y="577"/>
                      <a:pt x="52" y="565"/>
                      <a:pt x="52" y="553"/>
                    </a:cubicBezTo>
                    <a:cubicBezTo>
                      <a:pt x="60" y="551"/>
                      <a:pt x="69" y="550"/>
                      <a:pt x="78" y="548"/>
                    </a:cubicBezTo>
                    <a:cubicBezTo>
                      <a:pt x="78" y="560"/>
                      <a:pt x="78" y="572"/>
                      <a:pt x="78" y="585"/>
                    </a:cubicBezTo>
                    <a:close/>
                    <a:moveTo>
                      <a:pt x="78" y="510"/>
                    </a:moveTo>
                    <a:cubicBezTo>
                      <a:pt x="69" y="512"/>
                      <a:pt x="60" y="513"/>
                      <a:pt x="51" y="515"/>
                    </a:cubicBezTo>
                    <a:cubicBezTo>
                      <a:pt x="51" y="503"/>
                      <a:pt x="51" y="491"/>
                      <a:pt x="51" y="479"/>
                    </a:cubicBezTo>
                    <a:cubicBezTo>
                      <a:pt x="60" y="477"/>
                      <a:pt x="69" y="475"/>
                      <a:pt x="78" y="473"/>
                    </a:cubicBezTo>
                    <a:cubicBezTo>
                      <a:pt x="78" y="486"/>
                      <a:pt x="78" y="498"/>
                      <a:pt x="78" y="510"/>
                    </a:cubicBezTo>
                    <a:close/>
                    <a:moveTo>
                      <a:pt x="78" y="436"/>
                    </a:moveTo>
                    <a:cubicBezTo>
                      <a:pt x="69" y="438"/>
                      <a:pt x="60" y="439"/>
                      <a:pt x="51" y="441"/>
                    </a:cubicBezTo>
                    <a:cubicBezTo>
                      <a:pt x="51" y="429"/>
                      <a:pt x="51" y="417"/>
                      <a:pt x="51" y="406"/>
                    </a:cubicBezTo>
                    <a:cubicBezTo>
                      <a:pt x="60" y="403"/>
                      <a:pt x="69" y="401"/>
                      <a:pt x="78" y="399"/>
                    </a:cubicBezTo>
                    <a:cubicBezTo>
                      <a:pt x="78" y="411"/>
                      <a:pt x="78" y="424"/>
                      <a:pt x="78" y="436"/>
                    </a:cubicBezTo>
                    <a:close/>
                    <a:moveTo>
                      <a:pt x="78" y="361"/>
                    </a:moveTo>
                    <a:cubicBezTo>
                      <a:pt x="69" y="363"/>
                      <a:pt x="60" y="365"/>
                      <a:pt x="51" y="367"/>
                    </a:cubicBezTo>
                    <a:cubicBezTo>
                      <a:pt x="51" y="356"/>
                      <a:pt x="51" y="344"/>
                      <a:pt x="51" y="332"/>
                    </a:cubicBezTo>
                    <a:cubicBezTo>
                      <a:pt x="60" y="329"/>
                      <a:pt x="69" y="327"/>
                      <a:pt x="78" y="325"/>
                    </a:cubicBezTo>
                    <a:cubicBezTo>
                      <a:pt x="78" y="337"/>
                      <a:pt x="78" y="349"/>
                      <a:pt x="78" y="361"/>
                    </a:cubicBezTo>
                    <a:close/>
                    <a:moveTo>
                      <a:pt x="77" y="287"/>
                    </a:moveTo>
                    <a:cubicBezTo>
                      <a:pt x="69" y="289"/>
                      <a:pt x="60" y="291"/>
                      <a:pt x="51" y="294"/>
                    </a:cubicBezTo>
                    <a:cubicBezTo>
                      <a:pt x="51" y="282"/>
                      <a:pt x="51" y="270"/>
                      <a:pt x="51" y="258"/>
                    </a:cubicBezTo>
                    <a:cubicBezTo>
                      <a:pt x="60" y="255"/>
                      <a:pt x="69" y="253"/>
                      <a:pt x="77" y="250"/>
                    </a:cubicBezTo>
                    <a:cubicBezTo>
                      <a:pt x="77" y="262"/>
                      <a:pt x="77" y="275"/>
                      <a:pt x="77" y="287"/>
                    </a:cubicBezTo>
                    <a:close/>
                    <a:moveTo>
                      <a:pt x="51" y="184"/>
                    </a:moveTo>
                    <a:cubicBezTo>
                      <a:pt x="77" y="176"/>
                      <a:pt x="77" y="176"/>
                      <a:pt x="77" y="176"/>
                    </a:cubicBezTo>
                    <a:cubicBezTo>
                      <a:pt x="77" y="213"/>
                      <a:pt x="77" y="213"/>
                      <a:pt x="77" y="213"/>
                    </a:cubicBezTo>
                    <a:cubicBezTo>
                      <a:pt x="51" y="220"/>
                      <a:pt x="51" y="220"/>
                      <a:pt x="51" y="220"/>
                    </a:cubicBezTo>
                    <a:lnTo>
                      <a:pt x="51" y="18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0" name="Freeform: Shape 7"/>
              <p:cNvSpPr/>
              <p:nvPr/>
            </p:nvSpPr>
            <p:spPr bwMode="auto">
              <a:xfrm>
                <a:off x="4359009" y="3199852"/>
                <a:ext cx="283297" cy="2184132"/>
              </a:xfrm>
              <a:custGeom>
                <a:avLst/>
                <a:gdLst>
                  <a:gd name="T0" fmla="*/ 0 w 148"/>
                  <a:gd name="T1" fmla="*/ 1107 h 1143"/>
                  <a:gd name="T2" fmla="*/ 148 w 148"/>
                  <a:gd name="T3" fmla="*/ 0 h 1143"/>
                  <a:gd name="T4" fmla="*/ 19 w 148"/>
                  <a:gd name="T5" fmla="*/ 1034 h 1143"/>
                  <a:gd name="T6" fmla="*/ 127 w 148"/>
                  <a:gd name="T7" fmla="*/ 1087 h 1143"/>
                  <a:gd name="T8" fmla="*/ 19 w 148"/>
                  <a:gd name="T9" fmla="*/ 1034 h 1143"/>
                  <a:gd name="T10" fmla="*/ 127 w 148"/>
                  <a:gd name="T11" fmla="*/ 981 h 1143"/>
                  <a:gd name="T12" fmla="*/ 19 w 148"/>
                  <a:gd name="T13" fmla="*/ 986 h 1143"/>
                  <a:gd name="T14" fmla="*/ 19 w 148"/>
                  <a:gd name="T15" fmla="*/ 890 h 1143"/>
                  <a:gd name="T16" fmla="*/ 127 w 148"/>
                  <a:gd name="T17" fmla="*/ 935 h 1143"/>
                  <a:gd name="T18" fmla="*/ 19 w 148"/>
                  <a:gd name="T19" fmla="*/ 890 h 1143"/>
                  <a:gd name="T20" fmla="*/ 127 w 148"/>
                  <a:gd name="T21" fmla="*/ 829 h 1143"/>
                  <a:gd name="T22" fmla="*/ 19 w 148"/>
                  <a:gd name="T23" fmla="*/ 843 h 1143"/>
                  <a:gd name="T24" fmla="*/ 19 w 148"/>
                  <a:gd name="T25" fmla="*/ 747 h 1143"/>
                  <a:gd name="T26" fmla="*/ 127 w 148"/>
                  <a:gd name="T27" fmla="*/ 783 h 1143"/>
                  <a:gd name="T28" fmla="*/ 19 w 148"/>
                  <a:gd name="T29" fmla="*/ 747 h 1143"/>
                  <a:gd name="T30" fmla="*/ 127 w 148"/>
                  <a:gd name="T31" fmla="*/ 677 h 1143"/>
                  <a:gd name="T32" fmla="*/ 19 w 148"/>
                  <a:gd name="T33" fmla="*/ 700 h 1143"/>
                  <a:gd name="T34" fmla="*/ 19 w 148"/>
                  <a:gd name="T35" fmla="*/ 603 h 1143"/>
                  <a:gd name="T36" fmla="*/ 127 w 148"/>
                  <a:gd name="T37" fmla="*/ 630 h 1143"/>
                  <a:gd name="T38" fmla="*/ 19 w 148"/>
                  <a:gd name="T39" fmla="*/ 603 h 1143"/>
                  <a:gd name="T40" fmla="*/ 127 w 148"/>
                  <a:gd name="T41" fmla="*/ 524 h 1143"/>
                  <a:gd name="T42" fmla="*/ 19 w 148"/>
                  <a:gd name="T43" fmla="*/ 557 h 1143"/>
                  <a:gd name="T44" fmla="*/ 19 w 148"/>
                  <a:gd name="T45" fmla="*/ 460 h 1143"/>
                  <a:gd name="T46" fmla="*/ 127 w 148"/>
                  <a:gd name="T47" fmla="*/ 478 h 1143"/>
                  <a:gd name="T48" fmla="*/ 19 w 148"/>
                  <a:gd name="T49" fmla="*/ 460 h 1143"/>
                  <a:gd name="T50" fmla="*/ 127 w 148"/>
                  <a:gd name="T51" fmla="*/ 372 h 1143"/>
                  <a:gd name="T52" fmla="*/ 19 w 148"/>
                  <a:gd name="T53" fmla="*/ 414 h 1143"/>
                  <a:gd name="T54" fmla="*/ 19 w 148"/>
                  <a:gd name="T55" fmla="*/ 317 h 1143"/>
                  <a:gd name="T56" fmla="*/ 127 w 148"/>
                  <a:gd name="T57" fmla="*/ 326 h 1143"/>
                  <a:gd name="T58" fmla="*/ 19 w 148"/>
                  <a:gd name="T59" fmla="*/ 317 h 1143"/>
                  <a:gd name="T60" fmla="*/ 127 w 148"/>
                  <a:gd name="T61" fmla="*/ 220 h 1143"/>
                  <a:gd name="T62" fmla="*/ 19 w 148"/>
                  <a:gd name="T63" fmla="*/ 272 h 1143"/>
                  <a:gd name="T64" fmla="*/ 19 w 148"/>
                  <a:gd name="T65" fmla="*/ 173 h 1143"/>
                  <a:gd name="T66" fmla="*/ 127 w 148"/>
                  <a:gd name="T67" fmla="*/ 173 h 1143"/>
                  <a:gd name="T68" fmla="*/ 19 w 148"/>
                  <a:gd name="T69" fmla="*/ 173 h 1143"/>
                  <a:gd name="T70" fmla="*/ 127 w 148"/>
                  <a:gd name="T71" fmla="*/ 68 h 1143"/>
                  <a:gd name="T72" fmla="*/ 19 w 148"/>
                  <a:gd name="T73" fmla="*/ 129 h 1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48" h="1143">
                    <a:moveTo>
                      <a:pt x="0" y="49"/>
                    </a:moveTo>
                    <a:cubicBezTo>
                      <a:pt x="0" y="1107"/>
                      <a:pt x="0" y="1107"/>
                      <a:pt x="0" y="1107"/>
                    </a:cubicBezTo>
                    <a:cubicBezTo>
                      <a:pt x="148" y="1143"/>
                      <a:pt x="148" y="1143"/>
                      <a:pt x="148" y="1143"/>
                    </a:cubicBezTo>
                    <a:cubicBezTo>
                      <a:pt x="148" y="0"/>
                      <a:pt x="148" y="0"/>
                      <a:pt x="148" y="0"/>
                    </a:cubicBezTo>
                    <a:lnTo>
                      <a:pt x="0" y="49"/>
                    </a:lnTo>
                    <a:close/>
                    <a:moveTo>
                      <a:pt x="19" y="1034"/>
                    </a:moveTo>
                    <a:cubicBezTo>
                      <a:pt x="127" y="1058"/>
                      <a:pt x="127" y="1058"/>
                      <a:pt x="127" y="1058"/>
                    </a:cubicBezTo>
                    <a:cubicBezTo>
                      <a:pt x="127" y="1087"/>
                      <a:pt x="127" y="1087"/>
                      <a:pt x="127" y="1087"/>
                    </a:cubicBezTo>
                    <a:cubicBezTo>
                      <a:pt x="19" y="1058"/>
                      <a:pt x="19" y="1058"/>
                      <a:pt x="19" y="1058"/>
                    </a:cubicBezTo>
                    <a:lnTo>
                      <a:pt x="19" y="1034"/>
                    </a:lnTo>
                    <a:close/>
                    <a:moveTo>
                      <a:pt x="19" y="962"/>
                    </a:moveTo>
                    <a:cubicBezTo>
                      <a:pt x="55" y="968"/>
                      <a:pt x="91" y="975"/>
                      <a:pt x="127" y="981"/>
                    </a:cubicBezTo>
                    <a:cubicBezTo>
                      <a:pt x="127" y="991"/>
                      <a:pt x="127" y="1001"/>
                      <a:pt x="127" y="1011"/>
                    </a:cubicBezTo>
                    <a:cubicBezTo>
                      <a:pt x="91" y="1003"/>
                      <a:pt x="55" y="994"/>
                      <a:pt x="19" y="986"/>
                    </a:cubicBezTo>
                    <a:cubicBezTo>
                      <a:pt x="19" y="978"/>
                      <a:pt x="19" y="970"/>
                      <a:pt x="19" y="962"/>
                    </a:cubicBezTo>
                    <a:close/>
                    <a:moveTo>
                      <a:pt x="19" y="890"/>
                    </a:moveTo>
                    <a:cubicBezTo>
                      <a:pt x="55" y="895"/>
                      <a:pt x="91" y="900"/>
                      <a:pt x="127" y="905"/>
                    </a:cubicBezTo>
                    <a:cubicBezTo>
                      <a:pt x="127" y="915"/>
                      <a:pt x="127" y="925"/>
                      <a:pt x="127" y="935"/>
                    </a:cubicBezTo>
                    <a:cubicBezTo>
                      <a:pt x="91" y="928"/>
                      <a:pt x="55" y="921"/>
                      <a:pt x="19" y="915"/>
                    </a:cubicBezTo>
                    <a:cubicBezTo>
                      <a:pt x="19" y="907"/>
                      <a:pt x="19" y="898"/>
                      <a:pt x="19" y="890"/>
                    </a:cubicBezTo>
                    <a:close/>
                    <a:moveTo>
                      <a:pt x="19" y="819"/>
                    </a:moveTo>
                    <a:cubicBezTo>
                      <a:pt x="55" y="822"/>
                      <a:pt x="91" y="826"/>
                      <a:pt x="127" y="829"/>
                    </a:cubicBezTo>
                    <a:cubicBezTo>
                      <a:pt x="127" y="839"/>
                      <a:pt x="127" y="849"/>
                      <a:pt x="127" y="859"/>
                    </a:cubicBezTo>
                    <a:cubicBezTo>
                      <a:pt x="91" y="854"/>
                      <a:pt x="55" y="848"/>
                      <a:pt x="19" y="843"/>
                    </a:cubicBezTo>
                    <a:cubicBezTo>
                      <a:pt x="19" y="835"/>
                      <a:pt x="19" y="827"/>
                      <a:pt x="19" y="819"/>
                    </a:cubicBezTo>
                    <a:close/>
                    <a:moveTo>
                      <a:pt x="19" y="747"/>
                    </a:moveTo>
                    <a:cubicBezTo>
                      <a:pt x="55" y="749"/>
                      <a:pt x="91" y="751"/>
                      <a:pt x="127" y="753"/>
                    </a:cubicBezTo>
                    <a:cubicBezTo>
                      <a:pt x="127" y="763"/>
                      <a:pt x="127" y="773"/>
                      <a:pt x="127" y="783"/>
                    </a:cubicBezTo>
                    <a:cubicBezTo>
                      <a:pt x="91" y="779"/>
                      <a:pt x="55" y="775"/>
                      <a:pt x="19" y="772"/>
                    </a:cubicBezTo>
                    <a:cubicBezTo>
                      <a:pt x="19" y="763"/>
                      <a:pt x="19" y="755"/>
                      <a:pt x="19" y="747"/>
                    </a:cubicBezTo>
                    <a:close/>
                    <a:moveTo>
                      <a:pt x="19" y="675"/>
                    </a:moveTo>
                    <a:cubicBezTo>
                      <a:pt x="55" y="676"/>
                      <a:pt x="91" y="676"/>
                      <a:pt x="127" y="677"/>
                    </a:cubicBezTo>
                    <a:cubicBezTo>
                      <a:pt x="127" y="687"/>
                      <a:pt x="127" y="697"/>
                      <a:pt x="127" y="706"/>
                    </a:cubicBezTo>
                    <a:cubicBezTo>
                      <a:pt x="91" y="704"/>
                      <a:pt x="55" y="702"/>
                      <a:pt x="19" y="700"/>
                    </a:cubicBezTo>
                    <a:cubicBezTo>
                      <a:pt x="19" y="692"/>
                      <a:pt x="19" y="684"/>
                      <a:pt x="19" y="675"/>
                    </a:cubicBezTo>
                    <a:close/>
                    <a:moveTo>
                      <a:pt x="19" y="603"/>
                    </a:moveTo>
                    <a:cubicBezTo>
                      <a:pt x="55" y="602"/>
                      <a:pt x="91" y="602"/>
                      <a:pt x="127" y="601"/>
                    </a:cubicBezTo>
                    <a:cubicBezTo>
                      <a:pt x="127" y="610"/>
                      <a:pt x="127" y="620"/>
                      <a:pt x="127" y="630"/>
                    </a:cubicBezTo>
                    <a:cubicBezTo>
                      <a:pt x="91" y="630"/>
                      <a:pt x="55" y="629"/>
                      <a:pt x="19" y="629"/>
                    </a:cubicBezTo>
                    <a:cubicBezTo>
                      <a:pt x="19" y="620"/>
                      <a:pt x="19" y="612"/>
                      <a:pt x="19" y="603"/>
                    </a:cubicBezTo>
                    <a:close/>
                    <a:moveTo>
                      <a:pt x="19" y="532"/>
                    </a:moveTo>
                    <a:cubicBezTo>
                      <a:pt x="55" y="529"/>
                      <a:pt x="91" y="527"/>
                      <a:pt x="127" y="524"/>
                    </a:cubicBezTo>
                    <a:cubicBezTo>
                      <a:pt x="127" y="534"/>
                      <a:pt x="127" y="544"/>
                      <a:pt x="127" y="554"/>
                    </a:cubicBezTo>
                    <a:cubicBezTo>
                      <a:pt x="91" y="555"/>
                      <a:pt x="55" y="556"/>
                      <a:pt x="19" y="557"/>
                    </a:cubicBezTo>
                    <a:cubicBezTo>
                      <a:pt x="19" y="549"/>
                      <a:pt x="19" y="540"/>
                      <a:pt x="19" y="532"/>
                    </a:cubicBezTo>
                    <a:close/>
                    <a:moveTo>
                      <a:pt x="19" y="460"/>
                    </a:moveTo>
                    <a:cubicBezTo>
                      <a:pt x="55" y="456"/>
                      <a:pt x="91" y="452"/>
                      <a:pt x="127" y="448"/>
                    </a:cubicBezTo>
                    <a:cubicBezTo>
                      <a:pt x="127" y="458"/>
                      <a:pt x="127" y="468"/>
                      <a:pt x="127" y="478"/>
                    </a:cubicBezTo>
                    <a:cubicBezTo>
                      <a:pt x="91" y="481"/>
                      <a:pt x="55" y="483"/>
                      <a:pt x="19" y="486"/>
                    </a:cubicBezTo>
                    <a:cubicBezTo>
                      <a:pt x="19" y="477"/>
                      <a:pt x="19" y="469"/>
                      <a:pt x="19" y="460"/>
                    </a:cubicBezTo>
                    <a:close/>
                    <a:moveTo>
                      <a:pt x="19" y="388"/>
                    </a:moveTo>
                    <a:cubicBezTo>
                      <a:pt x="55" y="383"/>
                      <a:pt x="91" y="378"/>
                      <a:pt x="127" y="372"/>
                    </a:cubicBezTo>
                    <a:cubicBezTo>
                      <a:pt x="127" y="382"/>
                      <a:pt x="127" y="392"/>
                      <a:pt x="127" y="402"/>
                    </a:cubicBezTo>
                    <a:cubicBezTo>
                      <a:pt x="91" y="406"/>
                      <a:pt x="55" y="410"/>
                      <a:pt x="19" y="414"/>
                    </a:cubicBezTo>
                    <a:cubicBezTo>
                      <a:pt x="19" y="406"/>
                      <a:pt x="19" y="397"/>
                      <a:pt x="19" y="388"/>
                    </a:cubicBezTo>
                    <a:close/>
                    <a:moveTo>
                      <a:pt x="19" y="317"/>
                    </a:moveTo>
                    <a:cubicBezTo>
                      <a:pt x="55" y="310"/>
                      <a:pt x="91" y="303"/>
                      <a:pt x="127" y="296"/>
                    </a:cubicBezTo>
                    <a:cubicBezTo>
                      <a:pt x="127" y="306"/>
                      <a:pt x="127" y="316"/>
                      <a:pt x="127" y="326"/>
                    </a:cubicBezTo>
                    <a:cubicBezTo>
                      <a:pt x="91" y="331"/>
                      <a:pt x="55" y="337"/>
                      <a:pt x="19" y="343"/>
                    </a:cubicBezTo>
                    <a:cubicBezTo>
                      <a:pt x="19" y="334"/>
                      <a:pt x="19" y="325"/>
                      <a:pt x="19" y="317"/>
                    </a:cubicBezTo>
                    <a:close/>
                    <a:moveTo>
                      <a:pt x="19" y="245"/>
                    </a:moveTo>
                    <a:cubicBezTo>
                      <a:pt x="55" y="236"/>
                      <a:pt x="91" y="228"/>
                      <a:pt x="127" y="220"/>
                    </a:cubicBezTo>
                    <a:cubicBezTo>
                      <a:pt x="127" y="230"/>
                      <a:pt x="127" y="240"/>
                      <a:pt x="127" y="249"/>
                    </a:cubicBezTo>
                    <a:cubicBezTo>
                      <a:pt x="91" y="257"/>
                      <a:pt x="55" y="264"/>
                      <a:pt x="19" y="272"/>
                    </a:cubicBezTo>
                    <a:cubicBezTo>
                      <a:pt x="19" y="263"/>
                      <a:pt x="19" y="254"/>
                      <a:pt x="19" y="245"/>
                    </a:cubicBezTo>
                    <a:close/>
                    <a:moveTo>
                      <a:pt x="19" y="173"/>
                    </a:moveTo>
                    <a:cubicBezTo>
                      <a:pt x="55" y="163"/>
                      <a:pt x="91" y="154"/>
                      <a:pt x="127" y="144"/>
                    </a:cubicBezTo>
                    <a:cubicBezTo>
                      <a:pt x="127" y="154"/>
                      <a:pt x="127" y="163"/>
                      <a:pt x="127" y="173"/>
                    </a:cubicBezTo>
                    <a:cubicBezTo>
                      <a:pt x="91" y="182"/>
                      <a:pt x="55" y="191"/>
                      <a:pt x="19" y="200"/>
                    </a:cubicBezTo>
                    <a:cubicBezTo>
                      <a:pt x="19" y="191"/>
                      <a:pt x="19" y="182"/>
                      <a:pt x="19" y="173"/>
                    </a:cubicBezTo>
                    <a:close/>
                    <a:moveTo>
                      <a:pt x="19" y="101"/>
                    </a:moveTo>
                    <a:cubicBezTo>
                      <a:pt x="127" y="68"/>
                      <a:pt x="127" y="68"/>
                      <a:pt x="127" y="68"/>
                    </a:cubicBezTo>
                    <a:cubicBezTo>
                      <a:pt x="127" y="97"/>
                      <a:pt x="127" y="97"/>
                      <a:pt x="127" y="97"/>
                    </a:cubicBezTo>
                    <a:cubicBezTo>
                      <a:pt x="19" y="129"/>
                      <a:pt x="19" y="129"/>
                      <a:pt x="19" y="129"/>
                    </a:cubicBezTo>
                    <a:lnTo>
                      <a:pt x="19" y="10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" name="Freeform: Shape 8"/>
              <p:cNvSpPr/>
              <p:nvPr/>
            </p:nvSpPr>
            <p:spPr bwMode="auto">
              <a:xfrm>
                <a:off x="4664500" y="3203768"/>
                <a:ext cx="544401" cy="2177604"/>
              </a:xfrm>
              <a:custGeom>
                <a:avLst/>
                <a:gdLst>
                  <a:gd name="T0" fmla="*/ 49 w 285"/>
                  <a:gd name="T1" fmla="*/ 1049 h 1140"/>
                  <a:gd name="T2" fmla="*/ 97 w 285"/>
                  <a:gd name="T3" fmla="*/ 988 h 1140"/>
                  <a:gd name="T4" fmla="*/ 97 w 285"/>
                  <a:gd name="T5" fmla="*/ 964 h 1140"/>
                  <a:gd name="T6" fmla="*/ 49 w 285"/>
                  <a:gd name="T7" fmla="*/ 910 h 1140"/>
                  <a:gd name="T8" fmla="*/ 49 w 285"/>
                  <a:gd name="T9" fmla="*/ 818 h 1140"/>
                  <a:gd name="T10" fmla="*/ 49 w 285"/>
                  <a:gd name="T11" fmla="*/ 703 h 1140"/>
                  <a:gd name="T12" fmla="*/ 97 w 285"/>
                  <a:gd name="T13" fmla="*/ 649 h 1140"/>
                  <a:gd name="T14" fmla="*/ 97 w 285"/>
                  <a:gd name="T15" fmla="*/ 625 h 1140"/>
                  <a:gd name="T16" fmla="*/ 49 w 285"/>
                  <a:gd name="T17" fmla="*/ 565 h 1140"/>
                  <a:gd name="T18" fmla="*/ 49 w 285"/>
                  <a:gd name="T19" fmla="*/ 473 h 1140"/>
                  <a:gd name="T20" fmla="*/ 49 w 285"/>
                  <a:gd name="T21" fmla="*/ 415 h 1140"/>
                  <a:gd name="T22" fmla="*/ 97 w 285"/>
                  <a:gd name="T23" fmla="*/ 310 h 1140"/>
                  <a:gd name="T24" fmla="*/ 97 w 285"/>
                  <a:gd name="T25" fmla="*/ 286 h 1140"/>
                  <a:gd name="T26" fmla="*/ 49 w 285"/>
                  <a:gd name="T27" fmla="*/ 219 h 1140"/>
                  <a:gd name="T28" fmla="*/ 49 w 285"/>
                  <a:gd name="T29" fmla="*/ 127 h 1140"/>
                  <a:gd name="T30" fmla="*/ 159 w 285"/>
                  <a:gd name="T31" fmla="*/ 133 h 1140"/>
                  <a:gd name="T32" fmla="*/ 129 w 285"/>
                  <a:gd name="T33" fmla="*/ 180 h 1140"/>
                  <a:gd name="T34" fmla="*/ 129 w 285"/>
                  <a:gd name="T35" fmla="*/ 205 h 1140"/>
                  <a:gd name="T36" fmla="*/ 159 w 285"/>
                  <a:gd name="T37" fmla="*/ 268 h 1140"/>
                  <a:gd name="T38" fmla="*/ 159 w 285"/>
                  <a:gd name="T39" fmla="*/ 353 h 1140"/>
                  <a:gd name="T40" fmla="*/ 160 w 285"/>
                  <a:gd name="T41" fmla="*/ 463 h 1140"/>
                  <a:gd name="T42" fmla="*/ 129 w 285"/>
                  <a:gd name="T43" fmla="*/ 514 h 1140"/>
                  <a:gd name="T44" fmla="*/ 129 w 285"/>
                  <a:gd name="T45" fmla="*/ 539 h 1140"/>
                  <a:gd name="T46" fmla="*/ 160 w 285"/>
                  <a:gd name="T47" fmla="*/ 598 h 1140"/>
                  <a:gd name="T48" fmla="*/ 160 w 285"/>
                  <a:gd name="T49" fmla="*/ 682 h 1140"/>
                  <a:gd name="T50" fmla="*/ 160 w 285"/>
                  <a:gd name="T51" fmla="*/ 792 h 1140"/>
                  <a:gd name="T52" fmla="*/ 130 w 285"/>
                  <a:gd name="T53" fmla="*/ 849 h 1140"/>
                  <a:gd name="T54" fmla="*/ 130 w 285"/>
                  <a:gd name="T55" fmla="*/ 874 h 1140"/>
                  <a:gd name="T56" fmla="*/ 160 w 285"/>
                  <a:gd name="T57" fmla="*/ 928 h 1140"/>
                  <a:gd name="T58" fmla="*/ 161 w 285"/>
                  <a:gd name="T59" fmla="*/ 1012 h 1140"/>
                  <a:gd name="T60" fmla="*/ 186 w 285"/>
                  <a:gd name="T61" fmla="*/ 1036 h 1140"/>
                  <a:gd name="T62" fmla="*/ 208 w 285"/>
                  <a:gd name="T63" fmla="*/ 980 h 1140"/>
                  <a:gd name="T64" fmla="*/ 208 w 285"/>
                  <a:gd name="T65" fmla="*/ 927 h 1140"/>
                  <a:gd name="T66" fmla="*/ 186 w 285"/>
                  <a:gd name="T67" fmla="*/ 901 h 1140"/>
                  <a:gd name="T68" fmla="*/ 186 w 285"/>
                  <a:gd name="T69" fmla="*/ 847 h 1140"/>
                  <a:gd name="T70" fmla="*/ 186 w 285"/>
                  <a:gd name="T71" fmla="*/ 738 h 1140"/>
                  <a:gd name="T72" fmla="*/ 208 w 285"/>
                  <a:gd name="T73" fmla="*/ 657 h 1140"/>
                  <a:gd name="T74" fmla="*/ 208 w 285"/>
                  <a:gd name="T75" fmla="*/ 631 h 1140"/>
                  <a:gd name="T76" fmla="*/ 186 w 285"/>
                  <a:gd name="T77" fmla="*/ 575 h 1140"/>
                  <a:gd name="T78" fmla="*/ 186 w 285"/>
                  <a:gd name="T79" fmla="*/ 492 h 1140"/>
                  <a:gd name="T80" fmla="*/ 186 w 285"/>
                  <a:gd name="T81" fmla="*/ 384 h 1140"/>
                  <a:gd name="T82" fmla="*/ 208 w 285"/>
                  <a:gd name="T83" fmla="*/ 334 h 1140"/>
                  <a:gd name="T84" fmla="*/ 208 w 285"/>
                  <a:gd name="T85" fmla="*/ 308 h 1140"/>
                  <a:gd name="T86" fmla="*/ 208 w 285"/>
                  <a:gd name="T87" fmla="*/ 254 h 1140"/>
                  <a:gd name="T88" fmla="*/ 186 w 285"/>
                  <a:gd name="T89" fmla="*/ 166 h 1140"/>
                  <a:gd name="T90" fmla="*/ 228 w 285"/>
                  <a:gd name="T91" fmla="*/ 1033 h 1140"/>
                  <a:gd name="T92" fmla="*/ 247 w 285"/>
                  <a:gd name="T93" fmla="*/ 978 h 1140"/>
                  <a:gd name="T94" fmla="*/ 247 w 285"/>
                  <a:gd name="T95" fmla="*/ 951 h 1140"/>
                  <a:gd name="T96" fmla="*/ 228 w 285"/>
                  <a:gd name="T97" fmla="*/ 899 h 1140"/>
                  <a:gd name="T98" fmla="*/ 228 w 285"/>
                  <a:gd name="T99" fmla="*/ 820 h 1140"/>
                  <a:gd name="T100" fmla="*/ 229 w 285"/>
                  <a:gd name="T101" fmla="*/ 713 h 1140"/>
                  <a:gd name="T102" fmla="*/ 248 w 285"/>
                  <a:gd name="T103" fmla="*/ 661 h 1140"/>
                  <a:gd name="T104" fmla="*/ 248 w 285"/>
                  <a:gd name="T105" fmla="*/ 634 h 1140"/>
                  <a:gd name="T106" fmla="*/ 229 w 285"/>
                  <a:gd name="T107" fmla="*/ 579 h 1140"/>
                  <a:gd name="T108" fmla="*/ 229 w 285"/>
                  <a:gd name="T109" fmla="*/ 499 h 1140"/>
                  <a:gd name="T110" fmla="*/ 230 w 285"/>
                  <a:gd name="T111" fmla="*/ 393 h 1140"/>
                  <a:gd name="T112" fmla="*/ 249 w 285"/>
                  <a:gd name="T113" fmla="*/ 343 h 1140"/>
                  <a:gd name="T114" fmla="*/ 249 w 285"/>
                  <a:gd name="T115" fmla="*/ 316 h 1140"/>
                  <a:gd name="T116" fmla="*/ 230 w 285"/>
                  <a:gd name="T117" fmla="*/ 259 h 1140"/>
                  <a:gd name="T118" fmla="*/ 230 w 285"/>
                  <a:gd name="T119" fmla="*/ 179 h 1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85" h="1140">
                    <a:moveTo>
                      <a:pt x="285" y="98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40"/>
                      <a:pt x="0" y="1140"/>
                      <a:pt x="0" y="1140"/>
                    </a:cubicBezTo>
                    <a:cubicBezTo>
                      <a:pt x="285" y="1097"/>
                      <a:pt x="285" y="1097"/>
                      <a:pt x="285" y="1097"/>
                    </a:cubicBezTo>
                    <a:lnTo>
                      <a:pt x="285" y="98"/>
                    </a:lnTo>
                    <a:close/>
                    <a:moveTo>
                      <a:pt x="49" y="1049"/>
                    </a:moveTo>
                    <a:cubicBezTo>
                      <a:pt x="97" y="1045"/>
                      <a:pt x="97" y="1045"/>
                      <a:pt x="97" y="1045"/>
                    </a:cubicBezTo>
                    <a:cubicBezTo>
                      <a:pt x="97" y="1077"/>
                      <a:pt x="97" y="1077"/>
                      <a:pt x="97" y="1077"/>
                    </a:cubicBezTo>
                    <a:cubicBezTo>
                      <a:pt x="49" y="1083"/>
                      <a:pt x="49" y="1083"/>
                      <a:pt x="49" y="1083"/>
                    </a:cubicBezTo>
                    <a:lnTo>
                      <a:pt x="49" y="1049"/>
                    </a:lnTo>
                    <a:close/>
                    <a:moveTo>
                      <a:pt x="49" y="991"/>
                    </a:moveTo>
                    <a:cubicBezTo>
                      <a:pt x="65" y="990"/>
                      <a:pt x="81" y="989"/>
                      <a:pt x="97" y="988"/>
                    </a:cubicBezTo>
                    <a:cubicBezTo>
                      <a:pt x="97" y="999"/>
                      <a:pt x="97" y="1009"/>
                      <a:pt x="97" y="1020"/>
                    </a:cubicBezTo>
                    <a:cubicBezTo>
                      <a:pt x="81" y="1022"/>
                      <a:pt x="65" y="1024"/>
                      <a:pt x="49" y="1025"/>
                    </a:cubicBezTo>
                    <a:cubicBezTo>
                      <a:pt x="49" y="1014"/>
                      <a:pt x="49" y="1003"/>
                      <a:pt x="49" y="991"/>
                    </a:cubicBezTo>
                    <a:close/>
                    <a:moveTo>
                      <a:pt x="49" y="934"/>
                    </a:moveTo>
                    <a:cubicBezTo>
                      <a:pt x="65" y="933"/>
                      <a:pt x="81" y="932"/>
                      <a:pt x="97" y="932"/>
                    </a:cubicBezTo>
                    <a:cubicBezTo>
                      <a:pt x="97" y="942"/>
                      <a:pt x="97" y="953"/>
                      <a:pt x="97" y="964"/>
                    </a:cubicBezTo>
                    <a:cubicBezTo>
                      <a:pt x="81" y="965"/>
                      <a:pt x="65" y="966"/>
                      <a:pt x="49" y="968"/>
                    </a:cubicBezTo>
                    <a:cubicBezTo>
                      <a:pt x="49" y="956"/>
                      <a:pt x="49" y="945"/>
                      <a:pt x="49" y="934"/>
                    </a:cubicBezTo>
                    <a:close/>
                    <a:moveTo>
                      <a:pt x="49" y="876"/>
                    </a:moveTo>
                    <a:cubicBezTo>
                      <a:pt x="65" y="876"/>
                      <a:pt x="81" y="875"/>
                      <a:pt x="97" y="875"/>
                    </a:cubicBezTo>
                    <a:cubicBezTo>
                      <a:pt x="97" y="886"/>
                      <a:pt x="97" y="896"/>
                      <a:pt x="97" y="907"/>
                    </a:cubicBezTo>
                    <a:cubicBezTo>
                      <a:pt x="81" y="908"/>
                      <a:pt x="65" y="909"/>
                      <a:pt x="49" y="910"/>
                    </a:cubicBezTo>
                    <a:cubicBezTo>
                      <a:pt x="49" y="899"/>
                      <a:pt x="49" y="887"/>
                      <a:pt x="49" y="876"/>
                    </a:cubicBezTo>
                    <a:close/>
                    <a:moveTo>
                      <a:pt x="49" y="818"/>
                    </a:moveTo>
                    <a:cubicBezTo>
                      <a:pt x="65" y="818"/>
                      <a:pt x="81" y="819"/>
                      <a:pt x="97" y="819"/>
                    </a:cubicBezTo>
                    <a:cubicBezTo>
                      <a:pt x="97" y="829"/>
                      <a:pt x="97" y="840"/>
                      <a:pt x="97" y="851"/>
                    </a:cubicBezTo>
                    <a:cubicBezTo>
                      <a:pt x="81" y="851"/>
                      <a:pt x="65" y="852"/>
                      <a:pt x="49" y="853"/>
                    </a:cubicBezTo>
                    <a:cubicBezTo>
                      <a:pt x="49" y="841"/>
                      <a:pt x="49" y="830"/>
                      <a:pt x="49" y="818"/>
                    </a:cubicBezTo>
                    <a:close/>
                    <a:moveTo>
                      <a:pt x="49" y="761"/>
                    </a:moveTo>
                    <a:cubicBezTo>
                      <a:pt x="65" y="761"/>
                      <a:pt x="81" y="762"/>
                      <a:pt x="97" y="762"/>
                    </a:cubicBezTo>
                    <a:cubicBezTo>
                      <a:pt x="97" y="773"/>
                      <a:pt x="97" y="783"/>
                      <a:pt x="97" y="794"/>
                    </a:cubicBezTo>
                    <a:cubicBezTo>
                      <a:pt x="81" y="794"/>
                      <a:pt x="65" y="795"/>
                      <a:pt x="49" y="795"/>
                    </a:cubicBezTo>
                    <a:cubicBezTo>
                      <a:pt x="49" y="784"/>
                      <a:pt x="49" y="772"/>
                      <a:pt x="49" y="761"/>
                    </a:cubicBezTo>
                    <a:close/>
                    <a:moveTo>
                      <a:pt x="49" y="703"/>
                    </a:moveTo>
                    <a:cubicBezTo>
                      <a:pt x="65" y="704"/>
                      <a:pt x="81" y="705"/>
                      <a:pt x="97" y="706"/>
                    </a:cubicBezTo>
                    <a:cubicBezTo>
                      <a:pt x="97" y="716"/>
                      <a:pt x="97" y="727"/>
                      <a:pt x="97" y="738"/>
                    </a:cubicBezTo>
                    <a:cubicBezTo>
                      <a:pt x="81" y="738"/>
                      <a:pt x="65" y="737"/>
                      <a:pt x="49" y="737"/>
                    </a:cubicBezTo>
                    <a:cubicBezTo>
                      <a:pt x="49" y="726"/>
                      <a:pt x="49" y="715"/>
                      <a:pt x="49" y="703"/>
                    </a:cubicBezTo>
                    <a:close/>
                    <a:moveTo>
                      <a:pt x="49" y="645"/>
                    </a:moveTo>
                    <a:cubicBezTo>
                      <a:pt x="65" y="647"/>
                      <a:pt x="81" y="648"/>
                      <a:pt x="97" y="649"/>
                    </a:cubicBezTo>
                    <a:cubicBezTo>
                      <a:pt x="97" y="660"/>
                      <a:pt x="97" y="671"/>
                      <a:pt x="97" y="681"/>
                    </a:cubicBezTo>
                    <a:cubicBezTo>
                      <a:pt x="81" y="681"/>
                      <a:pt x="65" y="680"/>
                      <a:pt x="49" y="680"/>
                    </a:cubicBezTo>
                    <a:cubicBezTo>
                      <a:pt x="49" y="668"/>
                      <a:pt x="49" y="657"/>
                      <a:pt x="49" y="645"/>
                    </a:cubicBezTo>
                    <a:close/>
                    <a:moveTo>
                      <a:pt x="49" y="588"/>
                    </a:moveTo>
                    <a:cubicBezTo>
                      <a:pt x="65" y="590"/>
                      <a:pt x="81" y="591"/>
                      <a:pt x="97" y="593"/>
                    </a:cubicBezTo>
                    <a:cubicBezTo>
                      <a:pt x="97" y="603"/>
                      <a:pt x="97" y="614"/>
                      <a:pt x="97" y="625"/>
                    </a:cubicBezTo>
                    <a:cubicBezTo>
                      <a:pt x="81" y="624"/>
                      <a:pt x="65" y="623"/>
                      <a:pt x="49" y="622"/>
                    </a:cubicBezTo>
                    <a:cubicBezTo>
                      <a:pt x="49" y="611"/>
                      <a:pt x="49" y="599"/>
                      <a:pt x="49" y="588"/>
                    </a:cubicBezTo>
                    <a:close/>
                    <a:moveTo>
                      <a:pt x="49" y="530"/>
                    </a:moveTo>
                    <a:cubicBezTo>
                      <a:pt x="65" y="532"/>
                      <a:pt x="81" y="534"/>
                      <a:pt x="97" y="536"/>
                    </a:cubicBezTo>
                    <a:cubicBezTo>
                      <a:pt x="97" y="547"/>
                      <a:pt x="97" y="558"/>
                      <a:pt x="97" y="568"/>
                    </a:cubicBezTo>
                    <a:cubicBezTo>
                      <a:pt x="81" y="567"/>
                      <a:pt x="65" y="566"/>
                      <a:pt x="49" y="565"/>
                    </a:cubicBezTo>
                    <a:cubicBezTo>
                      <a:pt x="49" y="553"/>
                      <a:pt x="49" y="542"/>
                      <a:pt x="49" y="530"/>
                    </a:cubicBezTo>
                    <a:close/>
                    <a:moveTo>
                      <a:pt x="49" y="473"/>
                    </a:moveTo>
                    <a:cubicBezTo>
                      <a:pt x="65" y="475"/>
                      <a:pt x="81" y="477"/>
                      <a:pt x="97" y="480"/>
                    </a:cubicBezTo>
                    <a:cubicBezTo>
                      <a:pt x="97" y="490"/>
                      <a:pt x="97" y="501"/>
                      <a:pt x="97" y="512"/>
                    </a:cubicBezTo>
                    <a:cubicBezTo>
                      <a:pt x="81" y="510"/>
                      <a:pt x="65" y="508"/>
                      <a:pt x="49" y="507"/>
                    </a:cubicBezTo>
                    <a:cubicBezTo>
                      <a:pt x="49" y="495"/>
                      <a:pt x="49" y="484"/>
                      <a:pt x="49" y="473"/>
                    </a:cubicBezTo>
                    <a:close/>
                    <a:moveTo>
                      <a:pt x="49" y="392"/>
                    </a:moveTo>
                    <a:cubicBezTo>
                      <a:pt x="49" y="380"/>
                      <a:pt x="49" y="369"/>
                      <a:pt x="49" y="357"/>
                    </a:cubicBezTo>
                    <a:cubicBezTo>
                      <a:pt x="65" y="361"/>
                      <a:pt x="81" y="364"/>
                      <a:pt x="97" y="367"/>
                    </a:cubicBezTo>
                    <a:cubicBezTo>
                      <a:pt x="97" y="378"/>
                      <a:pt x="97" y="388"/>
                      <a:pt x="97" y="399"/>
                    </a:cubicBezTo>
                    <a:cubicBezTo>
                      <a:pt x="81" y="396"/>
                      <a:pt x="65" y="394"/>
                      <a:pt x="49" y="392"/>
                    </a:cubicBezTo>
                    <a:close/>
                    <a:moveTo>
                      <a:pt x="49" y="415"/>
                    </a:moveTo>
                    <a:cubicBezTo>
                      <a:pt x="65" y="418"/>
                      <a:pt x="81" y="421"/>
                      <a:pt x="97" y="423"/>
                    </a:cubicBezTo>
                    <a:cubicBezTo>
                      <a:pt x="97" y="434"/>
                      <a:pt x="97" y="445"/>
                      <a:pt x="97" y="455"/>
                    </a:cubicBezTo>
                    <a:cubicBezTo>
                      <a:pt x="81" y="453"/>
                      <a:pt x="65" y="451"/>
                      <a:pt x="49" y="449"/>
                    </a:cubicBezTo>
                    <a:cubicBezTo>
                      <a:pt x="49" y="438"/>
                      <a:pt x="49" y="426"/>
                      <a:pt x="49" y="415"/>
                    </a:cubicBezTo>
                    <a:close/>
                    <a:moveTo>
                      <a:pt x="49" y="300"/>
                    </a:moveTo>
                    <a:cubicBezTo>
                      <a:pt x="65" y="303"/>
                      <a:pt x="81" y="307"/>
                      <a:pt x="97" y="310"/>
                    </a:cubicBezTo>
                    <a:cubicBezTo>
                      <a:pt x="97" y="321"/>
                      <a:pt x="97" y="332"/>
                      <a:pt x="97" y="342"/>
                    </a:cubicBezTo>
                    <a:cubicBezTo>
                      <a:pt x="81" y="340"/>
                      <a:pt x="65" y="337"/>
                      <a:pt x="49" y="334"/>
                    </a:cubicBezTo>
                    <a:cubicBezTo>
                      <a:pt x="49" y="323"/>
                      <a:pt x="49" y="311"/>
                      <a:pt x="49" y="300"/>
                    </a:cubicBezTo>
                    <a:close/>
                    <a:moveTo>
                      <a:pt x="49" y="242"/>
                    </a:moveTo>
                    <a:cubicBezTo>
                      <a:pt x="65" y="246"/>
                      <a:pt x="81" y="250"/>
                      <a:pt x="97" y="254"/>
                    </a:cubicBezTo>
                    <a:cubicBezTo>
                      <a:pt x="97" y="265"/>
                      <a:pt x="97" y="275"/>
                      <a:pt x="97" y="286"/>
                    </a:cubicBezTo>
                    <a:cubicBezTo>
                      <a:pt x="81" y="283"/>
                      <a:pt x="65" y="280"/>
                      <a:pt x="49" y="276"/>
                    </a:cubicBezTo>
                    <a:cubicBezTo>
                      <a:pt x="49" y="265"/>
                      <a:pt x="49" y="254"/>
                      <a:pt x="49" y="242"/>
                    </a:cubicBezTo>
                    <a:close/>
                    <a:moveTo>
                      <a:pt x="49" y="185"/>
                    </a:moveTo>
                    <a:cubicBezTo>
                      <a:pt x="65" y="189"/>
                      <a:pt x="81" y="193"/>
                      <a:pt x="97" y="197"/>
                    </a:cubicBezTo>
                    <a:cubicBezTo>
                      <a:pt x="97" y="208"/>
                      <a:pt x="97" y="219"/>
                      <a:pt x="97" y="229"/>
                    </a:cubicBezTo>
                    <a:cubicBezTo>
                      <a:pt x="81" y="226"/>
                      <a:pt x="65" y="222"/>
                      <a:pt x="49" y="219"/>
                    </a:cubicBezTo>
                    <a:cubicBezTo>
                      <a:pt x="49" y="207"/>
                      <a:pt x="49" y="196"/>
                      <a:pt x="49" y="185"/>
                    </a:cubicBezTo>
                    <a:close/>
                    <a:moveTo>
                      <a:pt x="49" y="127"/>
                    </a:moveTo>
                    <a:cubicBezTo>
                      <a:pt x="65" y="132"/>
                      <a:pt x="81" y="136"/>
                      <a:pt x="97" y="141"/>
                    </a:cubicBezTo>
                    <a:cubicBezTo>
                      <a:pt x="97" y="152"/>
                      <a:pt x="97" y="162"/>
                      <a:pt x="97" y="173"/>
                    </a:cubicBezTo>
                    <a:cubicBezTo>
                      <a:pt x="81" y="169"/>
                      <a:pt x="65" y="165"/>
                      <a:pt x="49" y="161"/>
                    </a:cubicBezTo>
                    <a:cubicBezTo>
                      <a:pt x="49" y="150"/>
                      <a:pt x="49" y="138"/>
                      <a:pt x="49" y="127"/>
                    </a:cubicBezTo>
                    <a:close/>
                    <a:moveTo>
                      <a:pt x="97" y="116"/>
                    </a:moveTo>
                    <a:cubicBezTo>
                      <a:pt x="49" y="104"/>
                      <a:pt x="49" y="104"/>
                      <a:pt x="49" y="104"/>
                    </a:cubicBezTo>
                    <a:cubicBezTo>
                      <a:pt x="49" y="69"/>
                      <a:pt x="49" y="69"/>
                      <a:pt x="49" y="69"/>
                    </a:cubicBezTo>
                    <a:cubicBezTo>
                      <a:pt x="97" y="85"/>
                      <a:pt x="97" y="85"/>
                      <a:pt x="97" y="85"/>
                    </a:cubicBezTo>
                    <a:lnTo>
                      <a:pt x="97" y="116"/>
                    </a:lnTo>
                    <a:close/>
                    <a:moveTo>
                      <a:pt x="159" y="133"/>
                    </a:moveTo>
                    <a:cubicBezTo>
                      <a:pt x="129" y="125"/>
                      <a:pt x="129" y="125"/>
                      <a:pt x="129" y="125"/>
                    </a:cubicBezTo>
                    <a:cubicBezTo>
                      <a:pt x="129" y="94"/>
                      <a:pt x="129" y="94"/>
                      <a:pt x="129" y="94"/>
                    </a:cubicBezTo>
                    <a:cubicBezTo>
                      <a:pt x="159" y="104"/>
                      <a:pt x="159" y="104"/>
                      <a:pt x="159" y="104"/>
                    </a:cubicBezTo>
                    <a:lnTo>
                      <a:pt x="159" y="133"/>
                    </a:lnTo>
                    <a:close/>
                    <a:moveTo>
                      <a:pt x="159" y="188"/>
                    </a:moveTo>
                    <a:cubicBezTo>
                      <a:pt x="149" y="185"/>
                      <a:pt x="139" y="183"/>
                      <a:pt x="129" y="180"/>
                    </a:cubicBezTo>
                    <a:cubicBezTo>
                      <a:pt x="129" y="170"/>
                      <a:pt x="129" y="160"/>
                      <a:pt x="129" y="150"/>
                    </a:cubicBezTo>
                    <a:cubicBezTo>
                      <a:pt x="139" y="153"/>
                      <a:pt x="149" y="156"/>
                      <a:pt x="159" y="159"/>
                    </a:cubicBezTo>
                    <a:cubicBezTo>
                      <a:pt x="159" y="168"/>
                      <a:pt x="159" y="178"/>
                      <a:pt x="159" y="188"/>
                    </a:cubicBezTo>
                    <a:close/>
                    <a:moveTo>
                      <a:pt x="159" y="243"/>
                    </a:moveTo>
                    <a:cubicBezTo>
                      <a:pt x="149" y="240"/>
                      <a:pt x="139" y="238"/>
                      <a:pt x="129" y="236"/>
                    </a:cubicBezTo>
                    <a:cubicBezTo>
                      <a:pt x="129" y="226"/>
                      <a:pt x="129" y="215"/>
                      <a:pt x="129" y="205"/>
                    </a:cubicBezTo>
                    <a:cubicBezTo>
                      <a:pt x="139" y="208"/>
                      <a:pt x="149" y="211"/>
                      <a:pt x="159" y="213"/>
                    </a:cubicBezTo>
                    <a:cubicBezTo>
                      <a:pt x="159" y="223"/>
                      <a:pt x="159" y="233"/>
                      <a:pt x="159" y="243"/>
                    </a:cubicBezTo>
                    <a:close/>
                    <a:moveTo>
                      <a:pt x="159" y="298"/>
                    </a:moveTo>
                    <a:cubicBezTo>
                      <a:pt x="149" y="296"/>
                      <a:pt x="139" y="294"/>
                      <a:pt x="129" y="292"/>
                    </a:cubicBezTo>
                    <a:cubicBezTo>
                      <a:pt x="129" y="281"/>
                      <a:pt x="129" y="271"/>
                      <a:pt x="129" y="261"/>
                    </a:cubicBezTo>
                    <a:cubicBezTo>
                      <a:pt x="139" y="263"/>
                      <a:pt x="149" y="266"/>
                      <a:pt x="159" y="268"/>
                    </a:cubicBezTo>
                    <a:cubicBezTo>
                      <a:pt x="159" y="278"/>
                      <a:pt x="159" y="288"/>
                      <a:pt x="159" y="298"/>
                    </a:cubicBezTo>
                    <a:close/>
                    <a:moveTo>
                      <a:pt x="159" y="353"/>
                    </a:moveTo>
                    <a:cubicBezTo>
                      <a:pt x="149" y="351"/>
                      <a:pt x="139" y="349"/>
                      <a:pt x="129" y="347"/>
                    </a:cubicBezTo>
                    <a:cubicBezTo>
                      <a:pt x="129" y="337"/>
                      <a:pt x="129" y="327"/>
                      <a:pt x="129" y="317"/>
                    </a:cubicBezTo>
                    <a:cubicBezTo>
                      <a:pt x="139" y="319"/>
                      <a:pt x="149" y="321"/>
                      <a:pt x="159" y="323"/>
                    </a:cubicBezTo>
                    <a:cubicBezTo>
                      <a:pt x="159" y="333"/>
                      <a:pt x="159" y="343"/>
                      <a:pt x="159" y="353"/>
                    </a:cubicBezTo>
                    <a:close/>
                    <a:moveTo>
                      <a:pt x="159" y="408"/>
                    </a:moveTo>
                    <a:cubicBezTo>
                      <a:pt x="149" y="406"/>
                      <a:pt x="139" y="405"/>
                      <a:pt x="129" y="403"/>
                    </a:cubicBezTo>
                    <a:cubicBezTo>
                      <a:pt x="129" y="393"/>
                      <a:pt x="129" y="383"/>
                      <a:pt x="129" y="372"/>
                    </a:cubicBezTo>
                    <a:cubicBezTo>
                      <a:pt x="139" y="374"/>
                      <a:pt x="149" y="376"/>
                      <a:pt x="159" y="378"/>
                    </a:cubicBezTo>
                    <a:cubicBezTo>
                      <a:pt x="159" y="388"/>
                      <a:pt x="159" y="398"/>
                      <a:pt x="159" y="408"/>
                    </a:cubicBezTo>
                    <a:close/>
                    <a:moveTo>
                      <a:pt x="160" y="463"/>
                    </a:moveTo>
                    <a:cubicBezTo>
                      <a:pt x="149" y="461"/>
                      <a:pt x="139" y="460"/>
                      <a:pt x="129" y="459"/>
                    </a:cubicBezTo>
                    <a:cubicBezTo>
                      <a:pt x="129" y="448"/>
                      <a:pt x="129" y="438"/>
                      <a:pt x="129" y="428"/>
                    </a:cubicBezTo>
                    <a:cubicBezTo>
                      <a:pt x="139" y="430"/>
                      <a:pt x="149" y="432"/>
                      <a:pt x="160" y="433"/>
                    </a:cubicBezTo>
                    <a:cubicBezTo>
                      <a:pt x="160" y="443"/>
                      <a:pt x="160" y="453"/>
                      <a:pt x="160" y="463"/>
                    </a:cubicBezTo>
                    <a:close/>
                    <a:moveTo>
                      <a:pt x="160" y="518"/>
                    </a:moveTo>
                    <a:cubicBezTo>
                      <a:pt x="149" y="516"/>
                      <a:pt x="139" y="515"/>
                      <a:pt x="129" y="514"/>
                    </a:cubicBezTo>
                    <a:cubicBezTo>
                      <a:pt x="129" y="504"/>
                      <a:pt x="129" y="494"/>
                      <a:pt x="129" y="484"/>
                    </a:cubicBezTo>
                    <a:cubicBezTo>
                      <a:pt x="139" y="485"/>
                      <a:pt x="149" y="487"/>
                      <a:pt x="160" y="488"/>
                    </a:cubicBezTo>
                    <a:cubicBezTo>
                      <a:pt x="160" y="498"/>
                      <a:pt x="160" y="508"/>
                      <a:pt x="160" y="518"/>
                    </a:cubicBezTo>
                    <a:close/>
                    <a:moveTo>
                      <a:pt x="160" y="572"/>
                    </a:moveTo>
                    <a:cubicBezTo>
                      <a:pt x="150" y="572"/>
                      <a:pt x="139" y="571"/>
                      <a:pt x="129" y="570"/>
                    </a:cubicBezTo>
                    <a:cubicBezTo>
                      <a:pt x="129" y="560"/>
                      <a:pt x="129" y="550"/>
                      <a:pt x="129" y="539"/>
                    </a:cubicBezTo>
                    <a:cubicBezTo>
                      <a:pt x="139" y="541"/>
                      <a:pt x="150" y="542"/>
                      <a:pt x="160" y="543"/>
                    </a:cubicBezTo>
                    <a:cubicBezTo>
                      <a:pt x="160" y="553"/>
                      <a:pt x="160" y="563"/>
                      <a:pt x="160" y="572"/>
                    </a:cubicBezTo>
                    <a:close/>
                    <a:moveTo>
                      <a:pt x="160" y="627"/>
                    </a:moveTo>
                    <a:cubicBezTo>
                      <a:pt x="150" y="627"/>
                      <a:pt x="140" y="626"/>
                      <a:pt x="129" y="626"/>
                    </a:cubicBezTo>
                    <a:cubicBezTo>
                      <a:pt x="129" y="616"/>
                      <a:pt x="129" y="605"/>
                      <a:pt x="129" y="595"/>
                    </a:cubicBezTo>
                    <a:cubicBezTo>
                      <a:pt x="140" y="596"/>
                      <a:pt x="150" y="597"/>
                      <a:pt x="160" y="598"/>
                    </a:cubicBezTo>
                    <a:cubicBezTo>
                      <a:pt x="160" y="608"/>
                      <a:pt x="160" y="618"/>
                      <a:pt x="160" y="627"/>
                    </a:cubicBezTo>
                    <a:close/>
                    <a:moveTo>
                      <a:pt x="160" y="682"/>
                    </a:moveTo>
                    <a:cubicBezTo>
                      <a:pt x="150" y="682"/>
                      <a:pt x="140" y="682"/>
                      <a:pt x="130" y="681"/>
                    </a:cubicBezTo>
                    <a:cubicBezTo>
                      <a:pt x="130" y="671"/>
                      <a:pt x="130" y="661"/>
                      <a:pt x="130" y="651"/>
                    </a:cubicBezTo>
                    <a:cubicBezTo>
                      <a:pt x="140" y="652"/>
                      <a:pt x="150" y="652"/>
                      <a:pt x="160" y="653"/>
                    </a:cubicBezTo>
                    <a:cubicBezTo>
                      <a:pt x="160" y="663"/>
                      <a:pt x="160" y="673"/>
                      <a:pt x="160" y="682"/>
                    </a:cubicBezTo>
                    <a:close/>
                    <a:moveTo>
                      <a:pt x="160" y="737"/>
                    </a:moveTo>
                    <a:cubicBezTo>
                      <a:pt x="150" y="737"/>
                      <a:pt x="140" y="737"/>
                      <a:pt x="130" y="737"/>
                    </a:cubicBezTo>
                    <a:cubicBezTo>
                      <a:pt x="130" y="727"/>
                      <a:pt x="130" y="717"/>
                      <a:pt x="130" y="706"/>
                    </a:cubicBezTo>
                    <a:cubicBezTo>
                      <a:pt x="140" y="707"/>
                      <a:pt x="150" y="708"/>
                      <a:pt x="160" y="708"/>
                    </a:cubicBezTo>
                    <a:cubicBezTo>
                      <a:pt x="160" y="718"/>
                      <a:pt x="160" y="728"/>
                      <a:pt x="160" y="737"/>
                    </a:cubicBezTo>
                    <a:close/>
                    <a:moveTo>
                      <a:pt x="160" y="792"/>
                    </a:moveTo>
                    <a:cubicBezTo>
                      <a:pt x="150" y="793"/>
                      <a:pt x="140" y="793"/>
                      <a:pt x="130" y="793"/>
                    </a:cubicBezTo>
                    <a:cubicBezTo>
                      <a:pt x="130" y="783"/>
                      <a:pt x="130" y="772"/>
                      <a:pt x="130" y="762"/>
                    </a:cubicBezTo>
                    <a:cubicBezTo>
                      <a:pt x="140" y="762"/>
                      <a:pt x="150" y="763"/>
                      <a:pt x="160" y="763"/>
                    </a:cubicBezTo>
                    <a:cubicBezTo>
                      <a:pt x="160" y="773"/>
                      <a:pt x="160" y="783"/>
                      <a:pt x="160" y="792"/>
                    </a:cubicBezTo>
                    <a:close/>
                    <a:moveTo>
                      <a:pt x="160" y="847"/>
                    </a:moveTo>
                    <a:cubicBezTo>
                      <a:pt x="150" y="848"/>
                      <a:pt x="140" y="848"/>
                      <a:pt x="130" y="849"/>
                    </a:cubicBezTo>
                    <a:cubicBezTo>
                      <a:pt x="130" y="838"/>
                      <a:pt x="130" y="828"/>
                      <a:pt x="130" y="818"/>
                    </a:cubicBezTo>
                    <a:cubicBezTo>
                      <a:pt x="140" y="818"/>
                      <a:pt x="150" y="818"/>
                      <a:pt x="160" y="818"/>
                    </a:cubicBezTo>
                    <a:cubicBezTo>
                      <a:pt x="160" y="828"/>
                      <a:pt x="160" y="838"/>
                      <a:pt x="160" y="847"/>
                    </a:cubicBezTo>
                    <a:close/>
                    <a:moveTo>
                      <a:pt x="160" y="902"/>
                    </a:moveTo>
                    <a:cubicBezTo>
                      <a:pt x="150" y="903"/>
                      <a:pt x="140" y="904"/>
                      <a:pt x="130" y="904"/>
                    </a:cubicBezTo>
                    <a:cubicBezTo>
                      <a:pt x="130" y="894"/>
                      <a:pt x="130" y="884"/>
                      <a:pt x="130" y="874"/>
                    </a:cubicBezTo>
                    <a:cubicBezTo>
                      <a:pt x="140" y="873"/>
                      <a:pt x="150" y="873"/>
                      <a:pt x="160" y="873"/>
                    </a:cubicBezTo>
                    <a:cubicBezTo>
                      <a:pt x="160" y="883"/>
                      <a:pt x="160" y="893"/>
                      <a:pt x="160" y="902"/>
                    </a:cubicBezTo>
                    <a:close/>
                    <a:moveTo>
                      <a:pt x="160" y="957"/>
                    </a:moveTo>
                    <a:cubicBezTo>
                      <a:pt x="150" y="958"/>
                      <a:pt x="140" y="959"/>
                      <a:pt x="130" y="960"/>
                    </a:cubicBezTo>
                    <a:cubicBezTo>
                      <a:pt x="130" y="950"/>
                      <a:pt x="130" y="939"/>
                      <a:pt x="130" y="929"/>
                    </a:cubicBezTo>
                    <a:cubicBezTo>
                      <a:pt x="140" y="929"/>
                      <a:pt x="150" y="928"/>
                      <a:pt x="160" y="928"/>
                    </a:cubicBezTo>
                    <a:cubicBezTo>
                      <a:pt x="160" y="938"/>
                      <a:pt x="160" y="947"/>
                      <a:pt x="160" y="957"/>
                    </a:cubicBezTo>
                    <a:close/>
                    <a:moveTo>
                      <a:pt x="161" y="1012"/>
                    </a:moveTo>
                    <a:cubicBezTo>
                      <a:pt x="150" y="1013"/>
                      <a:pt x="140" y="1014"/>
                      <a:pt x="130" y="1016"/>
                    </a:cubicBezTo>
                    <a:cubicBezTo>
                      <a:pt x="130" y="1005"/>
                      <a:pt x="130" y="995"/>
                      <a:pt x="130" y="985"/>
                    </a:cubicBezTo>
                    <a:cubicBezTo>
                      <a:pt x="140" y="984"/>
                      <a:pt x="150" y="984"/>
                      <a:pt x="161" y="983"/>
                    </a:cubicBezTo>
                    <a:cubicBezTo>
                      <a:pt x="161" y="993"/>
                      <a:pt x="161" y="1002"/>
                      <a:pt x="161" y="1012"/>
                    </a:cubicBezTo>
                    <a:close/>
                    <a:moveTo>
                      <a:pt x="161" y="1067"/>
                    </a:moveTo>
                    <a:cubicBezTo>
                      <a:pt x="130" y="1071"/>
                      <a:pt x="130" y="1071"/>
                      <a:pt x="130" y="1071"/>
                    </a:cubicBezTo>
                    <a:cubicBezTo>
                      <a:pt x="130" y="1041"/>
                      <a:pt x="130" y="1041"/>
                      <a:pt x="130" y="1041"/>
                    </a:cubicBezTo>
                    <a:cubicBezTo>
                      <a:pt x="161" y="1038"/>
                      <a:pt x="161" y="1038"/>
                      <a:pt x="161" y="1038"/>
                    </a:cubicBezTo>
                    <a:lnTo>
                      <a:pt x="161" y="1067"/>
                    </a:lnTo>
                    <a:close/>
                    <a:moveTo>
                      <a:pt x="186" y="1036"/>
                    </a:moveTo>
                    <a:cubicBezTo>
                      <a:pt x="208" y="1034"/>
                      <a:pt x="208" y="1034"/>
                      <a:pt x="208" y="1034"/>
                    </a:cubicBezTo>
                    <a:cubicBezTo>
                      <a:pt x="208" y="1061"/>
                      <a:pt x="208" y="1061"/>
                      <a:pt x="208" y="1061"/>
                    </a:cubicBezTo>
                    <a:cubicBezTo>
                      <a:pt x="186" y="1065"/>
                      <a:pt x="186" y="1065"/>
                      <a:pt x="186" y="1065"/>
                    </a:cubicBezTo>
                    <a:lnTo>
                      <a:pt x="186" y="1036"/>
                    </a:lnTo>
                    <a:close/>
                    <a:moveTo>
                      <a:pt x="186" y="982"/>
                    </a:moveTo>
                    <a:cubicBezTo>
                      <a:pt x="193" y="981"/>
                      <a:pt x="200" y="981"/>
                      <a:pt x="208" y="980"/>
                    </a:cubicBezTo>
                    <a:cubicBezTo>
                      <a:pt x="208" y="990"/>
                      <a:pt x="208" y="999"/>
                      <a:pt x="208" y="1008"/>
                    </a:cubicBezTo>
                    <a:cubicBezTo>
                      <a:pt x="200" y="1008"/>
                      <a:pt x="193" y="1009"/>
                      <a:pt x="186" y="1010"/>
                    </a:cubicBezTo>
                    <a:cubicBezTo>
                      <a:pt x="186" y="1001"/>
                      <a:pt x="186" y="991"/>
                      <a:pt x="186" y="982"/>
                    </a:cubicBezTo>
                    <a:close/>
                    <a:moveTo>
                      <a:pt x="186" y="956"/>
                    </a:moveTo>
                    <a:cubicBezTo>
                      <a:pt x="186" y="946"/>
                      <a:pt x="186" y="937"/>
                      <a:pt x="186" y="928"/>
                    </a:cubicBezTo>
                    <a:cubicBezTo>
                      <a:pt x="193" y="927"/>
                      <a:pt x="200" y="927"/>
                      <a:pt x="208" y="927"/>
                    </a:cubicBezTo>
                    <a:cubicBezTo>
                      <a:pt x="208" y="936"/>
                      <a:pt x="208" y="945"/>
                      <a:pt x="208" y="954"/>
                    </a:cubicBezTo>
                    <a:cubicBezTo>
                      <a:pt x="200" y="954"/>
                      <a:pt x="193" y="955"/>
                      <a:pt x="186" y="956"/>
                    </a:cubicBezTo>
                    <a:close/>
                    <a:moveTo>
                      <a:pt x="186" y="873"/>
                    </a:moveTo>
                    <a:cubicBezTo>
                      <a:pt x="193" y="873"/>
                      <a:pt x="200" y="873"/>
                      <a:pt x="208" y="873"/>
                    </a:cubicBezTo>
                    <a:cubicBezTo>
                      <a:pt x="208" y="882"/>
                      <a:pt x="208" y="891"/>
                      <a:pt x="208" y="900"/>
                    </a:cubicBezTo>
                    <a:cubicBezTo>
                      <a:pt x="200" y="900"/>
                      <a:pt x="193" y="901"/>
                      <a:pt x="186" y="901"/>
                    </a:cubicBezTo>
                    <a:cubicBezTo>
                      <a:pt x="186" y="892"/>
                      <a:pt x="186" y="883"/>
                      <a:pt x="186" y="873"/>
                    </a:cubicBezTo>
                    <a:close/>
                    <a:moveTo>
                      <a:pt x="186" y="847"/>
                    </a:moveTo>
                    <a:cubicBezTo>
                      <a:pt x="186" y="838"/>
                      <a:pt x="186" y="828"/>
                      <a:pt x="186" y="819"/>
                    </a:cubicBezTo>
                    <a:cubicBezTo>
                      <a:pt x="193" y="819"/>
                      <a:pt x="200" y="819"/>
                      <a:pt x="208" y="819"/>
                    </a:cubicBezTo>
                    <a:cubicBezTo>
                      <a:pt x="208" y="828"/>
                      <a:pt x="208" y="837"/>
                      <a:pt x="208" y="846"/>
                    </a:cubicBezTo>
                    <a:cubicBezTo>
                      <a:pt x="200" y="846"/>
                      <a:pt x="193" y="847"/>
                      <a:pt x="186" y="847"/>
                    </a:cubicBezTo>
                    <a:close/>
                    <a:moveTo>
                      <a:pt x="186" y="764"/>
                    </a:moveTo>
                    <a:cubicBezTo>
                      <a:pt x="193" y="765"/>
                      <a:pt x="200" y="765"/>
                      <a:pt x="208" y="765"/>
                    </a:cubicBezTo>
                    <a:cubicBezTo>
                      <a:pt x="208" y="774"/>
                      <a:pt x="208" y="783"/>
                      <a:pt x="208" y="792"/>
                    </a:cubicBezTo>
                    <a:cubicBezTo>
                      <a:pt x="200" y="792"/>
                      <a:pt x="193" y="792"/>
                      <a:pt x="186" y="793"/>
                    </a:cubicBezTo>
                    <a:cubicBezTo>
                      <a:pt x="186" y="783"/>
                      <a:pt x="186" y="774"/>
                      <a:pt x="186" y="764"/>
                    </a:cubicBezTo>
                    <a:close/>
                    <a:moveTo>
                      <a:pt x="186" y="738"/>
                    </a:moveTo>
                    <a:cubicBezTo>
                      <a:pt x="186" y="729"/>
                      <a:pt x="186" y="719"/>
                      <a:pt x="186" y="710"/>
                    </a:cubicBezTo>
                    <a:cubicBezTo>
                      <a:pt x="193" y="710"/>
                      <a:pt x="200" y="711"/>
                      <a:pt x="208" y="711"/>
                    </a:cubicBezTo>
                    <a:cubicBezTo>
                      <a:pt x="208" y="720"/>
                      <a:pt x="208" y="729"/>
                      <a:pt x="208" y="738"/>
                    </a:cubicBezTo>
                    <a:cubicBezTo>
                      <a:pt x="200" y="738"/>
                      <a:pt x="193" y="738"/>
                      <a:pt x="186" y="738"/>
                    </a:cubicBezTo>
                    <a:close/>
                    <a:moveTo>
                      <a:pt x="186" y="656"/>
                    </a:moveTo>
                    <a:cubicBezTo>
                      <a:pt x="193" y="656"/>
                      <a:pt x="200" y="657"/>
                      <a:pt x="208" y="657"/>
                    </a:cubicBezTo>
                    <a:cubicBezTo>
                      <a:pt x="208" y="666"/>
                      <a:pt x="208" y="675"/>
                      <a:pt x="208" y="685"/>
                    </a:cubicBezTo>
                    <a:cubicBezTo>
                      <a:pt x="200" y="684"/>
                      <a:pt x="193" y="684"/>
                      <a:pt x="186" y="684"/>
                    </a:cubicBezTo>
                    <a:cubicBezTo>
                      <a:pt x="186" y="674"/>
                      <a:pt x="186" y="665"/>
                      <a:pt x="186" y="656"/>
                    </a:cubicBezTo>
                    <a:close/>
                    <a:moveTo>
                      <a:pt x="186" y="601"/>
                    </a:moveTo>
                    <a:cubicBezTo>
                      <a:pt x="193" y="602"/>
                      <a:pt x="200" y="603"/>
                      <a:pt x="208" y="604"/>
                    </a:cubicBezTo>
                    <a:cubicBezTo>
                      <a:pt x="208" y="613"/>
                      <a:pt x="208" y="622"/>
                      <a:pt x="208" y="631"/>
                    </a:cubicBezTo>
                    <a:cubicBezTo>
                      <a:pt x="200" y="630"/>
                      <a:pt x="193" y="630"/>
                      <a:pt x="186" y="629"/>
                    </a:cubicBezTo>
                    <a:cubicBezTo>
                      <a:pt x="186" y="620"/>
                      <a:pt x="186" y="611"/>
                      <a:pt x="186" y="601"/>
                    </a:cubicBezTo>
                    <a:close/>
                    <a:moveTo>
                      <a:pt x="186" y="547"/>
                    </a:moveTo>
                    <a:cubicBezTo>
                      <a:pt x="193" y="548"/>
                      <a:pt x="200" y="549"/>
                      <a:pt x="208" y="550"/>
                    </a:cubicBezTo>
                    <a:cubicBezTo>
                      <a:pt x="208" y="559"/>
                      <a:pt x="208" y="568"/>
                      <a:pt x="208" y="577"/>
                    </a:cubicBezTo>
                    <a:cubicBezTo>
                      <a:pt x="200" y="576"/>
                      <a:pt x="193" y="576"/>
                      <a:pt x="186" y="575"/>
                    </a:cubicBezTo>
                    <a:cubicBezTo>
                      <a:pt x="186" y="566"/>
                      <a:pt x="186" y="556"/>
                      <a:pt x="186" y="547"/>
                    </a:cubicBezTo>
                    <a:close/>
                    <a:moveTo>
                      <a:pt x="186" y="492"/>
                    </a:moveTo>
                    <a:cubicBezTo>
                      <a:pt x="193" y="494"/>
                      <a:pt x="200" y="495"/>
                      <a:pt x="208" y="496"/>
                    </a:cubicBezTo>
                    <a:cubicBezTo>
                      <a:pt x="208" y="505"/>
                      <a:pt x="208" y="514"/>
                      <a:pt x="208" y="523"/>
                    </a:cubicBezTo>
                    <a:cubicBezTo>
                      <a:pt x="200" y="522"/>
                      <a:pt x="193" y="521"/>
                      <a:pt x="186" y="521"/>
                    </a:cubicBezTo>
                    <a:cubicBezTo>
                      <a:pt x="186" y="511"/>
                      <a:pt x="186" y="502"/>
                      <a:pt x="186" y="492"/>
                    </a:cubicBezTo>
                    <a:close/>
                    <a:moveTo>
                      <a:pt x="186" y="438"/>
                    </a:moveTo>
                    <a:cubicBezTo>
                      <a:pt x="193" y="439"/>
                      <a:pt x="200" y="441"/>
                      <a:pt x="208" y="442"/>
                    </a:cubicBezTo>
                    <a:cubicBezTo>
                      <a:pt x="208" y="451"/>
                      <a:pt x="208" y="460"/>
                      <a:pt x="208" y="469"/>
                    </a:cubicBezTo>
                    <a:cubicBezTo>
                      <a:pt x="200" y="468"/>
                      <a:pt x="193" y="467"/>
                      <a:pt x="186" y="466"/>
                    </a:cubicBezTo>
                    <a:cubicBezTo>
                      <a:pt x="186" y="457"/>
                      <a:pt x="186" y="448"/>
                      <a:pt x="186" y="438"/>
                    </a:cubicBezTo>
                    <a:close/>
                    <a:moveTo>
                      <a:pt x="186" y="384"/>
                    </a:moveTo>
                    <a:cubicBezTo>
                      <a:pt x="193" y="385"/>
                      <a:pt x="200" y="387"/>
                      <a:pt x="208" y="388"/>
                    </a:cubicBezTo>
                    <a:cubicBezTo>
                      <a:pt x="208" y="397"/>
                      <a:pt x="208" y="406"/>
                      <a:pt x="208" y="415"/>
                    </a:cubicBezTo>
                    <a:cubicBezTo>
                      <a:pt x="200" y="414"/>
                      <a:pt x="193" y="413"/>
                      <a:pt x="186" y="412"/>
                    </a:cubicBezTo>
                    <a:cubicBezTo>
                      <a:pt x="186" y="403"/>
                      <a:pt x="186" y="393"/>
                      <a:pt x="186" y="384"/>
                    </a:cubicBezTo>
                    <a:close/>
                    <a:moveTo>
                      <a:pt x="186" y="329"/>
                    </a:moveTo>
                    <a:cubicBezTo>
                      <a:pt x="193" y="331"/>
                      <a:pt x="200" y="333"/>
                      <a:pt x="208" y="334"/>
                    </a:cubicBezTo>
                    <a:cubicBezTo>
                      <a:pt x="208" y="343"/>
                      <a:pt x="208" y="352"/>
                      <a:pt x="208" y="361"/>
                    </a:cubicBezTo>
                    <a:cubicBezTo>
                      <a:pt x="200" y="360"/>
                      <a:pt x="193" y="359"/>
                      <a:pt x="186" y="358"/>
                    </a:cubicBezTo>
                    <a:cubicBezTo>
                      <a:pt x="186" y="348"/>
                      <a:pt x="186" y="339"/>
                      <a:pt x="186" y="329"/>
                    </a:cubicBezTo>
                    <a:close/>
                    <a:moveTo>
                      <a:pt x="186" y="275"/>
                    </a:moveTo>
                    <a:cubicBezTo>
                      <a:pt x="193" y="277"/>
                      <a:pt x="200" y="279"/>
                      <a:pt x="208" y="280"/>
                    </a:cubicBezTo>
                    <a:cubicBezTo>
                      <a:pt x="208" y="289"/>
                      <a:pt x="208" y="299"/>
                      <a:pt x="208" y="308"/>
                    </a:cubicBezTo>
                    <a:cubicBezTo>
                      <a:pt x="200" y="306"/>
                      <a:pt x="193" y="305"/>
                      <a:pt x="186" y="303"/>
                    </a:cubicBezTo>
                    <a:cubicBezTo>
                      <a:pt x="186" y="294"/>
                      <a:pt x="186" y="284"/>
                      <a:pt x="186" y="275"/>
                    </a:cubicBezTo>
                    <a:close/>
                    <a:moveTo>
                      <a:pt x="186" y="249"/>
                    </a:moveTo>
                    <a:cubicBezTo>
                      <a:pt x="186" y="239"/>
                      <a:pt x="186" y="230"/>
                      <a:pt x="186" y="221"/>
                    </a:cubicBezTo>
                    <a:cubicBezTo>
                      <a:pt x="193" y="223"/>
                      <a:pt x="200" y="225"/>
                      <a:pt x="208" y="227"/>
                    </a:cubicBezTo>
                    <a:cubicBezTo>
                      <a:pt x="208" y="236"/>
                      <a:pt x="208" y="245"/>
                      <a:pt x="208" y="254"/>
                    </a:cubicBezTo>
                    <a:cubicBezTo>
                      <a:pt x="200" y="252"/>
                      <a:pt x="193" y="250"/>
                      <a:pt x="186" y="249"/>
                    </a:cubicBezTo>
                    <a:close/>
                    <a:moveTo>
                      <a:pt x="186" y="166"/>
                    </a:moveTo>
                    <a:cubicBezTo>
                      <a:pt x="193" y="168"/>
                      <a:pt x="200" y="171"/>
                      <a:pt x="208" y="173"/>
                    </a:cubicBezTo>
                    <a:cubicBezTo>
                      <a:pt x="208" y="182"/>
                      <a:pt x="208" y="191"/>
                      <a:pt x="208" y="200"/>
                    </a:cubicBezTo>
                    <a:cubicBezTo>
                      <a:pt x="200" y="198"/>
                      <a:pt x="193" y="196"/>
                      <a:pt x="186" y="194"/>
                    </a:cubicBezTo>
                    <a:cubicBezTo>
                      <a:pt x="186" y="185"/>
                      <a:pt x="186" y="176"/>
                      <a:pt x="186" y="166"/>
                    </a:cubicBezTo>
                    <a:close/>
                    <a:moveTo>
                      <a:pt x="208" y="146"/>
                    </a:moveTo>
                    <a:cubicBezTo>
                      <a:pt x="186" y="140"/>
                      <a:pt x="186" y="140"/>
                      <a:pt x="186" y="140"/>
                    </a:cubicBezTo>
                    <a:cubicBezTo>
                      <a:pt x="186" y="112"/>
                      <a:pt x="186" y="112"/>
                      <a:pt x="186" y="112"/>
                    </a:cubicBezTo>
                    <a:cubicBezTo>
                      <a:pt x="208" y="119"/>
                      <a:pt x="208" y="119"/>
                      <a:pt x="208" y="119"/>
                    </a:cubicBezTo>
                    <a:lnTo>
                      <a:pt x="208" y="146"/>
                    </a:lnTo>
                    <a:close/>
                    <a:moveTo>
                      <a:pt x="228" y="1033"/>
                    </a:moveTo>
                    <a:cubicBezTo>
                      <a:pt x="247" y="1031"/>
                      <a:pt x="247" y="1031"/>
                      <a:pt x="247" y="1031"/>
                    </a:cubicBezTo>
                    <a:cubicBezTo>
                      <a:pt x="247" y="1057"/>
                      <a:pt x="247" y="1057"/>
                      <a:pt x="247" y="1057"/>
                    </a:cubicBezTo>
                    <a:cubicBezTo>
                      <a:pt x="228" y="1060"/>
                      <a:pt x="228" y="1060"/>
                      <a:pt x="228" y="1060"/>
                    </a:cubicBezTo>
                    <a:lnTo>
                      <a:pt x="228" y="1033"/>
                    </a:lnTo>
                    <a:close/>
                    <a:moveTo>
                      <a:pt x="228" y="980"/>
                    </a:moveTo>
                    <a:cubicBezTo>
                      <a:pt x="234" y="979"/>
                      <a:pt x="241" y="979"/>
                      <a:pt x="247" y="978"/>
                    </a:cubicBezTo>
                    <a:cubicBezTo>
                      <a:pt x="247" y="987"/>
                      <a:pt x="247" y="995"/>
                      <a:pt x="247" y="1004"/>
                    </a:cubicBezTo>
                    <a:cubicBezTo>
                      <a:pt x="241" y="1005"/>
                      <a:pt x="234" y="1005"/>
                      <a:pt x="228" y="1006"/>
                    </a:cubicBezTo>
                    <a:cubicBezTo>
                      <a:pt x="228" y="997"/>
                      <a:pt x="228" y="989"/>
                      <a:pt x="228" y="980"/>
                    </a:cubicBezTo>
                    <a:close/>
                    <a:moveTo>
                      <a:pt x="228" y="926"/>
                    </a:moveTo>
                    <a:cubicBezTo>
                      <a:pt x="234" y="926"/>
                      <a:pt x="241" y="926"/>
                      <a:pt x="247" y="926"/>
                    </a:cubicBezTo>
                    <a:cubicBezTo>
                      <a:pt x="247" y="934"/>
                      <a:pt x="247" y="943"/>
                      <a:pt x="247" y="951"/>
                    </a:cubicBezTo>
                    <a:cubicBezTo>
                      <a:pt x="241" y="952"/>
                      <a:pt x="234" y="952"/>
                      <a:pt x="228" y="953"/>
                    </a:cubicBezTo>
                    <a:cubicBezTo>
                      <a:pt x="228" y="944"/>
                      <a:pt x="228" y="935"/>
                      <a:pt x="228" y="926"/>
                    </a:cubicBezTo>
                    <a:close/>
                    <a:moveTo>
                      <a:pt x="228" y="873"/>
                    </a:moveTo>
                    <a:cubicBezTo>
                      <a:pt x="235" y="873"/>
                      <a:pt x="241" y="873"/>
                      <a:pt x="247" y="873"/>
                    </a:cubicBezTo>
                    <a:cubicBezTo>
                      <a:pt x="247" y="881"/>
                      <a:pt x="247" y="890"/>
                      <a:pt x="247" y="898"/>
                    </a:cubicBezTo>
                    <a:cubicBezTo>
                      <a:pt x="241" y="899"/>
                      <a:pt x="235" y="899"/>
                      <a:pt x="228" y="899"/>
                    </a:cubicBezTo>
                    <a:cubicBezTo>
                      <a:pt x="228" y="891"/>
                      <a:pt x="228" y="882"/>
                      <a:pt x="228" y="873"/>
                    </a:cubicBezTo>
                    <a:close/>
                    <a:moveTo>
                      <a:pt x="228" y="820"/>
                    </a:moveTo>
                    <a:cubicBezTo>
                      <a:pt x="235" y="820"/>
                      <a:pt x="241" y="820"/>
                      <a:pt x="247" y="820"/>
                    </a:cubicBezTo>
                    <a:cubicBezTo>
                      <a:pt x="247" y="828"/>
                      <a:pt x="247" y="837"/>
                      <a:pt x="247" y="845"/>
                    </a:cubicBezTo>
                    <a:cubicBezTo>
                      <a:pt x="241" y="845"/>
                      <a:pt x="235" y="846"/>
                      <a:pt x="228" y="846"/>
                    </a:cubicBezTo>
                    <a:cubicBezTo>
                      <a:pt x="228" y="837"/>
                      <a:pt x="228" y="828"/>
                      <a:pt x="228" y="820"/>
                    </a:cubicBezTo>
                    <a:close/>
                    <a:moveTo>
                      <a:pt x="228" y="766"/>
                    </a:moveTo>
                    <a:cubicBezTo>
                      <a:pt x="235" y="766"/>
                      <a:pt x="241" y="767"/>
                      <a:pt x="248" y="767"/>
                    </a:cubicBezTo>
                    <a:cubicBezTo>
                      <a:pt x="248" y="775"/>
                      <a:pt x="248" y="784"/>
                      <a:pt x="248" y="792"/>
                    </a:cubicBezTo>
                    <a:cubicBezTo>
                      <a:pt x="241" y="792"/>
                      <a:pt x="235" y="792"/>
                      <a:pt x="228" y="793"/>
                    </a:cubicBezTo>
                    <a:cubicBezTo>
                      <a:pt x="228" y="784"/>
                      <a:pt x="228" y="775"/>
                      <a:pt x="228" y="766"/>
                    </a:cubicBezTo>
                    <a:close/>
                    <a:moveTo>
                      <a:pt x="229" y="713"/>
                    </a:moveTo>
                    <a:cubicBezTo>
                      <a:pt x="235" y="713"/>
                      <a:pt x="241" y="714"/>
                      <a:pt x="248" y="714"/>
                    </a:cubicBezTo>
                    <a:cubicBezTo>
                      <a:pt x="248" y="722"/>
                      <a:pt x="248" y="731"/>
                      <a:pt x="248" y="739"/>
                    </a:cubicBezTo>
                    <a:cubicBezTo>
                      <a:pt x="241" y="739"/>
                      <a:pt x="235" y="739"/>
                      <a:pt x="229" y="739"/>
                    </a:cubicBezTo>
                    <a:cubicBezTo>
                      <a:pt x="229" y="730"/>
                      <a:pt x="229" y="722"/>
                      <a:pt x="229" y="713"/>
                    </a:cubicBezTo>
                    <a:close/>
                    <a:moveTo>
                      <a:pt x="229" y="659"/>
                    </a:moveTo>
                    <a:cubicBezTo>
                      <a:pt x="235" y="660"/>
                      <a:pt x="241" y="660"/>
                      <a:pt x="248" y="661"/>
                    </a:cubicBezTo>
                    <a:cubicBezTo>
                      <a:pt x="248" y="669"/>
                      <a:pt x="248" y="678"/>
                      <a:pt x="248" y="686"/>
                    </a:cubicBezTo>
                    <a:cubicBezTo>
                      <a:pt x="241" y="686"/>
                      <a:pt x="235" y="686"/>
                      <a:pt x="229" y="686"/>
                    </a:cubicBezTo>
                    <a:cubicBezTo>
                      <a:pt x="229" y="677"/>
                      <a:pt x="229" y="668"/>
                      <a:pt x="229" y="659"/>
                    </a:cubicBezTo>
                    <a:close/>
                    <a:moveTo>
                      <a:pt x="229" y="606"/>
                    </a:moveTo>
                    <a:cubicBezTo>
                      <a:pt x="235" y="607"/>
                      <a:pt x="242" y="607"/>
                      <a:pt x="248" y="608"/>
                    </a:cubicBezTo>
                    <a:cubicBezTo>
                      <a:pt x="248" y="617"/>
                      <a:pt x="248" y="625"/>
                      <a:pt x="248" y="634"/>
                    </a:cubicBezTo>
                    <a:cubicBezTo>
                      <a:pt x="242" y="633"/>
                      <a:pt x="235" y="633"/>
                      <a:pt x="229" y="632"/>
                    </a:cubicBezTo>
                    <a:cubicBezTo>
                      <a:pt x="229" y="624"/>
                      <a:pt x="229" y="615"/>
                      <a:pt x="229" y="606"/>
                    </a:cubicBezTo>
                    <a:close/>
                    <a:moveTo>
                      <a:pt x="229" y="553"/>
                    </a:moveTo>
                    <a:cubicBezTo>
                      <a:pt x="235" y="553"/>
                      <a:pt x="242" y="554"/>
                      <a:pt x="248" y="555"/>
                    </a:cubicBezTo>
                    <a:cubicBezTo>
                      <a:pt x="248" y="564"/>
                      <a:pt x="248" y="572"/>
                      <a:pt x="248" y="581"/>
                    </a:cubicBezTo>
                    <a:cubicBezTo>
                      <a:pt x="242" y="580"/>
                      <a:pt x="235" y="580"/>
                      <a:pt x="229" y="579"/>
                    </a:cubicBezTo>
                    <a:cubicBezTo>
                      <a:pt x="229" y="570"/>
                      <a:pt x="229" y="561"/>
                      <a:pt x="229" y="553"/>
                    </a:cubicBezTo>
                    <a:close/>
                    <a:moveTo>
                      <a:pt x="229" y="499"/>
                    </a:moveTo>
                    <a:cubicBezTo>
                      <a:pt x="236" y="500"/>
                      <a:pt x="242" y="501"/>
                      <a:pt x="248" y="502"/>
                    </a:cubicBezTo>
                    <a:cubicBezTo>
                      <a:pt x="248" y="511"/>
                      <a:pt x="248" y="519"/>
                      <a:pt x="248" y="528"/>
                    </a:cubicBezTo>
                    <a:cubicBezTo>
                      <a:pt x="242" y="527"/>
                      <a:pt x="236" y="526"/>
                      <a:pt x="229" y="526"/>
                    </a:cubicBezTo>
                    <a:cubicBezTo>
                      <a:pt x="229" y="517"/>
                      <a:pt x="229" y="508"/>
                      <a:pt x="229" y="499"/>
                    </a:cubicBezTo>
                    <a:close/>
                    <a:moveTo>
                      <a:pt x="229" y="446"/>
                    </a:moveTo>
                    <a:cubicBezTo>
                      <a:pt x="236" y="447"/>
                      <a:pt x="242" y="448"/>
                      <a:pt x="248" y="449"/>
                    </a:cubicBezTo>
                    <a:cubicBezTo>
                      <a:pt x="248" y="458"/>
                      <a:pt x="248" y="466"/>
                      <a:pt x="248" y="475"/>
                    </a:cubicBezTo>
                    <a:cubicBezTo>
                      <a:pt x="242" y="474"/>
                      <a:pt x="236" y="473"/>
                      <a:pt x="229" y="472"/>
                    </a:cubicBezTo>
                    <a:cubicBezTo>
                      <a:pt x="229" y="464"/>
                      <a:pt x="229" y="455"/>
                      <a:pt x="229" y="446"/>
                    </a:cubicBezTo>
                    <a:close/>
                    <a:moveTo>
                      <a:pt x="230" y="393"/>
                    </a:moveTo>
                    <a:cubicBezTo>
                      <a:pt x="236" y="394"/>
                      <a:pt x="242" y="395"/>
                      <a:pt x="249" y="396"/>
                    </a:cubicBezTo>
                    <a:cubicBezTo>
                      <a:pt x="249" y="405"/>
                      <a:pt x="249" y="413"/>
                      <a:pt x="249" y="422"/>
                    </a:cubicBezTo>
                    <a:cubicBezTo>
                      <a:pt x="242" y="421"/>
                      <a:pt x="236" y="420"/>
                      <a:pt x="230" y="419"/>
                    </a:cubicBezTo>
                    <a:cubicBezTo>
                      <a:pt x="230" y="410"/>
                      <a:pt x="230" y="401"/>
                      <a:pt x="230" y="393"/>
                    </a:cubicBezTo>
                    <a:close/>
                    <a:moveTo>
                      <a:pt x="230" y="339"/>
                    </a:moveTo>
                    <a:cubicBezTo>
                      <a:pt x="236" y="341"/>
                      <a:pt x="242" y="342"/>
                      <a:pt x="249" y="343"/>
                    </a:cubicBezTo>
                    <a:cubicBezTo>
                      <a:pt x="249" y="352"/>
                      <a:pt x="249" y="360"/>
                      <a:pt x="249" y="369"/>
                    </a:cubicBezTo>
                    <a:cubicBezTo>
                      <a:pt x="242" y="368"/>
                      <a:pt x="236" y="367"/>
                      <a:pt x="230" y="366"/>
                    </a:cubicBezTo>
                    <a:cubicBezTo>
                      <a:pt x="230" y="357"/>
                      <a:pt x="230" y="348"/>
                      <a:pt x="230" y="339"/>
                    </a:cubicBezTo>
                    <a:close/>
                    <a:moveTo>
                      <a:pt x="230" y="286"/>
                    </a:moveTo>
                    <a:cubicBezTo>
                      <a:pt x="236" y="287"/>
                      <a:pt x="242" y="289"/>
                      <a:pt x="249" y="291"/>
                    </a:cubicBezTo>
                    <a:cubicBezTo>
                      <a:pt x="249" y="299"/>
                      <a:pt x="249" y="307"/>
                      <a:pt x="249" y="316"/>
                    </a:cubicBezTo>
                    <a:cubicBezTo>
                      <a:pt x="242" y="315"/>
                      <a:pt x="236" y="313"/>
                      <a:pt x="230" y="312"/>
                    </a:cubicBezTo>
                    <a:cubicBezTo>
                      <a:pt x="230" y="303"/>
                      <a:pt x="230" y="295"/>
                      <a:pt x="230" y="286"/>
                    </a:cubicBezTo>
                    <a:close/>
                    <a:moveTo>
                      <a:pt x="230" y="232"/>
                    </a:moveTo>
                    <a:cubicBezTo>
                      <a:pt x="236" y="234"/>
                      <a:pt x="243" y="236"/>
                      <a:pt x="249" y="238"/>
                    </a:cubicBezTo>
                    <a:cubicBezTo>
                      <a:pt x="249" y="246"/>
                      <a:pt x="249" y="255"/>
                      <a:pt x="249" y="263"/>
                    </a:cubicBezTo>
                    <a:cubicBezTo>
                      <a:pt x="243" y="262"/>
                      <a:pt x="236" y="260"/>
                      <a:pt x="230" y="259"/>
                    </a:cubicBezTo>
                    <a:cubicBezTo>
                      <a:pt x="230" y="250"/>
                      <a:pt x="230" y="241"/>
                      <a:pt x="230" y="232"/>
                    </a:cubicBezTo>
                    <a:close/>
                    <a:moveTo>
                      <a:pt x="230" y="179"/>
                    </a:moveTo>
                    <a:cubicBezTo>
                      <a:pt x="236" y="181"/>
                      <a:pt x="243" y="183"/>
                      <a:pt x="249" y="185"/>
                    </a:cubicBezTo>
                    <a:cubicBezTo>
                      <a:pt x="249" y="193"/>
                      <a:pt x="249" y="202"/>
                      <a:pt x="249" y="210"/>
                    </a:cubicBezTo>
                    <a:cubicBezTo>
                      <a:pt x="243" y="209"/>
                      <a:pt x="236" y="207"/>
                      <a:pt x="230" y="205"/>
                    </a:cubicBezTo>
                    <a:cubicBezTo>
                      <a:pt x="230" y="197"/>
                      <a:pt x="230" y="188"/>
                      <a:pt x="230" y="179"/>
                    </a:cubicBezTo>
                    <a:close/>
                    <a:moveTo>
                      <a:pt x="249" y="157"/>
                    </a:moveTo>
                    <a:cubicBezTo>
                      <a:pt x="230" y="152"/>
                      <a:pt x="230" y="152"/>
                      <a:pt x="230" y="152"/>
                    </a:cubicBezTo>
                    <a:cubicBezTo>
                      <a:pt x="230" y="126"/>
                      <a:pt x="230" y="126"/>
                      <a:pt x="230" y="126"/>
                    </a:cubicBezTo>
                    <a:cubicBezTo>
                      <a:pt x="249" y="132"/>
                      <a:pt x="249" y="132"/>
                      <a:pt x="249" y="132"/>
                    </a:cubicBezTo>
                    <a:lnTo>
                      <a:pt x="249" y="157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2" name="Freeform: Shape 9"/>
              <p:cNvSpPr/>
              <p:nvPr/>
            </p:nvSpPr>
            <p:spPr bwMode="auto">
              <a:xfrm>
                <a:off x="7591471" y="3637200"/>
                <a:ext cx="211494" cy="1631898"/>
              </a:xfrm>
              <a:custGeom>
                <a:avLst/>
                <a:gdLst>
                  <a:gd name="T0" fmla="*/ 0 w 111"/>
                  <a:gd name="T1" fmla="*/ 854 h 854"/>
                  <a:gd name="T2" fmla="*/ 111 w 111"/>
                  <a:gd name="T3" fmla="*/ 36 h 854"/>
                  <a:gd name="T4" fmla="*/ 97 w 111"/>
                  <a:gd name="T5" fmla="*/ 791 h 854"/>
                  <a:gd name="T6" fmla="*/ 16 w 111"/>
                  <a:gd name="T7" fmla="*/ 791 h 854"/>
                  <a:gd name="T8" fmla="*/ 97 w 111"/>
                  <a:gd name="T9" fmla="*/ 791 h 854"/>
                  <a:gd name="T10" fmla="*/ 16 w 111"/>
                  <a:gd name="T11" fmla="*/ 756 h 854"/>
                  <a:gd name="T12" fmla="*/ 97 w 111"/>
                  <a:gd name="T13" fmla="*/ 719 h 854"/>
                  <a:gd name="T14" fmla="*/ 97 w 111"/>
                  <a:gd name="T15" fmla="*/ 684 h 854"/>
                  <a:gd name="T16" fmla="*/ 16 w 111"/>
                  <a:gd name="T17" fmla="*/ 677 h 854"/>
                  <a:gd name="T18" fmla="*/ 97 w 111"/>
                  <a:gd name="T19" fmla="*/ 684 h 854"/>
                  <a:gd name="T20" fmla="*/ 16 w 111"/>
                  <a:gd name="T21" fmla="*/ 642 h 854"/>
                  <a:gd name="T22" fmla="*/ 97 w 111"/>
                  <a:gd name="T23" fmla="*/ 612 h 854"/>
                  <a:gd name="T24" fmla="*/ 97 w 111"/>
                  <a:gd name="T25" fmla="*/ 577 h 854"/>
                  <a:gd name="T26" fmla="*/ 16 w 111"/>
                  <a:gd name="T27" fmla="*/ 563 h 854"/>
                  <a:gd name="T28" fmla="*/ 97 w 111"/>
                  <a:gd name="T29" fmla="*/ 577 h 854"/>
                  <a:gd name="T30" fmla="*/ 16 w 111"/>
                  <a:gd name="T31" fmla="*/ 528 h 854"/>
                  <a:gd name="T32" fmla="*/ 97 w 111"/>
                  <a:gd name="T33" fmla="*/ 505 h 854"/>
                  <a:gd name="T34" fmla="*/ 97 w 111"/>
                  <a:gd name="T35" fmla="*/ 470 h 854"/>
                  <a:gd name="T36" fmla="*/ 16 w 111"/>
                  <a:gd name="T37" fmla="*/ 449 h 854"/>
                  <a:gd name="T38" fmla="*/ 97 w 111"/>
                  <a:gd name="T39" fmla="*/ 470 h 854"/>
                  <a:gd name="T40" fmla="*/ 16 w 111"/>
                  <a:gd name="T41" fmla="*/ 414 h 854"/>
                  <a:gd name="T42" fmla="*/ 97 w 111"/>
                  <a:gd name="T43" fmla="*/ 397 h 854"/>
                  <a:gd name="T44" fmla="*/ 97 w 111"/>
                  <a:gd name="T45" fmla="*/ 363 h 854"/>
                  <a:gd name="T46" fmla="*/ 16 w 111"/>
                  <a:gd name="T47" fmla="*/ 335 h 854"/>
                  <a:gd name="T48" fmla="*/ 97 w 111"/>
                  <a:gd name="T49" fmla="*/ 363 h 854"/>
                  <a:gd name="T50" fmla="*/ 16 w 111"/>
                  <a:gd name="T51" fmla="*/ 300 h 854"/>
                  <a:gd name="T52" fmla="*/ 97 w 111"/>
                  <a:gd name="T53" fmla="*/ 290 h 854"/>
                  <a:gd name="T54" fmla="*/ 97 w 111"/>
                  <a:gd name="T55" fmla="*/ 256 h 854"/>
                  <a:gd name="T56" fmla="*/ 16 w 111"/>
                  <a:gd name="T57" fmla="*/ 221 h 854"/>
                  <a:gd name="T58" fmla="*/ 97 w 111"/>
                  <a:gd name="T59" fmla="*/ 256 h 854"/>
                  <a:gd name="T60" fmla="*/ 16 w 111"/>
                  <a:gd name="T61" fmla="*/ 186 h 854"/>
                  <a:gd name="T62" fmla="*/ 97 w 111"/>
                  <a:gd name="T63" fmla="*/ 183 h 854"/>
                  <a:gd name="T64" fmla="*/ 97 w 111"/>
                  <a:gd name="T65" fmla="*/ 149 h 854"/>
                  <a:gd name="T66" fmla="*/ 16 w 111"/>
                  <a:gd name="T67" fmla="*/ 107 h 854"/>
                  <a:gd name="T68" fmla="*/ 97 w 111"/>
                  <a:gd name="T69" fmla="*/ 149 h 854"/>
                  <a:gd name="T70" fmla="*/ 16 w 111"/>
                  <a:gd name="T71" fmla="*/ 73 h 854"/>
                  <a:gd name="T72" fmla="*/ 97 w 111"/>
                  <a:gd name="T73" fmla="*/ 76 h 8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11" h="854">
                    <a:moveTo>
                      <a:pt x="0" y="0"/>
                    </a:moveTo>
                    <a:cubicBezTo>
                      <a:pt x="0" y="854"/>
                      <a:pt x="0" y="854"/>
                      <a:pt x="0" y="854"/>
                    </a:cubicBezTo>
                    <a:cubicBezTo>
                      <a:pt x="111" y="827"/>
                      <a:pt x="111" y="827"/>
                      <a:pt x="111" y="827"/>
                    </a:cubicBezTo>
                    <a:cubicBezTo>
                      <a:pt x="111" y="36"/>
                      <a:pt x="111" y="36"/>
                      <a:pt x="111" y="36"/>
                    </a:cubicBezTo>
                    <a:lnTo>
                      <a:pt x="0" y="0"/>
                    </a:lnTo>
                    <a:close/>
                    <a:moveTo>
                      <a:pt x="97" y="791"/>
                    </a:moveTo>
                    <a:cubicBezTo>
                      <a:pt x="16" y="813"/>
                      <a:pt x="16" y="813"/>
                      <a:pt x="16" y="813"/>
                    </a:cubicBezTo>
                    <a:cubicBezTo>
                      <a:pt x="16" y="791"/>
                      <a:pt x="16" y="791"/>
                      <a:pt x="16" y="791"/>
                    </a:cubicBezTo>
                    <a:cubicBezTo>
                      <a:pt x="97" y="773"/>
                      <a:pt x="97" y="773"/>
                      <a:pt x="97" y="773"/>
                    </a:cubicBezTo>
                    <a:lnTo>
                      <a:pt x="97" y="791"/>
                    </a:lnTo>
                    <a:close/>
                    <a:moveTo>
                      <a:pt x="97" y="737"/>
                    </a:moveTo>
                    <a:cubicBezTo>
                      <a:pt x="70" y="743"/>
                      <a:pt x="43" y="750"/>
                      <a:pt x="16" y="756"/>
                    </a:cubicBezTo>
                    <a:cubicBezTo>
                      <a:pt x="16" y="748"/>
                      <a:pt x="16" y="741"/>
                      <a:pt x="16" y="734"/>
                    </a:cubicBezTo>
                    <a:cubicBezTo>
                      <a:pt x="43" y="729"/>
                      <a:pt x="70" y="724"/>
                      <a:pt x="97" y="719"/>
                    </a:cubicBezTo>
                    <a:cubicBezTo>
                      <a:pt x="97" y="725"/>
                      <a:pt x="97" y="731"/>
                      <a:pt x="97" y="737"/>
                    </a:cubicBezTo>
                    <a:close/>
                    <a:moveTo>
                      <a:pt x="97" y="684"/>
                    </a:moveTo>
                    <a:cubicBezTo>
                      <a:pt x="70" y="689"/>
                      <a:pt x="43" y="694"/>
                      <a:pt x="16" y="699"/>
                    </a:cubicBezTo>
                    <a:cubicBezTo>
                      <a:pt x="16" y="691"/>
                      <a:pt x="16" y="684"/>
                      <a:pt x="16" y="677"/>
                    </a:cubicBezTo>
                    <a:cubicBezTo>
                      <a:pt x="43" y="673"/>
                      <a:pt x="70" y="669"/>
                      <a:pt x="97" y="666"/>
                    </a:cubicBezTo>
                    <a:cubicBezTo>
                      <a:pt x="97" y="672"/>
                      <a:pt x="97" y="678"/>
                      <a:pt x="97" y="684"/>
                    </a:cubicBezTo>
                    <a:close/>
                    <a:moveTo>
                      <a:pt x="97" y="630"/>
                    </a:moveTo>
                    <a:cubicBezTo>
                      <a:pt x="70" y="634"/>
                      <a:pt x="43" y="638"/>
                      <a:pt x="16" y="642"/>
                    </a:cubicBezTo>
                    <a:cubicBezTo>
                      <a:pt x="16" y="635"/>
                      <a:pt x="16" y="627"/>
                      <a:pt x="16" y="620"/>
                    </a:cubicBezTo>
                    <a:cubicBezTo>
                      <a:pt x="43" y="617"/>
                      <a:pt x="70" y="615"/>
                      <a:pt x="97" y="612"/>
                    </a:cubicBezTo>
                    <a:cubicBezTo>
                      <a:pt x="97" y="618"/>
                      <a:pt x="97" y="624"/>
                      <a:pt x="97" y="630"/>
                    </a:cubicBezTo>
                    <a:close/>
                    <a:moveTo>
                      <a:pt x="97" y="577"/>
                    </a:moveTo>
                    <a:cubicBezTo>
                      <a:pt x="70" y="580"/>
                      <a:pt x="43" y="582"/>
                      <a:pt x="16" y="585"/>
                    </a:cubicBezTo>
                    <a:cubicBezTo>
                      <a:pt x="16" y="578"/>
                      <a:pt x="16" y="570"/>
                      <a:pt x="16" y="563"/>
                    </a:cubicBezTo>
                    <a:cubicBezTo>
                      <a:pt x="43" y="561"/>
                      <a:pt x="70" y="560"/>
                      <a:pt x="97" y="558"/>
                    </a:cubicBezTo>
                    <a:cubicBezTo>
                      <a:pt x="97" y="564"/>
                      <a:pt x="97" y="571"/>
                      <a:pt x="97" y="577"/>
                    </a:cubicBezTo>
                    <a:close/>
                    <a:moveTo>
                      <a:pt x="97" y="523"/>
                    </a:moveTo>
                    <a:cubicBezTo>
                      <a:pt x="70" y="525"/>
                      <a:pt x="43" y="526"/>
                      <a:pt x="16" y="528"/>
                    </a:cubicBezTo>
                    <a:cubicBezTo>
                      <a:pt x="16" y="521"/>
                      <a:pt x="16" y="513"/>
                      <a:pt x="16" y="506"/>
                    </a:cubicBezTo>
                    <a:cubicBezTo>
                      <a:pt x="43" y="505"/>
                      <a:pt x="70" y="505"/>
                      <a:pt x="97" y="505"/>
                    </a:cubicBezTo>
                    <a:cubicBezTo>
                      <a:pt x="97" y="511"/>
                      <a:pt x="97" y="517"/>
                      <a:pt x="97" y="523"/>
                    </a:cubicBezTo>
                    <a:close/>
                    <a:moveTo>
                      <a:pt x="97" y="470"/>
                    </a:moveTo>
                    <a:cubicBezTo>
                      <a:pt x="70" y="470"/>
                      <a:pt x="43" y="471"/>
                      <a:pt x="16" y="471"/>
                    </a:cubicBezTo>
                    <a:cubicBezTo>
                      <a:pt x="16" y="464"/>
                      <a:pt x="16" y="456"/>
                      <a:pt x="16" y="449"/>
                    </a:cubicBezTo>
                    <a:cubicBezTo>
                      <a:pt x="43" y="450"/>
                      <a:pt x="70" y="450"/>
                      <a:pt x="97" y="451"/>
                    </a:cubicBezTo>
                    <a:cubicBezTo>
                      <a:pt x="97" y="457"/>
                      <a:pt x="97" y="464"/>
                      <a:pt x="97" y="470"/>
                    </a:cubicBezTo>
                    <a:close/>
                    <a:moveTo>
                      <a:pt x="97" y="417"/>
                    </a:moveTo>
                    <a:cubicBezTo>
                      <a:pt x="70" y="416"/>
                      <a:pt x="43" y="415"/>
                      <a:pt x="16" y="414"/>
                    </a:cubicBezTo>
                    <a:cubicBezTo>
                      <a:pt x="16" y="407"/>
                      <a:pt x="16" y="399"/>
                      <a:pt x="16" y="392"/>
                    </a:cubicBezTo>
                    <a:cubicBezTo>
                      <a:pt x="43" y="394"/>
                      <a:pt x="70" y="396"/>
                      <a:pt x="97" y="397"/>
                    </a:cubicBezTo>
                    <a:cubicBezTo>
                      <a:pt x="97" y="404"/>
                      <a:pt x="97" y="410"/>
                      <a:pt x="97" y="417"/>
                    </a:cubicBezTo>
                    <a:close/>
                    <a:moveTo>
                      <a:pt x="97" y="363"/>
                    </a:moveTo>
                    <a:cubicBezTo>
                      <a:pt x="70" y="361"/>
                      <a:pt x="43" y="359"/>
                      <a:pt x="16" y="357"/>
                    </a:cubicBezTo>
                    <a:cubicBezTo>
                      <a:pt x="16" y="350"/>
                      <a:pt x="16" y="342"/>
                      <a:pt x="16" y="335"/>
                    </a:cubicBezTo>
                    <a:cubicBezTo>
                      <a:pt x="43" y="338"/>
                      <a:pt x="70" y="341"/>
                      <a:pt x="97" y="344"/>
                    </a:cubicBezTo>
                    <a:cubicBezTo>
                      <a:pt x="97" y="350"/>
                      <a:pt x="97" y="357"/>
                      <a:pt x="97" y="363"/>
                    </a:cubicBezTo>
                    <a:close/>
                    <a:moveTo>
                      <a:pt x="97" y="310"/>
                    </a:moveTo>
                    <a:cubicBezTo>
                      <a:pt x="70" y="307"/>
                      <a:pt x="43" y="303"/>
                      <a:pt x="16" y="300"/>
                    </a:cubicBezTo>
                    <a:cubicBezTo>
                      <a:pt x="16" y="293"/>
                      <a:pt x="16" y="286"/>
                      <a:pt x="16" y="278"/>
                    </a:cubicBezTo>
                    <a:cubicBezTo>
                      <a:pt x="43" y="282"/>
                      <a:pt x="70" y="286"/>
                      <a:pt x="97" y="290"/>
                    </a:cubicBezTo>
                    <a:cubicBezTo>
                      <a:pt x="97" y="297"/>
                      <a:pt x="97" y="303"/>
                      <a:pt x="97" y="310"/>
                    </a:cubicBezTo>
                    <a:close/>
                    <a:moveTo>
                      <a:pt x="97" y="256"/>
                    </a:moveTo>
                    <a:cubicBezTo>
                      <a:pt x="70" y="252"/>
                      <a:pt x="43" y="248"/>
                      <a:pt x="16" y="243"/>
                    </a:cubicBezTo>
                    <a:cubicBezTo>
                      <a:pt x="16" y="236"/>
                      <a:pt x="16" y="229"/>
                      <a:pt x="16" y="221"/>
                    </a:cubicBezTo>
                    <a:cubicBezTo>
                      <a:pt x="43" y="226"/>
                      <a:pt x="70" y="231"/>
                      <a:pt x="97" y="237"/>
                    </a:cubicBezTo>
                    <a:cubicBezTo>
                      <a:pt x="97" y="243"/>
                      <a:pt x="97" y="250"/>
                      <a:pt x="97" y="256"/>
                    </a:cubicBezTo>
                    <a:close/>
                    <a:moveTo>
                      <a:pt x="97" y="203"/>
                    </a:moveTo>
                    <a:cubicBezTo>
                      <a:pt x="70" y="197"/>
                      <a:pt x="43" y="192"/>
                      <a:pt x="16" y="186"/>
                    </a:cubicBezTo>
                    <a:cubicBezTo>
                      <a:pt x="16" y="179"/>
                      <a:pt x="16" y="172"/>
                      <a:pt x="16" y="164"/>
                    </a:cubicBezTo>
                    <a:cubicBezTo>
                      <a:pt x="43" y="171"/>
                      <a:pt x="70" y="177"/>
                      <a:pt x="97" y="183"/>
                    </a:cubicBezTo>
                    <a:cubicBezTo>
                      <a:pt x="97" y="190"/>
                      <a:pt x="97" y="196"/>
                      <a:pt x="97" y="203"/>
                    </a:cubicBezTo>
                    <a:close/>
                    <a:moveTo>
                      <a:pt x="97" y="149"/>
                    </a:moveTo>
                    <a:cubicBezTo>
                      <a:pt x="70" y="143"/>
                      <a:pt x="43" y="136"/>
                      <a:pt x="16" y="129"/>
                    </a:cubicBezTo>
                    <a:cubicBezTo>
                      <a:pt x="16" y="122"/>
                      <a:pt x="16" y="115"/>
                      <a:pt x="16" y="107"/>
                    </a:cubicBezTo>
                    <a:cubicBezTo>
                      <a:pt x="43" y="115"/>
                      <a:pt x="70" y="122"/>
                      <a:pt x="97" y="129"/>
                    </a:cubicBezTo>
                    <a:cubicBezTo>
                      <a:pt x="97" y="136"/>
                      <a:pt x="97" y="143"/>
                      <a:pt x="97" y="149"/>
                    </a:cubicBezTo>
                    <a:close/>
                    <a:moveTo>
                      <a:pt x="97" y="96"/>
                    </a:moveTo>
                    <a:cubicBezTo>
                      <a:pt x="16" y="73"/>
                      <a:pt x="16" y="73"/>
                      <a:pt x="16" y="73"/>
                    </a:cubicBezTo>
                    <a:cubicBezTo>
                      <a:pt x="16" y="50"/>
                      <a:pt x="16" y="50"/>
                      <a:pt x="16" y="50"/>
                    </a:cubicBezTo>
                    <a:cubicBezTo>
                      <a:pt x="97" y="76"/>
                      <a:pt x="97" y="76"/>
                      <a:pt x="97" y="76"/>
                    </a:cubicBezTo>
                    <a:lnTo>
                      <a:pt x="97" y="96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3" name="Freeform: Shape 10"/>
              <p:cNvSpPr/>
              <p:nvPr/>
            </p:nvSpPr>
            <p:spPr bwMode="auto">
              <a:xfrm>
                <a:off x="7167178" y="3639812"/>
                <a:ext cx="407322" cy="1629287"/>
              </a:xfrm>
              <a:custGeom>
                <a:avLst/>
                <a:gdLst>
                  <a:gd name="T0" fmla="*/ 176 w 213"/>
                  <a:gd name="T1" fmla="*/ 810 h 853"/>
                  <a:gd name="T2" fmla="*/ 141 w 213"/>
                  <a:gd name="T3" fmla="*/ 763 h 853"/>
                  <a:gd name="T4" fmla="*/ 141 w 213"/>
                  <a:gd name="T5" fmla="*/ 697 h 853"/>
                  <a:gd name="T6" fmla="*/ 176 w 213"/>
                  <a:gd name="T7" fmla="*/ 655 h 853"/>
                  <a:gd name="T8" fmla="*/ 176 w 213"/>
                  <a:gd name="T9" fmla="*/ 638 h 853"/>
                  <a:gd name="T10" fmla="*/ 176 w 213"/>
                  <a:gd name="T11" fmla="*/ 552 h 853"/>
                  <a:gd name="T12" fmla="*/ 141 w 213"/>
                  <a:gd name="T13" fmla="*/ 510 h 853"/>
                  <a:gd name="T14" fmla="*/ 141 w 213"/>
                  <a:gd name="T15" fmla="*/ 444 h 853"/>
                  <a:gd name="T16" fmla="*/ 176 w 213"/>
                  <a:gd name="T17" fmla="*/ 397 h 853"/>
                  <a:gd name="T18" fmla="*/ 176 w 213"/>
                  <a:gd name="T19" fmla="*/ 379 h 853"/>
                  <a:gd name="T20" fmla="*/ 176 w 213"/>
                  <a:gd name="T21" fmla="*/ 336 h 853"/>
                  <a:gd name="T22" fmla="*/ 141 w 213"/>
                  <a:gd name="T23" fmla="*/ 256 h 853"/>
                  <a:gd name="T24" fmla="*/ 141 w 213"/>
                  <a:gd name="T25" fmla="*/ 190 h 853"/>
                  <a:gd name="T26" fmla="*/ 176 w 213"/>
                  <a:gd name="T27" fmla="*/ 138 h 853"/>
                  <a:gd name="T28" fmla="*/ 176 w 213"/>
                  <a:gd name="T29" fmla="*/ 121 h 853"/>
                  <a:gd name="T30" fmla="*/ 94 w 213"/>
                  <a:gd name="T31" fmla="*/ 78 h 853"/>
                  <a:gd name="T32" fmla="*/ 117 w 213"/>
                  <a:gd name="T33" fmla="*/ 112 h 853"/>
                  <a:gd name="T34" fmla="*/ 117 w 213"/>
                  <a:gd name="T35" fmla="*/ 177 h 853"/>
                  <a:gd name="T36" fmla="*/ 94 w 213"/>
                  <a:gd name="T37" fmla="*/ 223 h 853"/>
                  <a:gd name="T38" fmla="*/ 94 w 213"/>
                  <a:gd name="T39" fmla="*/ 242 h 853"/>
                  <a:gd name="T40" fmla="*/ 94 w 213"/>
                  <a:gd name="T41" fmla="*/ 324 h 853"/>
                  <a:gd name="T42" fmla="*/ 116 w 213"/>
                  <a:gd name="T43" fmla="*/ 362 h 853"/>
                  <a:gd name="T44" fmla="*/ 116 w 213"/>
                  <a:gd name="T45" fmla="*/ 427 h 853"/>
                  <a:gd name="T46" fmla="*/ 94 w 213"/>
                  <a:gd name="T47" fmla="*/ 469 h 853"/>
                  <a:gd name="T48" fmla="*/ 94 w 213"/>
                  <a:gd name="T49" fmla="*/ 489 h 853"/>
                  <a:gd name="T50" fmla="*/ 93 w 213"/>
                  <a:gd name="T51" fmla="*/ 571 h 853"/>
                  <a:gd name="T52" fmla="*/ 116 w 213"/>
                  <a:gd name="T53" fmla="*/ 612 h 853"/>
                  <a:gd name="T54" fmla="*/ 116 w 213"/>
                  <a:gd name="T55" fmla="*/ 676 h 853"/>
                  <a:gd name="T56" fmla="*/ 93 w 213"/>
                  <a:gd name="T57" fmla="*/ 716 h 853"/>
                  <a:gd name="T58" fmla="*/ 93 w 213"/>
                  <a:gd name="T59" fmla="*/ 735 h 853"/>
                  <a:gd name="T60" fmla="*/ 74 w 213"/>
                  <a:gd name="T61" fmla="*/ 796 h 853"/>
                  <a:gd name="T62" fmla="*/ 58 w 213"/>
                  <a:gd name="T63" fmla="*/ 754 h 853"/>
                  <a:gd name="T64" fmla="*/ 74 w 213"/>
                  <a:gd name="T65" fmla="*/ 694 h 853"/>
                  <a:gd name="T66" fmla="*/ 74 w 213"/>
                  <a:gd name="T67" fmla="*/ 653 h 853"/>
                  <a:gd name="T68" fmla="*/ 58 w 213"/>
                  <a:gd name="T69" fmla="*/ 633 h 853"/>
                  <a:gd name="T70" fmla="*/ 58 w 213"/>
                  <a:gd name="T71" fmla="*/ 552 h 853"/>
                  <a:gd name="T72" fmla="*/ 58 w 213"/>
                  <a:gd name="T73" fmla="*/ 512 h 853"/>
                  <a:gd name="T74" fmla="*/ 58 w 213"/>
                  <a:gd name="T75" fmla="*/ 452 h 853"/>
                  <a:gd name="T76" fmla="*/ 74 w 213"/>
                  <a:gd name="T77" fmla="*/ 409 h 853"/>
                  <a:gd name="T78" fmla="*/ 74 w 213"/>
                  <a:gd name="T79" fmla="*/ 390 h 853"/>
                  <a:gd name="T80" fmla="*/ 74 w 213"/>
                  <a:gd name="T81" fmla="*/ 308 h 853"/>
                  <a:gd name="T82" fmla="*/ 58 w 213"/>
                  <a:gd name="T83" fmla="*/ 271 h 853"/>
                  <a:gd name="T84" fmla="*/ 58 w 213"/>
                  <a:gd name="T85" fmla="*/ 210 h 853"/>
                  <a:gd name="T86" fmla="*/ 74 w 213"/>
                  <a:gd name="T87" fmla="*/ 186 h 853"/>
                  <a:gd name="T88" fmla="*/ 74 w 213"/>
                  <a:gd name="T89" fmla="*/ 146 h 853"/>
                  <a:gd name="T90" fmla="*/ 43 w 213"/>
                  <a:gd name="T91" fmla="*/ 793 h 853"/>
                  <a:gd name="T92" fmla="*/ 28 w 213"/>
                  <a:gd name="T93" fmla="*/ 751 h 853"/>
                  <a:gd name="T94" fmla="*/ 28 w 213"/>
                  <a:gd name="T95" fmla="*/ 692 h 853"/>
                  <a:gd name="T96" fmla="*/ 43 w 213"/>
                  <a:gd name="T97" fmla="*/ 653 h 853"/>
                  <a:gd name="T98" fmla="*/ 42 w 213"/>
                  <a:gd name="T99" fmla="*/ 633 h 853"/>
                  <a:gd name="T100" fmla="*/ 42 w 213"/>
                  <a:gd name="T101" fmla="*/ 553 h 853"/>
                  <a:gd name="T102" fmla="*/ 28 w 213"/>
                  <a:gd name="T103" fmla="*/ 514 h 853"/>
                  <a:gd name="T104" fmla="*/ 28 w 213"/>
                  <a:gd name="T105" fmla="*/ 455 h 853"/>
                  <a:gd name="T106" fmla="*/ 42 w 213"/>
                  <a:gd name="T107" fmla="*/ 414 h 853"/>
                  <a:gd name="T108" fmla="*/ 42 w 213"/>
                  <a:gd name="T109" fmla="*/ 393 h 853"/>
                  <a:gd name="T110" fmla="*/ 42 w 213"/>
                  <a:gd name="T111" fmla="*/ 314 h 853"/>
                  <a:gd name="T112" fmla="*/ 27 w 213"/>
                  <a:gd name="T113" fmla="*/ 276 h 853"/>
                  <a:gd name="T114" fmla="*/ 27 w 213"/>
                  <a:gd name="T115" fmla="*/ 218 h 853"/>
                  <a:gd name="T116" fmla="*/ 41 w 213"/>
                  <a:gd name="T117" fmla="*/ 174 h 853"/>
                  <a:gd name="T118" fmla="*/ 41 w 213"/>
                  <a:gd name="T119" fmla="*/ 154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13" h="853">
                    <a:moveTo>
                      <a:pt x="0" y="820"/>
                    </a:moveTo>
                    <a:cubicBezTo>
                      <a:pt x="213" y="853"/>
                      <a:pt x="213" y="853"/>
                      <a:pt x="213" y="853"/>
                    </a:cubicBezTo>
                    <a:cubicBezTo>
                      <a:pt x="213" y="0"/>
                      <a:pt x="213" y="0"/>
                      <a:pt x="213" y="0"/>
                    </a:cubicBezTo>
                    <a:cubicBezTo>
                      <a:pt x="0" y="73"/>
                      <a:pt x="0" y="73"/>
                      <a:pt x="0" y="73"/>
                    </a:cubicBezTo>
                    <a:lnTo>
                      <a:pt x="0" y="820"/>
                    </a:lnTo>
                    <a:close/>
                    <a:moveTo>
                      <a:pt x="176" y="810"/>
                    </a:moveTo>
                    <a:cubicBezTo>
                      <a:pt x="141" y="805"/>
                      <a:pt x="141" y="805"/>
                      <a:pt x="141" y="805"/>
                    </a:cubicBezTo>
                    <a:cubicBezTo>
                      <a:pt x="141" y="781"/>
                      <a:pt x="141" y="781"/>
                      <a:pt x="141" y="781"/>
                    </a:cubicBezTo>
                    <a:cubicBezTo>
                      <a:pt x="176" y="785"/>
                      <a:pt x="176" y="785"/>
                      <a:pt x="176" y="785"/>
                    </a:cubicBezTo>
                    <a:lnTo>
                      <a:pt x="176" y="810"/>
                    </a:lnTo>
                    <a:close/>
                    <a:moveTo>
                      <a:pt x="176" y="767"/>
                    </a:moveTo>
                    <a:cubicBezTo>
                      <a:pt x="164" y="766"/>
                      <a:pt x="152" y="764"/>
                      <a:pt x="141" y="763"/>
                    </a:cubicBezTo>
                    <a:cubicBezTo>
                      <a:pt x="141" y="755"/>
                      <a:pt x="141" y="747"/>
                      <a:pt x="141" y="739"/>
                    </a:cubicBezTo>
                    <a:cubicBezTo>
                      <a:pt x="152" y="740"/>
                      <a:pt x="164" y="741"/>
                      <a:pt x="176" y="741"/>
                    </a:cubicBezTo>
                    <a:cubicBezTo>
                      <a:pt x="176" y="750"/>
                      <a:pt x="176" y="759"/>
                      <a:pt x="176" y="767"/>
                    </a:cubicBezTo>
                    <a:close/>
                    <a:moveTo>
                      <a:pt x="176" y="724"/>
                    </a:moveTo>
                    <a:cubicBezTo>
                      <a:pt x="164" y="723"/>
                      <a:pt x="152" y="722"/>
                      <a:pt x="141" y="721"/>
                    </a:cubicBezTo>
                    <a:cubicBezTo>
                      <a:pt x="141" y="713"/>
                      <a:pt x="141" y="705"/>
                      <a:pt x="141" y="697"/>
                    </a:cubicBezTo>
                    <a:cubicBezTo>
                      <a:pt x="152" y="697"/>
                      <a:pt x="164" y="698"/>
                      <a:pt x="176" y="698"/>
                    </a:cubicBezTo>
                    <a:cubicBezTo>
                      <a:pt x="176" y="707"/>
                      <a:pt x="176" y="715"/>
                      <a:pt x="176" y="724"/>
                    </a:cubicBezTo>
                    <a:close/>
                    <a:moveTo>
                      <a:pt x="176" y="681"/>
                    </a:moveTo>
                    <a:cubicBezTo>
                      <a:pt x="164" y="680"/>
                      <a:pt x="152" y="679"/>
                      <a:pt x="141" y="679"/>
                    </a:cubicBezTo>
                    <a:cubicBezTo>
                      <a:pt x="141" y="671"/>
                      <a:pt x="141" y="663"/>
                      <a:pt x="141" y="655"/>
                    </a:cubicBezTo>
                    <a:cubicBezTo>
                      <a:pt x="152" y="655"/>
                      <a:pt x="164" y="655"/>
                      <a:pt x="176" y="655"/>
                    </a:cubicBezTo>
                    <a:cubicBezTo>
                      <a:pt x="176" y="664"/>
                      <a:pt x="176" y="672"/>
                      <a:pt x="176" y="681"/>
                    </a:cubicBezTo>
                    <a:close/>
                    <a:moveTo>
                      <a:pt x="176" y="638"/>
                    </a:moveTo>
                    <a:cubicBezTo>
                      <a:pt x="164" y="637"/>
                      <a:pt x="152" y="637"/>
                      <a:pt x="141" y="636"/>
                    </a:cubicBezTo>
                    <a:cubicBezTo>
                      <a:pt x="141" y="628"/>
                      <a:pt x="141" y="620"/>
                      <a:pt x="141" y="613"/>
                    </a:cubicBezTo>
                    <a:cubicBezTo>
                      <a:pt x="152" y="612"/>
                      <a:pt x="164" y="612"/>
                      <a:pt x="176" y="612"/>
                    </a:cubicBezTo>
                    <a:cubicBezTo>
                      <a:pt x="176" y="621"/>
                      <a:pt x="176" y="629"/>
                      <a:pt x="176" y="638"/>
                    </a:cubicBezTo>
                    <a:close/>
                    <a:moveTo>
                      <a:pt x="176" y="595"/>
                    </a:moveTo>
                    <a:cubicBezTo>
                      <a:pt x="164" y="595"/>
                      <a:pt x="152" y="594"/>
                      <a:pt x="141" y="594"/>
                    </a:cubicBezTo>
                    <a:cubicBezTo>
                      <a:pt x="141" y="586"/>
                      <a:pt x="141" y="578"/>
                      <a:pt x="141" y="570"/>
                    </a:cubicBezTo>
                    <a:cubicBezTo>
                      <a:pt x="152" y="570"/>
                      <a:pt x="164" y="570"/>
                      <a:pt x="176" y="569"/>
                    </a:cubicBezTo>
                    <a:cubicBezTo>
                      <a:pt x="176" y="578"/>
                      <a:pt x="176" y="586"/>
                      <a:pt x="176" y="595"/>
                    </a:cubicBezTo>
                    <a:close/>
                    <a:moveTo>
                      <a:pt x="176" y="552"/>
                    </a:moveTo>
                    <a:cubicBezTo>
                      <a:pt x="164" y="552"/>
                      <a:pt x="152" y="552"/>
                      <a:pt x="141" y="552"/>
                    </a:cubicBezTo>
                    <a:cubicBezTo>
                      <a:pt x="141" y="544"/>
                      <a:pt x="141" y="536"/>
                      <a:pt x="141" y="528"/>
                    </a:cubicBezTo>
                    <a:cubicBezTo>
                      <a:pt x="152" y="527"/>
                      <a:pt x="164" y="527"/>
                      <a:pt x="176" y="526"/>
                    </a:cubicBezTo>
                    <a:cubicBezTo>
                      <a:pt x="176" y="535"/>
                      <a:pt x="176" y="543"/>
                      <a:pt x="176" y="552"/>
                    </a:cubicBezTo>
                    <a:close/>
                    <a:moveTo>
                      <a:pt x="176" y="509"/>
                    </a:moveTo>
                    <a:cubicBezTo>
                      <a:pt x="164" y="509"/>
                      <a:pt x="152" y="509"/>
                      <a:pt x="141" y="510"/>
                    </a:cubicBezTo>
                    <a:cubicBezTo>
                      <a:pt x="141" y="502"/>
                      <a:pt x="141" y="494"/>
                      <a:pt x="141" y="486"/>
                    </a:cubicBezTo>
                    <a:cubicBezTo>
                      <a:pt x="152" y="485"/>
                      <a:pt x="164" y="484"/>
                      <a:pt x="176" y="483"/>
                    </a:cubicBezTo>
                    <a:cubicBezTo>
                      <a:pt x="176" y="492"/>
                      <a:pt x="176" y="500"/>
                      <a:pt x="176" y="509"/>
                    </a:cubicBezTo>
                    <a:close/>
                    <a:moveTo>
                      <a:pt x="176" y="466"/>
                    </a:moveTo>
                    <a:cubicBezTo>
                      <a:pt x="164" y="466"/>
                      <a:pt x="152" y="467"/>
                      <a:pt x="141" y="467"/>
                    </a:cubicBezTo>
                    <a:cubicBezTo>
                      <a:pt x="141" y="460"/>
                      <a:pt x="141" y="452"/>
                      <a:pt x="141" y="444"/>
                    </a:cubicBezTo>
                    <a:cubicBezTo>
                      <a:pt x="152" y="442"/>
                      <a:pt x="164" y="441"/>
                      <a:pt x="176" y="440"/>
                    </a:cubicBezTo>
                    <a:cubicBezTo>
                      <a:pt x="176" y="448"/>
                      <a:pt x="176" y="457"/>
                      <a:pt x="176" y="466"/>
                    </a:cubicBezTo>
                    <a:close/>
                    <a:moveTo>
                      <a:pt x="176" y="422"/>
                    </a:moveTo>
                    <a:cubicBezTo>
                      <a:pt x="164" y="423"/>
                      <a:pt x="152" y="424"/>
                      <a:pt x="141" y="425"/>
                    </a:cubicBezTo>
                    <a:cubicBezTo>
                      <a:pt x="141" y="417"/>
                      <a:pt x="141" y="409"/>
                      <a:pt x="141" y="401"/>
                    </a:cubicBezTo>
                    <a:cubicBezTo>
                      <a:pt x="152" y="400"/>
                      <a:pt x="164" y="398"/>
                      <a:pt x="176" y="397"/>
                    </a:cubicBezTo>
                    <a:cubicBezTo>
                      <a:pt x="176" y="405"/>
                      <a:pt x="176" y="414"/>
                      <a:pt x="176" y="422"/>
                    </a:cubicBezTo>
                    <a:close/>
                    <a:moveTo>
                      <a:pt x="176" y="379"/>
                    </a:moveTo>
                    <a:cubicBezTo>
                      <a:pt x="164" y="381"/>
                      <a:pt x="152" y="382"/>
                      <a:pt x="141" y="383"/>
                    </a:cubicBezTo>
                    <a:cubicBezTo>
                      <a:pt x="141" y="375"/>
                      <a:pt x="141" y="367"/>
                      <a:pt x="141" y="359"/>
                    </a:cubicBezTo>
                    <a:cubicBezTo>
                      <a:pt x="152" y="357"/>
                      <a:pt x="164" y="356"/>
                      <a:pt x="176" y="354"/>
                    </a:cubicBezTo>
                    <a:cubicBezTo>
                      <a:pt x="176" y="362"/>
                      <a:pt x="176" y="371"/>
                      <a:pt x="176" y="379"/>
                    </a:cubicBezTo>
                    <a:close/>
                    <a:moveTo>
                      <a:pt x="141" y="299"/>
                    </a:moveTo>
                    <a:cubicBezTo>
                      <a:pt x="141" y="291"/>
                      <a:pt x="141" y="283"/>
                      <a:pt x="141" y="275"/>
                    </a:cubicBezTo>
                    <a:cubicBezTo>
                      <a:pt x="152" y="272"/>
                      <a:pt x="164" y="270"/>
                      <a:pt x="176" y="268"/>
                    </a:cubicBezTo>
                    <a:cubicBezTo>
                      <a:pt x="176" y="276"/>
                      <a:pt x="176" y="285"/>
                      <a:pt x="176" y="293"/>
                    </a:cubicBezTo>
                    <a:cubicBezTo>
                      <a:pt x="164" y="295"/>
                      <a:pt x="152" y="297"/>
                      <a:pt x="141" y="299"/>
                    </a:cubicBezTo>
                    <a:close/>
                    <a:moveTo>
                      <a:pt x="176" y="336"/>
                    </a:moveTo>
                    <a:cubicBezTo>
                      <a:pt x="164" y="338"/>
                      <a:pt x="152" y="339"/>
                      <a:pt x="141" y="341"/>
                    </a:cubicBezTo>
                    <a:cubicBezTo>
                      <a:pt x="141" y="333"/>
                      <a:pt x="141" y="325"/>
                      <a:pt x="141" y="317"/>
                    </a:cubicBezTo>
                    <a:cubicBezTo>
                      <a:pt x="152" y="315"/>
                      <a:pt x="164" y="313"/>
                      <a:pt x="176" y="311"/>
                    </a:cubicBezTo>
                    <a:cubicBezTo>
                      <a:pt x="176" y="319"/>
                      <a:pt x="176" y="328"/>
                      <a:pt x="176" y="336"/>
                    </a:cubicBezTo>
                    <a:close/>
                    <a:moveTo>
                      <a:pt x="176" y="250"/>
                    </a:moveTo>
                    <a:cubicBezTo>
                      <a:pt x="164" y="252"/>
                      <a:pt x="152" y="254"/>
                      <a:pt x="141" y="256"/>
                    </a:cubicBezTo>
                    <a:cubicBezTo>
                      <a:pt x="141" y="248"/>
                      <a:pt x="141" y="240"/>
                      <a:pt x="141" y="232"/>
                    </a:cubicBezTo>
                    <a:cubicBezTo>
                      <a:pt x="152" y="230"/>
                      <a:pt x="164" y="227"/>
                      <a:pt x="176" y="224"/>
                    </a:cubicBezTo>
                    <a:cubicBezTo>
                      <a:pt x="176" y="233"/>
                      <a:pt x="176" y="242"/>
                      <a:pt x="176" y="250"/>
                    </a:cubicBezTo>
                    <a:close/>
                    <a:moveTo>
                      <a:pt x="176" y="207"/>
                    </a:moveTo>
                    <a:cubicBezTo>
                      <a:pt x="164" y="209"/>
                      <a:pt x="152" y="212"/>
                      <a:pt x="141" y="214"/>
                    </a:cubicBezTo>
                    <a:cubicBezTo>
                      <a:pt x="141" y="206"/>
                      <a:pt x="141" y="198"/>
                      <a:pt x="141" y="190"/>
                    </a:cubicBezTo>
                    <a:cubicBezTo>
                      <a:pt x="152" y="187"/>
                      <a:pt x="164" y="184"/>
                      <a:pt x="176" y="181"/>
                    </a:cubicBezTo>
                    <a:cubicBezTo>
                      <a:pt x="176" y="190"/>
                      <a:pt x="176" y="198"/>
                      <a:pt x="176" y="207"/>
                    </a:cubicBezTo>
                    <a:close/>
                    <a:moveTo>
                      <a:pt x="176" y="164"/>
                    </a:moveTo>
                    <a:cubicBezTo>
                      <a:pt x="164" y="167"/>
                      <a:pt x="152" y="169"/>
                      <a:pt x="141" y="172"/>
                    </a:cubicBezTo>
                    <a:cubicBezTo>
                      <a:pt x="141" y="164"/>
                      <a:pt x="141" y="156"/>
                      <a:pt x="141" y="148"/>
                    </a:cubicBezTo>
                    <a:cubicBezTo>
                      <a:pt x="152" y="145"/>
                      <a:pt x="164" y="142"/>
                      <a:pt x="176" y="138"/>
                    </a:cubicBezTo>
                    <a:cubicBezTo>
                      <a:pt x="176" y="147"/>
                      <a:pt x="176" y="155"/>
                      <a:pt x="176" y="164"/>
                    </a:cubicBezTo>
                    <a:close/>
                    <a:moveTo>
                      <a:pt x="176" y="121"/>
                    </a:moveTo>
                    <a:cubicBezTo>
                      <a:pt x="164" y="124"/>
                      <a:pt x="152" y="127"/>
                      <a:pt x="141" y="130"/>
                    </a:cubicBezTo>
                    <a:cubicBezTo>
                      <a:pt x="141" y="122"/>
                      <a:pt x="141" y="114"/>
                      <a:pt x="141" y="106"/>
                    </a:cubicBezTo>
                    <a:cubicBezTo>
                      <a:pt x="152" y="102"/>
                      <a:pt x="164" y="99"/>
                      <a:pt x="176" y="95"/>
                    </a:cubicBezTo>
                    <a:cubicBezTo>
                      <a:pt x="176" y="104"/>
                      <a:pt x="176" y="112"/>
                      <a:pt x="176" y="121"/>
                    </a:cubicBezTo>
                    <a:close/>
                    <a:moveTo>
                      <a:pt x="141" y="64"/>
                    </a:moveTo>
                    <a:cubicBezTo>
                      <a:pt x="176" y="52"/>
                      <a:pt x="176" y="52"/>
                      <a:pt x="176" y="52"/>
                    </a:cubicBezTo>
                    <a:cubicBezTo>
                      <a:pt x="176" y="78"/>
                      <a:pt x="176" y="78"/>
                      <a:pt x="176" y="78"/>
                    </a:cubicBezTo>
                    <a:cubicBezTo>
                      <a:pt x="141" y="87"/>
                      <a:pt x="141" y="87"/>
                      <a:pt x="141" y="87"/>
                    </a:cubicBezTo>
                    <a:lnTo>
                      <a:pt x="141" y="64"/>
                    </a:lnTo>
                    <a:close/>
                    <a:moveTo>
                      <a:pt x="94" y="78"/>
                    </a:moveTo>
                    <a:cubicBezTo>
                      <a:pt x="117" y="71"/>
                      <a:pt x="117" y="71"/>
                      <a:pt x="117" y="71"/>
                    </a:cubicBezTo>
                    <a:cubicBezTo>
                      <a:pt x="117" y="94"/>
                      <a:pt x="117" y="94"/>
                      <a:pt x="117" y="94"/>
                    </a:cubicBezTo>
                    <a:cubicBezTo>
                      <a:pt x="94" y="100"/>
                      <a:pt x="94" y="100"/>
                      <a:pt x="94" y="100"/>
                    </a:cubicBezTo>
                    <a:lnTo>
                      <a:pt x="94" y="78"/>
                    </a:lnTo>
                    <a:close/>
                    <a:moveTo>
                      <a:pt x="94" y="119"/>
                    </a:moveTo>
                    <a:cubicBezTo>
                      <a:pt x="102" y="117"/>
                      <a:pt x="109" y="114"/>
                      <a:pt x="117" y="112"/>
                    </a:cubicBezTo>
                    <a:cubicBezTo>
                      <a:pt x="117" y="120"/>
                      <a:pt x="117" y="127"/>
                      <a:pt x="117" y="135"/>
                    </a:cubicBezTo>
                    <a:cubicBezTo>
                      <a:pt x="109" y="137"/>
                      <a:pt x="102" y="139"/>
                      <a:pt x="94" y="141"/>
                    </a:cubicBezTo>
                    <a:cubicBezTo>
                      <a:pt x="94" y="133"/>
                      <a:pt x="94" y="126"/>
                      <a:pt x="94" y="119"/>
                    </a:cubicBezTo>
                    <a:close/>
                    <a:moveTo>
                      <a:pt x="94" y="160"/>
                    </a:moveTo>
                    <a:cubicBezTo>
                      <a:pt x="102" y="158"/>
                      <a:pt x="109" y="156"/>
                      <a:pt x="117" y="154"/>
                    </a:cubicBezTo>
                    <a:cubicBezTo>
                      <a:pt x="117" y="161"/>
                      <a:pt x="117" y="169"/>
                      <a:pt x="117" y="177"/>
                    </a:cubicBezTo>
                    <a:cubicBezTo>
                      <a:pt x="109" y="178"/>
                      <a:pt x="102" y="180"/>
                      <a:pt x="94" y="182"/>
                    </a:cubicBezTo>
                    <a:cubicBezTo>
                      <a:pt x="94" y="175"/>
                      <a:pt x="94" y="167"/>
                      <a:pt x="94" y="160"/>
                    </a:cubicBezTo>
                    <a:close/>
                    <a:moveTo>
                      <a:pt x="94" y="201"/>
                    </a:moveTo>
                    <a:cubicBezTo>
                      <a:pt x="102" y="199"/>
                      <a:pt x="109" y="197"/>
                      <a:pt x="117" y="195"/>
                    </a:cubicBezTo>
                    <a:cubicBezTo>
                      <a:pt x="117" y="203"/>
                      <a:pt x="117" y="211"/>
                      <a:pt x="117" y="218"/>
                    </a:cubicBezTo>
                    <a:cubicBezTo>
                      <a:pt x="109" y="220"/>
                      <a:pt x="102" y="221"/>
                      <a:pt x="94" y="223"/>
                    </a:cubicBezTo>
                    <a:cubicBezTo>
                      <a:pt x="94" y="216"/>
                      <a:pt x="94" y="208"/>
                      <a:pt x="94" y="201"/>
                    </a:cubicBezTo>
                    <a:close/>
                    <a:moveTo>
                      <a:pt x="94" y="242"/>
                    </a:moveTo>
                    <a:cubicBezTo>
                      <a:pt x="102" y="241"/>
                      <a:pt x="109" y="239"/>
                      <a:pt x="117" y="237"/>
                    </a:cubicBezTo>
                    <a:cubicBezTo>
                      <a:pt x="117" y="245"/>
                      <a:pt x="117" y="252"/>
                      <a:pt x="117" y="260"/>
                    </a:cubicBezTo>
                    <a:cubicBezTo>
                      <a:pt x="109" y="261"/>
                      <a:pt x="102" y="263"/>
                      <a:pt x="94" y="264"/>
                    </a:cubicBezTo>
                    <a:cubicBezTo>
                      <a:pt x="94" y="257"/>
                      <a:pt x="94" y="249"/>
                      <a:pt x="94" y="242"/>
                    </a:cubicBezTo>
                    <a:close/>
                    <a:moveTo>
                      <a:pt x="94" y="283"/>
                    </a:moveTo>
                    <a:cubicBezTo>
                      <a:pt x="101" y="282"/>
                      <a:pt x="109" y="280"/>
                      <a:pt x="117" y="279"/>
                    </a:cubicBezTo>
                    <a:cubicBezTo>
                      <a:pt x="117" y="286"/>
                      <a:pt x="117" y="294"/>
                      <a:pt x="117" y="302"/>
                    </a:cubicBezTo>
                    <a:cubicBezTo>
                      <a:pt x="109" y="303"/>
                      <a:pt x="101" y="304"/>
                      <a:pt x="94" y="305"/>
                    </a:cubicBezTo>
                    <a:cubicBezTo>
                      <a:pt x="94" y="298"/>
                      <a:pt x="94" y="291"/>
                      <a:pt x="94" y="283"/>
                    </a:cubicBezTo>
                    <a:close/>
                    <a:moveTo>
                      <a:pt x="94" y="324"/>
                    </a:moveTo>
                    <a:cubicBezTo>
                      <a:pt x="101" y="323"/>
                      <a:pt x="109" y="322"/>
                      <a:pt x="117" y="320"/>
                    </a:cubicBezTo>
                    <a:cubicBezTo>
                      <a:pt x="117" y="328"/>
                      <a:pt x="117" y="336"/>
                      <a:pt x="117" y="343"/>
                    </a:cubicBezTo>
                    <a:cubicBezTo>
                      <a:pt x="109" y="344"/>
                      <a:pt x="101" y="345"/>
                      <a:pt x="94" y="346"/>
                    </a:cubicBezTo>
                    <a:cubicBezTo>
                      <a:pt x="94" y="339"/>
                      <a:pt x="94" y="332"/>
                      <a:pt x="94" y="324"/>
                    </a:cubicBezTo>
                    <a:close/>
                    <a:moveTo>
                      <a:pt x="94" y="365"/>
                    </a:moveTo>
                    <a:cubicBezTo>
                      <a:pt x="101" y="364"/>
                      <a:pt x="109" y="363"/>
                      <a:pt x="116" y="362"/>
                    </a:cubicBezTo>
                    <a:cubicBezTo>
                      <a:pt x="116" y="370"/>
                      <a:pt x="116" y="377"/>
                      <a:pt x="116" y="385"/>
                    </a:cubicBezTo>
                    <a:cubicBezTo>
                      <a:pt x="109" y="386"/>
                      <a:pt x="101" y="387"/>
                      <a:pt x="94" y="387"/>
                    </a:cubicBezTo>
                    <a:cubicBezTo>
                      <a:pt x="94" y="380"/>
                      <a:pt x="94" y="373"/>
                      <a:pt x="94" y="365"/>
                    </a:cubicBezTo>
                    <a:close/>
                    <a:moveTo>
                      <a:pt x="94" y="407"/>
                    </a:moveTo>
                    <a:cubicBezTo>
                      <a:pt x="101" y="406"/>
                      <a:pt x="109" y="405"/>
                      <a:pt x="116" y="404"/>
                    </a:cubicBezTo>
                    <a:cubicBezTo>
                      <a:pt x="116" y="411"/>
                      <a:pt x="116" y="419"/>
                      <a:pt x="116" y="427"/>
                    </a:cubicBezTo>
                    <a:cubicBezTo>
                      <a:pt x="109" y="427"/>
                      <a:pt x="101" y="428"/>
                      <a:pt x="94" y="428"/>
                    </a:cubicBezTo>
                    <a:cubicBezTo>
                      <a:pt x="94" y="421"/>
                      <a:pt x="94" y="414"/>
                      <a:pt x="94" y="407"/>
                    </a:cubicBezTo>
                    <a:close/>
                    <a:moveTo>
                      <a:pt x="94" y="448"/>
                    </a:moveTo>
                    <a:cubicBezTo>
                      <a:pt x="101" y="447"/>
                      <a:pt x="109" y="446"/>
                      <a:pt x="116" y="445"/>
                    </a:cubicBezTo>
                    <a:cubicBezTo>
                      <a:pt x="116" y="453"/>
                      <a:pt x="116" y="461"/>
                      <a:pt x="116" y="468"/>
                    </a:cubicBezTo>
                    <a:cubicBezTo>
                      <a:pt x="109" y="469"/>
                      <a:pt x="101" y="469"/>
                      <a:pt x="94" y="469"/>
                    </a:cubicBezTo>
                    <a:cubicBezTo>
                      <a:pt x="94" y="462"/>
                      <a:pt x="94" y="455"/>
                      <a:pt x="94" y="448"/>
                    </a:cubicBezTo>
                    <a:close/>
                    <a:moveTo>
                      <a:pt x="94" y="489"/>
                    </a:moveTo>
                    <a:cubicBezTo>
                      <a:pt x="101" y="488"/>
                      <a:pt x="109" y="488"/>
                      <a:pt x="116" y="487"/>
                    </a:cubicBezTo>
                    <a:cubicBezTo>
                      <a:pt x="116" y="495"/>
                      <a:pt x="116" y="502"/>
                      <a:pt x="116" y="510"/>
                    </a:cubicBezTo>
                    <a:cubicBezTo>
                      <a:pt x="109" y="510"/>
                      <a:pt x="101" y="510"/>
                      <a:pt x="94" y="511"/>
                    </a:cubicBezTo>
                    <a:cubicBezTo>
                      <a:pt x="94" y="503"/>
                      <a:pt x="94" y="496"/>
                      <a:pt x="94" y="489"/>
                    </a:cubicBezTo>
                    <a:close/>
                    <a:moveTo>
                      <a:pt x="93" y="530"/>
                    </a:moveTo>
                    <a:cubicBezTo>
                      <a:pt x="101" y="529"/>
                      <a:pt x="109" y="529"/>
                      <a:pt x="116" y="529"/>
                    </a:cubicBezTo>
                    <a:cubicBezTo>
                      <a:pt x="116" y="536"/>
                      <a:pt x="116" y="544"/>
                      <a:pt x="116" y="552"/>
                    </a:cubicBezTo>
                    <a:cubicBezTo>
                      <a:pt x="109" y="552"/>
                      <a:pt x="101" y="552"/>
                      <a:pt x="93" y="552"/>
                    </a:cubicBezTo>
                    <a:cubicBezTo>
                      <a:pt x="93" y="544"/>
                      <a:pt x="93" y="537"/>
                      <a:pt x="93" y="530"/>
                    </a:cubicBezTo>
                    <a:close/>
                    <a:moveTo>
                      <a:pt x="93" y="571"/>
                    </a:moveTo>
                    <a:cubicBezTo>
                      <a:pt x="101" y="571"/>
                      <a:pt x="109" y="570"/>
                      <a:pt x="116" y="570"/>
                    </a:cubicBezTo>
                    <a:cubicBezTo>
                      <a:pt x="116" y="578"/>
                      <a:pt x="116" y="586"/>
                      <a:pt x="116" y="593"/>
                    </a:cubicBezTo>
                    <a:cubicBezTo>
                      <a:pt x="109" y="593"/>
                      <a:pt x="101" y="593"/>
                      <a:pt x="93" y="593"/>
                    </a:cubicBezTo>
                    <a:cubicBezTo>
                      <a:pt x="93" y="585"/>
                      <a:pt x="93" y="578"/>
                      <a:pt x="93" y="571"/>
                    </a:cubicBezTo>
                    <a:close/>
                    <a:moveTo>
                      <a:pt x="93" y="612"/>
                    </a:moveTo>
                    <a:cubicBezTo>
                      <a:pt x="101" y="612"/>
                      <a:pt x="108" y="612"/>
                      <a:pt x="116" y="612"/>
                    </a:cubicBezTo>
                    <a:cubicBezTo>
                      <a:pt x="116" y="620"/>
                      <a:pt x="116" y="627"/>
                      <a:pt x="116" y="635"/>
                    </a:cubicBezTo>
                    <a:cubicBezTo>
                      <a:pt x="108" y="635"/>
                      <a:pt x="101" y="634"/>
                      <a:pt x="93" y="634"/>
                    </a:cubicBezTo>
                    <a:cubicBezTo>
                      <a:pt x="93" y="627"/>
                      <a:pt x="93" y="619"/>
                      <a:pt x="93" y="612"/>
                    </a:cubicBezTo>
                    <a:close/>
                    <a:moveTo>
                      <a:pt x="93" y="653"/>
                    </a:moveTo>
                    <a:cubicBezTo>
                      <a:pt x="101" y="653"/>
                      <a:pt x="108" y="653"/>
                      <a:pt x="116" y="654"/>
                    </a:cubicBezTo>
                    <a:cubicBezTo>
                      <a:pt x="116" y="661"/>
                      <a:pt x="116" y="669"/>
                      <a:pt x="116" y="676"/>
                    </a:cubicBezTo>
                    <a:cubicBezTo>
                      <a:pt x="108" y="676"/>
                      <a:pt x="101" y="675"/>
                      <a:pt x="93" y="675"/>
                    </a:cubicBezTo>
                    <a:cubicBezTo>
                      <a:pt x="93" y="668"/>
                      <a:pt x="93" y="660"/>
                      <a:pt x="93" y="653"/>
                    </a:cubicBezTo>
                    <a:close/>
                    <a:moveTo>
                      <a:pt x="93" y="694"/>
                    </a:moveTo>
                    <a:cubicBezTo>
                      <a:pt x="101" y="695"/>
                      <a:pt x="108" y="695"/>
                      <a:pt x="116" y="695"/>
                    </a:cubicBezTo>
                    <a:cubicBezTo>
                      <a:pt x="116" y="703"/>
                      <a:pt x="116" y="710"/>
                      <a:pt x="116" y="718"/>
                    </a:cubicBezTo>
                    <a:cubicBezTo>
                      <a:pt x="108" y="717"/>
                      <a:pt x="101" y="717"/>
                      <a:pt x="93" y="716"/>
                    </a:cubicBezTo>
                    <a:cubicBezTo>
                      <a:pt x="93" y="709"/>
                      <a:pt x="93" y="702"/>
                      <a:pt x="93" y="694"/>
                    </a:cubicBezTo>
                    <a:close/>
                    <a:moveTo>
                      <a:pt x="93" y="735"/>
                    </a:moveTo>
                    <a:cubicBezTo>
                      <a:pt x="101" y="736"/>
                      <a:pt x="108" y="736"/>
                      <a:pt x="116" y="737"/>
                    </a:cubicBezTo>
                    <a:cubicBezTo>
                      <a:pt x="116" y="744"/>
                      <a:pt x="116" y="752"/>
                      <a:pt x="116" y="760"/>
                    </a:cubicBezTo>
                    <a:cubicBezTo>
                      <a:pt x="108" y="759"/>
                      <a:pt x="101" y="758"/>
                      <a:pt x="93" y="757"/>
                    </a:cubicBezTo>
                    <a:cubicBezTo>
                      <a:pt x="93" y="750"/>
                      <a:pt x="93" y="743"/>
                      <a:pt x="93" y="735"/>
                    </a:cubicBezTo>
                    <a:close/>
                    <a:moveTo>
                      <a:pt x="93" y="776"/>
                    </a:moveTo>
                    <a:cubicBezTo>
                      <a:pt x="116" y="778"/>
                      <a:pt x="116" y="778"/>
                      <a:pt x="116" y="778"/>
                    </a:cubicBezTo>
                    <a:cubicBezTo>
                      <a:pt x="116" y="801"/>
                      <a:pt x="116" y="801"/>
                      <a:pt x="116" y="801"/>
                    </a:cubicBezTo>
                    <a:cubicBezTo>
                      <a:pt x="93" y="798"/>
                      <a:pt x="93" y="798"/>
                      <a:pt x="93" y="798"/>
                    </a:cubicBezTo>
                    <a:lnTo>
                      <a:pt x="93" y="776"/>
                    </a:lnTo>
                    <a:close/>
                    <a:moveTo>
                      <a:pt x="74" y="796"/>
                    </a:moveTo>
                    <a:cubicBezTo>
                      <a:pt x="58" y="794"/>
                      <a:pt x="58" y="794"/>
                      <a:pt x="58" y="794"/>
                    </a:cubicBezTo>
                    <a:cubicBezTo>
                      <a:pt x="58" y="774"/>
                      <a:pt x="58" y="774"/>
                      <a:pt x="58" y="774"/>
                    </a:cubicBezTo>
                    <a:cubicBezTo>
                      <a:pt x="74" y="775"/>
                      <a:pt x="74" y="775"/>
                      <a:pt x="74" y="775"/>
                    </a:cubicBezTo>
                    <a:lnTo>
                      <a:pt x="74" y="796"/>
                    </a:lnTo>
                    <a:close/>
                    <a:moveTo>
                      <a:pt x="74" y="756"/>
                    </a:moveTo>
                    <a:cubicBezTo>
                      <a:pt x="69" y="755"/>
                      <a:pt x="63" y="754"/>
                      <a:pt x="58" y="754"/>
                    </a:cubicBezTo>
                    <a:cubicBezTo>
                      <a:pt x="58" y="747"/>
                      <a:pt x="58" y="740"/>
                      <a:pt x="58" y="733"/>
                    </a:cubicBezTo>
                    <a:cubicBezTo>
                      <a:pt x="63" y="734"/>
                      <a:pt x="69" y="734"/>
                      <a:pt x="74" y="735"/>
                    </a:cubicBezTo>
                    <a:cubicBezTo>
                      <a:pt x="74" y="742"/>
                      <a:pt x="74" y="749"/>
                      <a:pt x="74" y="756"/>
                    </a:cubicBezTo>
                    <a:close/>
                    <a:moveTo>
                      <a:pt x="58" y="713"/>
                    </a:moveTo>
                    <a:cubicBezTo>
                      <a:pt x="58" y="707"/>
                      <a:pt x="58" y="700"/>
                      <a:pt x="58" y="693"/>
                    </a:cubicBezTo>
                    <a:cubicBezTo>
                      <a:pt x="63" y="693"/>
                      <a:pt x="69" y="694"/>
                      <a:pt x="74" y="694"/>
                    </a:cubicBezTo>
                    <a:cubicBezTo>
                      <a:pt x="74" y="701"/>
                      <a:pt x="74" y="708"/>
                      <a:pt x="74" y="715"/>
                    </a:cubicBezTo>
                    <a:cubicBezTo>
                      <a:pt x="69" y="714"/>
                      <a:pt x="63" y="714"/>
                      <a:pt x="58" y="713"/>
                    </a:cubicBezTo>
                    <a:close/>
                    <a:moveTo>
                      <a:pt x="74" y="674"/>
                    </a:moveTo>
                    <a:cubicBezTo>
                      <a:pt x="69" y="674"/>
                      <a:pt x="63" y="674"/>
                      <a:pt x="58" y="673"/>
                    </a:cubicBezTo>
                    <a:cubicBezTo>
                      <a:pt x="58" y="666"/>
                      <a:pt x="58" y="660"/>
                      <a:pt x="58" y="653"/>
                    </a:cubicBezTo>
                    <a:cubicBezTo>
                      <a:pt x="63" y="653"/>
                      <a:pt x="69" y="653"/>
                      <a:pt x="74" y="653"/>
                    </a:cubicBezTo>
                    <a:cubicBezTo>
                      <a:pt x="74" y="660"/>
                      <a:pt x="74" y="667"/>
                      <a:pt x="74" y="674"/>
                    </a:cubicBezTo>
                    <a:close/>
                    <a:moveTo>
                      <a:pt x="58" y="633"/>
                    </a:moveTo>
                    <a:cubicBezTo>
                      <a:pt x="58" y="626"/>
                      <a:pt x="58" y="619"/>
                      <a:pt x="58" y="613"/>
                    </a:cubicBezTo>
                    <a:cubicBezTo>
                      <a:pt x="63" y="613"/>
                      <a:pt x="69" y="613"/>
                      <a:pt x="74" y="613"/>
                    </a:cubicBezTo>
                    <a:cubicBezTo>
                      <a:pt x="74" y="620"/>
                      <a:pt x="74" y="627"/>
                      <a:pt x="74" y="634"/>
                    </a:cubicBezTo>
                    <a:cubicBezTo>
                      <a:pt x="69" y="633"/>
                      <a:pt x="63" y="633"/>
                      <a:pt x="58" y="633"/>
                    </a:cubicBezTo>
                    <a:close/>
                    <a:moveTo>
                      <a:pt x="74" y="593"/>
                    </a:moveTo>
                    <a:cubicBezTo>
                      <a:pt x="69" y="593"/>
                      <a:pt x="63" y="593"/>
                      <a:pt x="58" y="593"/>
                    </a:cubicBezTo>
                    <a:cubicBezTo>
                      <a:pt x="58" y="586"/>
                      <a:pt x="58" y="579"/>
                      <a:pt x="58" y="572"/>
                    </a:cubicBezTo>
                    <a:cubicBezTo>
                      <a:pt x="63" y="572"/>
                      <a:pt x="69" y="572"/>
                      <a:pt x="74" y="572"/>
                    </a:cubicBezTo>
                    <a:cubicBezTo>
                      <a:pt x="74" y="579"/>
                      <a:pt x="74" y="586"/>
                      <a:pt x="74" y="593"/>
                    </a:cubicBezTo>
                    <a:close/>
                    <a:moveTo>
                      <a:pt x="58" y="552"/>
                    </a:moveTo>
                    <a:cubicBezTo>
                      <a:pt x="58" y="546"/>
                      <a:pt x="58" y="539"/>
                      <a:pt x="58" y="532"/>
                    </a:cubicBezTo>
                    <a:cubicBezTo>
                      <a:pt x="63" y="532"/>
                      <a:pt x="69" y="532"/>
                      <a:pt x="74" y="531"/>
                    </a:cubicBezTo>
                    <a:cubicBezTo>
                      <a:pt x="74" y="538"/>
                      <a:pt x="74" y="545"/>
                      <a:pt x="74" y="552"/>
                    </a:cubicBezTo>
                    <a:cubicBezTo>
                      <a:pt x="69" y="552"/>
                      <a:pt x="63" y="552"/>
                      <a:pt x="58" y="552"/>
                    </a:cubicBezTo>
                    <a:close/>
                    <a:moveTo>
                      <a:pt x="74" y="512"/>
                    </a:moveTo>
                    <a:cubicBezTo>
                      <a:pt x="69" y="512"/>
                      <a:pt x="63" y="512"/>
                      <a:pt x="58" y="512"/>
                    </a:cubicBezTo>
                    <a:cubicBezTo>
                      <a:pt x="58" y="505"/>
                      <a:pt x="58" y="499"/>
                      <a:pt x="58" y="492"/>
                    </a:cubicBezTo>
                    <a:cubicBezTo>
                      <a:pt x="63" y="491"/>
                      <a:pt x="69" y="491"/>
                      <a:pt x="74" y="491"/>
                    </a:cubicBezTo>
                    <a:cubicBezTo>
                      <a:pt x="74" y="498"/>
                      <a:pt x="74" y="505"/>
                      <a:pt x="74" y="512"/>
                    </a:cubicBezTo>
                    <a:close/>
                    <a:moveTo>
                      <a:pt x="74" y="471"/>
                    </a:moveTo>
                    <a:cubicBezTo>
                      <a:pt x="69" y="471"/>
                      <a:pt x="63" y="472"/>
                      <a:pt x="58" y="472"/>
                    </a:cubicBezTo>
                    <a:cubicBezTo>
                      <a:pt x="58" y="465"/>
                      <a:pt x="58" y="458"/>
                      <a:pt x="58" y="452"/>
                    </a:cubicBezTo>
                    <a:cubicBezTo>
                      <a:pt x="63" y="451"/>
                      <a:pt x="69" y="450"/>
                      <a:pt x="74" y="450"/>
                    </a:cubicBezTo>
                    <a:cubicBezTo>
                      <a:pt x="74" y="457"/>
                      <a:pt x="74" y="464"/>
                      <a:pt x="74" y="471"/>
                    </a:cubicBezTo>
                    <a:close/>
                    <a:moveTo>
                      <a:pt x="74" y="430"/>
                    </a:moveTo>
                    <a:cubicBezTo>
                      <a:pt x="69" y="431"/>
                      <a:pt x="63" y="431"/>
                      <a:pt x="58" y="432"/>
                    </a:cubicBezTo>
                    <a:cubicBezTo>
                      <a:pt x="58" y="425"/>
                      <a:pt x="58" y="418"/>
                      <a:pt x="58" y="411"/>
                    </a:cubicBezTo>
                    <a:cubicBezTo>
                      <a:pt x="63" y="411"/>
                      <a:pt x="69" y="410"/>
                      <a:pt x="74" y="409"/>
                    </a:cubicBezTo>
                    <a:cubicBezTo>
                      <a:pt x="74" y="416"/>
                      <a:pt x="74" y="423"/>
                      <a:pt x="74" y="430"/>
                    </a:cubicBezTo>
                    <a:close/>
                    <a:moveTo>
                      <a:pt x="74" y="390"/>
                    </a:moveTo>
                    <a:cubicBezTo>
                      <a:pt x="69" y="390"/>
                      <a:pt x="63" y="391"/>
                      <a:pt x="58" y="391"/>
                    </a:cubicBezTo>
                    <a:cubicBezTo>
                      <a:pt x="58" y="385"/>
                      <a:pt x="58" y="378"/>
                      <a:pt x="58" y="371"/>
                    </a:cubicBezTo>
                    <a:cubicBezTo>
                      <a:pt x="63" y="370"/>
                      <a:pt x="69" y="369"/>
                      <a:pt x="74" y="369"/>
                    </a:cubicBezTo>
                    <a:cubicBezTo>
                      <a:pt x="74" y="376"/>
                      <a:pt x="74" y="383"/>
                      <a:pt x="74" y="390"/>
                    </a:cubicBezTo>
                    <a:close/>
                    <a:moveTo>
                      <a:pt x="74" y="349"/>
                    </a:moveTo>
                    <a:cubicBezTo>
                      <a:pt x="69" y="350"/>
                      <a:pt x="63" y="350"/>
                      <a:pt x="58" y="351"/>
                    </a:cubicBezTo>
                    <a:cubicBezTo>
                      <a:pt x="58" y="344"/>
                      <a:pt x="58" y="338"/>
                      <a:pt x="58" y="331"/>
                    </a:cubicBezTo>
                    <a:cubicBezTo>
                      <a:pt x="63" y="330"/>
                      <a:pt x="69" y="329"/>
                      <a:pt x="74" y="328"/>
                    </a:cubicBezTo>
                    <a:cubicBezTo>
                      <a:pt x="74" y="335"/>
                      <a:pt x="74" y="342"/>
                      <a:pt x="74" y="349"/>
                    </a:cubicBezTo>
                    <a:close/>
                    <a:moveTo>
                      <a:pt x="74" y="308"/>
                    </a:moveTo>
                    <a:cubicBezTo>
                      <a:pt x="69" y="309"/>
                      <a:pt x="63" y="310"/>
                      <a:pt x="58" y="311"/>
                    </a:cubicBezTo>
                    <a:cubicBezTo>
                      <a:pt x="58" y="304"/>
                      <a:pt x="58" y="297"/>
                      <a:pt x="58" y="291"/>
                    </a:cubicBezTo>
                    <a:cubicBezTo>
                      <a:pt x="63" y="289"/>
                      <a:pt x="69" y="288"/>
                      <a:pt x="74" y="287"/>
                    </a:cubicBezTo>
                    <a:cubicBezTo>
                      <a:pt x="74" y="294"/>
                      <a:pt x="74" y="301"/>
                      <a:pt x="74" y="308"/>
                    </a:cubicBezTo>
                    <a:close/>
                    <a:moveTo>
                      <a:pt x="74" y="268"/>
                    </a:moveTo>
                    <a:cubicBezTo>
                      <a:pt x="69" y="269"/>
                      <a:pt x="63" y="270"/>
                      <a:pt x="58" y="271"/>
                    </a:cubicBezTo>
                    <a:cubicBezTo>
                      <a:pt x="58" y="264"/>
                      <a:pt x="58" y="257"/>
                      <a:pt x="58" y="250"/>
                    </a:cubicBezTo>
                    <a:cubicBezTo>
                      <a:pt x="63" y="249"/>
                      <a:pt x="69" y="248"/>
                      <a:pt x="74" y="247"/>
                    </a:cubicBezTo>
                    <a:cubicBezTo>
                      <a:pt x="74" y="254"/>
                      <a:pt x="74" y="261"/>
                      <a:pt x="74" y="268"/>
                    </a:cubicBezTo>
                    <a:close/>
                    <a:moveTo>
                      <a:pt x="74" y="227"/>
                    </a:moveTo>
                    <a:cubicBezTo>
                      <a:pt x="69" y="228"/>
                      <a:pt x="63" y="229"/>
                      <a:pt x="58" y="230"/>
                    </a:cubicBezTo>
                    <a:cubicBezTo>
                      <a:pt x="58" y="224"/>
                      <a:pt x="58" y="217"/>
                      <a:pt x="58" y="210"/>
                    </a:cubicBezTo>
                    <a:cubicBezTo>
                      <a:pt x="63" y="209"/>
                      <a:pt x="69" y="207"/>
                      <a:pt x="74" y="206"/>
                    </a:cubicBezTo>
                    <a:cubicBezTo>
                      <a:pt x="74" y="213"/>
                      <a:pt x="74" y="220"/>
                      <a:pt x="74" y="227"/>
                    </a:cubicBezTo>
                    <a:close/>
                    <a:moveTo>
                      <a:pt x="58" y="190"/>
                    </a:moveTo>
                    <a:cubicBezTo>
                      <a:pt x="58" y="183"/>
                      <a:pt x="58" y="177"/>
                      <a:pt x="58" y="170"/>
                    </a:cubicBezTo>
                    <a:cubicBezTo>
                      <a:pt x="63" y="168"/>
                      <a:pt x="69" y="167"/>
                      <a:pt x="74" y="165"/>
                    </a:cubicBezTo>
                    <a:cubicBezTo>
                      <a:pt x="74" y="172"/>
                      <a:pt x="74" y="179"/>
                      <a:pt x="74" y="186"/>
                    </a:cubicBezTo>
                    <a:cubicBezTo>
                      <a:pt x="69" y="188"/>
                      <a:pt x="63" y="189"/>
                      <a:pt x="58" y="190"/>
                    </a:cubicBezTo>
                    <a:close/>
                    <a:moveTo>
                      <a:pt x="74" y="146"/>
                    </a:moveTo>
                    <a:cubicBezTo>
                      <a:pt x="69" y="147"/>
                      <a:pt x="63" y="148"/>
                      <a:pt x="58" y="150"/>
                    </a:cubicBezTo>
                    <a:cubicBezTo>
                      <a:pt x="58" y="143"/>
                      <a:pt x="58" y="136"/>
                      <a:pt x="58" y="130"/>
                    </a:cubicBezTo>
                    <a:cubicBezTo>
                      <a:pt x="63" y="128"/>
                      <a:pt x="69" y="126"/>
                      <a:pt x="74" y="125"/>
                    </a:cubicBezTo>
                    <a:cubicBezTo>
                      <a:pt x="74" y="132"/>
                      <a:pt x="74" y="139"/>
                      <a:pt x="74" y="146"/>
                    </a:cubicBezTo>
                    <a:close/>
                    <a:moveTo>
                      <a:pt x="58" y="89"/>
                    </a:moveTo>
                    <a:cubicBezTo>
                      <a:pt x="74" y="84"/>
                      <a:pt x="74" y="84"/>
                      <a:pt x="74" y="84"/>
                    </a:cubicBezTo>
                    <a:cubicBezTo>
                      <a:pt x="74" y="105"/>
                      <a:pt x="74" y="105"/>
                      <a:pt x="74" y="105"/>
                    </a:cubicBezTo>
                    <a:cubicBezTo>
                      <a:pt x="58" y="110"/>
                      <a:pt x="58" y="110"/>
                      <a:pt x="58" y="110"/>
                    </a:cubicBezTo>
                    <a:lnTo>
                      <a:pt x="58" y="89"/>
                    </a:lnTo>
                    <a:close/>
                    <a:moveTo>
                      <a:pt x="43" y="793"/>
                    </a:moveTo>
                    <a:cubicBezTo>
                      <a:pt x="29" y="791"/>
                      <a:pt x="29" y="791"/>
                      <a:pt x="29" y="791"/>
                    </a:cubicBezTo>
                    <a:cubicBezTo>
                      <a:pt x="29" y="772"/>
                      <a:pt x="29" y="772"/>
                      <a:pt x="29" y="772"/>
                    </a:cubicBezTo>
                    <a:cubicBezTo>
                      <a:pt x="43" y="773"/>
                      <a:pt x="43" y="773"/>
                      <a:pt x="43" y="773"/>
                    </a:cubicBezTo>
                    <a:lnTo>
                      <a:pt x="43" y="793"/>
                    </a:lnTo>
                    <a:close/>
                    <a:moveTo>
                      <a:pt x="43" y="753"/>
                    </a:moveTo>
                    <a:cubicBezTo>
                      <a:pt x="38" y="752"/>
                      <a:pt x="33" y="752"/>
                      <a:pt x="28" y="751"/>
                    </a:cubicBezTo>
                    <a:cubicBezTo>
                      <a:pt x="28" y="745"/>
                      <a:pt x="28" y="738"/>
                      <a:pt x="28" y="732"/>
                    </a:cubicBezTo>
                    <a:cubicBezTo>
                      <a:pt x="33" y="732"/>
                      <a:pt x="38" y="733"/>
                      <a:pt x="43" y="733"/>
                    </a:cubicBezTo>
                    <a:cubicBezTo>
                      <a:pt x="43" y="739"/>
                      <a:pt x="43" y="746"/>
                      <a:pt x="43" y="753"/>
                    </a:cubicBezTo>
                    <a:close/>
                    <a:moveTo>
                      <a:pt x="43" y="713"/>
                    </a:moveTo>
                    <a:cubicBezTo>
                      <a:pt x="38" y="712"/>
                      <a:pt x="33" y="712"/>
                      <a:pt x="28" y="711"/>
                    </a:cubicBezTo>
                    <a:cubicBezTo>
                      <a:pt x="28" y="705"/>
                      <a:pt x="28" y="699"/>
                      <a:pt x="28" y="692"/>
                    </a:cubicBezTo>
                    <a:cubicBezTo>
                      <a:pt x="33" y="693"/>
                      <a:pt x="38" y="693"/>
                      <a:pt x="43" y="693"/>
                    </a:cubicBezTo>
                    <a:cubicBezTo>
                      <a:pt x="43" y="700"/>
                      <a:pt x="43" y="706"/>
                      <a:pt x="43" y="713"/>
                    </a:cubicBezTo>
                    <a:close/>
                    <a:moveTo>
                      <a:pt x="43" y="673"/>
                    </a:moveTo>
                    <a:cubicBezTo>
                      <a:pt x="38" y="673"/>
                      <a:pt x="33" y="672"/>
                      <a:pt x="28" y="672"/>
                    </a:cubicBezTo>
                    <a:cubicBezTo>
                      <a:pt x="28" y="666"/>
                      <a:pt x="28" y="659"/>
                      <a:pt x="28" y="653"/>
                    </a:cubicBezTo>
                    <a:cubicBezTo>
                      <a:pt x="33" y="653"/>
                      <a:pt x="38" y="653"/>
                      <a:pt x="43" y="653"/>
                    </a:cubicBezTo>
                    <a:cubicBezTo>
                      <a:pt x="43" y="660"/>
                      <a:pt x="43" y="666"/>
                      <a:pt x="43" y="673"/>
                    </a:cubicBezTo>
                    <a:close/>
                    <a:moveTo>
                      <a:pt x="42" y="633"/>
                    </a:moveTo>
                    <a:cubicBezTo>
                      <a:pt x="38" y="633"/>
                      <a:pt x="33" y="633"/>
                      <a:pt x="28" y="632"/>
                    </a:cubicBezTo>
                    <a:cubicBezTo>
                      <a:pt x="28" y="626"/>
                      <a:pt x="28" y="620"/>
                      <a:pt x="28" y="613"/>
                    </a:cubicBezTo>
                    <a:cubicBezTo>
                      <a:pt x="33" y="613"/>
                      <a:pt x="38" y="613"/>
                      <a:pt x="42" y="613"/>
                    </a:cubicBezTo>
                    <a:cubicBezTo>
                      <a:pt x="42" y="620"/>
                      <a:pt x="42" y="626"/>
                      <a:pt x="42" y="633"/>
                    </a:cubicBezTo>
                    <a:close/>
                    <a:moveTo>
                      <a:pt x="42" y="593"/>
                    </a:moveTo>
                    <a:cubicBezTo>
                      <a:pt x="38" y="593"/>
                      <a:pt x="33" y="593"/>
                      <a:pt x="28" y="593"/>
                    </a:cubicBezTo>
                    <a:cubicBezTo>
                      <a:pt x="28" y="586"/>
                      <a:pt x="28" y="580"/>
                      <a:pt x="28" y="574"/>
                    </a:cubicBezTo>
                    <a:cubicBezTo>
                      <a:pt x="33" y="574"/>
                      <a:pt x="38" y="573"/>
                      <a:pt x="42" y="573"/>
                    </a:cubicBezTo>
                    <a:cubicBezTo>
                      <a:pt x="42" y="580"/>
                      <a:pt x="42" y="586"/>
                      <a:pt x="42" y="593"/>
                    </a:cubicBezTo>
                    <a:close/>
                    <a:moveTo>
                      <a:pt x="42" y="553"/>
                    </a:moveTo>
                    <a:cubicBezTo>
                      <a:pt x="37" y="553"/>
                      <a:pt x="33" y="553"/>
                      <a:pt x="28" y="553"/>
                    </a:cubicBezTo>
                    <a:cubicBezTo>
                      <a:pt x="28" y="547"/>
                      <a:pt x="28" y="540"/>
                      <a:pt x="28" y="534"/>
                    </a:cubicBezTo>
                    <a:cubicBezTo>
                      <a:pt x="33" y="534"/>
                      <a:pt x="37" y="534"/>
                      <a:pt x="42" y="533"/>
                    </a:cubicBezTo>
                    <a:cubicBezTo>
                      <a:pt x="42" y="540"/>
                      <a:pt x="42" y="546"/>
                      <a:pt x="42" y="553"/>
                    </a:cubicBezTo>
                    <a:close/>
                    <a:moveTo>
                      <a:pt x="42" y="513"/>
                    </a:moveTo>
                    <a:cubicBezTo>
                      <a:pt x="37" y="513"/>
                      <a:pt x="33" y="513"/>
                      <a:pt x="28" y="514"/>
                    </a:cubicBezTo>
                    <a:cubicBezTo>
                      <a:pt x="28" y="507"/>
                      <a:pt x="28" y="501"/>
                      <a:pt x="28" y="495"/>
                    </a:cubicBezTo>
                    <a:cubicBezTo>
                      <a:pt x="33" y="494"/>
                      <a:pt x="37" y="494"/>
                      <a:pt x="42" y="493"/>
                    </a:cubicBezTo>
                    <a:cubicBezTo>
                      <a:pt x="42" y="500"/>
                      <a:pt x="42" y="507"/>
                      <a:pt x="42" y="513"/>
                    </a:cubicBezTo>
                    <a:close/>
                    <a:moveTo>
                      <a:pt x="42" y="473"/>
                    </a:moveTo>
                    <a:cubicBezTo>
                      <a:pt x="37" y="474"/>
                      <a:pt x="32" y="474"/>
                      <a:pt x="28" y="474"/>
                    </a:cubicBezTo>
                    <a:cubicBezTo>
                      <a:pt x="28" y="468"/>
                      <a:pt x="28" y="461"/>
                      <a:pt x="28" y="455"/>
                    </a:cubicBezTo>
                    <a:cubicBezTo>
                      <a:pt x="32" y="454"/>
                      <a:pt x="37" y="454"/>
                      <a:pt x="42" y="454"/>
                    </a:cubicBezTo>
                    <a:cubicBezTo>
                      <a:pt x="42" y="460"/>
                      <a:pt x="42" y="467"/>
                      <a:pt x="42" y="473"/>
                    </a:cubicBezTo>
                    <a:close/>
                    <a:moveTo>
                      <a:pt x="42" y="433"/>
                    </a:moveTo>
                    <a:cubicBezTo>
                      <a:pt x="37" y="434"/>
                      <a:pt x="32" y="434"/>
                      <a:pt x="28" y="434"/>
                    </a:cubicBezTo>
                    <a:cubicBezTo>
                      <a:pt x="28" y="428"/>
                      <a:pt x="28" y="422"/>
                      <a:pt x="28" y="415"/>
                    </a:cubicBezTo>
                    <a:cubicBezTo>
                      <a:pt x="32" y="415"/>
                      <a:pt x="37" y="414"/>
                      <a:pt x="42" y="414"/>
                    </a:cubicBezTo>
                    <a:cubicBezTo>
                      <a:pt x="42" y="420"/>
                      <a:pt x="42" y="427"/>
                      <a:pt x="42" y="433"/>
                    </a:cubicBezTo>
                    <a:close/>
                    <a:moveTo>
                      <a:pt x="42" y="393"/>
                    </a:moveTo>
                    <a:cubicBezTo>
                      <a:pt x="37" y="394"/>
                      <a:pt x="32" y="394"/>
                      <a:pt x="28" y="395"/>
                    </a:cubicBezTo>
                    <a:cubicBezTo>
                      <a:pt x="28" y="389"/>
                      <a:pt x="28" y="382"/>
                      <a:pt x="28" y="376"/>
                    </a:cubicBezTo>
                    <a:cubicBezTo>
                      <a:pt x="32" y="375"/>
                      <a:pt x="37" y="374"/>
                      <a:pt x="42" y="374"/>
                    </a:cubicBezTo>
                    <a:cubicBezTo>
                      <a:pt x="42" y="380"/>
                      <a:pt x="42" y="387"/>
                      <a:pt x="42" y="393"/>
                    </a:cubicBezTo>
                    <a:close/>
                    <a:moveTo>
                      <a:pt x="42" y="354"/>
                    </a:moveTo>
                    <a:cubicBezTo>
                      <a:pt x="37" y="354"/>
                      <a:pt x="32" y="355"/>
                      <a:pt x="27" y="355"/>
                    </a:cubicBezTo>
                    <a:cubicBezTo>
                      <a:pt x="27" y="349"/>
                      <a:pt x="27" y="343"/>
                      <a:pt x="27" y="336"/>
                    </a:cubicBezTo>
                    <a:cubicBezTo>
                      <a:pt x="32" y="335"/>
                      <a:pt x="37" y="335"/>
                      <a:pt x="42" y="334"/>
                    </a:cubicBezTo>
                    <a:cubicBezTo>
                      <a:pt x="42" y="340"/>
                      <a:pt x="42" y="347"/>
                      <a:pt x="42" y="354"/>
                    </a:cubicBezTo>
                    <a:close/>
                    <a:moveTo>
                      <a:pt x="42" y="314"/>
                    </a:moveTo>
                    <a:cubicBezTo>
                      <a:pt x="37" y="314"/>
                      <a:pt x="32" y="315"/>
                      <a:pt x="27" y="316"/>
                    </a:cubicBezTo>
                    <a:cubicBezTo>
                      <a:pt x="27" y="309"/>
                      <a:pt x="27" y="303"/>
                      <a:pt x="27" y="297"/>
                    </a:cubicBezTo>
                    <a:cubicBezTo>
                      <a:pt x="32" y="296"/>
                      <a:pt x="37" y="295"/>
                      <a:pt x="42" y="294"/>
                    </a:cubicBezTo>
                    <a:cubicBezTo>
                      <a:pt x="42" y="300"/>
                      <a:pt x="42" y="307"/>
                      <a:pt x="42" y="314"/>
                    </a:cubicBezTo>
                    <a:close/>
                    <a:moveTo>
                      <a:pt x="41" y="274"/>
                    </a:moveTo>
                    <a:cubicBezTo>
                      <a:pt x="37" y="275"/>
                      <a:pt x="32" y="275"/>
                      <a:pt x="27" y="276"/>
                    </a:cubicBezTo>
                    <a:cubicBezTo>
                      <a:pt x="27" y="270"/>
                      <a:pt x="27" y="263"/>
                      <a:pt x="27" y="257"/>
                    </a:cubicBezTo>
                    <a:cubicBezTo>
                      <a:pt x="32" y="256"/>
                      <a:pt x="37" y="255"/>
                      <a:pt x="41" y="254"/>
                    </a:cubicBezTo>
                    <a:cubicBezTo>
                      <a:pt x="41" y="261"/>
                      <a:pt x="41" y="267"/>
                      <a:pt x="41" y="274"/>
                    </a:cubicBezTo>
                    <a:close/>
                    <a:moveTo>
                      <a:pt x="41" y="234"/>
                    </a:moveTo>
                    <a:cubicBezTo>
                      <a:pt x="37" y="235"/>
                      <a:pt x="32" y="236"/>
                      <a:pt x="27" y="237"/>
                    </a:cubicBezTo>
                    <a:cubicBezTo>
                      <a:pt x="27" y="230"/>
                      <a:pt x="27" y="224"/>
                      <a:pt x="27" y="218"/>
                    </a:cubicBezTo>
                    <a:cubicBezTo>
                      <a:pt x="32" y="216"/>
                      <a:pt x="37" y="215"/>
                      <a:pt x="41" y="214"/>
                    </a:cubicBezTo>
                    <a:cubicBezTo>
                      <a:pt x="41" y="221"/>
                      <a:pt x="41" y="227"/>
                      <a:pt x="41" y="234"/>
                    </a:cubicBezTo>
                    <a:close/>
                    <a:moveTo>
                      <a:pt x="41" y="194"/>
                    </a:moveTo>
                    <a:cubicBezTo>
                      <a:pt x="36" y="195"/>
                      <a:pt x="32" y="196"/>
                      <a:pt x="27" y="197"/>
                    </a:cubicBezTo>
                    <a:cubicBezTo>
                      <a:pt x="27" y="191"/>
                      <a:pt x="27" y="184"/>
                      <a:pt x="27" y="178"/>
                    </a:cubicBezTo>
                    <a:cubicBezTo>
                      <a:pt x="32" y="177"/>
                      <a:pt x="36" y="175"/>
                      <a:pt x="41" y="174"/>
                    </a:cubicBezTo>
                    <a:cubicBezTo>
                      <a:pt x="41" y="181"/>
                      <a:pt x="41" y="187"/>
                      <a:pt x="41" y="194"/>
                    </a:cubicBezTo>
                    <a:close/>
                    <a:moveTo>
                      <a:pt x="41" y="154"/>
                    </a:moveTo>
                    <a:cubicBezTo>
                      <a:pt x="36" y="155"/>
                      <a:pt x="32" y="156"/>
                      <a:pt x="27" y="157"/>
                    </a:cubicBezTo>
                    <a:cubicBezTo>
                      <a:pt x="27" y="151"/>
                      <a:pt x="27" y="145"/>
                      <a:pt x="27" y="138"/>
                    </a:cubicBezTo>
                    <a:cubicBezTo>
                      <a:pt x="32" y="137"/>
                      <a:pt x="36" y="136"/>
                      <a:pt x="41" y="134"/>
                    </a:cubicBezTo>
                    <a:cubicBezTo>
                      <a:pt x="41" y="141"/>
                      <a:pt x="41" y="147"/>
                      <a:pt x="41" y="154"/>
                    </a:cubicBezTo>
                    <a:close/>
                    <a:moveTo>
                      <a:pt x="27" y="99"/>
                    </a:moveTo>
                    <a:cubicBezTo>
                      <a:pt x="41" y="94"/>
                      <a:pt x="41" y="94"/>
                      <a:pt x="41" y="94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27" y="118"/>
                      <a:pt x="27" y="118"/>
                      <a:pt x="27" y="118"/>
                    </a:cubicBezTo>
                    <a:lnTo>
                      <a:pt x="27" y="9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25" name="Freeform: Shape 11"/>
            <p:cNvSpPr/>
            <p:nvPr/>
          </p:nvSpPr>
          <p:spPr bwMode="auto">
            <a:xfrm>
              <a:off x="3548282" y="5190767"/>
              <a:ext cx="5095437" cy="866864"/>
            </a:xfrm>
            <a:custGeom>
              <a:avLst/>
              <a:gdLst>
                <a:gd name="T0" fmla="*/ 0 w 3903"/>
                <a:gd name="T1" fmla="*/ 91 h 664"/>
                <a:gd name="T2" fmla="*/ 2253 w 3903"/>
                <a:gd name="T3" fmla="*/ 664 h 664"/>
                <a:gd name="T4" fmla="*/ 3903 w 3903"/>
                <a:gd name="T5" fmla="*/ 3 h 664"/>
                <a:gd name="T6" fmla="*/ 3506 w 3903"/>
                <a:gd name="T7" fmla="*/ 0 h 664"/>
                <a:gd name="T8" fmla="*/ 3092 w 3903"/>
                <a:gd name="T9" fmla="*/ 107 h 664"/>
                <a:gd name="T10" fmla="*/ 2762 w 3903"/>
                <a:gd name="T11" fmla="*/ 59 h 664"/>
                <a:gd name="T12" fmla="*/ 2424 w 3903"/>
                <a:gd name="T13" fmla="*/ 157 h 664"/>
                <a:gd name="T14" fmla="*/ 2204 w 3903"/>
                <a:gd name="T15" fmla="*/ 126 h 664"/>
                <a:gd name="T16" fmla="*/ 1885 w 3903"/>
                <a:gd name="T17" fmla="*/ 208 h 664"/>
                <a:gd name="T18" fmla="*/ 1278 w 3903"/>
                <a:gd name="T19" fmla="*/ 110 h 664"/>
                <a:gd name="T20" fmla="*/ 848 w 3903"/>
                <a:gd name="T21" fmla="*/ 173 h 664"/>
                <a:gd name="T22" fmla="*/ 529 w 3903"/>
                <a:gd name="T23" fmla="*/ 91 h 664"/>
                <a:gd name="T24" fmla="*/ 0 w 3903"/>
                <a:gd name="T25" fmla="*/ 91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03" h="664">
                  <a:moveTo>
                    <a:pt x="0" y="91"/>
                  </a:moveTo>
                  <a:lnTo>
                    <a:pt x="2253" y="664"/>
                  </a:lnTo>
                  <a:lnTo>
                    <a:pt x="3903" y="3"/>
                  </a:lnTo>
                  <a:lnTo>
                    <a:pt x="3506" y="0"/>
                  </a:lnTo>
                  <a:lnTo>
                    <a:pt x="3092" y="107"/>
                  </a:lnTo>
                  <a:lnTo>
                    <a:pt x="2762" y="59"/>
                  </a:lnTo>
                  <a:lnTo>
                    <a:pt x="2424" y="157"/>
                  </a:lnTo>
                  <a:lnTo>
                    <a:pt x="2204" y="126"/>
                  </a:lnTo>
                  <a:lnTo>
                    <a:pt x="1885" y="208"/>
                  </a:lnTo>
                  <a:lnTo>
                    <a:pt x="1278" y="110"/>
                  </a:lnTo>
                  <a:lnTo>
                    <a:pt x="848" y="173"/>
                  </a:lnTo>
                  <a:lnTo>
                    <a:pt x="529" y="91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5" name="千图PPT彼岸天：ID 8661124库_组合 14"/>
          <p:cNvGrpSpPr/>
          <p:nvPr>
            <p:custDataLst>
              <p:tags r:id="rId2"/>
            </p:custDataLst>
          </p:nvPr>
        </p:nvGrpSpPr>
        <p:grpSpPr>
          <a:xfrm>
            <a:off x="1307468" y="2624665"/>
            <a:ext cx="9613068" cy="2139516"/>
            <a:chOff x="1307468" y="2624665"/>
            <a:chExt cx="9613068" cy="2139516"/>
          </a:xfrm>
        </p:grpSpPr>
        <p:grpSp>
          <p:nvGrpSpPr>
            <p:cNvPr id="6" name="Group 15"/>
            <p:cNvGrpSpPr/>
            <p:nvPr/>
          </p:nvGrpSpPr>
          <p:grpSpPr>
            <a:xfrm>
              <a:off x="8170814" y="2624665"/>
              <a:ext cx="2749722" cy="2139516"/>
              <a:chOff x="8170814" y="1912116"/>
              <a:chExt cx="2749722" cy="2139516"/>
            </a:xfrm>
          </p:grpSpPr>
          <p:grpSp>
            <p:nvGrpSpPr>
              <p:cNvPr id="16" name="Group 25"/>
              <p:cNvGrpSpPr/>
              <p:nvPr/>
            </p:nvGrpSpPr>
            <p:grpSpPr>
              <a:xfrm>
                <a:off x="8170814" y="1912116"/>
                <a:ext cx="2611177" cy="2139516"/>
                <a:chOff x="1193500" y="1491637"/>
                <a:chExt cx="3761195" cy="2139516"/>
              </a:xfrm>
            </p:grpSpPr>
            <p:grpSp>
              <p:nvGrpSpPr>
                <p:cNvPr id="18" name="Group 27"/>
                <p:cNvGrpSpPr/>
                <p:nvPr/>
              </p:nvGrpSpPr>
              <p:grpSpPr>
                <a:xfrm>
                  <a:off x="1193500" y="1491637"/>
                  <a:ext cx="3761195" cy="815608"/>
                  <a:chOff x="1317257" y="1824875"/>
                  <a:chExt cx="3761195" cy="815608"/>
                </a:xfrm>
              </p:grpSpPr>
              <p:sp>
                <p:nvSpPr>
                  <p:cNvPr id="22" name="TextBox 31"/>
                  <p:cNvSpPr txBox="1"/>
                  <p:nvPr/>
                </p:nvSpPr>
                <p:spPr>
                  <a:xfrm>
                    <a:off x="1317257" y="2132652"/>
                    <a:ext cx="3761195" cy="50783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>
                    <a:normAutofit/>
                  </a:bodyPr>
                  <a:lstStyle/>
                  <a:p>
                    <a:pPr algn="r">
                      <a:lnSpc>
                        <a:spcPct val="120000"/>
                      </a:lnSpc>
                    </a:pPr>
                    <a:r>
                      <a:rPr lang="zh-CN" altLang="en-US" sz="1000" dirty="0"/>
                      <a:t>请替换文字内容复制你的内容到此</a:t>
                    </a:r>
                    <a:br>
                      <a:rPr lang="zh-CN" altLang="en-US" sz="1000" dirty="0"/>
                    </a:br>
                    <a:endParaRPr lang="zh-CN" altLang="en-US" sz="1000" dirty="0"/>
                  </a:p>
                </p:txBody>
              </p:sp>
              <p:sp>
                <p:nvSpPr>
                  <p:cNvPr id="23" name="Rectangle 32"/>
                  <p:cNvSpPr/>
                  <p:nvPr/>
                </p:nvSpPr>
                <p:spPr>
                  <a:xfrm>
                    <a:off x="1317257" y="1824875"/>
                    <a:ext cx="3761195" cy="307777"/>
                  </a:xfrm>
                  <a:prstGeom prst="rect">
                    <a:avLst/>
                  </a:prstGeom>
                </p:spPr>
                <p:txBody>
                  <a:bodyPr wrap="none" lIns="0" tIns="0" rIns="0" bIns="0">
                    <a:normAutofit/>
                  </a:bodyPr>
                  <a:lstStyle/>
                  <a:p>
                    <a:pPr algn="r"/>
                    <a:r>
                      <a:rPr lang="zh-CN" altLang="en-US" sz="1600" b="1" dirty="0">
                        <a:solidFill>
                          <a:schemeClr val="accent1"/>
                        </a:solidFill>
                      </a:rPr>
                      <a:t>输入标题文本</a:t>
                    </a:r>
                  </a:p>
                </p:txBody>
              </p:sp>
            </p:grpSp>
            <p:grpSp>
              <p:nvGrpSpPr>
                <p:cNvPr id="19" name="Group 28"/>
                <p:cNvGrpSpPr/>
                <p:nvPr/>
              </p:nvGrpSpPr>
              <p:grpSpPr>
                <a:xfrm>
                  <a:off x="1193500" y="2815545"/>
                  <a:ext cx="3761195" cy="815608"/>
                  <a:chOff x="1317257" y="1824875"/>
                  <a:chExt cx="3761195" cy="815608"/>
                </a:xfrm>
              </p:grpSpPr>
              <p:sp>
                <p:nvSpPr>
                  <p:cNvPr id="20" name="TextBox 29"/>
                  <p:cNvSpPr txBox="1"/>
                  <p:nvPr/>
                </p:nvSpPr>
                <p:spPr>
                  <a:xfrm>
                    <a:off x="1317257" y="2132652"/>
                    <a:ext cx="3761195" cy="50783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>
                    <a:normAutofit/>
                  </a:bodyPr>
                  <a:lstStyle/>
                  <a:p>
                    <a:pPr algn="r">
                      <a:lnSpc>
                        <a:spcPct val="120000"/>
                      </a:lnSpc>
                    </a:pPr>
                    <a:r>
                      <a:rPr lang="zh-CN" altLang="en-US" sz="1000" dirty="0"/>
                      <a:t>请替换文字内容复制你的内容到此</a:t>
                    </a:r>
                    <a:br>
                      <a:rPr lang="zh-CN" altLang="en-US" sz="1000" dirty="0"/>
                    </a:br>
                    <a:endParaRPr lang="zh-CN" altLang="en-US" sz="1000" dirty="0"/>
                  </a:p>
                </p:txBody>
              </p:sp>
              <p:sp>
                <p:nvSpPr>
                  <p:cNvPr id="21" name="Rectangle 30"/>
                  <p:cNvSpPr/>
                  <p:nvPr/>
                </p:nvSpPr>
                <p:spPr>
                  <a:xfrm>
                    <a:off x="1317257" y="1824875"/>
                    <a:ext cx="3761195" cy="307777"/>
                  </a:xfrm>
                  <a:prstGeom prst="rect">
                    <a:avLst/>
                  </a:prstGeom>
                </p:spPr>
                <p:txBody>
                  <a:bodyPr wrap="none" lIns="0" tIns="0" rIns="0" bIns="0">
                    <a:normAutofit/>
                  </a:bodyPr>
                  <a:lstStyle/>
                  <a:p>
                    <a:pPr algn="r"/>
                    <a:r>
                      <a:rPr lang="zh-CN" altLang="en-US" sz="1600" b="1" dirty="0">
                        <a:solidFill>
                          <a:schemeClr val="accent2"/>
                        </a:solidFill>
                      </a:rPr>
                      <a:t>输入标题文本</a:t>
                    </a:r>
                  </a:p>
                </p:txBody>
              </p:sp>
            </p:grpSp>
          </p:grpSp>
          <p:cxnSp>
            <p:nvCxnSpPr>
              <p:cNvPr id="17" name="Straight Connector 26"/>
              <p:cNvCxnSpPr/>
              <p:nvPr/>
            </p:nvCxnSpPr>
            <p:spPr>
              <a:xfrm>
                <a:off x="8472264" y="2924944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oup 16"/>
            <p:cNvGrpSpPr/>
            <p:nvPr/>
          </p:nvGrpSpPr>
          <p:grpSpPr>
            <a:xfrm>
              <a:off x="1307468" y="2624665"/>
              <a:ext cx="2713719" cy="2139516"/>
              <a:chOff x="1307468" y="1697288"/>
              <a:chExt cx="2713719" cy="2139516"/>
            </a:xfrm>
          </p:grpSpPr>
          <p:grpSp>
            <p:nvGrpSpPr>
              <p:cNvPr id="8" name="Group 17"/>
              <p:cNvGrpSpPr/>
              <p:nvPr/>
            </p:nvGrpSpPr>
            <p:grpSpPr>
              <a:xfrm>
                <a:off x="1410010" y="1697288"/>
                <a:ext cx="2611177" cy="2139516"/>
                <a:chOff x="1193500" y="1491637"/>
                <a:chExt cx="3761195" cy="2139516"/>
              </a:xfrm>
            </p:grpSpPr>
            <p:grpSp>
              <p:nvGrpSpPr>
                <p:cNvPr id="10" name="Group 19"/>
                <p:cNvGrpSpPr/>
                <p:nvPr/>
              </p:nvGrpSpPr>
              <p:grpSpPr>
                <a:xfrm>
                  <a:off x="1193500" y="1491637"/>
                  <a:ext cx="3761195" cy="815608"/>
                  <a:chOff x="1317257" y="1824875"/>
                  <a:chExt cx="3761195" cy="815608"/>
                </a:xfrm>
              </p:grpSpPr>
              <p:sp>
                <p:nvSpPr>
                  <p:cNvPr id="14" name="TextBox 23"/>
                  <p:cNvSpPr txBox="1"/>
                  <p:nvPr/>
                </p:nvSpPr>
                <p:spPr>
                  <a:xfrm>
                    <a:off x="1317257" y="2132652"/>
                    <a:ext cx="3761195" cy="50783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>
                    <a:normAutofit/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r>
                      <a:rPr lang="zh-CN" altLang="en-US" sz="1000" dirty="0"/>
                      <a:t>请替换文字内容复制你的内容到此</a:t>
                    </a:r>
                    <a:br>
                      <a:rPr lang="zh-CN" altLang="en-US" sz="1000" dirty="0"/>
                    </a:br>
                    <a:endParaRPr lang="zh-CN" altLang="en-US" sz="1000" dirty="0"/>
                  </a:p>
                </p:txBody>
              </p:sp>
              <p:sp>
                <p:nvSpPr>
                  <p:cNvPr id="15" name="Rectangle 24"/>
                  <p:cNvSpPr/>
                  <p:nvPr/>
                </p:nvSpPr>
                <p:spPr>
                  <a:xfrm>
                    <a:off x="1317257" y="1824875"/>
                    <a:ext cx="3761195" cy="307777"/>
                  </a:xfrm>
                  <a:prstGeom prst="rect">
                    <a:avLst/>
                  </a:prstGeom>
                </p:spPr>
                <p:txBody>
                  <a:bodyPr wrap="none" lIns="0" tIns="0" rIns="0" bIns="0">
                    <a:normAutofit/>
                  </a:bodyPr>
                  <a:lstStyle/>
                  <a:p>
                    <a:r>
                      <a:rPr lang="zh-CN" altLang="en-US" sz="1600" b="1" dirty="0">
                        <a:solidFill>
                          <a:schemeClr val="accent1"/>
                        </a:solidFill>
                      </a:rPr>
                      <a:t>输入标题文本</a:t>
                    </a:r>
                  </a:p>
                </p:txBody>
              </p:sp>
            </p:grpSp>
            <p:grpSp>
              <p:nvGrpSpPr>
                <p:cNvPr id="11" name="Group 20"/>
                <p:cNvGrpSpPr/>
                <p:nvPr/>
              </p:nvGrpSpPr>
              <p:grpSpPr>
                <a:xfrm>
                  <a:off x="1193500" y="2815545"/>
                  <a:ext cx="3761195" cy="815608"/>
                  <a:chOff x="1317257" y="1824875"/>
                  <a:chExt cx="3761195" cy="815608"/>
                </a:xfrm>
              </p:grpSpPr>
              <p:sp>
                <p:nvSpPr>
                  <p:cNvPr id="12" name="TextBox 21"/>
                  <p:cNvSpPr txBox="1"/>
                  <p:nvPr/>
                </p:nvSpPr>
                <p:spPr>
                  <a:xfrm>
                    <a:off x="1317257" y="2132652"/>
                    <a:ext cx="3761195" cy="50783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>
                    <a:normAutofit/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r>
                      <a:rPr lang="zh-CN" altLang="en-US" sz="1000" dirty="0"/>
                      <a:t>请替换文字内容复制你的内容到此</a:t>
                    </a:r>
                    <a:br>
                      <a:rPr lang="zh-CN" altLang="en-US" sz="1000" dirty="0"/>
                    </a:br>
                    <a:endParaRPr lang="zh-CN" altLang="en-US" sz="1000" dirty="0"/>
                  </a:p>
                </p:txBody>
              </p:sp>
              <p:sp>
                <p:nvSpPr>
                  <p:cNvPr id="13" name="Rectangle 22"/>
                  <p:cNvSpPr/>
                  <p:nvPr/>
                </p:nvSpPr>
                <p:spPr>
                  <a:xfrm>
                    <a:off x="1317257" y="1824875"/>
                    <a:ext cx="3761195" cy="307777"/>
                  </a:xfrm>
                  <a:prstGeom prst="rect">
                    <a:avLst/>
                  </a:prstGeom>
                </p:spPr>
                <p:txBody>
                  <a:bodyPr wrap="none" lIns="0" tIns="0" rIns="0" bIns="0">
                    <a:normAutofit/>
                  </a:bodyPr>
                  <a:lstStyle/>
                  <a:p>
                    <a:r>
                      <a:rPr lang="zh-CN" altLang="en-US" sz="1600" b="1" dirty="0">
                        <a:solidFill>
                          <a:schemeClr val="accent2"/>
                        </a:solidFill>
                      </a:rPr>
                      <a:t>输入标题文本</a:t>
                    </a:r>
                  </a:p>
                </p:txBody>
              </p:sp>
            </p:grpSp>
          </p:grpSp>
          <p:cxnSp>
            <p:nvCxnSpPr>
              <p:cNvPr id="9" name="Straight Connector 18"/>
              <p:cNvCxnSpPr/>
              <p:nvPr/>
            </p:nvCxnSpPr>
            <p:spPr>
              <a:xfrm>
                <a:off x="1307468" y="2710116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gallery dir="l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千图PPT彼岸天：ID 8661124库_直接连接符 3"/>
          <p:cNvCxnSpPr/>
          <p:nvPr>
            <p:custDataLst>
              <p:tags r:id="rId1"/>
            </p:custDataLst>
          </p:nvPr>
        </p:nvCxnSpPr>
        <p:spPr>
          <a:xfrm>
            <a:off x="1042413" y="4138188"/>
            <a:ext cx="10140287" cy="0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千图PPT彼岸天：ID 8661124库_组合 1"/>
          <p:cNvGrpSpPr/>
          <p:nvPr>
            <p:custDataLst>
              <p:tags r:id="rId2"/>
            </p:custDataLst>
          </p:nvPr>
        </p:nvGrpSpPr>
        <p:grpSpPr>
          <a:xfrm>
            <a:off x="719139" y="1448021"/>
            <a:ext cx="2559446" cy="3845846"/>
            <a:chOff x="719139" y="1448021"/>
            <a:chExt cx="2559446" cy="3845846"/>
          </a:xfrm>
        </p:grpSpPr>
        <p:sp>
          <p:nvSpPr>
            <p:cNvPr id="5" name="椭圆 4"/>
            <p:cNvSpPr/>
            <p:nvPr/>
          </p:nvSpPr>
          <p:spPr>
            <a:xfrm>
              <a:off x="1697301" y="4066188"/>
              <a:ext cx="144000" cy="1440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23" name="组合 22"/>
            <p:cNvGrpSpPr/>
            <p:nvPr/>
          </p:nvGrpSpPr>
          <p:grpSpPr>
            <a:xfrm>
              <a:off x="820904" y="1847522"/>
              <a:ext cx="1911022" cy="1984961"/>
              <a:chOff x="2555875" y="4645025"/>
              <a:chExt cx="1066800" cy="1108075"/>
            </a:xfrm>
            <a:solidFill>
              <a:schemeClr val="tx2">
                <a:lumMod val="20000"/>
                <a:lumOff val="80000"/>
              </a:schemeClr>
            </a:solidFill>
          </p:grpSpPr>
          <p:sp>
            <p:nvSpPr>
              <p:cNvPr id="84" name="任意多边形: 形状 83"/>
              <p:cNvSpPr/>
              <p:nvPr/>
            </p:nvSpPr>
            <p:spPr bwMode="auto">
              <a:xfrm>
                <a:off x="3038475" y="4918075"/>
                <a:ext cx="322263" cy="73025"/>
              </a:xfrm>
              <a:custGeom>
                <a:avLst/>
                <a:gdLst>
                  <a:gd name="T0" fmla="*/ 621 w 670"/>
                  <a:gd name="T1" fmla="*/ 151 h 152"/>
                  <a:gd name="T2" fmla="*/ 610 w 670"/>
                  <a:gd name="T3" fmla="*/ 149 h 152"/>
                  <a:gd name="T4" fmla="*/ 329 w 670"/>
                  <a:gd name="T5" fmla="*/ 96 h 152"/>
                  <a:gd name="T6" fmla="*/ 55 w 670"/>
                  <a:gd name="T7" fmla="*/ 113 h 152"/>
                  <a:gd name="T8" fmla="*/ 44 w 670"/>
                  <a:gd name="T9" fmla="*/ 114 h 152"/>
                  <a:gd name="T10" fmla="*/ 2 w 670"/>
                  <a:gd name="T11" fmla="*/ 78 h 152"/>
                  <a:gd name="T12" fmla="*/ 9 w 670"/>
                  <a:gd name="T13" fmla="*/ 44 h 152"/>
                  <a:gd name="T14" fmla="*/ 38 w 670"/>
                  <a:gd name="T15" fmla="*/ 25 h 152"/>
                  <a:gd name="T16" fmla="*/ 334 w 670"/>
                  <a:gd name="T17" fmla="*/ 6 h 152"/>
                  <a:gd name="T18" fmla="*/ 638 w 670"/>
                  <a:gd name="T19" fmla="*/ 63 h 152"/>
                  <a:gd name="T20" fmla="*/ 664 w 670"/>
                  <a:gd name="T21" fmla="*/ 86 h 152"/>
                  <a:gd name="T22" fmla="*/ 666 w 670"/>
                  <a:gd name="T23" fmla="*/ 120 h 152"/>
                  <a:gd name="T24" fmla="*/ 621 w 670"/>
                  <a:gd name="T25" fmla="*/ 151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70" h="152">
                    <a:moveTo>
                      <a:pt x="621" y="151"/>
                    </a:moveTo>
                    <a:cubicBezTo>
                      <a:pt x="617" y="151"/>
                      <a:pt x="613" y="150"/>
                      <a:pt x="610" y="149"/>
                    </a:cubicBezTo>
                    <a:cubicBezTo>
                      <a:pt x="522" y="119"/>
                      <a:pt x="427" y="102"/>
                      <a:pt x="329" y="96"/>
                    </a:cubicBezTo>
                    <a:cubicBezTo>
                      <a:pt x="234" y="90"/>
                      <a:pt x="142" y="96"/>
                      <a:pt x="55" y="113"/>
                    </a:cubicBezTo>
                    <a:cubicBezTo>
                      <a:pt x="51" y="114"/>
                      <a:pt x="48" y="114"/>
                      <a:pt x="44" y="114"/>
                    </a:cubicBezTo>
                    <a:cubicBezTo>
                      <a:pt x="23" y="113"/>
                      <a:pt x="6" y="98"/>
                      <a:pt x="2" y="78"/>
                    </a:cubicBezTo>
                    <a:cubicBezTo>
                      <a:pt x="0" y="66"/>
                      <a:pt x="2" y="54"/>
                      <a:pt x="9" y="44"/>
                    </a:cubicBezTo>
                    <a:cubicBezTo>
                      <a:pt x="16" y="34"/>
                      <a:pt x="26" y="27"/>
                      <a:pt x="38" y="25"/>
                    </a:cubicBezTo>
                    <a:cubicBezTo>
                      <a:pt x="133" y="6"/>
                      <a:pt x="232" y="0"/>
                      <a:pt x="334" y="6"/>
                    </a:cubicBezTo>
                    <a:cubicBezTo>
                      <a:pt x="440" y="12"/>
                      <a:pt x="542" y="31"/>
                      <a:pt x="638" y="63"/>
                    </a:cubicBezTo>
                    <a:cubicBezTo>
                      <a:pt x="650" y="67"/>
                      <a:pt x="659" y="75"/>
                      <a:pt x="664" y="86"/>
                    </a:cubicBezTo>
                    <a:cubicBezTo>
                      <a:pt x="669" y="97"/>
                      <a:pt x="670" y="109"/>
                      <a:pt x="666" y="120"/>
                    </a:cubicBezTo>
                    <a:cubicBezTo>
                      <a:pt x="660" y="140"/>
                      <a:pt x="641" y="152"/>
                      <a:pt x="621" y="1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5" name="椭圆 84"/>
              <p:cNvSpPr/>
              <p:nvPr/>
            </p:nvSpPr>
            <p:spPr bwMode="auto">
              <a:xfrm>
                <a:off x="2782888" y="5087938"/>
                <a:ext cx="100013" cy="1301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6" name="任意多边形: 形状 85"/>
              <p:cNvSpPr/>
              <p:nvPr/>
            </p:nvSpPr>
            <p:spPr bwMode="auto">
              <a:xfrm>
                <a:off x="2555875" y="4645025"/>
                <a:ext cx="1066800" cy="1108075"/>
              </a:xfrm>
              <a:custGeom>
                <a:avLst/>
                <a:gdLst>
                  <a:gd name="T0" fmla="*/ 2223 w 2223"/>
                  <a:gd name="T1" fmla="*/ 1313 h 2307"/>
                  <a:gd name="T2" fmla="*/ 1956 w 2223"/>
                  <a:gd name="T3" fmla="*/ 636 h 2307"/>
                  <a:gd name="T4" fmla="*/ 1161 w 2223"/>
                  <a:gd name="T5" fmla="*/ 369 h 2307"/>
                  <a:gd name="T6" fmla="*/ 1143 w 2223"/>
                  <a:gd name="T7" fmla="*/ 314 h 2307"/>
                  <a:gd name="T8" fmla="*/ 685 w 2223"/>
                  <a:gd name="T9" fmla="*/ 0 h 2307"/>
                  <a:gd name="T10" fmla="*/ 470 w 2223"/>
                  <a:gd name="T11" fmla="*/ 586 h 2307"/>
                  <a:gd name="T12" fmla="*/ 465 w 2223"/>
                  <a:gd name="T13" fmla="*/ 608 h 2307"/>
                  <a:gd name="T14" fmla="*/ 292 w 2223"/>
                  <a:gd name="T15" fmla="*/ 822 h 2307"/>
                  <a:gd name="T16" fmla="*/ 2 w 2223"/>
                  <a:gd name="T17" fmla="*/ 1067 h 2307"/>
                  <a:gd name="T18" fmla="*/ 80 w 2223"/>
                  <a:gd name="T19" fmla="*/ 1676 h 2307"/>
                  <a:gd name="T20" fmla="*/ 252 w 2223"/>
                  <a:gd name="T21" fmla="*/ 1745 h 2307"/>
                  <a:gd name="T22" fmla="*/ 301 w 2223"/>
                  <a:gd name="T23" fmla="*/ 1755 h 2307"/>
                  <a:gd name="T24" fmla="*/ 588 w 2223"/>
                  <a:gd name="T25" fmla="*/ 2049 h 2307"/>
                  <a:gd name="T26" fmla="*/ 629 w 2223"/>
                  <a:gd name="T27" fmla="*/ 2261 h 2307"/>
                  <a:gd name="T28" fmla="*/ 830 w 2223"/>
                  <a:gd name="T29" fmla="*/ 2234 h 2307"/>
                  <a:gd name="T30" fmla="*/ 892 w 2223"/>
                  <a:gd name="T31" fmla="*/ 2173 h 2307"/>
                  <a:gd name="T32" fmla="*/ 1311 w 2223"/>
                  <a:gd name="T33" fmla="*/ 2193 h 2307"/>
                  <a:gd name="T34" fmla="*/ 1512 w 2223"/>
                  <a:gd name="T35" fmla="*/ 2171 h 2307"/>
                  <a:gd name="T36" fmla="*/ 1681 w 2223"/>
                  <a:gd name="T37" fmla="*/ 2307 h 2307"/>
                  <a:gd name="T38" fmla="*/ 1792 w 2223"/>
                  <a:gd name="T39" fmla="*/ 2166 h 2307"/>
                  <a:gd name="T40" fmla="*/ 1812 w 2223"/>
                  <a:gd name="T41" fmla="*/ 2043 h 2307"/>
                  <a:gd name="T42" fmla="*/ 2219 w 2223"/>
                  <a:gd name="T43" fmla="*/ 1371 h 2307"/>
                  <a:gd name="T44" fmla="*/ 2222 w 2223"/>
                  <a:gd name="T45" fmla="*/ 1329 h 2307"/>
                  <a:gd name="T46" fmla="*/ 1732 w 2223"/>
                  <a:gd name="T47" fmla="*/ 1978 h 2307"/>
                  <a:gd name="T48" fmla="*/ 1695 w 2223"/>
                  <a:gd name="T49" fmla="*/ 2157 h 2307"/>
                  <a:gd name="T50" fmla="*/ 1682 w 2223"/>
                  <a:gd name="T51" fmla="*/ 2217 h 2307"/>
                  <a:gd name="T52" fmla="*/ 1639 w 2223"/>
                  <a:gd name="T53" fmla="*/ 2173 h 2307"/>
                  <a:gd name="T54" fmla="*/ 1519 w 2223"/>
                  <a:gd name="T55" fmla="*/ 2068 h 2307"/>
                  <a:gd name="T56" fmla="*/ 1081 w 2223"/>
                  <a:gd name="T57" fmla="*/ 2095 h 2307"/>
                  <a:gd name="T58" fmla="*/ 842 w 2223"/>
                  <a:gd name="T59" fmla="*/ 2060 h 2307"/>
                  <a:gd name="T60" fmla="*/ 734 w 2223"/>
                  <a:gd name="T61" fmla="*/ 2193 h 2307"/>
                  <a:gd name="T62" fmla="*/ 701 w 2223"/>
                  <a:gd name="T63" fmla="*/ 2184 h 2307"/>
                  <a:gd name="T64" fmla="*/ 681 w 2223"/>
                  <a:gd name="T65" fmla="*/ 1991 h 2307"/>
                  <a:gd name="T66" fmla="*/ 367 w 2223"/>
                  <a:gd name="T67" fmla="*/ 1672 h 2307"/>
                  <a:gd name="T68" fmla="*/ 251 w 2223"/>
                  <a:gd name="T69" fmla="*/ 1647 h 2307"/>
                  <a:gd name="T70" fmla="*/ 107 w 2223"/>
                  <a:gd name="T71" fmla="*/ 1508 h 2307"/>
                  <a:gd name="T72" fmla="*/ 240 w 2223"/>
                  <a:gd name="T73" fmla="*/ 921 h 2307"/>
                  <a:gd name="T74" fmla="*/ 364 w 2223"/>
                  <a:gd name="T75" fmla="*/ 894 h 2307"/>
                  <a:gd name="T76" fmla="*/ 599 w 2223"/>
                  <a:gd name="T77" fmla="*/ 623 h 2307"/>
                  <a:gd name="T78" fmla="*/ 561 w 2223"/>
                  <a:gd name="T79" fmla="*/ 550 h 2307"/>
                  <a:gd name="T80" fmla="*/ 685 w 2223"/>
                  <a:gd name="T81" fmla="*/ 98 h 2307"/>
                  <a:gd name="T82" fmla="*/ 1052 w 2223"/>
                  <a:gd name="T83" fmla="*/ 351 h 2307"/>
                  <a:gd name="T84" fmla="*/ 1079 w 2223"/>
                  <a:gd name="T85" fmla="*/ 467 h 2307"/>
                  <a:gd name="T86" fmla="*/ 2125 w 2223"/>
                  <a:gd name="T87" fmla="*/ 1281 h 2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223" h="2307">
                    <a:moveTo>
                      <a:pt x="2222" y="1329"/>
                    </a:moveTo>
                    <a:cubicBezTo>
                      <a:pt x="2223" y="1313"/>
                      <a:pt x="2223" y="1313"/>
                      <a:pt x="2223" y="1313"/>
                    </a:cubicBezTo>
                    <a:cubicBezTo>
                      <a:pt x="2223" y="1302"/>
                      <a:pt x="2223" y="1291"/>
                      <a:pt x="2223" y="1281"/>
                    </a:cubicBezTo>
                    <a:cubicBezTo>
                      <a:pt x="2223" y="1037"/>
                      <a:pt x="2128" y="808"/>
                      <a:pt x="1956" y="636"/>
                    </a:cubicBezTo>
                    <a:cubicBezTo>
                      <a:pt x="1784" y="463"/>
                      <a:pt x="1555" y="369"/>
                      <a:pt x="1311" y="369"/>
                    </a:cubicBezTo>
                    <a:cubicBezTo>
                      <a:pt x="1161" y="369"/>
                      <a:pt x="1161" y="369"/>
                      <a:pt x="1161" y="369"/>
                    </a:cubicBezTo>
                    <a:cubicBezTo>
                      <a:pt x="1157" y="354"/>
                      <a:pt x="1157" y="354"/>
                      <a:pt x="1157" y="354"/>
                    </a:cubicBezTo>
                    <a:cubicBezTo>
                      <a:pt x="1153" y="341"/>
                      <a:pt x="1148" y="327"/>
                      <a:pt x="1143" y="314"/>
                    </a:cubicBezTo>
                    <a:cubicBezTo>
                      <a:pt x="1078" y="155"/>
                      <a:pt x="921" y="41"/>
                      <a:pt x="713" y="2"/>
                    </a:cubicBezTo>
                    <a:cubicBezTo>
                      <a:pt x="704" y="0"/>
                      <a:pt x="695" y="0"/>
                      <a:pt x="685" y="0"/>
                    </a:cubicBezTo>
                    <a:cubicBezTo>
                      <a:pt x="636" y="0"/>
                      <a:pt x="590" y="24"/>
                      <a:pt x="561" y="64"/>
                    </a:cubicBezTo>
                    <a:cubicBezTo>
                      <a:pt x="439" y="237"/>
                      <a:pt x="406" y="427"/>
                      <a:pt x="470" y="586"/>
                    </a:cubicBezTo>
                    <a:cubicBezTo>
                      <a:pt x="475" y="599"/>
                      <a:pt x="475" y="599"/>
                      <a:pt x="475" y="599"/>
                    </a:cubicBezTo>
                    <a:cubicBezTo>
                      <a:pt x="465" y="608"/>
                      <a:pt x="465" y="608"/>
                      <a:pt x="465" y="608"/>
                    </a:cubicBezTo>
                    <a:cubicBezTo>
                      <a:pt x="399" y="668"/>
                      <a:pt x="343" y="737"/>
                      <a:pt x="298" y="813"/>
                    </a:cubicBezTo>
                    <a:cubicBezTo>
                      <a:pt x="292" y="822"/>
                      <a:pt x="292" y="822"/>
                      <a:pt x="292" y="822"/>
                    </a:cubicBezTo>
                    <a:cubicBezTo>
                      <a:pt x="239" y="823"/>
                      <a:pt x="239" y="823"/>
                      <a:pt x="239" y="823"/>
                    </a:cubicBezTo>
                    <a:cubicBezTo>
                      <a:pt x="106" y="825"/>
                      <a:pt x="0" y="934"/>
                      <a:pt x="2" y="1067"/>
                    </a:cubicBezTo>
                    <a:cubicBezTo>
                      <a:pt x="9" y="1509"/>
                      <a:pt x="9" y="1509"/>
                      <a:pt x="9" y="1509"/>
                    </a:cubicBezTo>
                    <a:cubicBezTo>
                      <a:pt x="10" y="1573"/>
                      <a:pt x="35" y="1632"/>
                      <a:pt x="80" y="1676"/>
                    </a:cubicBezTo>
                    <a:cubicBezTo>
                      <a:pt x="126" y="1721"/>
                      <a:pt x="185" y="1745"/>
                      <a:pt x="249" y="1745"/>
                    </a:cubicBezTo>
                    <a:cubicBezTo>
                      <a:pt x="250" y="1745"/>
                      <a:pt x="251" y="1745"/>
                      <a:pt x="252" y="1745"/>
                    </a:cubicBezTo>
                    <a:cubicBezTo>
                      <a:pt x="295" y="1745"/>
                      <a:pt x="295" y="1745"/>
                      <a:pt x="295" y="1745"/>
                    </a:cubicBezTo>
                    <a:cubicBezTo>
                      <a:pt x="301" y="1755"/>
                      <a:pt x="301" y="1755"/>
                      <a:pt x="301" y="1755"/>
                    </a:cubicBezTo>
                    <a:cubicBezTo>
                      <a:pt x="371" y="1869"/>
                      <a:pt x="468" y="1969"/>
                      <a:pt x="580" y="2043"/>
                    </a:cubicBezTo>
                    <a:cubicBezTo>
                      <a:pt x="588" y="2049"/>
                      <a:pt x="588" y="2049"/>
                      <a:pt x="588" y="2049"/>
                    </a:cubicBezTo>
                    <a:cubicBezTo>
                      <a:pt x="599" y="2166"/>
                      <a:pt x="599" y="2166"/>
                      <a:pt x="599" y="2166"/>
                    </a:cubicBezTo>
                    <a:cubicBezTo>
                      <a:pt x="603" y="2205"/>
                      <a:pt x="613" y="2237"/>
                      <a:pt x="629" y="2261"/>
                    </a:cubicBezTo>
                    <a:cubicBezTo>
                      <a:pt x="649" y="2290"/>
                      <a:pt x="678" y="2307"/>
                      <a:pt x="711" y="2307"/>
                    </a:cubicBezTo>
                    <a:cubicBezTo>
                      <a:pt x="739" y="2307"/>
                      <a:pt x="782" y="2294"/>
                      <a:pt x="830" y="2234"/>
                    </a:cubicBezTo>
                    <a:cubicBezTo>
                      <a:pt x="880" y="2171"/>
                      <a:pt x="880" y="2171"/>
                      <a:pt x="880" y="2171"/>
                    </a:cubicBezTo>
                    <a:cubicBezTo>
                      <a:pt x="892" y="2173"/>
                      <a:pt x="892" y="2173"/>
                      <a:pt x="892" y="2173"/>
                    </a:cubicBezTo>
                    <a:cubicBezTo>
                      <a:pt x="954" y="2186"/>
                      <a:pt x="1017" y="2193"/>
                      <a:pt x="1081" y="2193"/>
                    </a:cubicBezTo>
                    <a:cubicBezTo>
                      <a:pt x="1311" y="2193"/>
                      <a:pt x="1311" y="2193"/>
                      <a:pt x="1311" y="2193"/>
                    </a:cubicBezTo>
                    <a:cubicBezTo>
                      <a:pt x="1374" y="2193"/>
                      <a:pt x="1438" y="2186"/>
                      <a:pt x="1500" y="2173"/>
                    </a:cubicBezTo>
                    <a:cubicBezTo>
                      <a:pt x="1512" y="2171"/>
                      <a:pt x="1512" y="2171"/>
                      <a:pt x="1512" y="2171"/>
                    </a:cubicBezTo>
                    <a:cubicBezTo>
                      <a:pt x="1562" y="2234"/>
                      <a:pt x="1562" y="2234"/>
                      <a:pt x="1562" y="2234"/>
                    </a:cubicBezTo>
                    <a:cubicBezTo>
                      <a:pt x="1610" y="2294"/>
                      <a:pt x="1653" y="2307"/>
                      <a:pt x="1681" y="2307"/>
                    </a:cubicBezTo>
                    <a:cubicBezTo>
                      <a:pt x="1713" y="2307"/>
                      <a:pt x="1743" y="2290"/>
                      <a:pt x="1763" y="2261"/>
                    </a:cubicBezTo>
                    <a:cubicBezTo>
                      <a:pt x="1779" y="2237"/>
                      <a:pt x="1789" y="2205"/>
                      <a:pt x="1792" y="2166"/>
                    </a:cubicBezTo>
                    <a:cubicBezTo>
                      <a:pt x="1804" y="2049"/>
                      <a:pt x="1804" y="2049"/>
                      <a:pt x="1804" y="2049"/>
                    </a:cubicBezTo>
                    <a:cubicBezTo>
                      <a:pt x="1812" y="2043"/>
                      <a:pt x="1812" y="2043"/>
                      <a:pt x="1812" y="2043"/>
                    </a:cubicBezTo>
                    <a:cubicBezTo>
                      <a:pt x="1931" y="1965"/>
                      <a:pt x="2031" y="1859"/>
                      <a:pt x="2102" y="1735"/>
                    </a:cubicBezTo>
                    <a:cubicBezTo>
                      <a:pt x="2166" y="1625"/>
                      <a:pt x="2206" y="1499"/>
                      <a:pt x="2219" y="1371"/>
                    </a:cubicBezTo>
                    <a:cubicBezTo>
                      <a:pt x="2221" y="1348"/>
                      <a:pt x="2221" y="1348"/>
                      <a:pt x="2221" y="1348"/>
                    </a:cubicBezTo>
                    <a:lnTo>
                      <a:pt x="2222" y="1329"/>
                    </a:lnTo>
                    <a:close/>
                    <a:moveTo>
                      <a:pt x="2017" y="1687"/>
                    </a:moveTo>
                    <a:cubicBezTo>
                      <a:pt x="1948" y="1806"/>
                      <a:pt x="1850" y="1907"/>
                      <a:pt x="1732" y="1978"/>
                    </a:cubicBezTo>
                    <a:cubicBezTo>
                      <a:pt x="1711" y="1991"/>
                      <a:pt x="1711" y="1991"/>
                      <a:pt x="1711" y="1991"/>
                    </a:cubicBezTo>
                    <a:cubicBezTo>
                      <a:pt x="1695" y="2157"/>
                      <a:pt x="1695" y="2157"/>
                      <a:pt x="1695" y="2157"/>
                    </a:cubicBezTo>
                    <a:cubicBezTo>
                      <a:pt x="1694" y="2167"/>
                      <a:pt x="1692" y="2176"/>
                      <a:pt x="1690" y="2184"/>
                    </a:cubicBezTo>
                    <a:cubicBezTo>
                      <a:pt x="1682" y="2217"/>
                      <a:pt x="1682" y="2217"/>
                      <a:pt x="1682" y="2217"/>
                    </a:cubicBezTo>
                    <a:cubicBezTo>
                      <a:pt x="1657" y="2193"/>
                      <a:pt x="1657" y="2193"/>
                      <a:pt x="1657" y="2193"/>
                    </a:cubicBezTo>
                    <a:cubicBezTo>
                      <a:pt x="1651" y="2188"/>
                      <a:pt x="1645" y="2181"/>
                      <a:pt x="1639" y="2173"/>
                    </a:cubicBezTo>
                    <a:cubicBezTo>
                      <a:pt x="1550" y="2060"/>
                      <a:pt x="1550" y="2060"/>
                      <a:pt x="1550" y="2060"/>
                    </a:cubicBezTo>
                    <a:cubicBezTo>
                      <a:pt x="1519" y="2068"/>
                      <a:pt x="1519" y="2068"/>
                      <a:pt x="1519" y="2068"/>
                    </a:cubicBezTo>
                    <a:cubicBezTo>
                      <a:pt x="1451" y="2086"/>
                      <a:pt x="1381" y="2095"/>
                      <a:pt x="1311" y="2095"/>
                    </a:cubicBezTo>
                    <a:cubicBezTo>
                      <a:pt x="1081" y="2095"/>
                      <a:pt x="1081" y="2095"/>
                      <a:pt x="1081" y="2095"/>
                    </a:cubicBezTo>
                    <a:cubicBezTo>
                      <a:pt x="1011" y="2095"/>
                      <a:pt x="941" y="2086"/>
                      <a:pt x="873" y="2068"/>
                    </a:cubicBezTo>
                    <a:cubicBezTo>
                      <a:pt x="842" y="2060"/>
                      <a:pt x="842" y="2060"/>
                      <a:pt x="842" y="2060"/>
                    </a:cubicBezTo>
                    <a:cubicBezTo>
                      <a:pt x="753" y="2173"/>
                      <a:pt x="753" y="2173"/>
                      <a:pt x="753" y="2173"/>
                    </a:cubicBezTo>
                    <a:cubicBezTo>
                      <a:pt x="747" y="2181"/>
                      <a:pt x="740" y="2188"/>
                      <a:pt x="734" y="2193"/>
                    </a:cubicBezTo>
                    <a:cubicBezTo>
                      <a:pt x="710" y="2217"/>
                      <a:pt x="710" y="2217"/>
                      <a:pt x="710" y="2217"/>
                    </a:cubicBezTo>
                    <a:cubicBezTo>
                      <a:pt x="701" y="2184"/>
                      <a:pt x="701" y="2184"/>
                      <a:pt x="701" y="2184"/>
                    </a:cubicBezTo>
                    <a:cubicBezTo>
                      <a:pt x="699" y="2176"/>
                      <a:pt x="698" y="2167"/>
                      <a:pt x="697" y="2157"/>
                    </a:cubicBezTo>
                    <a:cubicBezTo>
                      <a:pt x="681" y="1991"/>
                      <a:pt x="681" y="1991"/>
                      <a:pt x="681" y="1991"/>
                    </a:cubicBezTo>
                    <a:cubicBezTo>
                      <a:pt x="660" y="1978"/>
                      <a:pt x="660" y="1978"/>
                      <a:pt x="660" y="1978"/>
                    </a:cubicBezTo>
                    <a:cubicBezTo>
                      <a:pt x="537" y="1903"/>
                      <a:pt x="436" y="1798"/>
                      <a:pt x="367" y="1672"/>
                    </a:cubicBezTo>
                    <a:cubicBezTo>
                      <a:pt x="352" y="1646"/>
                      <a:pt x="352" y="1646"/>
                      <a:pt x="352" y="1646"/>
                    </a:cubicBezTo>
                    <a:cubicBezTo>
                      <a:pt x="251" y="1647"/>
                      <a:pt x="251" y="1647"/>
                      <a:pt x="251" y="1647"/>
                    </a:cubicBezTo>
                    <a:cubicBezTo>
                      <a:pt x="249" y="1647"/>
                      <a:pt x="249" y="1647"/>
                      <a:pt x="249" y="1647"/>
                    </a:cubicBezTo>
                    <a:cubicBezTo>
                      <a:pt x="172" y="1647"/>
                      <a:pt x="108" y="1585"/>
                      <a:pt x="107" y="1508"/>
                    </a:cubicBezTo>
                    <a:cubicBezTo>
                      <a:pt x="100" y="1065"/>
                      <a:pt x="100" y="1065"/>
                      <a:pt x="100" y="1065"/>
                    </a:cubicBezTo>
                    <a:cubicBezTo>
                      <a:pt x="99" y="987"/>
                      <a:pt x="162" y="922"/>
                      <a:pt x="240" y="921"/>
                    </a:cubicBezTo>
                    <a:cubicBezTo>
                      <a:pt x="350" y="920"/>
                      <a:pt x="350" y="920"/>
                      <a:pt x="350" y="920"/>
                    </a:cubicBezTo>
                    <a:cubicBezTo>
                      <a:pt x="364" y="894"/>
                      <a:pt x="364" y="894"/>
                      <a:pt x="364" y="894"/>
                    </a:cubicBezTo>
                    <a:cubicBezTo>
                      <a:pt x="415" y="800"/>
                      <a:pt x="484" y="717"/>
                      <a:pt x="567" y="649"/>
                    </a:cubicBezTo>
                    <a:cubicBezTo>
                      <a:pt x="599" y="623"/>
                      <a:pt x="599" y="623"/>
                      <a:pt x="599" y="623"/>
                    </a:cubicBezTo>
                    <a:cubicBezTo>
                      <a:pt x="579" y="587"/>
                      <a:pt x="579" y="587"/>
                      <a:pt x="579" y="587"/>
                    </a:cubicBezTo>
                    <a:cubicBezTo>
                      <a:pt x="572" y="574"/>
                      <a:pt x="566" y="561"/>
                      <a:pt x="561" y="550"/>
                    </a:cubicBezTo>
                    <a:cubicBezTo>
                      <a:pt x="508" y="420"/>
                      <a:pt x="537" y="268"/>
                      <a:pt x="641" y="120"/>
                    </a:cubicBezTo>
                    <a:cubicBezTo>
                      <a:pt x="651" y="106"/>
                      <a:pt x="668" y="98"/>
                      <a:pt x="685" y="98"/>
                    </a:cubicBezTo>
                    <a:cubicBezTo>
                      <a:pt x="689" y="98"/>
                      <a:pt x="692" y="98"/>
                      <a:pt x="695" y="99"/>
                    </a:cubicBezTo>
                    <a:cubicBezTo>
                      <a:pt x="873" y="132"/>
                      <a:pt x="999" y="221"/>
                      <a:pt x="1052" y="351"/>
                    </a:cubicBezTo>
                    <a:cubicBezTo>
                      <a:pt x="1062" y="375"/>
                      <a:pt x="1069" y="400"/>
                      <a:pt x="1073" y="425"/>
                    </a:cubicBezTo>
                    <a:cubicBezTo>
                      <a:pt x="1079" y="467"/>
                      <a:pt x="1079" y="467"/>
                      <a:pt x="1079" y="467"/>
                    </a:cubicBezTo>
                    <a:cubicBezTo>
                      <a:pt x="1311" y="467"/>
                      <a:pt x="1311" y="467"/>
                      <a:pt x="1311" y="467"/>
                    </a:cubicBezTo>
                    <a:cubicBezTo>
                      <a:pt x="1760" y="467"/>
                      <a:pt x="2125" y="832"/>
                      <a:pt x="2125" y="1281"/>
                    </a:cubicBezTo>
                    <a:cubicBezTo>
                      <a:pt x="2125" y="1423"/>
                      <a:pt x="2088" y="1564"/>
                      <a:pt x="2017" y="168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27" name="椭圆 26"/>
            <p:cNvSpPr/>
            <p:nvPr/>
          </p:nvSpPr>
          <p:spPr bwMode="auto">
            <a:xfrm>
              <a:off x="1373037" y="3113835"/>
              <a:ext cx="348589" cy="347570"/>
            </a:xfrm>
            <a:prstGeom prst="ellipse">
              <a:avLst/>
            </a:prstGeom>
            <a:solidFill>
              <a:schemeClr val="accent1">
                <a:alpha val="6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" name="椭圆 27"/>
            <p:cNvSpPr/>
            <p:nvPr/>
          </p:nvSpPr>
          <p:spPr bwMode="auto">
            <a:xfrm>
              <a:off x="1602120" y="2993666"/>
              <a:ext cx="348589" cy="347570"/>
            </a:xfrm>
            <a:prstGeom prst="ellipse">
              <a:avLst/>
            </a:prstGeom>
            <a:solidFill>
              <a:schemeClr val="accent1">
                <a:alpha val="6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" name="椭圆 28"/>
            <p:cNvSpPr/>
            <p:nvPr/>
          </p:nvSpPr>
          <p:spPr bwMode="auto">
            <a:xfrm>
              <a:off x="1672632" y="3210571"/>
              <a:ext cx="348589" cy="347570"/>
            </a:xfrm>
            <a:prstGeom prst="ellipse">
              <a:avLst/>
            </a:prstGeom>
            <a:solidFill>
              <a:schemeClr val="accent1">
                <a:alpha val="6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" name="椭圆 29"/>
            <p:cNvSpPr/>
            <p:nvPr/>
          </p:nvSpPr>
          <p:spPr bwMode="auto">
            <a:xfrm>
              <a:off x="1901715" y="3090402"/>
              <a:ext cx="348589" cy="347570"/>
            </a:xfrm>
            <a:prstGeom prst="ellipse">
              <a:avLst/>
            </a:prstGeom>
            <a:solidFill>
              <a:schemeClr val="accent1">
                <a:alpha val="6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" name="椭圆 30"/>
            <p:cNvSpPr/>
            <p:nvPr/>
          </p:nvSpPr>
          <p:spPr bwMode="auto">
            <a:xfrm>
              <a:off x="2144832" y="2969569"/>
              <a:ext cx="348589" cy="347570"/>
            </a:xfrm>
            <a:prstGeom prst="ellipse">
              <a:avLst/>
            </a:prstGeom>
            <a:solidFill>
              <a:schemeClr val="accent1">
                <a:alpha val="6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2" name="文本框 20"/>
            <p:cNvSpPr txBox="1"/>
            <p:nvPr/>
          </p:nvSpPr>
          <p:spPr>
            <a:xfrm>
              <a:off x="1480625" y="1448021"/>
              <a:ext cx="736099" cy="369332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r>
                <a:rPr lang="id-ID" b="1"/>
                <a:t>￥5M</a:t>
              </a:r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719139" y="4436607"/>
              <a:ext cx="2559446" cy="857260"/>
              <a:chOff x="1732858" y="5001250"/>
              <a:chExt cx="2213143" cy="857260"/>
            </a:xfrm>
          </p:grpSpPr>
          <p:sp>
            <p:nvSpPr>
              <p:cNvPr id="21" name="文本框 86"/>
              <p:cNvSpPr txBox="1"/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400" b="1" dirty="0">
                    <a:solidFill>
                      <a:schemeClr val="accent1"/>
                    </a:solidFill>
                  </a:rPr>
                  <a:t>输入标题文本</a:t>
                </a:r>
              </a:p>
            </p:txBody>
          </p:sp>
          <p:sp>
            <p:nvSpPr>
              <p:cNvPr id="22" name="文本框 87"/>
              <p:cNvSpPr txBox="1"/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00" dirty="0"/>
                  <a:t>请替换文字内容复制你的内容到此 </a:t>
                </a:r>
                <a:br>
                  <a:rPr lang="zh-CN" altLang="en-US" sz="1000" dirty="0"/>
                </a:br>
                <a:endParaRPr lang="zh-CN" altLang="en-US" sz="1000" dirty="0"/>
              </a:p>
            </p:txBody>
          </p:sp>
        </p:grpSp>
      </p:grpSp>
      <p:grpSp>
        <p:nvGrpSpPr>
          <p:cNvPr id="87" name="千图PPT彼岸天：ID 8661124库_组合 86"/>
          <p:cNvGrpSpPr/>
          <p:nvPr>
            <p:custDataLst>
              <p:tags r:id="rId3"/>
            </p:custDataLst>
          </p:nvPr>
        </p:nvGrpSpPr>
        <p:grpSpPr>
          <a:xfrm>
            <a:off x="3450566" y="1411216"/>
            <a:ext cx="2559446" cy="3882651"/>
            <a:chOff x="3450566" y="1411216"/>
            <a:chExt cx="2559446" cy="3882651"/>
          </a:xfrm>
        </p:grpSpPr>
        <p:sp>
          <p:nvSpPr>
            <p:cNvPr id="7" name="椭圆 6"/>
            <p:cNvSpPr/>
            <p:nvPr/>
          </p:nvSpPr>
          <p:spPr>
            <a:xfrm>
              <a:off x="4581908" y="4066188"/>
              <a:ext cx="144000" cy="1440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24" name="组合 23"/>
            <p:cNvGrpSpPr/>
            <p:nvPr/>
          </p:nvGrpSpPr>
          <p:grpSpPr>
            <a:xfrm>
              <a:off x="3698399" y="1847522"/>
              <a:ext cx="1911022" cy="1984961"/>
              <a:chOff x="2555875" y="4645025"/>
              <a:chExt cx="1066800" cy="1108075"/>
            </a:xfrm>
            <a:solidFill>
              <a:schemeClr val="tx2">
                <a:lumMod val="20000"/>
                <a:lumOff val="80000"/>
              </a:schemeClr>
            </a:solidFill>
          </p:grpSpPr>
          <p:sp>
            <p:nvSpPr>
              <p:cNvPr id="81" name="任意多边形: 形状 80"/>
              <p:cNvSpPr/>
              <p:nvPr/>
            </p:nvSpPr>
            <p:spPr bwMode="auto">
              <a:xfrm>
                <a:off x="3038475" y="4918075"/>
                <a:ext cx="322263" cy="73025"/>
              </a:xfrm>
              <a:custGeom>
                <a:avLst/>
                <a:gdLst>
                  <a:gd name="T0" fmla="*/ 621 w 670"/>
                  <a:gd name="T1" fmla="*/ 151 h 152"/>
                  <a:gd name="T2" fmla="*/ 610 w 670"/>
                  <a:gd name="T3" fmla="*/ 149 h 152"/>
                  <a:gd name="T4" fmla="*/ 329 w 670"/>
                  <a:gd name="T5" fmla="*/ 96 h 152"/>
                  <a:gd name="T6" fmla="*/ 55 w 670"/>
                  <a:gd name="T7" fmla="*/ 113 h 152"/>
                  <a:gd name="T8" fmla="*/ 44 w 670"/>
                  <a:gd name="T9" fmla="*/ 114 h 152"/>
                  <a:gd name="T10" fmla="*/ 2 w 670"/>
                  <a:gd name="T11" fmla="*/ 78 h 152"/>
                  <a:gd name="T12" fmla="*/ 9 w 670"/>
                  <a:gd name="T13" fmla="*/ 44 h 152"/>
                  <a:gd name="T14" fmla="*/ 38 w 670"/>
                  <a:gd name="T15" fmla="*/ 25 h 152"/>
                  <a:gd name="T16" fmla="*/ 334 w 670"/>
                  <a:gd name="T17" fmla="*/ 6 h 152"/>
                  <a:gd name="T18" fmla="*/ 638 w 670"/>
                  <a:gd name="T19" fmla="*/ 63 h 152"/>
                  <a:gd name="T20" fmla="*/ 664 w 670"/>
                  <a:gd name="T21" fmla="*/ 86 h 152"/>
                  <a:gd name="T22" fmla="*/ 666 w 670"/>
                  <a:gd name="T23" fmla="*/ 120 h 152"/>
                  <a:gd name="T24" fmla="*/ 621 w 670"/>
                  <a:gd name="T25" fmla="*/ 151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70" h="152">
                    <a:moveTo>
                      <a:pt x="621" y="151"/>
                    </a:moveTo>
                    <a:cubicBezTo>
                      <a:pt x="617" y="151"/>
                      <a:pt x="613" y="150"/>
                      <a:pt x="610" y="149"/>
                    </a:cubicBezTo>
                    <a:cubicBezTo>
                      <a:pt x="522" y="119"/>
                      <a:pt x="427" y="102"/>
                      <a:pt x="329" y="96"/>
                    </a:cubicBezTo>
                    <a:cubicBezTo>
                      <a:pt x="234" y="90"/>
                      <a:pt x="142" y="96"/>
                      <a:pt x="55" y="113"/>
                    </a:cubicBezTo>
                    <a:cubicBezTo>
                      <a:pt x="51" y="114"/>
                      <a:pt x="48" y="114"/>
                      <a:pt x="44" y="114"/>
                    </a:cubicBezTo>
                    <a:cubicBezTo>
                      <a:pt x="23" y="113"/>
                      <a:pt x="6" y="98"/>
                      <a:pt x="2" y="78"/>
                    </a:cubicBezTo>
                    <a:cubicBezTo>
                      <a:pt x="0" y="66"/>
                      <a:pt x="2" y="54"/>
                      <a:pt x="9" y="44"/>
                    </a:cubicBezTo>
                    <a:cubicBezTo>
                      <a:pt x="16" y="34"/>
                      <a:pt x="26" y="27"/>
                      <a:pt x="38" y="25"/>
                    </a:cubicBezTo>
                    <a:cubicBezTo>
                      <a:pt x="133" y="6"/>
                      <a:pt x="232" y="0"/>
                      <a:pt x="334" y="6"/>
                    </a:cubicBezTo>
                    <a:cubicBezTo>
                      <a:pt x="440" y="12"/>
                      <a:pt x="542" y="31"/>
                      <a:pt x="638" y="63"/>
                    </a:cubicBezTo>
                    <a:cubicBezTo>
                      <a:pt x="650" y="67"/>
                      <a:pt x="659" y="75"/>
                      <a:pt x="664" y="86"/>
                    </a:cubicBezTo>
                    <a:cubicBezTo>
                      <a:pt x="669" y="97"/>
                      <a:pt x="670" y="109"/>
                      <a:pt x="666" y="120"/>
                    </a:cubicBezTo>
                    <a:cubicBezTo>
                      <a:pt x="660" y="140"/>
                      <a:pt x="641" y="152"/>
                      <a:pt x="621" y="1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2" name="椭圆 81"/>
              <p:cNvSpPr/>
              <p:nvPr/>
            </p:nvSpPr>
            <p:spPr bwMode="auto">
              <a:xfrm>
                <a:off x="2782888" y="5087938"/>
                <a:ext cx="100013" cy="1301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3" name="任意多边形: 形状 82"/>
              <p:cNvSpPr/>
              <p:nvPr/>
            </p:nvSpPr>
            <p:spPr bwMode="auto">
              <a:xfrm>
                <a:off x="2555875" y="4645025"/>
                <a:ext cx="1066800" cy="1108075"/>
              </a:xfrm>
              <a:custGeom>
                <a:avLst/>
                <a:gdLst>
                  <a:gd name="T0" fmla="*/ 2223 w 2223"/>
                  <a:gd name="T1" fmla="*/ 1313 h 2307"/>
                  <a:gd name="T2" fmla="*/ 1956 w 2223"/>
                  <a:gd name="T3" fmla="*/ 636 h 2307"/>
                  <a:gd name="T4" fmla="*/ 1161 w 2223"/>
                  <a:gd name="T5" fmla="*/ 369 h 2307"/>
                  <a:gd name="T6" fmla="*/ 1143 w 2223"/>
                  <a:gd name="T7" fmla="*/ 314 h 2307"/>
                  <a:gd name="T8" fmla="*/ 685 w 2223"/>
                  <a:gd name="T9" fmla="*/ 0 h 2307"/>
                  <a:gd name="T10" fmla="*/ 470 w 2223"/>
                  <a:gd name="T11" fmla="*/ 586 h 2307"/>
                  <a:gd name="T12" fmla="*/ 465 w 2223"/>
                  <a:gd name="T13" fmla="*/ 608 h 2307"/>
                  <a:gd name="T14" fmla="*/ 292 w 2223"/>
                  <a:gd name="T15" fmla="*/ 822 h 2307"/>
                  <a:gd name="T16" fmla="*/ 2 w 2223"/>
                  <a:gd name="T17" fmla="*/ 1067 h 2307"/>
                  <a:gd name="T18" fmla="*/ 80 w 2223"/>
                  <a:gd name="T19" fmla="*/ 1676 h 2307"/>
                  <a:gd name="T20" fmla="*/ 252 w 2223"/>
                  <a:gd name="T21" fmla="*/ 1745 h 2307"/>
                  <a:gd name="T22" fmla="*/ 301 w 2223"/>
                  <a:gd name="T23" fmla="*/ 1755 h 2307"/>
                  <a:gd name="T24" fmla="*/ 588 w 2223"/>
                  <a:gd name="T25" fmla="*/ 2049 h 2307"/>
                  <a:gd name="T26" fmla="*/ 629 w 2223"/>
                  <a:gd name="T27" fmla="*/ 2261 h 2307"/>
                  <a:gd name="T28" fmla="*/ 830 w 2223"/>
                  <a:gd name="T29" fmla="*/ 2234 h 2307"/>
                  <a:gd name="T30" fmla="*/ 892 w 2223"/>
                  <a:gd name="T31" fmla="*/ 2173 h 2307"/>
                  <a:gd name="T32" fmla="*/ 1311 w 2223"/>
                  <a:gd name="T33" fmla="*/ 2193 h 2307"/>
                  <a:gd name="T34" fmla="*/ 1512 w 2223"/>
                  <a:gd name="T35" fmla="*/ 2171 h 2307"/>
                  <a:gd name="T36" fmla="*/ 1681 w 2223"/>
                  <a:gd name="T37" fmla="*/ 2307 h 2307"/>
                  <a:gd name="T38" fmla="*/ 1792 w 2223"/>
                  <a:gd name="T39" fmla="*/ 2166 h 2307"/>
                  <a:gd name="T40" fmla="*/ 1812 w 2223"/>
                  <a:gd name="T41" fmla="*/ 2043 h 2307"/>
                  <a:gd name="T42" fmla="*/ 2219 w 2223"/>
                  <a:gd name="T43" fmla="*/ 1371 h 2307"/>
                  <a:gd name="T44" fmla="*/ 2222 w 2223"/>
                  <a:gd name="T45" fmla="*/ 1329 h 2307"/>
                  <a:gd name="T46" fmla="*/ 1732 w 2223"/>
                  <a:gd name="T47" fmla="*/ 1978 h 2307"/>
                  <a:gd name="T48" fmla="*/ 1695 w 2223"/>
                  <a:gd name="T49" fmla="*/ 2157 h 2307"/>
                  <a:gd name="T50" fmla="*/ 1682 w 2223"/>
                  <a:gd name="T51" fmla="*/ 2217 h 2307"/>
                  <a:gd name="T52" fmla="*/ 1639 w 2223"/>
                  <a:gd name="T53" fmla="*/ 2173 h 2307"/>
                  <a:gd name="T54" fmla="*/ 1519 w 2223"/>
                  <a:gd name="T55" fmla="*/ 2068 h 2307"/>
                  <a:gd name="T56" fmla="*/ 1081 w 2223"/>
                  <a:gd name="T57" fmla="*/ 2095 h 2307"/>
                  <a:gd name="T58" fmla="*/ 842 w 2223"/>
                  <a:gd name="T59" fmla="*/ 2060 h 2307"/>
                  <a:gd name="T60" fmla="*/ 734 w 2223"/>
                  <a:gd name="T61" fmla="*/ 2193 h 2307"/>
                  <a:gd name="T62" fmla="*/ 701 w 2223"/>
                  <a:gd name="T63" fmla="*/ 2184 h 2307"/>
                  <a:gd name="T64" fmla="*/ 681 w 2223"/>
                  <a:gd name="T65" fmla="*/ 1991 h 2307"/>
                  <a:gd name="T66" fmla="*/ 367 w 2223"/>
                  <a:gd name="T67" fmla="*/ 1672 h 2307"/>
                  <a:gd name="T68" fmla="*/ 251 w 2223"/>
                  <a:gd name="T69" fmla="*/ 1647 h 2307"/>
                  <a:gd name="T70" fmla="*/ 107 w 2223"/>
                  <a:gd name="T71" fmla="*/ 1508 h 2307"/>
                  <a:gd name="T72" fmla="*/ 240 w 2223"/>
                  <a:gd name="T73" fmla="*/ 921 h 2307"/>
                  <a:gd name="T74" fmla="*/ 364 w 2223"/>
                  <a:gd name="T75" fmla="*/ 894 h 2307"/>
                  <a:gd name="T76" fmla="*/ 599 w 2223"/>
                  <a:gd name="T77" fmla="*/ 623 h 2307"/>
                  <a:gd name="T78" fmla="*/ 561 w 2223"/>
                  <a:gd name="T79" fmla="*/ 550 h 2307"/>
                  <a:gd name="T80" fmla="*/ 685 w 2223"/>
                  <a:gd name="T81" fmla="*/ 98 h 2307"/>
                  <a:gd name="T82" fmla="*/ 1052 w 2223"/>
                  <a:gd name="T83" fmla="*/ 351 h 2307"/>
                  <a:gd name="T84" fmla="*/ 1079 w 2223"/>
                  <a:gd name="T85" fmla="*/ 467 h 2307"/>
                  <a:gd name="T86" fmla="*/ 2125 w 2223"/>
                  <a:gd name="T87" fmla="*/ 1281 h 2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223" h="2307">
                    <a:moveTo>
                      <a:pt x="2222" y="1329"/>
                    </a:moveTo>
                    <a:cubicBezTo>
                      <a:pt x="2223" y="1313"/>
                      <a:pt x="2223" y="1313"/>
                      <a:pt x="2223" y="1313"/>
                    </a:cubicBezTo>
                    <a:cubicBezTo>
                      <a:pt x="2223" y="1302"/>
                      <a:pt x="2223" y="1291"/>
                      <a:pt x="2223" y="1281"/>
                    </a:cubicBezTo>
                    <a:cubicBezTo>
                      <a:pt x="2223" y="1037"/>
                      <a:pt x="2128" y="808"/>
                      <a:pt x="1956" y="636"/>
                    </a:cubicBezTo>
                    <a:cubicBezTo>
                      <a:pt x="1784" y="463"/>
                      <a:pt x="1555" y="369"/>
                      <a:pt x="1311" y="369"/>
                    </a:cubicBezTo>
                    <a:cubicBezTo>
                      <a:pt x="1161" y="369"/>
                      <a:pt x="1161" y="369"/>
                      <a:pt x="1161" y="369"/>
                    </a:cubicBezTo>
                    <a:cubicBezTo>
                      <a:pt x="1157" y="354"/>
                      <a:pt x="1157" y="354"/>
                      <a:pt x="1157" y="354"/>
                    </a:cubicBezTo>
                    <a:cubicBezTo>
                      <a:pt x="1153" y="341"/>
                      <a:pt x="1148" y="327"/>
                      <a:pt x="1143" y="314"/>
                    </a:cubicBezTo>
                    <a:cubicBezTo>
                      <a:pt x="1078" y="155"/>
                      <a:pt x="921" y="41"/>
                      <a:pt x="713" y="2"/>
                    </a:cubicBezTo>
                    <a:cubicBezTo>
                      <a:pt x="704" y="0"/>
                      <a:pt x="695" y="0"/>
                      <a:pt x="685" y="0"/>
                    </a:cubicBezTo>
                    <a:cubicBezTo>
                      <a:pt x="636" y="0"/>
                      <a:pt x="590" y="24"/>
                      <a:pt x="561" y="64"/>
                    </a:cubicBezTo>
                    <a:cubicBezTo>
                      <a:pt x="439" y="237"/>
                      <a:pt x="406" y="427"/>
                      <a:pt x="470" y="586"/>
                    </a:cubicBezTo>
                    <a:cubicBezTo>
                      <a:pt x="475" y="599"/>
                      <a:pt x="475" y="599"/>
                      <a:pt x="475" y="599"/>
                    </a:cubicBezTo>
                    <a:cubicBezTo>
                      <a:pt x="465" y="608"/>
                      <a:pt x="465" y="608"/>
                      <a:pt x="465" y="608"/>
                    </a:cubicBezTo>
                    <a:cubicBezTo>
                      <a:pt x="399" y="668"/>
                      <a:pt x="343" y="737"/>
                      <a:pt x="298" y="813"/>
                    </a:cubicBezTo>
                    <a:cubicBezTo>
                      <a:pt x="292" y="822"/>
                      <a:pt x="292" y="822"/>
                      <a:pt x="292" y="822"/>
                    </a:cubicBezTo>
                    <a:cubicBezTo>
                      <a:pt x="239" y="823"/>
                      <a:pt x="239" y="823"/>
                      <a:pt x="239" y="823"/>
                    </a:cubicBezTo>
                    <a:cubicBezTo>
                      <a:pt x="106" y="825"/>
                      <a:pt x="0" y="934"/>
                      <a:pt x="2" y="1067"/>
                    </a:cubicBezTo>
                    <a:cubicBezTo>
                      <a:pt x="9" y="1509"/>
                      <a:pt x="9" y="1509"/>
                      <a:pt x="9" y="1509"/>
                    </a:cubicBezTo>
                    <a:cubicBezTo>
                      <a:pt x="10" y="1573"/>
                      <a:pt x="35" y="1632"/>
                      <a:pt x="80" y="1676"/>
                    </a:cubicBezTo>
                    <a:cubicBezTo>
                      <a:pt x="126" y="1721"/>
                      <a:pt x="185" y="1745"/>
                      <a:pt x="249" y="1745"/>
                    </a:cubicBezTo>
                    <a:cubicBezTo>
                      <a:pt x="250" y="1745"/>
                      <a:pt x="251" y="1745"/>
                      <a:pt x="252" y="1745"/>
                    </a:cubicBezTo>
                    <a:cubicBezTo>
                      <a:pt x="295" y="1745"/>
                      <a:pt x="295" y="1745"/>
                      <a:pt x="295" y="1745"/>
                    </a:cubicBezTo>
                    <a:cubicBezTo>
                      <a:pt x="301" y="1755"/>
                      <a:pt x="301" y="1755"/>
                      <a:pt x="301" y="1755"/>
                    </a:cubicBezTo>
                    <a:cubicBezTo>
                      <a:pt x="371" y="1869"/>
                      <a:pt x="468" y="1969"/>
                      <a:pt x="580" y="2043"/>
                    </a:cubicBezTo>
                    <a:cubicBezTo>
                      <a:pt x="588" y="2049"/>
                      <a:pt x="588" y="2049"/>
                      <a:pt x="588" y="2049"/>
                    </a:cubicBezTo>
                    <a:cubicBezTo>
                      <a:pt x="599" y="2166"/>
                      <a:pt x="599" y="2166"/>
                      <a:pt x="599" y="2166"/>
                    </a:cubicBezTo>
                    <a:cubicBezTo>
                      <a:pt x="603" y="2205"/>
                      <a:pt x="613" y="2237"/>
                      <a:pt x="629" y="2261"/>
                    </a:cubicBezTo>
                    <a:cubicBezTo>
                      <a:pt x="649" y="2290"/>
                      <a:pt x="678" y="2307"/>
                      <a:pt x="711" y="2307"/>
                    </a:cubicBezTo>
                    <a:cubicBezTo>
                      <a:pt x="739" y="2307"/>
                      <a:pt x="782" y="2294"/>
                      <a:pt x="830" y="2234"/>
                    </a:cubicBezTo>
                    <a:cubicBezTo>
                      <a:pt x="880" y="2171"/>
                      <a:pt x="880" y="2171"/>
                      <a:pt x="880" y="2171"/>
                    </a:cubicBezTo>
                    <a:cubicBezTo>
                      <a:pt x="892" y="2173"/>
                      <a:pt x="892" y="2173"/>
                      <a:pt x="892" y="2173"/>
                    </a:cubicBezTo>
                    <a:cubicBezTo>
                      <a:pt x="954" y="2186"/>
                      <a:pt x="1017" y="2193"/>
                      <a:pt x="1081" y="2193"/>
                    </a:cubicBezTo>
                    <a:cubicBezTo>
                      <a:pt x="1311" y="2193"/>
                      <a:pt x="1311" y="2193"/>
                      <a:pt x="1311" y="2193"/>
                    </a:cubicBezTo>
                    <a:cubicBezTo>
                      <a:pt x="1374" y="2193"/>
                      <a:pt x="1438" y="2186"/>
                      <a:pt x="1500" y="2173"/>
                    </a:cubicBezTo>
                    <a:cubicBezTo>
                      <a:pt x="1512" y="2171"/>
                      <a:pt x="1512" y="2171"/>
                      <a:pt x="1512" y="2171"/>
                    </a:cubicBezTo>
                    <a:cubicBezTo>
                      <a:pt x="1562" y="2234"/>
                      <a:pt x="1562" y="2234"/>
                      <a:pt x="1562" y="2234"/>
                    </a:cubicBezTo>
                    <a:cubicBezTo>
                      <a:pt x="1610" y="2294"/>
                      <a:pt x="1653" y="2307"/>
                      <a:pt x="1681" y="2307"/>
                    </a:cubicBezTo>
                    <a:cubicBezTo>
                      <a:pt x="1713" y="2307"/>
                      <a:pt x="1743" y="2290"/>
                      <a:pt x="1763" y="2261"/>
                    </a:cubicBezTo>
                    <a:cubicBezTo>
                      <a:pt x="1779" y="2237"/>
                      <a:pt x="1789" y="2205"/>
                      <a:pt x="1792" y="2166"/>
                    </a:cubicBezTo>
                    <a:cubicBezTo>
                      <a:pt x="1804" y="2049"/>
                      <a:pt x="1804" y="2049"/>
                      <a:pt x="1804" y="2049"/>
                    </a:cubicBezTo>
                    <a:cubicBezTo>
                      <a:pt x="1812" y="2043"/>
                      <a:pt x="1812" y="2043"/>
                      <a:pt x="1812" y="2043"/>
                    </a:cubicBezTo>
                    <a:cubicBezTo>
                      <a:pt x="1931" y="1965"/>
                      <a:pt x="2031" y="1859"/>
                      <a:pt x="2102" y="1735"/>
                    </a:cubicBezTo>
                    <a:cubicBezTo>
                      <a:pt x="2166" y="1625"/>
                      <a:pt x="2206" y="1499"/>
                      <a:pt x="2219" y="1371"/>
                    </a:cubicBezTo>
                    <a:cubicBezTo>
                      <a:pt x="2221" y="1348"/>
                      <a:pt x="2221" y="1348"/>
                      <a:pt x="2221" y="1348"/>
                    </a:cubicBezTo>
                    <a:lnTo>
                      <a:pt x="2222" y="1329"/>
                    </a:lnTo>
                    <a:close/>
                    <a:moveTo>
                      <a:pt x="2017" y="1687"/>
                    </a:moveTo>
                    <a:cubicBezTo>
                      <a:pt x="1948" y="1806"/>
                      <a:pt x="1850" y="1907"/>
                      <a:pt x="1732" y="1978"/>
                    </a:cubicBezTo>
                    <a:cubicBezTo>
                      <a:pt x="1711" y="1991"/>
                      <a:pt x="1711" y="1991"/>
                      <a:pt x="1711" y="1991"/>
                    </a:cubicBezTo>
                    <a:cubicBezTo>
                      <a:pt x="1695" y="2157"/>
                      <a:pt x="1695" y="2157"/>
                      <a:pt x="1695" y="2157"/>
                    </a:cubicBezTo>
                    <a:cubicBezTo>
                      <a:pt x="1694" y="2167"/>
                      <a:pt x="1692" y="2176"/>
                      <a:pt x="1690" y="2184"/>
                    </a:cubicBezTo>
                    <a:cubicBezTo>
                      <a:pt x="1682" y="2217"/>
                      <a:pt x="1682" y="2217"/>
                      <a:pt x="1682" y="2217"/>
                    </a:cubicBezTo>
                    <a:cubicBezTo>
                      <a:pt x="1657" y="2193"/>
                      <a:pt x="1657" y="2193"/>
                      <a:pt x="1657" y="2193"/>
                    </a:cubicBezTo>
                    <a:cubicBezTo>
                      <a:pt x="1651" y="2188"/>
                      <a:pt x="1645" y="2181"/>
                      <a:pt x="1639" y="2173"/>
                    </a:cubicBezTo>
                    <a:cubicBezTo>
                      <a:pt x="1550" y="2060"/>
                      <a:pt x="1550" y="2060"/>
                      <a:pt x="1550" y="2060"/>
                    </a:cubicBezTo>
                    <a:cubicBezTo>
                      <a:pt x="1519" y="2068"/>
                      <a:pt x="1519" y="2068"/>
                      <a:pt x="1519" y="2068"/>
                    </a:cubicBezTo>
                    <a:cubicBezTo>
                      <a:pt x="1451" y="2086"/>
                      <a:pt x="1381" y="2095"/>
                      <a:pt x="1311" y="2095"/>
                    </a:cubicBezTo>
                    <a:cubicBezTo>
                      <a:pt x="1081" y="2095"/>
                      <a:pt x="1081" y="2095"/>
                      <a:pt x="1081" y="2095"/>
                    </a:cubicBezTo>
                    <a:cubicBezTo>
                      <a:pt x="1011" y="2095"/>
                      <a:pt x="941" y="2086"/>
                      <a:pt x="873" y="2068"/>
                    </a:cubicBezTo>
                    <a:cubicBezTo>
                      <a:pt x="842" y="2060"/>
                      <a:pt x="842" y="2060"/>
                      <a:pt x="842" y="2060"/>
                    </a:cubicBezTo>
                    <a:cubicBezTo>
                      <a:pt x="753" y="2173"/>
                      <a:pt x="753" y="2173"/>
                      <a:pt x="753" y="2173"/>
                    </a:cubicBezTo>
                    <a:cubicBezTo>
                      <a:pt x="747" y="2181"/>
                      <a:pt x="740" y="2188"/>
                      <a:pt x="734" y="2193"/>
                    </a:cubicBezTo>
                    <a:cubicBezTo>
                      <a:pt x="710" y="2217"/>
                      <a:pt x="710" y="2217"/>
                      <a:pt x="710" y="2217"/>
                    </a:cubicBezTo>
                    <a:cubicBezTo>
                      <a:pt x="701" y="2184"/>
                      <a:pt x="701" y="2184"/>
                      <a:pt x="701" y="2184"/>
                    </a:cubicBezTo>
                    <a:cubicBezTo>
                      <a:pt x="699" y="2176"/>
                      <a:pt x="698" y="2167"/>
                      <a:pt x="697" y="2157"/>
                    </a:cubicBezTo>
                    <a:cubicBezTo>
                      <a:pt x="681" y="1991"/>
                      <a:pt x="681" y="1991"/>
                      <a:pt x="681" y="1991"/>
                    </a:cubicBezTo>
                    <a:cubicBezTo>
                      <a:pt x="660" y="1978"/>
                      <a:pt x="660" y="1978"/>
                      <a:pt x="660" y="1978"/>
                    </a:cubicBezTo>
                    <a:cubicBezTo>
                      <a:pt x="537" y="1903"/>
                      <a:pt x="436" y="1798"/>
                      <a:pt x="367" y="1672"/>
                    </a:cubicBezTo>
                    <a:cubicBezTo>
                      <a:pt x="352" y="1646"/>
                      <a:pt x="352" y="1646"/>
                      <a:pt x="352" y="1646"/>
                    </a:cubicBezTo>
                    <a:cubicBezTo>
                      <a:pt x="251" y="1647"/>
                      <a:pt x="251" y="1647"/>
                      <a:pt x="251" y="1647"/>
                    </a:cubicBezTo>
                    <a:cubicBezTo>
                      <a:pt x="249" y="1647"/>
                      <a:pt x="249" y="1647"/>
                      <a:pt x="249" y="1647"/>
                    </a:cubicBezTo>
                    <a:cubicBezTo>
                      <a:pt x="172" y="1647"/>
                      <a:pt x="108" y="1585"/>
                      <a:pt x="107" y="1508"/>
                    </a:cubicBezTo>
                    <a:cubicBezTo>
                      <a:pt x="100" y="1065"/>
                      <a:pt x="100" y="1065"/>
                      <a:pt x="100" y="1065"/>
                    </a:cubicBezTo>
                    <a:cubicBezTo>
                      <a:pt x="99" y="987"/>
                      <a:pt x="162" y="922"/>
                      <a:pt x="240" y="921"/>
                    </a:cubicBezTo>
                    <a:cubicBezTo>
                      <a:pt x="350" y="920"/>
                      <a:pt x="350" y="920"/>
                      <a:pt x="350" y="920"/>
                    </a:cubicBezTo>
                    <a:cubicBezTo>
                      <a:pt x="364" y="894"/>
                      <a:pt x="364" y="894"/>
                      <a:pt x="364" y="894"/>
                    </a:cubicBezTo>
                    <a:cubicBezTo>
                      <a:pt x="415" y="800"/>
                      <a:pt x="484" y="717"/>
                      <a:pt x="567" y="649"/>
                    </a:cubicBezTo>
                    <a:cubicBezTo>
                      <a:pt x="599" y="623"/>
                      <a:pt x="599" y="623"/>
                      <a:pt x="599" y="623"/>
                    </a:cubicBezTo>
                    <a:cubicBezTo>
                      <a:pt x="579" y="587"/>
                      <a:pt x="579" y="587"/>
                      <a:pt x="579" y="587"/>
                    </a:cubicBezTo>
                    <a:cubicBezTo>
                      <a:pt x="572" y="574"/>
                      <a:pt x="566" y="561"/>
                      <a:pt x="561" y="550"/>
                    </a:cubicBezTo>
                    <a:cubicBezTo>
                      <a:pt x="508" y="420"/>
                      <a:pt x="537" y="268"/>
                      <a:pt x="641" y="120"/>
                    </a:cubicBezTo>
                    <a:cubicBezTo>
                      <a:pt x="651" y="106"/>
                      <a:pt x="668" y="98"/>
                      <a:pt x="685" y="98"/>
                    </a:cubicBezTo>
                    <a:cubicBezTo>
                      <a:pt x="689" y="98"/>
                      <a:pt x="692" y="98"/>
                      <a:pt x="695" y="99"/>
                    </a:cubicBezTo>
                    <a:cubicBezTo>
                      <a:pt x="873" y="132"/>
                      <a:pt x="999" y="221"/>
                      <a:pt x="1052" y="351"/>
                    </a:cubicBezTo>
                    <a:cubicBezTo>
                      <a:pt x="1062" y="375"/>
                      <a:pt x="1069" y="400"/>
                      <a:pt x="1073" y="425"/>
                    </a:cubicBezTo>
                    <a:cubicBezTo>
                      <a:pt x="1079" y="467"/>
                      <a:pt x="1079" y="467"/>
                      <a:pt x="1079" y="467"/>
                    </a:cubicBezTo>
                    <a:cubicBezTo>
                      <a:pt x="1311" y="467"/>
                      <a:pt x="1311" y="467"/>
                      <a:pt x="1311" y="467"/>
                    </a:cubicBezTo>
                    <a:cubicBezTo>
                      <a:pt x="1760" y="467"/>
                      <a:pt x="2125" y="832"/>
                      <a:pt x="2125" y="1281"/>
                    </a:cubicBezTo>
                    <a:cubicBezTo>
                      <a:pt x="2125" y="1423"/>
                      <a:pt x="2088" y="1564"/>
                      <a:pt x="2017" y="168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33" name="椭圆 32"/>
            <p:cNvSpPr/>
            <p:nvPr/>
          </p:nvSpPr>
          <p:spPr bwMode="auto">
            <a:xfrm>
              <a:off x="4201234" y="3127085"/>
              <a:ext cx="348589" cy="347570"/>
            </a:xfrm>
            <a:prstGeom prst="ellipse">
              <a:avLst/>
            </a:prstGeom>
            <a:solidFill>
              <a:schemeClr val="accent2">
                <a:alpha val="6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4" name="椭圆 33"/>
            <p:cNvSpPr/>
            <p:nvPr/>
          </p:nvSpPr>
          <p:spPr bwMode="auto">
            <a:xfrm>
              <a:off x="4430317" y="3006916"/>
              <a:ext cx="348589" cy="347570"/>
            </a:xfrm>
            <a:prstGeom prst="ellipse">
              <a:avLst/>
            </a:prstGeom>
            <a:solidFill>
              <a:schemeClr val="accent2">
                <a:alpha val="6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5" name="椭圆 34"/>
            <p:cNvSpPr/>
            <p:nvPr/>
          </p:nvSpPr>
          <p:spPr bwMode="auto">
            <a:xfrm>
              <a:off x="4500829" y="3223821"/>
              <a:ext cx="348589" cy="347570"/>
            </a:xfrm>
            <a:prstGeom prst="ellipse">
              <a:avLst/>
            </a:prstGeom>
            <a:solidFill>
              <a:schemeClr val="accent2">
                <a:alpha val="6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6" name="椭圆 35"/>
            <p:cNvSpPr/>
            <p:nvPr/>
          </p:nvSpPr>
          <p:spPr bwMode="auto">
            <a:xfrm>
              <a:off x="4729912" y="3103652"/>
              <a:ext cx="348589" cy="347570"/>
            </a:xfrm>
            <a:prstGeom prst="ellipse">
              <a:avLst/>
            </a:prstGeom>
            <a:solidFill>
              <a:schemeClr val="accent2">
                <a:alpha val="6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7" name="椭圆 36"/>
            <p:cNvSpPr/>
            <p:nvPr/>
          </p:nvSpPr>
          <p:spPr bwMode="auto">
            <a:xfrm>
              <a:off x="4973029" y="2982819"/>
              <a:ext cx="348589" cy="347570"/>
            </a:xfrm>
            <a:prstGeom prst="ellipse">
              <a:avLst/>
            </a:prstGeom>
            <a:solidFill>
              <a:schemeClr val="accent2">
                <a:alpha val="6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8" name="椭圆 37"/>
            <p:cNvSpPr/>
            <p:nvPr/>
          </p:nvSpPr>
          <p:spPr bwMode="auto">
            <a:xfrm>
              <a:off x="4054917" y="3070154"/>
              <a:ext cx="348589" cy="347570"/>
            </a:xfrm>
            <a:prstGeom prst="ellipse">
              <a:avLst/>
            </a:prstGeom>
            <a:solidFill>
              <a:schemeClr val="accent2">
                <a:alpha val="6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9" name="椭圆 38"/>
            <p:cNvSpPr/>
            <p:nvPr/>
          </p:nvSpPr>
          <p:spPr bwMode="auto">
            <a:xfrm>
              <a:off x="4418494" y="2719593"/>
              <a:ext cx="348589" cy="347570"/>
            </a:xfrm>
            <a:prstGeom prst="ellipse">
              <a:avLst/>
            </a:prstGeom>
            <a:solidFill>
              <a:schemeClr val="accent2">
                <a:alpha val="6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0" name="椭圆 39"/>
            <p:cNvSpPr/>
            <p:nvPr/>
          </p:nvSpPr>
          <p:spPr bwMode="auto">
            <a:xfrm>
              <a:off x="4718089" y="2816329"/>
              <a:ext cx="348589" cy="347570"/>
            </a:xfrm>
            <a:prstGeom prst="ellipse">
              <a:avLst/>
            </a:prstGeom>
            <a:solidFill>
              <a:schemeClr val="accent2">
                <a:alpha val="6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1" name="椭圆 40"/>
            <p:cNvSpPr/>
            <p:nvPr/>
          </p:nvSpPr>
          <p:spPr bwMode="auto">
            <a:xfrm>
              <a:off x="4961206" y="2695496"/>
              <a:ext cx="348589" cy="347570"/>
            </a:xfrm>
            <a:prstGeom prst="ellipse">
              <a:avLst/>
            </a:prstGeom>
            <a:solidFill>
              <a:schemeClr val="accent2">
                <a:alpha val="6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6" name="文本框 44"/>
            <p:cNvSpPr txBox="1"/>
            <p:nvPr/>
          </p:nvSpPr>
          <p:spPr>
            <a:xfrm>
              <a:off x="4333955" y="1411216"/>
              <a:ext cx="864339" cy="369332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r>
                <a:rPr lang="id-ID" b="1"/>
                <a:t>￥10M</a:t>
              </a:r>
            </a:p>
          </p:txBody>
        </p:sp>
        <p:grpSp>
          <p:nvGrpSpPr>
            <p:cNvPr id="12" name="组合 11"/>
            <p:cNvGrpSpPr/>
            <p:nvPr/>
          </p:nvGrpSpPr>
          <p:grpSpPr>
            <a:xfrm>
              <a:off x="3450566" y="4436607"/>
              <a:ext cx="2559446" cy="857260"/>
              <a:chOff x="1732858" y="5001250"/>
              <a:chExt cx="2213143" cy="857260"/>
            </a:xfrm>
          </p:grpSpPr>
          <p:sp>
            <p:nvSpPr>
              <p:cNvPr id="19" name="文本框 84"/>
              <p:cNvSpPr txBox="1"/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400" b="1" dirty="0">
                    <a:solidFill>
                      <a:schemeClr val="accent2"/>
                    </a:solidFill>
                  </a:rPr>
                  <a:t>输入标题文本</a:t>
                </a:r>
              </a:p>
            </p:txBody>
          </p:sp>
          <p:sp>
            <p:nvSpPr>
              <p:cNvPr id="20" name="文本框 85"/>
              <p:cNvSpPr txBox="1"/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00" dirty="0"/>
                  <a:t>请替换文字内容复制你的内容到此 </a:t>
                </a:r>
                <a:br>
                  <a:rPr lang="zh-CN" altLang="en-US" sz="1000" dirty="0"/>
                </a:br>
                <a:endParaRPr lang="zh-CN" altLang="en-US" sz="1000" dirty="0"/>
              </a:p>
            </p:txBody>
          </p:sp>
        </p:grpSp>
      </p:grpSp>
      <p:grpSp>
        <p:nvGrpSpPr>
          <p:cNvPr id="88" name="千图PPT彼岸天：ID 8661124库_组合 87"/>
          <p:cNvGrpSpPr/>
          <p:nvPr>
            <p:custDataLst>
              <p:tags r:id="rId4"/>
            </p:custDataLst>
          </p:nvPr>
        </p:nvGrpSpPr>
        <p:grpSpPr>
          <a:xfrm>
            <a:off x="6181993" y="1457467"/>
            <a:ext cx="2559446" cy="3836400"/>
            <a:chOff x="6181993" y="1457467"/>
            <a:chExt cx="2559446" cy="3836400"/>
          </a:xfrm>
        </p:grpSpPr>
        <p:sp>
          <p:nvSpPr>
            <p:cNvPr id="8" name="椭圆 7"/>
            <p:cNvSpPr/>
            <p:nvPr/>
          </p:nvSpPr>
          <p:spPr>
            <a:xfrm>
              <a:off x="7470669" y="4066188"/>
              <a:ext cx="144000" cy="1440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6515160" y="1847522"/>
              <a:ext cx="1911022" cy="1984961"/>
              <a:chOff x="2555875" y="4645025"/>
              <a:chExt cx="1066800" cy="1108075"/>
            </a:xfrm>
            <a:solidFill>
              <a:schemeClr val="tx2">
                <a:lumMod val="20000"/>
                <a:lumOff val="80000"/>
              </a:schemeClr>
            </a:solidFill>
          </p:grpSpPr>
          <p:sp>
            <p:nvSpPr>
              <p:cNvPr id="78" name="任意多边形: 形状 77"/>
              <p:cNvSpPr/>
              <p:nvPr/>
            </p:nvSpPr>
            <p:spPr bwMode="auto">
              <a:xfrm>
                <a:off x="3038475" y="4918075"/>
                <a:ext cx="322263" cy="73025"/>
              </a:xfrm>
              <a:custGeom>
                <a:avLst/>
                <a:gdLst>
                  <a:gd name="T0" fmla="*/ 621 w 670"/>
                  <a:gd name="T1" fmla="*/ 151 h 152"/>
                  <a:gd name="T2" fmla="*/ 610 w 670"/>
                  <a:gd name="T3" fmla="*/ 149 h 152"/>
                  <a:gd name="T4" fmla="*/ 329 w 670"/>
                  <a:gd name="T5" fmla="*/ 96 h 152"/>
                  <a:gd name="T6" fmla="*/ 55 w 670"/>
                  <a:gd name="T7" fmla="*/ 113 h 152"/>
                  <a:gd name="T8" fmla="*/ 44 w 670"/>
                  <a:gd name="T9" fmla="*/ 114 h 152"/>
                  <a:gd name="T10" fmla="*/ 2 w 670"/>
                  <a:gd name="T11" fmla="*/ 78 h 152"/>
                  <a:gd name="T12" fmla="*/ 9 w 670"/>
                  <a:gd name="T13" fmla="*/ 44 h 152"/>
                  <a:gd name="T14" fmla="*/ 38 w 670"/>
                  <a:gd name="T15" fmla="*/ 25 h 152"/>
                  <a:gd name="T16" fmla="*/ 334 w 670"/>
                  <a:gd name="T17" fmla="*/ 6 h 152"/>
                  <a:gd name="T18" fmla="*/ 638 w 670"/>
                  <a:gd name="T19" fmla="*/ 63 h 152"/>
                  <a:gd name="T20" fmla="*/ 664 w 670"/>
                  <a:gd name="T21" fmla="*/ 86 h 152"/>
                  <a:gd name="T22" fmla="*/ 666 w 670"/>
                  <a:gd name="T23" fmla="*/ 120 h 152"/>
                  <a:gd name="T24" fmla="*/ 621 w 670"/>
                  <a:gd name="T25" fmla="*/ 151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70" h="152">
                    <a:moveTo>
                      <a:pt x="621" y="151"/>
                    </a:moveTo>
                    <a:cubicBezTo>
                      <a:pt x="617" y="151"/>
                      <a:pt x="613" y="150"/>
                      <a:pt x="610" y="149"/>
                    </a:cubicBezTo>
                    <a:cubicBezTo>
                      <a:pt x="522" y="119"/>
                      <a:pt x="427" y="102"/>
                      <a:pt x="329" y="96"/>
                    </a:cubicBezTo>
                    <a:cubicBezTo>
                      <a:pt x="234" y="90"/>
                      <a:pt x="142" y="96"/>
                      <a:pt x="55" y="113"/>
                    </a:cubicBezTo>
                    <a:cubicBezTo>
                      <a:pt x="51" y="114"/>
                      <a:pt x="48" y="114"/>
                      <a:pt x="44" y="114"/>
                    </a:cubicBezTo>
                    <a:cubicBezTo>
                      <a:pt x="23" y="113"/>
                      <a:pt x="6" y="98"/>
                      <a:pt x="2" y="78"/>
                    </a:cubicBezTo>
                    <a:cubicBezTo>
                      <a:pt x="0" y="66"/>
                      <a:pt x="2" y="54"/>
                      <a:pt x="9" y="44"/>
                    </a:cubicBezTo>
                    <a:cubicBezTo>
                      <a:pt x="16" y="34"/>
                      <a:pt x="26" y="27"/>
                      <a:pt x="38" y="25"/>
                    </a:cubicBezTo>
                    <a:cubicBezTo>
                      <a:pt x="133" y="6"/>
                      <a:pt x="232" y="0"/>
                      <a:pt x="334" y="6"/>
                    </a:cubicBezTo>
                    <a:cubicBezTo>
                      <a:pt x="440" y="12"/>
                      <a:pt x="542" y="31"/>
                      <a:pt x="638" y="63"/>
                    </a:cubicBezTo>
                    <a:cubicBezTo>
                      <a:pt x="650" y="67"/>
                      <a:pt x="659" y="75"/>
                      <a:pt x="664" y="86"/>
                    </a:cubicBezTo>
                    <a:cubicBezTo>
                      <a:pt x="669" y="97"/>
                      <a:pt x="670" y="109"/>
                      <a:pt x="666" y="120"/>
                    </a:cubicBezTo>
                    <a:cubicBezTo>
                      <a:pt x="660" y="140"/>
                      <a:pt x="641" y="152"/>
                      <a:pt x="621" y="1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9" name="椭圆 78"/>
              <p:cNvSpPr/>
              <p:nvPr/>
            </p:nvSpPr>
            <p:spPr bwMode="auto">
              <a:xfrm>
                <a:off x="2782888" y="5087938"/>
                <a:ext cx="100013" cy="1301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0" name="任意多边形: 形状 79"/>
              <p:cNvSpPr/>
              <p:nvPr/>
            </p:nvSpPr>
            <p:spPr bwMode="auto">
              <a:xfrm>
                <a:off x="2555875" y="4645025"/>
                <a:ext cx="1066800" cy="1108075"/>
              </a:xfrm>
              <a:custGeom>
                <a:avLst/>
                <a:gdLst>
                  <a:gd name="T0" fmla="*/ 2223 w 2223"/>
                  <a:gd name="T1" fmla="*/ 1313 h 2307"/>
                  <a:gd name="T2" fmla="*/ 1956 w 2223"/>
                  <a:gd name="T3" fmla="*/ 636 h 2307"/>
                  <a:gd name="T4" fmla="*/ 1161 w 2223"/>
                  <a:gd name="T5" fmla="*/ 369 h 2307"/>
                  <a:gd name="T6" fmla="*/ 1143 w 2223"/>
                  <a:gd name="T7" fmla="*/ 314 h 2307"/>
                  <a:gd name="T8" fmla="*/ 685 w 2223"/>
                  <a:gd name="T9" fmla="*/ 0 h 2307"/>
                  <a:gd name="T10" fmla="*/ 470 w 2223"/>
                  <a:gd name="T11" fmla="*/ 586 h 2307"/>
                  <a:gd name="T12" fmla="*/ 465 w 2223"/>
                  <a:gd name="T13" fmla="*/ 608 h 2307"/>
                  <a:gd name="T14" fmla="*/ 292 w 2223"/>
                  <a:gd name="T15" fmla="*/ 822 h 2307"/>
                  <a:gd name="T16" fmla="*/ 2 w 2223"/>
                  <a:gd name="T17" fmla="*/ 1067 h 2307"/>
                  <a:gd name="T18" fmla="*/ 80 w 2223"/>
                  <a:gd name="T19" fmla="*/ 1676 h 2307"/>
                  <a:gd name="T20" fmla="*/ 252 w 2223"/>
                  <a:gd name="T21" fmla="*/ 1745 h 2307"/>
                  <a:gd name="T22" fmla="*/ 301 w 2223"/>
                  <a:gd name="T23" fmla="*/ 1755 h 2307"/>
                  <a:gd name="T24" fmla="*/ 588 w 2223"/>
                  <a:gd name="T25" fmla="*/ 2049 h 2307"/>
                  <a:gd name="T26" fmla="*/ 629 w 2223"/>
                  <a:gd name="T27" fmla="*/ 2261 h 2307"/>
                  <a:gd name="T28" fmla="*/ 830 w 2223"/>
                  <a:gd name="T29" fmla="*/ 2234 h 2307"/>
                  <a:gd name="T30" fmla="*/ 892 w 2223"/>
                  <a:gd name="T31" fmla="*/ 2173 h 2307"/>
                  <a:gd name="T32" fmla="*/ 1311 w 2223"/>
                  <a:gd name="T33" fmla="*/ 2193 h 2307"/>
                  <a:gd name="T34" fmla="*/ 1512 w 2223"/>
                  <a:gd name="T35" fmla="*/ 2171 h 2307"/>
                  <a:gd name="T36" fmla="*/ 1681 w 2223"/>
                  <a:gd name="T37" fmla="*/ 2307 h 2307"/>
                  <a:gd name="T38" fmla="*/ 1792 w 2223"/>
                  <a:gd name="T39" fmla="*/ 2166 h 2307"/>
                  <a:gd name="T40" fmla="*/ 1812 w 2223"/>
                  <a:gd name="T41" fmla="*/ 2043 h 2307"/>
                  <a:gd name="T42" fmla="*/ 2219 w 2223"/>
                  <a:gd name="T43" fmla="*/ 1371 h 2307"/>
                  <a:gd name="T44" fmla="*/ 2222 w 2223"/>
                  <a:gd name="T45" fmla="*/ 1329 h 2307"/>
                  <a:gd name="T46" fmla="*/ 1732 w 2223"/>
                  <a:gd name="T47" fmla="*/ 1978 h 2307"/>
                  <a:gd name="T48" fmla="*/ 1695 w 2223"/>
                  <a:gd name="T49" fmla="*/ 2157 h 2307"/>
                  <a:gd name="T50" fmla="*/ 1682 w 2223"/>
                  <a:gd name="T51" fmla="*/ 2217 h 2307"/>
                  <a:gd name="T52" fmla="*/ 1639 w 2223"/>
                  <a:gd name="T53" fmla="*/ 2173 h 2307"/>
                  <a:gd name="T54" fmla="*/ 1519 w 2223"/>
                  <a:gd name="T55" fmla="*/ 2068 h 2307"/>
                  <a:gd name="T56" fmla="*/ 1081 w 2223"/>
                  <a:gd name="T57" fmla="*/ 2095 h 2307"/>
                  <a:gd name="T58" fmla="*/ 842 w 2223"/>
                  <a:gd name="T59" fmla="*/ 2060 h 2307"/>
                  <a:gd name="T60" fmla="*/ 734 w 2223"/>
                  <a:gd name="T61" fmla="*/ 2193 h 2307"/>
                  <a:gd name="T62" fmla="*/ 701 w 2223"/>
                  <a:gd name="T63" fmla="*/ 2184 h 2307"/>
                  <a:gd name="T64" fmla="*/ 681 w 2223"/>
                  <a:gd name="T65" fmla="*/ 1991 h 2307"/>
                  <a:gd name="T66" fmla="*/ 367 w 2223"/>
                  <a:gd name="T67" fmla="*/ 1672 h 2307"/>
                  <a:gd name="T68" fmla="*/ 251 w 2223"/>
                  <a:gd name="T69" fmla="*/ 1647 h 2307"/>
                  <a:gd name="T70" fmla="*/ 107 w 2223"/>
                  <a:gd name="T71" fmla="*/ 1508 h 2307"/>
                  <a:gd name="T72" fmla="*/ 240 w 2223"/>
                  <a:gd name="T73" fmla="*/ 921 h 2307"/>
                  <a:gd name="T74" fmla="*/ 364 w 2223"/>
                  <a:gd name="T75" fmla="*/ 894 h 2307"/>
                  <a:gd name="T76" fmla="*/ 599 w 2223"/>
                  <a:gd name="T77" fmla="*/ 623 h 2307"/>
                  <a:gd name="T78" fmla="*/ 561 w 2223"/>
                  <a:gd name="T79" fmla="*/ 550 h 2307"/>
                  <a:gd name="T80" fmla="*/ 685 w 2223"/>
                  <a:gd name="T81" fmla="*/ 98 h 2307"/>
                  <a:gd name="T82" fmla="*/ 1052 w 2223"/>
                  <a:gd name="T83" fmla="*/ 351 h 2307"/>
                  <a:gd name="T84" fmla="*/ 1079 w 2223"/>
                  <a:gd name="T85" fmla="*/ 467 h 2307"/>
                  <a:gd name="T86" fmla="*/ 2125 w 2223"/>
                  <a:gd name="T87" fmla="*/ 1281 h 2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223" h="2307">
                    <a:moveTo>
                      <a:pt x="2222" y="1329"/>
                    </a:moveTo>
                    <a:cubicBezTo>
                      <a:pt x="2223" y="1313"/>
                      <a:pt x="2223" y="1313"/>
                      <a:pt x="2223" y="1313"/>
                    </a:cubicBezTo>
                    <a:cubicBezTo>
                      <a:pt x="2223" y="1302"/>
                      <a:pt x="2223" y="1291"/>
                      <a:pt x="2223" y="1281"/>
                    </a:cubicBezTo>
                    <a:cubicBezTo>
                      <a:pt x="2223" y="1037"/>
                      <a:pt x="2128" y="808"/>
                      <a:pt x="1956" y="636"/>
                    </a:cubicBezTo>
                    <a:cubicBezTo>
                      <a:pt x="1784" y="463"/>
                      <a:pt x="1555" y="369"/>
                      <a:pt x="1311" y="369"/>
                    </a:cubicBezTo>
                    <a:cubicBezTo>
                      <a:pt x="1161" y="369"/>
                      <a:pt x="1161" y="369"/>
                      <a:pt x="1161" y="369"/>
                    </a:cubicBezTo>
                    <a:cubicBezTo>
                      <a:pt x="1157" y="354"/>
                      <a:pt x="1157" y="354"/>
                      <a:pt x="1157" y="354"/>
                    </a:cubicBezTo>
                    <a:cubicBezTo>
                      <a:pt x="1153" y="341"/>
                      <a:pt x="1148" y="327"/>
                      <a:pt x="1143" y="314"/>
                    </a:cubicBezTo>
                    <a:cubicBezTo>
                      <a:pt x="1078" y="155"/>
                      <a:pt x="921" y="41"/>
                      <a:pt x="713" y="2"/>
                    </a:cubicBezTo>
                    <a:cubicBezTo>
                      <a:pt x="704" y="0"/>
                      <a:pt x="695" y="0"/>
                      <a:pt x="685" y="0"/>
                    </a:cubicBezTo>
                    <a:cubicBezTo>
                      <a:pt x="636" y="0"/>
                      <a:pt x="590" y="24"/>
                      <a:pt x="561" y="64"/>
                    </a:cubicBezTo>
                    <a:cubicBezTo>
                      <a:pt x="439" y="237"/>
                      <a:pt x="406" y="427"/>
                      <a:pt x="470" y="586"/>
                    </a:cubicBezTo>
                    <a:cubicBezTo>
                      <a:pt x="475" y="599"/>
                      <a:pt x="475" y="599"/>
                      <a:pt x="475" y="599"/>
                    </a:cubicBezTo>
                    <a:cubicBezTo>
                      <a:pt x="465" y="608"/>
                      <a:pt x="465" y="608"/>
                      <a:pt x="465" y="608"/>
                    </a:cubicBezTo>
                    <a:cubicBezTo>
                      <a:pt x="399" y="668"/>
                      <a:pt x="343" y="737"/>
                      <a:pt x="298" y="813"/>
                    </a:cubicBezTo>
                    <a:cubicBezTo>
                      <a:pt x="292" y="822"/>
                      <a:pt x="292" y="822"/>
                      <a:pt x="292" y="822"/>
                    </a:cubicBezTo>
                    <a:cubicBezTo>
                      <a:pt x="239" y="823"/>
                      <a:pt x="239" y="823"/>
                      <a:pt x="239" y="823"/>
                    </a:cubicBezTo>
                    <a:cubicBezTo>
                      <a:pt x="106" y="825"/>
                      <a:pt x="0" y="934"/>
                      <a:pt x="2" y="1067"/>
                    </a:cubicBezTo>
                    <a:cubicBezTo>
                      <a:pt x="9" y="1509"/>
                      <a:pt x="9" y="1509"/>
                      <a:pt x="9" y="1509"/>
                    </a:cubicBezTo>
                    <a:cubicBezTo>
                      <a:pt x="10" y="1573"/>
                      <a:pt x="35" y="1632"/>
                      <a:pt x="80" y="1676"/>
                    </a:cubicBezTo>
                    <a:cubicBezTo>
                      <a:pt x="126" y="1721"/>
                      <a:pt x="185" y="1745"/>
                      <a:pt x="249" y="1745"/>
                    </a:cubicBezTo>
                    <a:cubicBezTo>
                      <a:pt x="250" y="1745"/>
                      <a:pt x="251" y="1745"/>
                      <a:pt x="252" y="1745"/>
                    </a:cubicBezTo>
                    <a:cubicBezTo>
                      <a:pt x="295" y="1745"/>
                      <a:pt x="295" y="1745"/>
                      <a:pt x="295" y="1745"/>
                    </a:cubicBezTo>
                    <a:cubicBezTo>
                      <a:pt x="301" y="1755"/>
                      <a:pt x="301" y="1755"/>
                      <a:pt x="301" y="1755"/>
                    </a:cubicBezTo>
                    <a:cubicBezTo>
                      <a:pt x="371" y="1869"/>
                      <a:pt x="468" y="1969"/>
                      <a:pt x="580" y="2043"/>
                    </a:cubicBezTo>
                    <a:cubicBezTo>
                      <a:pt x="588" y="2049"/>
                      <a:pt x="588" y="2049"/>
                      <a:pt x="588" y="2049"/>
                    </a:cubicBezTo>
                    <a:cubicBezTo>
                      <a:pt x="599" y="2166"/>
                      <a:pt x="599" y="2166"/>
                      <a:pt x="599" y="2166"/>
                    </a:cubicBezTo>
                    <a:cubicBezTo>
                      <a:pt x="603" y="2205"/>
                      <a:pt x="613" y="2237"/>
                      <a:pt x="629" y="2261"/>
                    </a:cubicBezTo>
                    <a:cubicBezTo>
                      <a:pt x="649" y="2290"/>
                      <a:pt x="678" y="2307"/>
                      <a:pt x="711" y="2307"/>
                    </a:cubicBezTo>
                    <a:cubicBezTo>
                      <a:pt x="739" y="2307"/>
                      <a:pt x="782" y="2294"/>
                      <a:pt x="830" y="2234"/>
                    </a:cubicBezTo>
                    <a:cubicBezTo>
                      <a:pt x="880" y="2171"/>
                      <a:pt x="880" y="2171"/>
                      <a:pt x="880" y="2171"/>
                    </a:cubicBezTo>
                    <a:cubicBezTo>
                      <a:pt x="892" y="2173"/>
                      <a:pt x="892" y="2173"/>
                      <a:pt x="892" y="2173"/>
                    </a:cubicBezTo>
                    <a:cubicBezTo>
                      <a:pt x="954" y="2186"/>
                      <a:pt x="1017" y="2193"/>
                      <a:pt x="1081" y="2193"/>
                    </a:cubicBezTo>
                    <a:cubicBezTo>
                      <a:pt x="1311" y="2193"/>
                      <a:pt x="1311" y="2193"/>
                      <a:pt x="1311" y="2193"/>
                    </a:cubicBezTo>
                    <a:cubicBezTo>
                      <a:pt x="1374" y="2193"/>
                      <a:pt x="1438" y="2186"/>
                      <a:pt x="1500" y="2173"/>
                    </a:cubicBezTo>
                    <a:cubicBezTo>
                      <a:pt x="1512" y="2171"/>
                      <a:pt x="1512" y="2171"/>
                      <a:pt x="1512" y="2171"/>
                    </a:cubicBezTo>
                    <a:cubicBezTo>
                      <a:pt x="1562" y="2234"/>
                      <a:pt x="1562" y="2234"/>
                      <a:pt x="1562" y="2234"/>
                    </a:cubicBezTo>
                    <a:cubicBezTo>
                      <a:pt x="1610" y="2294"/>
                      <a:pt x="1653" y="2307"/>
                      <a:pt x="1681" y="2307"/>
                    </a:cubicBezTo>
                    <a:cubicBezTo>
                      <a:pt x="1713" y="2307"/>
                      <a:pt x="1743" y="2290"/>
                      <a:pt x="1763" y="2261"/>
                    </a:cubicBezTo>
                    <a:cubicBezTo>
                      <a:pt x="1779" y="2237"/>
                      <a:pt x="1789" y="2205"/>
                      <a:pt x="1792" y="2166"/>
                    </a:cubicBezTo>
                    <a:cubicBezTo>
                      <a:pt x="1804" y="2049"/>
                      <a:pt x="1804" y="2049"/>
                      <a:pt x="1804" y="2049"/>
                    </a:cubicBezTo>
                    <a:cubicBezTo>
                      <a:pt x="1812" y="2043"/>
                      <a:pt x="1812" y="2043"/>
                      <a:pt x="1812" y="2043"/>
                    </a:cubicBezTo>
                    <a:cubicBezTo>
                      <a:pt x="1931" y="1965"/>
                      <a:pt x="2031" y="1859"/>
                      <a:pt x="2102" y="1735"/>
                    </a:cubicBezTo>
                    <a:cubicBezTo>
                      <a:pt x="2166" y="1625"/>
                      <a:pt x="2206" y="1499"/>
                      <a:pt x="2219" y="1371"/>
                    </a:cubicBezTo>
                    <a:cubicBezTo>
                      <a:pt x="2221" y="1348"/>
                      <a:pt x="2221" y="1348"/>
                      <a:pt x="2221" y="1348"/>
                    </a:cubicBezTo>
                    <a:lnTo>
                      <a:pt x="2222" y="1329"/>
                    </a:lnTo>
                    <a:close/>
                    <a:moveTo>
                      <a:pt x="2017" y="1687"/>
                    </a:moveTo>
                    <a:cubicBezTo>
                      <a:pt x="1948" y="1806"/>
                      <a:pt x="1850" y="1907"/>
                      <a:pt x="1732" y="1978"/>
                    </a:cubicBezTo>
                    <a:cubicBezTo>
                      <a:pt x="1711" y="1991"/>
                      <a:pt x="1711" y="1991"/>
                      <a:pt x="1711" y="1991"/>
                    </a:cubicBezTo>
                    <a:cubicBezTo>
                      <a:pt x="1695" y="2157"/>
                      <a:pt x="1695" y="2157"/>
                      <a:pt x="1695" y="2157"/>
                    </a:cubicBezTo>
                    <a:cubicBezTo>
                      <a:pt x="1694" y="2167"/>
                      <a:pt x="1692" y="2176"/>
                      <a:pt x="1690" y="2184"/>
                    </a:cubicBezTo>
                    <a:cubicBezTo>
                      <a:pt x="1682" y="2217"/>
                      <a:pt x="1682" y="2217"/>
                      <a:pt x="1682" y="2217"/>
                    </a:cubicBezTo>
                    <a:cubicBezTo>
                      <a:pt x="1657" y="2193"/>
                      <a:pt x="1657" y="2193"/>
                      <a:pt x="1657" y="2193"/>
                    </a:cubicBezTo>
                    <a:cubicBezTo>
                      <a:pt x="1651" y="2188"/>
                      <a:pt x="1645" y="2181"/>
                      <a:pt x="1639" y="2173"/>
                    </a:cubicBezTo>
                    <a:cubicBezTo>
                      <a:pt x="1550" y="2060"/>
                      <a:pt x="1550" y="2060"/>
                      <a:pt x="1550" y="2060"/>
                    </a:cubicBezTo>
                    <a:cubicBezTo>
                      <a:pt x="1519" y="2068"/>
                      <a:pt x="1519" y="2068"/>
                      <a:pt x="1519" y="2068"/>
                    </a:cubicBezTo>
                    <a:cubicBezTo>
                      <a:pt x="1451" y="2086"/>
                      <a:pt x="1381" y="2095"/>
                      <a:pt x="1311" y="2095"/>
                    </a:cubicBezTo>
                    <a:cubicBezTo>
                      <a:pt x="1081" y="2095"/>
                      <a:pt x="1081" y="2095"/>
                      <a:pt x="1081" y="2095"/>
                    </a:cubicBezTo>
                    <a:cubicBezTo>
                      <a:pt x="1011" y="2095"/>
                      <a:pt x="941" y="2086"/>
                      <a:pt x="873" y="2068"/>
                    </a:cubicBezTo>
                    <a:cubicBezTo>
                      <a:pt x="842" y="2060"/>
                      <a:pt x="842" y="2060"/>
                      <a:pt x="842" y="2060"/>
                    </a:cubicBezTo>
                    <a:cubicBezTo>
                      <a:pt x="753" y="2173"/>
                      <a:pt x="753" y="2173"/>
                      <a:pt x="753" y="2173"/>
                    </a:cubicBezTo>
                    <a:cubicBezTo>
                      <a:pt x="747" y="2181"/>
                      <a:pt x="740" y="2188"/>
                      <a:pt x="734" y="2193"/>
                    </a:cubicBezTo>
                    <a:cubicBezTo>
                      <a:pt x="710" y="2217"/>
                      <a:pt x="710" y="2217"/>
                      <a:pt x="710" y="2217"/>
                    </a:cubicBezTo>
                    <a:cubicBezTo>
                      <a:pt x="701" y="2184"/>
                      <a:pt x="701" y="2184"/>
                      <a:pt x="701" y="2184"/>
                    </a:cubicBezTo>
                    <a:cubicBezTo>
                      <a:pt x="699" y="2176"/>
                      <a:pt x="698" y="2167"/>
                      <a:pt x="697" y="2157"/>
                    </a:cubicBezTo>
                    <a:cubicBezTo>
                      <a:pt x="681" y="1991"/>
                      <a:pt x="681" y="1991"/>
                      <a:pt x="681" y="1991"/>
                    </a:cubicBezTo>
                    <a:cubicBezTo>
                      <a:pt x="660" y="1978"/>
                      <a:pt x="660" y="1978"/>
                      <a:pt x="660" y="1978"/>
                    </a:cubicBezTo>
                    <a:cubicBezTo>
                      <a:pt x="537" y="1903"/>
                      <a:pt x="436" y="1798"/>
                      <a:pt x="367" y="1672"/>
                    </a:cubicBezTo>
                    <a:cubicBezTo>
                      <a:pt x="352" y="1646"/>
                      <a:pt x="352" y="1646"/>
                      <a:pt x="352" y="1646"/>
                    </a:cubicBezTo>
                    <a:cubicBezTo>
                      <a:pt x="251" y="1647"/>
                      <a:pt x="251" y="1647"/>
                      <a:pt x="251" y="1647"/>
                    </a:cubicBezTo>
                    <a:cubicBezTo>
                      <a:pt x="249" y="1647"/>
                      <a:pt x="249" y="1647"/>
                      <a:pt x="249" y="1647"/>
                    </a:cubicBezTo>
                    <a:cubicBezTo>
                      <a:pt x="172" y="1647"/>
                      <a:pt x="108" y="1585"/>
                      <a:pt x="107" y="1508"/>
                    </a:cubicBezTo>
                    <a:cubicBezTo>
                      <a:pt x="100" y="1065"/>
                      <a:pt x="100" y="1065"/>
                      <a:pt x="100" y="1065"/>
                    </a:cubicBezTo>
                    <a:cubicBezTo>
                      <a:pt x="99" y="987"/>
                      <a:pt x="162" y="922"/>
                      <a:pt x="240" y="921"/>
                    </a:cubicBezTo>
                    <a:cubicBezTo>
                      <a:pt x="350" y="920"/>
                      <a:pt x="350" y="920"/>
                      <a:pt x="350" y="920"/>
                    </a:cubicBezTo>
                    <a:cubicBezTo>
                      <a:pt x="364" y="894"/>
                      <a:pt x="364" y="894"/>
                      <a:pt x="364" y="894"/>
                    </a:cubicBezTo>
                    <a:cubicBezTo>
                      <a:pt x="415" y="800"/>
                      <a:pt x="484" y="717"/>
                      <a:pt x="567" y="649"/>
                    </a:cubicBezTo>
                    <a:cubicBezTo>
                      <a:pt x="599" y="623"/>
                      <a:pt x="599" y="623"/>
                      <a:pt x="599" y="623"/>
                    </a:cubicBezTo>
                    <a:cubicBezTo>
                      <a:pt x="579" y="587"/>
                      <a:pt x="579" y="587"/>
                      <a:pt x="579" y="587"/>
                    </a:cubicBezTo>
                    <a:cubicBezTo>
                      <a:pt x="572" y="574"/>
                      <a:pt x="566" y="561"/>
                      <a:pt x="561" y="550"/>
                    </a:cubicBezTo>
                    <a:cubicBezTo>
                      <a:pt x="508" y="420"/>
                      <a:pt x="537" y="268"/>
                      <a:pt x="641" y="120"/>
                    </a:cubicBezTo>
                    <a:cubicBezTo>
                      <a:pt x="651" y="106"/>
                      <a:pt x="668" y="98"/>
                      <a:pt x="685" y="98"/>
                    </a:cubicBezTo>
                    <a:cubicBezTo>
                      <a:pt x="689" y="98"/>
                      <a:pt x="692" y="98"/>
                      <a:pt x="695" y="99"/>
                    </a:cubicBezTo>
                    <a:cubicBezTo>
                      <a:pt x="873" y="132"/>
                      <a:pt x="999" y="221"/>
                      <a:pt x="1052" y="351"/>
                    </a:cubicBezTo>
                    <a:cubicBezTo>
                      <a:pt x="1062" y="375"/>
                      <a:pt x="1069" y="400"/>
                      <a:pt x="1073" y="425"/>
                    </a:cubicBezTo>
                    <a:cubicBezTo>
                      <a:pt x="1079" y="467"/>
                      <a:pt x="1079" y="467"/>
                      <a:pt x="1079" y="467"/>
                    </a:cubicBezTo>
                    <a:cubicBezTo>
                      <a:pt x="1311" y="467"/>
                      <a:pt x="1311" y="467"/>
                      <a:pt x="1311" y="467"/>
                    </a:cubicBezTo>
                    <a:cubicBezTo>
                      <a:pt x="1760" y="467"/>
                      <a:pt x="2125" y="832"/>
                      <a:pt x="2125" y="1281"/>
                    </a:cubicBezTo>
                    <a:cubicBezTo>
                      <a:pt x="2125" y="1423"/>
                      <a:pt x="2088" y="1564"/>
                      <a:pt x="2017" y="168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42" name="椭圆 41"/>
            <p:cNvSpPr/>
            <p:nvPr/>
          </p:nvSpPr>
          <p:spPr bwMode="auto">
            <a:xfrm>
              <a:off x="7061624" y="3133481"/>
              <a:ext cx="348589" cy="347570"/>
            </a:xfrm>
            <a:prstGeom prst="ellipse">
              <a:avLst/>
            </a:prstGeom>
            <a:solidFill>
              <a:schemeClr val="accent3">
                <a:alpha val="6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3" name="椭圆 42"/>
            <p:cNvSpPr/>
            <p:nvPr/>
          </p:nvSpPr>
          <p:spPr bwMode="auto">
            <a:xfrm>
              <a:off x="7290707" y="3013312"/>
              <a:ext cx="348589" cy="347570"/>
            </a:xfrm>
            <a:prstGeom prst="ellipse">
              <a:avLst/>
            </a:prstGeom>
            <a:solidFill>
              <a:schemeClr val="accent3">
                <a:alpha val="6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4" name="椭圆 43"/>
            <p:cNvSpPr/>
            <p:nvPr/>
          </p:nvSpPr>
          <p:spPr bwMode="auto">
            <a:xfrm>
              <a:off x="7361219" y="3230217"/>
              <a:ext cx="348589" cy="347570"/>
            </a:xfrm>
            <a:prstGeom prst="ellipse">
              <a:avLst/>
            </a:prstGeom>
            <a:solidFill>
              <a:schemeClr val="accent3">
                <a:alpha val="6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5" name="椭圆 44"/>
            <p:cNvSpPr/>
            <p:nvPr/>
          </p:nvSpPr>
          <p:spPr bwMode="auto">
            <a:xfrm>
              <a:off x="7590302" y="3110048"/>
              <a:ext cx="348589" cy="347570"/>
            </a:xfrm>
            <a:prstGeom prst="ellipse">
              <a:avLst/>
            </a:prstGeom>
            <a:solidFill>
              <a:schemeClr val="accent3">
                <a:alpha val="6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6" name="椭圆 45"/>
            <p:cNvSpPr/>
            <p:nvPr/>
          </p:nvSpPr>
          <p:spPr bwMode="auto">
            <a:xfrm>
              <a:off x="7833419" y="2989215"/>
              <a:ext cx="348589" cy="347570"/>
            </a:xfrm>
            <a:prstGeom prst="ellipse">
              <a:avLst/>
            </a:prstGeom>
            <a:solidFill>
              <a:schemeClr val="accent3">
                <a:alpha val="6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7" name="椭圆 46"/>
            <p:cNvSpPr/>
            <p:nvPr/>
          </p:nvSpPr>
          <p:spPr bwMode="auto">
            <a:xfrm>
              <a:off x="6915307" y="3076550"/>
              <a:ext cx="348589" cy="347570"/>
            </a:xfrm>
            <a:prstGeom prst="ellipse">
              <a:avLst/>
            </a:prstGeom>
            <a:solidFill>
              <a:schemeClr val="accent3">
                <a:alpha val="6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8" name="椭圆 47"/>
            <p:cNvSpPr/>
            <p:nvPr/>
          </p:nvSpPr>
          <p:spPr bwMode="auto">
            <a:xfrm>
              <a:off x="7278884" y="2725989"/>
              <a:ext cx="348589" cy="347570"/>
            </a:xfrm>
            <a:prstGeom prst="ellipse">
              <a:avLst/>
            </a:prstGeom>
            <a:solidFill>
              <a:schemeClr val="accent3">
                <a:alpha val="6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9" name="椭圆 48"/>
            <p:cNvSpPr/>
            <p:nvPr/>
          </p:nvSpPr>
          <p:spPr bwMode="auto">
            <a:xfrm>
              <a:off x="7578479" y="2822725"/>
              <a:ext cx="348589" cy="347570"/>
            </a:xfrm>
            <a:prstGeom prst="ellipse">
              <a:avLst/>
            </a:prstGeom>
            <a:solidFill>
              <a:schemeClr val="accent3">
                <a:alpha val="6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0" name="椭圆 49"/>
            <p:cNvSpPr/>
            <p:nvPr/>
          </p:nvSpPr>
          <p:spPr bwMode="auto">
            <a:xfrm>
              <a:off x="7821596" y="2701892"/>
              <a:ext cx="348589" cy="347570"/>
            </a:xfrm>
            <a:prstGeom prst="ellipse">
              <a:avLst/>
            </a:prstGeom>
            <a:solidFill>
              <a:schemeClr val="accent3">
                <a:alpha val="6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1" name="椭圆 50"/>
            <p:cNvSpPr/>
            <p:nvPr/>
          </p:nvSpPr>
          <p:spPr bwMode="auto">
            <a:xfrm>
              <a:off x="6634756" y="2882181"/>
              <a:ext cx="348589" cy="347570"/>
            </a:xfrm>
            <a:prstGeom prst="ellipse">
              <a:avLst/>
            </a:prstGeom>
            <a:solidFill>
              <a:schemeClr val="accent3">
                <a:alpha val="6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2" name="椭圆 51"/>
            <p:cNvSpPr/>
            <p:nvPr/>
          </p:nvSpPr>
          <p:spPr bwMode="auto">
            <a:xfrm>
              <a:off x="7029346" y="2793206"/>
              <a:ext cx="348589" cy="347570"/>
            </a:xfrm>
            <a:prstGeom prst="ellipse">
              <a:avLst/>
            </a:prstGeom>
            <a:solidFill>
              <a:schemeClr val="accent3">
                <a:alpha val="6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3" name="椭圆 52"/>
            <p:cNvSpPr/>
            <p:nvPr/>
          </p:nvSpPr>
          <p:spPr bwMode="auto">
            <a:xfrm>
              <a:off x="7501546" y="2552204"/>
              <a:ext cx="348589" cy="347570"/>
            </a:xfrm>
            <a:prstGeom prst="ellipse">
              <a:avLst/>
            </a:prstGeom>
            <a:solidFill>
              <a:schemeClr val="accent3">
                <a:alpha val="6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4" name="椭圆 53"/>
            <p:cNvSpPr/>
            <p:nvPr/>
          </p:nvSpPr>
          <p:spPr bwMode="auto">
            <a:xfrm>
              <a:off x="7851487" y="2456108"/>
              <a:ext cx="348589" cy="347570"/>
            </a:xfrm>
            <a:prstGeom prst="ellipse">
              <a:avLst/>
            </a:prstGeom>
            <a:solidFill>
              <a:schemeClr val="accent3">
                <a:alpha val="6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5" name="椭圆 54"/>
            <p:cNvSpPr/>
            <p:nvPr/>
          </p:nvSpPr>
          <p:spPr bwMode="auto">
            <a:xfrm>
              <a:off x="7173540" y="2448837"/>
              <a:ext cx="348589" cy="347570"/>
            </a:xfrm>
            <a:prstGeom prst="ellipse">
              <a:avLst/>
            </a:prstGeom>
            <a:solidFill>
              <a:schemeClr val="accent3">
                <a:alpha val="6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7" name="文本框 45"/>
            <p:cNvSpPr txBox="1"/>
            <p:nvPr/>
          </p:nvSpPr>
          <p:spPr>
            <a:xfrm>
              <a:off x="7115061" y="1457467"/>
              <a:ext cx="864339" cy="369332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r>
                <a:rPr lang="id-ID" b="1"/>
                <a:t>￥15M</a:t>
              </a:r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6181993" y="4436607"/>
              <a:ext cx="2559446" cy="857260"/>
              <a:chOff x="1732858" y="5001250"/>
              <a:chExt cx="2213143" cy="857260"/>
            </a:xfrm>
          </p:grpSpPr>
          <p:sp>
            <p:nvSpPr>
              <p:cNvPr id="17" name="文本框 82"/>
              <p:cNvSpPr txBox="1"/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400" b="1" dirty="0">
                    <a:solidFill>
                      <a:schemeClr val="accent3"/>
                    </a:solidFill>
                  </a:rPr>
                  <a:t>输入标题文本</a:t>
                </a:r>
              </a:p>
            </p:txBody>
          </p:sp>
          <p:sp>
            <p:nvSpPr>
              <p:cNvPr id="18" name="文本框 83"/>
              <p:cNvSpPr txBox="1"/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00" dirty="0"/>
                  <a:t>请替换文字内容复制你的内容到此 </a:t>
                </a:r>
                <a:br>
                  <a:rPr lang="zh-CN" altLang="en-US" sz="1000" dirty="0"/>
                </a:br>
                <a:endParaRPr lang="zh-CN" altLang="en-US" sz="1000" dirty="0"/>
              </a:p>
            </p:txBody>
          </p:sp>
        </p:grpSp>
      </p:grpSp>
      <p:grpSp>
        <p:nvGrpSpPr>
          <p:cNvPr id="89" name="千图PPT彼岸天：ID 8661124库_组合 88"/>
          <p:cNvGrpSpPr/>
          <p:nvPr>
            <p:custDataLst>
              <p:tags r:id="rId5"/>
            </p:custDataLst>
          </p:nvPr>
        </p:nvGrpSpPr>
        <p:grpSpPr>
          <a:xfrm>
            <a:off x="8913420" y="1419541"/>
            <a:ext cx="2559446" cy="3874326"/>
            <a:chOff x="8913420" y="1419541"/>
            <a:chExt cx="2559446" cy="3874326"/>
          </a:xfrm>
        </p:grpSpPr>
        <p:sp>
          <p:nvSpPr>
            <p:cNvPr id="6" name="椭圆 5"/>
            <p:cNvSpPr/>
            <p:nvPr/>
          </p:nvSpPr>
          <p:spPr>
            <a:xfrm>
              <a:off x="10347184" y="4066188"/>
              <a:ext cx="144000" cy="1440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26" name="组合 25"/>
            <p:cNvGrpSpPr/>
            <p:nvPr/>
          </p:nvGrpSpPr>
          <p:grpSpPr>
            <a:xfrm>
              <a:off x="9392655" y="1847522"/>
              <a:ext cx="1911022" cy="1984961"/>
              <a:chOff x="2555875" y="4645025"/>
              <a:chExt cx="1066800" cy="1108075"/>
            </a:xfrm>
            <a:solidFill>
              <a:schemeClr val="tx2">
                <a:lumMod val="20000"/>
                <a:lumOff val="80000"/>
              </a:schemeClr>
            </a:solidFill>
          </p:grpSpPr>
          <p:sp>
            <p:nvSpPr>
              <p:cNvPr id="75" name="任意多边形: 形状 74"/>
              <p:cNvSpPr/>
              <p:nvPr/>
            </p:nvSpPr>
            <p:spPr bwMode="auto">
              <a:xfrm>
                <a:off x="3038475" y="4918075"/>
                <a:ext cx="322263" cy="73025"/>
              </a:xfrm>
              <a:custGeom>
                <a:avLst/>
                <a:gdLst>
                  <a:gd name="T0" fmla="*/ 621 w 670"/>
                  <a:gd name="T1" fmla="*/ 151 h 152"/>
                  <a:gd name="T2" fmla="*/ 610 w 670"/>
                  <a:gd name="T3" fmla="*/ 149 h 152"/>
                  <a:gd name="T4" fmla="*/ 329 w 670"/>
                  <a:gd name="T5" fmla="*/ 96 h 152"/>
                  <a:gd name="T6" fmla="*/ 55 w 670"/>
                  <a:gd name="T7" fmla="*/ 113 h 152"/>
                  <a:gd name="T8" fmla="*/ 44 w 670"/>
                  <a:gd name="T9" fmla="*/ 114 h 152"/>
                  <a:gd name="T10" fmla="*/ 2 w 670"/>
                  <a:gd name="T11" fmla="*/ 78 h 152"/>
                  <a:gd name="T12" fmla="*/ 9 w 670"/>
                  <a:gd name="T13" fmla="*/ 44 h 152"/>
                  <a:gd name="T14" fmla="*/ 38 w 670"/>
                  <a:gd name="T15" fmla="*/ 25 h 152"/>
                  <a:gd name="T16" fmla="*/ 334 w 670"/>
                  <a:gd name="T17" fmla="*/ 6 h 152"/>
                  <a:gd name="T18" fmla="*/ 638 w 670"/>
                  <a:gd name="T19" fmla="*/ 63 h 152"/>
                  <a:gd name="T20" fmla="*/ 664 w 670"/>
                  <a:gd name="T21" fmla="*/ 86 h 152"/>
                  <a:gd name="T22" fmla="*/ 666 w 670"/>
                  <a:gd name="T23" fmla="*/ 120 h 152"/>
                  <a:gd name="T24" fmla="*/ 621 w 670"/>
                  <a:gd name="T25" fmla="*/ 151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70" h="152">
                    <a:moveTo>
                      <a:pt x="621" y="151"/>
                    </a:moveTo>
                    <a:cubicBezTo>
                      <a:pt x="617" y="151"/>
                      <a:pt x="613" y="150"/>
                      <a:pt x="610" y="149"/>
                    </a:cubicBezTo>
                    <a:cubicBezTo>
                      <a:pt x="522" y="119"/>
                      <a:pt x="427" y="102"/>
                      <a:pt x="329" y="96"/>
                    </a:cubicBezTo>
                    <a:cubicBezTo>
                      <a:pt x="234" y="90"/>
                      <a:pt x="142" y="96"/>
                      <a:pt x="55" y="113"/>
                    </a:cubicBezTo>
                    <a:cubicBezTo>
                      <a:pt x="51" y="114"/>
                      <a:pt x="48" y="114"/>
                      <a:pt x="44" y="114"/>
                    </a:cubicBezTo>
                    <a:cubicBezTo>
                      <a:pt x="23" y="113"/>
                      <a:pt x="6" y="98"/>
                      <a:pt x="2" y="78"/>
                    </a:cubicBezTo>
                    <a:cubicBezTo>
                      <a:pt x="0" y="66"/>
                      <a:pt x="2" y="54"/>
                      <a:pt x="9" y="44"/>
                    </a:cubicBezTo>
                    <a:cubicBezTo>
                      <a:pt x="16" y="34"/>
                      <a:pt x="26" y="27"/>
                      <a:pt x="38" y="25"/>
                    </a:cubicBezTo>
                    <a:cubicBezTo>
                      <a:pt x="133" y="6"/>
                      <a:pt x="232" y="0"/>
                      <a:pt x="334" y="6"/>
                    </a:cubicBezTo>
                    <a:cubicBezTo>
                      <a:pt x="440" y="12"/>
                      <a:pt x="542" y="31"/>
                      <a:pt x="638" y="63"/>
                    </a:cubicBezTo>
                    <a:cubicBezTo>
                      <a:pt x="650" y="67"/>
                      <a:pt x="659" y="75"/>
                      <a:pt x="664" y="86"/>
                    </a:cubicBezTo>
                    <a:cubicBezTo>
                      <a:pt x="669" y="97"/>
                      <a:pt x="670" y="109"/>
                      <a:pt x="666" y="120"/>
                    </a:cubicBezTo>
                    <a:cubicBezTo>
                      <a:pt x="660" y="140"/>
                      <a:pt x="641" y="152"/>
                      <a:pt x="621" y="1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6" name="椭圆 75"/>
              <p:cNvSpPr/>
              <p:nvPr/>
            </p:nvSpPr>
            <p:spPr bwMode="auto">
              <a:xfrm>
                <a:off x="2782888" y="5087938"/>
                <a:ext cx="100013" cy="1301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7" name="任意多边形: 形状 76"/>
              <p:cNvSpPr/>
              <p:nvPr/>
            </p:nvSpPr>
            <p:spPr bwMode="auto">
              <a:xfrm>
                <a:off x="2555875" y="4645025"/>
                <a:ext cx="1066800" cy="1108075"/>
              </a:xfrm>
              <a:custGeom>
                <a:avLst/>
                <a:gdLst>
                  <a:gd name="T0" fmla="*/ 2223 w 2223"/>
                  <a:gd name="T1" fmla="*/ 1313 h 2307"/>
                  <a:gd name="T2" fmla="*/ 1956 w 2223"/>
                  <a:gd name="T3" fmla="*/ 636 h 2307"/>
                  <a:gd name="T4" fmla="*/ 1161 w 2223"/>
                  <a:gd name="T5" fmla="*/ 369 h 2307"/>
                  <a:gd name="T6" fmla="*/ 1143 w 2223"/>
                  <a:gd name="T7" fmla="*/ 314 h 2307"/>
                  <a:gd name="T8" fmla="*/ 685 w 2223"/>
                  <a:gd name="T9" fmla="*/ 0 h 2307"/>
                  <a:gd name="T10" fmla="*/ 470 w 2223"/>
                  <a:gd name="T11" fmla="*/ 586 h 2307"/>
                  <a:gd name="T12" fmla="*/ 465 w 2223"/>
                  <a:gd name="T13" fmla="*/ 608 h 2307"/>
                  <a:gd name="T14" fmla="*/ 292 w 2223"/>
                  <a:gd name="T15" fmla="*/ 822 h 2307"/>
                  <a:gd name="T16" fmla="*/ 2 w 2223"/>
                  <a:gd name="T17" fmla="*/ 1067 h 2307"/>
                  <a:gd name="T18" fmla="*/ 80 w 2223"/>
                  <a:gd name="T19" fmla="*/ 1676 h 2307"/>
                  <a:gd name="T20" fmla="*/ 252 w 2223"/>
                  <a:gd name="T21" fmla="*/ 1745 h 2307"/>
                  <a:gd name="T22" fmla="*/ 301 w 2223"/>
                  <a:gd name="T23" fmla="*/ 1755 h 2307"/>
                  <a:gd name="T24" fmla="*/ 588 w 2223"/>
                  <a:gd name="T25" fmla="*/ 2049 h 2307"/>
                  <a:gd name="T26" fmla="*/ 629 w 2223"/>
                  <a:gd name="T27" fmla="*/ 2261 h 2307"/>
                  <a:gd name="T28" fmla="*/ 830 w 2223"/>
                  <a:gd name="T29" fmla="*/ 2234 h 2307"/>
                  <a:gd name="T30" fmla="*/ 892 w 2223"/>
                  <a:gd name="T31" fmla="*/ 2173 h 2307"/>
                  <a:gd name="T32" fmla="*/ 1311 w 2223"/>
                  <a:gd name="T33" fmla="*/ 2193 h 2307"/>
                  <a:gd name="T34" fmla="*/ 1512 w 2223"/>
                  <a:gd name="T35" fmla="*/ 2171 h 2307"/>
                  <a:gd name="T36" fmla="*/ 1681 w 2223"/>
                  <a:gd name="T37" fmla="*/ 2307 h 2307"/>
                  <a:gd name="T38" fmla="*/ 1792 w 2223"/>
                  <a:gd name="T39" fmla="*/ 2166 h 2307"/>
                  <a:gd name="T40" fmla="*/ 1812 w 2223"/>
                  <a:gd name="T41" fmla="*/ 2043 h 2307"/>
                  <a:gd name="T42" fmla="*/ 2219 w 2223"/>
                  <a:gd name="T43" fmla="*/ 1371 h 2307"/>
                  <a:gd name="T44" fmla="*/ 2222 w 2223"/>
                  <a:gd name="T45" fmla="*/ 1329 h 2307"/>
                  <a:gd name="T46" fmla="*/ 1732 w 2223"/>
                  <a:gd name="T47" fmla="*/ 1978 h 2307"/>
                  <a:gd name="T48" fmla="*/ 1695 w 2223"/>
                  <a:gd name="T49" fmla="*/ 2157 h 2307"/>
                  <a:gd name="T50" fmla="*/ 1682 w 2223"/>
                  <a:gd name="T51" fmla="*/ 2217 h 2307"/>
                  <a:gd name="T52" fmla="*/ 1639 w 2223"/>
                  <a:gd name="T53" fmla="*/ 2173 h 2307"/>
                  <a:gd name="T54" fmla="*/ 1519 w 2223"/>
                  <a:gd name="T55" fmla="*/ 2068 h 2307"/>
                  <a:gd name="T56" fmla="*/ 1081 w 2223"/>
                  <a:gd name="T57" fmla="*/ 2095 h 2307"/>
                  <a:gd name="T58" fmla="*/ 842 w 2223"/>
                  <a:gd name="T59" fmla="*/ 2060 h 2307"/>
                  <a:gd name="T60" fmla="*/ 734 w 2223"/>
                  <a:gd name="T61" fmla="*/ 2193 h 2307"/>
                  <a:gd name="T62" fmla="*/ 701 w 2223"/>
                  <a:gd name="T63" fmla="*/ 2184 h 2307"/>
                  <a:gd name="T64" fmla="*/ 681 w 2223"/>
                  <a:gd name="T65" fmla="*/ 1991 h 2307"/>
                  <a:gd name="T66" fmla="*/ 367 w 2223"/>
                  <a:gd name="T67" fmla="*/ 1672 h 2307"/>
                  <a:gd name="T68" fmla="*/ 251 w 2223"/>
                  <a:gd name="T69" fmla="*/ 1647 h 2307"/>
                  <a:gd name="T70" fmla="*/ 107 w 2223"/>
                  <a:gd name="T71" fmla="*/ 1508 h 2307"/>
                  <a:gd name="T72" fmla="*/ 240 w 2223"/>
                  <a:gd name="T73" fmla="*/ 921 h 2307"/>
                  <a:gd name="T74" fmla="*/ 364 w 2223"/>
                  <a:gd name="T75" fmla="*/ 894 h 2307"/>
                  <a:gd name="T76" fmla="*/ 599 w 2223"/>
                  <a:gd name="T77" fmla="*/ 623 h 2307"/>
                  <a:gd name="T78" fmla="*/ 561 w 2223"/>
                  <a:gd name="T79" fmla="*/ 550 h 2307"/>
                  <a:gd name="T80" fmla="*/ 685 w 2223"/>
                  <a:gd name="T81" fmla="*/ 98 h 2307"/>
                  <a:gd name="T82" fmla="*/ 1052 w 2223"/>
                  <a:gd name="T83" fmla="*/ 351 h 2307"/>
                  <a:gd name="T84" fmla="*/ 1079 w 2223"/>
                  <a:gd name="T85" fmla="*/ 467 h 2307"/>
                  <a:gd name="T86" fmla="*/ 2125 w 2223"/>
                  <a:gd name="T87" fmla="*/ 1281 h 2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223" h="2307">
                    <a:moveTo>
                      <a:pt x="2222" y="1329"/>
                    </a:moveTo>
                    <a:cubicBezTo>
                      <a:pt x="2223" y="1313"/>
                      <a:pt x="2223" y="1313"/>
                      <a:pt x="2223" y="1313"/>
                    </a:cubicBezTo>
                    <a:cubicBezTo>
                      <a:pt x="2223" y="1302"/>
                      <a:pt x="2223" y="1291"/>
                      <a:pt x="2223" y="1281"/>
                    </a:cubicBezTo>
                    <a:cubicBezTo>
                      <a:pt x="2223" y="1037"/>
                      <a:pt x="2128" y="808"/>
                      <a:pt x="1956" y="636"/>
                    </a:cubicBezTo>
                    <a:cubicBezTo>
                      <a:pt x="1784" y="463"/>
                      <a:pt x="1555" y="369"/>
                      <a:pt x="1311" y="369"/>
                    </a:cubicBezTo>
                    <a:cubicBezTo>
                      <a:pt x="1161" y="369"/>
                      <a:pt x="1161" y="369"/>
                      <a:pt x="1161" y="369"/>
                    </a:cubicBezTo>
                    <a:cubicBezTo>
                      <a:pt x="1157" y="354"/>
                      <a:pt x="1157" y="354"/>
                      <a:pt x="1157" y="354"/>
                    </a:cubicBezTo>
                    <a:cubicBezTo>
                      <a:pt x="1153" y="341"/>
                      <a:pt x="1148" y="327"/>
                      <a:pt x="1143" y="314"/>
                    </a:cubicBezTo>
                    <a:cubicBezTo>
                      <a:pt x="1078" y="155"/>
                      <a:pt x="921" y="41"/>
                      <a:pt x="713" y="2"/>
                    </a:cubicBezTo>
                    <a:cubicBezTo>
                      <a:pt x="704" y="0"/>
                      <a:pt x="695" y="0"/>
                      <a:pt x="685" y="0"/>
                    </a:cubicBezTo>
                    <a:cubicBezTo>
                      <a:pt x="636" y="0"/>
                      <a:pt x="590" y="24"/>
                      <a:pt x="561" y="64"/>
                    </a:cubicBezTo>
                    <a:cubicBezTo>
                      <a:pt x="439" y="237"/>
                      <a:pt x="406" y="427"/>
                      <a:pt x="470" y="586"/>
                    </a:cubicBezTo>
                    <a:cubicBezTo>
                      <a:pt x="475" y="599"/>
                      <a:pt x="475" y="599"/>
                      <a:pt x="475" y="599"/>
                    </a:cubicBezTo>
                    <a:cubicBezTo>
                      <a:pt x="465" y="608"/>
                      <a:pt x="465" y="608"/>
                      <a:pt x="465" y="608"/>
                    </a:cubicBezTo>
                    <a:cubicBezTo>
                      <a:pt x="399" y="668"/>
                      <a:pt x="343" y="737"/>
                      <a:pt x="298" y="813"/>
                    </a:cubicBezTo>
                    <a:cubicBezTo>
                      <a:pt x="292" y="822"/>
                      <a:pt x="292" y="822"/>
                      <a:pt x="292" y="822"/>
                    </a:cubicBezTo>
                    <a:cubicBezTo>
                      <a:pt x="239" y="823"/>
                      <a:pt x="239" y="823"/>
                      <a:pt x="239" y="823"/>
                    </a:cubicBezTo>
                    <a:cubicBezTo>
                      <a:pt x="106" y="825"/>
                      <a:pt x="0" y="934"/>
                      <a:pt x="2" y="1067"/>
                    </a:cubicBezTo>
                    <a:cubicBezTo>
                      <a:pt x="9" y="1509"/>
                      <a:pt x="9" y="1509"/>
                      <a:pt x="9" y="1509"/>
                    </a:cubicBezTo>
                    <a:cubicBezTo>
                      <a:pt x="10" y="1573"/>
                      <a:pt x="35" y="1632"/>
                      <a:pt x="80" y="1676"/>
                    </a:cubicBezTo>
                    <a:cubicBezTo>
                      <a:pt x="126" y="1721"/>
                      <a:pt x="185" y="1745"/>
                      <a:pt x="249" y="1745"/>
                    </a:cubicBezTo>
                    <a:cubicBezTo>
                      <a:pt x="250" y="1745"/>
                      <a:pt x="251" y="1745"/>
                      <a:pt x="252" y="1745"/>
                    </a:cubicBezTo>
                    <a:cubicBezTo>
                      <a:pt x="295" y="1745"/>
                      <a:pt x="295" y="1745"/>
                      <a:pt x="295" y="1745"/>
                    </a:cubicBezTo>
                    <a:cubicBezTo>
                      <a:pt x="301" y="1755"/>
                      <a:pt x="301" y="1755"/>
                      <a:pt x="301" y="1755"/>
                    </a:cubicBezTo>
                    <a:cubicBezTo>
                      <a:pt x="371" y="1869"/>
                      <a:pt x="468" y="1969"/>
                      <a:pt x="580" y="2043"/>
                    </a:cubicBezTo>
                    <a:cubicBezTo>
                      <a:pt x="588" y="2049"/>
                      <a:pt x="588" y="2049"/>
                      <a:pt x="588" y="2049"/>
                    </a:cubicBezTo>
                    <a:cubicBezTo>
                      <a:pt x="599" y="2166"/>
                      <a:pt x="599" y="2166"/>
                      <a:pt x="599" y="2166"/>
                    </a:cubicBezTo>
                    <a:cubicBezTo>
                      <a:pt x="603" y="2205"/>
                      <a:pt x="613" y="2237"/>
                      <a:pt x="629" y="2261"/>
                    </a:cubicBezTo>
                    <a:cubicBezTo>
                      <a:pt x="649" y="2290"/>
                      <a:pt x="678" y="2307"/>
                      <a:pt x="711" y="2307"/>
                    </a:cubicBezTo>
                    <a:cubicBezTo>
                      <a:pt x="739" y="2307"/>
                      <a:pt x="782" y="2294"/>
                      <a:pt x="830" y="2234"/>
                    </a:cubicBezTo>
                    <a:cubicBezTo>
                      <a:pt x="880" y="2171"/>
                      <a:pt x="880" y="2171"/>
                      <a:pt x="880" y="2171"/>
                    </a:cubicBezTo>
                    <a:cubicBezTo>
                      <a:pt x="892" y="2173"/>
                      <a:pt x="892" y="2173"/>
                      <a:pt x="892" y="2173"/>
                    </a:cubicBezTo>
                    <a:cubicBezTo>
                      <a:pt x="954" y="2186"/>
                      <a:pt x="1017" y="2193"/>
                      <a:pt x="1081" y="2193"/>
                    </a:cubicBezTo>
                    <a:cubicBezTo>
                      <a:pt x="1311" y="2193"/>
                      <a:pt x="1311" y="2193"/>
                      <a:pt x="1311" y="2193"/>
                    </a:cubicBezTo>
                    <a:cubicBezTo>
                      <a:pt x="1374" y="2193"/>
                      <a:pt x="1438" y="2186"/>
                      <a:pt x="1500" y="2173"/>
                    </a:cubicBezTo>
                    <a:cubicBezTo>
                      <a:pt x="1512" y="2171"/>
                      <a:pt x="1512" y="2171"/>
                      <a:pt x="1512" y="2171"/>
                    </a:cubicBezTo>
                    <a:cubicBezTo>
                      <a:pt x="1562" y="2234"/>
                      <a:pt x="1562" y="2234"/>
                      <a:pt x="1562" y="2234"/>
                    </a:cubicBezTo>
                    <a:cubicBezTo>
                      <a:pt x="1610" y="2294"/>
                      <a:pt x="1653" y="2307"/>
                      <a:pt x="1681" y="2307"/>
                    </a:cubicBezTo>
                    <a:cubicBezTo>
                      <a:pt x="1713" y="2307"/>
                      <a:pt x="1743" y="2290"/>
                      <a:pt x="1763" y="2261"/>
                    </a:cubicBezTo>
                    <a:cubicBezTo>
                      <a:pt x="1779" y="2237"/>
                      <a:pt x="1789" y="2205"/>
                      <a:pt x="1792" y="2166"/>
                    </a:cubicBezTo>
                    <a:cubicBezTo>
                      <a:pt x="1804" y="2049"/>
                      <a:pt x="1804" y="2049"/>
                      <a:pt x="1804" y="2049"/>
                    </a:cubicBezTo>
                    <a:cubicBezTo>
                      <a:pt x="1812" y="2043"/>
                      <a:pt x="1812" y="2043"/>
                      <a:pt x="1812" y="2043"/>
                    </a:cubicBezTo>
                    <a:cubicBezTo>
                      <a:pt x="1931" y="1965"/>
                      <a:pt x="2031" y="1859"/>
                      <a:pt x="2102" y="1735"/>
                    </a:cubicBezTo>
                    <a:cubicBezTo>
                      <a:pt x="2166" y="1625"/>
                      <a:pt x="2206" y="1499"/>
                      <a:pt x="2219" y="1371"/>
                    </a:cubicBezTo>
                    <a:cubicBezTo>
                      <a:pt x="2221" y="1348"/>
                      <a:pt x="2221" y="1348"/>
                      <a:pt x="2221" y="1348"/>
                    </a:cubicBezTo>
                    <a:lnTo>
                      <a:pt x="2222" y="1329"/>
                    </a:lnTo>
                    <a:close/>
                    <a:moveTo>
                      <a:pt x="2017" y="1687"/>
                    </a:moveTo>
                    <a:cubicBezTo>
                      <a:pt x="1948" y="1806"/>
                      <a:pt x="1850" y="1907"/>
                      <a:pt x="1732" y="1978"/>
                    </a:cubicBezTo>
                    <a:cubicBezTo>
                      <a:pt x="1711" y="1991"/>
                      <a:pt x="1711" y="1991"/>
                      <a:pt x="1711" y="1991"/>
                    </a:cubicBezTo>
                    <a:cubicBezTo>
                      <a:pt x="1695" y="2157"/>
                      <a:pt x="1695" y="2157"/>
                      <a:pt x="1695" y="2157"/>
                    </a:cubicBezTo>
                    <a:cubicBezTo>
                      <a:pt x="1694" y="2167"/>
                      <a:pt x="1692" y="2176"/>
                      <a:pt x="1690" y="2184"/>
                    </a:cubicBezTo>
                    <a:cubicBezTo>
                      <a:pt x="1682" y="2217"/>
                      <a:pt x="1682" y="2217"/>
                      <a:pt x="1682" y="2217"/>
                    </a:cubicBezTo>
                    <a:cubicBezTo>
                      <a:pt x="1657" y="2193"/>
                      <a:pt x="1657" y="2193"/>
                      <a:pt x="1657" y="2193"/>
                    </a:cubicBezTo>
                    <a:cubicBezTo>
                      <a:pt x="1651" y="2188"/>
                      <a:pt x="1645" y="2181"/>
                      <a:pt x="1639" y="2173"/>
                    </a:cubicBezTo>
                    <a:cubicBezTo>
                      <a:pt x="1550" y="2060"/>
                      <a:pt x="1550" y="2060"/>
                      <a:pt x="1550" y="2060"/>
                    </a:cubicBezTo>
                    <a:cubicBezTo>
                      <a:pt x="1519" y="2068"/>
                      <a:pt x="1519" y="2068"/>
                      <a:pt x="1519" y="2068"/>
                    </a:cubicBezTo>
                    <a:cubicBezTo>
                      <a:pt x="1451" y="2086"/>
                      <a:pt x="1381" y="2095"/>
                      <a:pt x="1311" y="2095"/>
                    </a:cubicBezTo>
                    <a:cubicBezTo>
                      <a:pt x="1081" y="2095"/>
                      <a:pt x="1081" y="2095"/>
                      <a:pt x="1081" y="2095"/>
                    </a:cubicBezTo>
                    <a:cubicBezTo>
                      <a:pt x="1011" y="2095"/>
                      <a:pt x="941" y="2086"/>
                      <a:pt x="873" y="2068"/>
                    </a:cubicBezTo>
                    <a:cubicBezTo>
                      <a:pt x="842" y="2060"/>
                      <a:pt x="842" y="2060"/>
                      <a:pt x="842" y="2060"/>
                    </a:cubicBezTo>
                    <a:cubicBezTo>
                      <a:pt x="753" y="2173"/>
                      <a:pt x="753" y="2173"/>
                      <a:pt x="753" y="2173"/>
                    </a:cubicBezTo>
                    <a:cubicBezTo>
                      <a:pt x="747" y="2181"/>
                      <a:pt x="740" y="2188"/>
                      <a:pt x="734" y="2193"/>
                    </a:cubicBezTo>
                    <a:cubicBezTo>
                      <a:pt x="710" y="2217"/>
                      <a:pt x="710" y="2217"/>
                      <a:pt x="710" y="2217"/>
                    </a:cubicBezTo>
                    <a:cubicBezTo>
                      <a:pt x="701" y="2184"/>
                      <a:pt x="701" y="2184"/>
                      <a:pt x="701" y="2184"/>
                    </a:cubicBezTo>
                    <a:cubicBezTo>
                      <a:pt x="699" y="2176"/>
                      <a:pt x="698" y="2167"/>
                      <a:pt x="697" y="2157"/>
                    </a:cubicBezTo>
                    <a:cubicBezTo>
                      <a:pt x="681" y="1991"/>
                      <a:pt x="681" y="1991"/>
                      <a:pt x="681" y="1991"/>
                    </a:cubicBezTo>
                    <a:cubicBezTo>
                      <a:pt x="660" y="1978"/>
                      <a:pt x="660" y="1978"/>
                      <a:pt x="660" y="1978"/>
                    </a:cubicBezTo>
                    <a:cubicBezTo>
                      <a:pt x="537" y="1903"/>
                      <a:pt x="436" y="1798"/>
                      <a:pt x="367" y="1672"/>
                    </a:cubicBezTo>
                    <a:cubicBezTo>
                      <a:pt x="352" y="1646"/>
                      <a:pt x="352" y="1646"/>
                      <a:pt x="352" y="1646"/>
                    </a:cubicBezTo>
                    <a:cubicBezTo>
                      <a:pt x="251" y="1647"/>
                      <a:pt x="251" y="1647"/>
                      <a:pt x="251" y="1647"/>
                    </a:cubicBezTo>
                    <a:cubicBezTo>
                      <a:pt x="249" y="1647"/>
                      <a:pt x="249" y="1647"/>
                      <a:pt x="249" y="1647"/>
                    </a:cubicBezTo>
                    <a:cubicBezTo>
                      <a:pt x="172" y="1647"/>
                      <a:pt x="108" y="1585"/>
                      <a:pt x="107" y="1508"/>
                    </a:cubicBezTo>
                    <a:cubicBezTo>
                      <a:pt x="100" y="1065"/>
                      <a:pt x="100" y="1065"/>
                      <a:pt x="100" y="1065"/>
                    </a:cubicBezTo>
                    <a:cubicBezTo>
                      <a:pt x="99" y="987"/>
                      <a:pt x="162" y="922"/>
                      <a:pt x="240" y="921"/>
                    </a:cubicBezTo>
                    <a:cubicBezTo>
                      <a:pt x="350" y="920"/>
                      <a:pt x="350" y="920"/>
                      <a:pt x="350" y="920"/>
                    </a:cubicBezTo>
                    <a:cubicBezTo>
                      <a:pt x="364" y="894"/>
                      <a:pt x="364" y="894"/>
                      <a:pt x="364" y="894"/>
                    </a:cubicBezTo>
                    <a:cubicBezTo>
                      <a:pt x="415" y="800"/>
                      <a:pt x="484" y="717"/>
                      <a:pt x="567" y="649"/>
                    </a:cubicBezTo>
                    <a:cubicBezTo>
                      <a:pt x="599" y="623"/>
                      <a:pt x="599" y="623"/>
                      <a:pt x="599" y="623"/>
                    </a:cubicBezTo>
                    <a:cubicBezTo>
                      <a:pt x="579" y="587"/>
                      <a:pt x="579" y="587"/>
                      <a:pt x="579" y="587"/>
                    </a:cubicBezTo>
                    <a:cubicBezTo>
                      <a:pt x="572" y="574"/>
                      <a:pt x="566" y="561"/>
                      <a:pt x="561" y="550"/>
                    </a:cubicBezTo>
                    <a:cubicBezTo>
                      <a:pt x="508" y="420"/>
                      <a:pt x="537" y="268"/>
                      <a:pt x="641" y="120"/>
                    </a:cubicBezTo>
                    <a:cubicBezTo>
                      <a:pt x="651" y="106"/>
                      <a:pt x="668" y="98"/>
                      <a:pt x="685" y="98"/>
                    </a:cubicBezTo>
                    <a:cubicBezTo>
                      <a:pt x="689" y="98"/>
                      <a:pt x="692" y="98"/>
                      <a:pt x="695" y="99"/>
                    </a:cubicBezTo>
                    <a:cubicBezTo>
                      <a:pt x="873" y="132"/>
                      <a:pt x="999" y="221"/>
                      <a:pt x="1052" y="351"/>
                    </a:cubicBezTo>
                    <a:cubicBezTo>
                      <a:pt x="1062" y="375"/>
                      <a:pt x="1069" y="400"/>
                      <a:pt x="1073" y="425"/>
                    </a:cubicBezTo>
                    <a:cubicBezTo>
                      <a:pt x="1079" y="467"/>
                      <a:pt x="1079" y="467"/>
                      <a:pt x="1079" y="467"/>
                    </a:cubicBezTo>
                    <a:cubicBezTo>
                      <a:pt x="1311" y="467"/>
                      <a:pt x="1311" y="467"/>
                      <a:pt x="1311" y="467"/>
                    </a:cubicBezTo>
                    <a:cubicBezTo>
                      <a:pt x="1760" y="467"/>
                      <a:pt x="2125" y="832"/>
                      <a:pt x="2125" y="1281"/>
                    </a:cubicBezTo>
                    <a:cubicBezTo>
                      <a:pt x="2125" y="1423"/>
                      <a:pt x="2088" y="1564"/>
                      <a:pt x="2017" y="168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58" name="椭圆 57"/>
            <p:cNvSpPr/>
            <p:nvPr/>
          </p:nvSpPr>
          <p:spPr bwMode="auto">
            <a:xfrm>
              <a:off x="9957668" y="3127085"/>
              <a:ext cx="348589" cy="347570"/>
            </a:xfrm>
            <a:prstGeom prst="ellipse">
              <a:avLst/>
            </a:prstGeom>
            <a:solidFill>
              <a:schemeClr val="accent4">
                <a:alpha val="6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9" name="椭圆 58"/>
            <p:cNvSpPr/>
            <p:nvPr/>
          </p:nvSpPr>
          <p:spPr bwMode="auto">
            <a:xfrm>
              <a:off x="10186751" y="3006916"/>
              <a:ext cx="348589" cy="347570"/>
            </a:xfrm>
            <a:prstGeom prst="ellipse">
              <a:avLst/>
            </a:prstGeom>
            <a:solidFill>
              <a:schemeClr val="accent4">
                <a:alpha val="6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0" name="椭圆 59"/>
            <p:cNvSpPr/>
            <p:nvPr/>
          </p:nvSpPr>
          <p:spPr bwMode="auto">
            <a:xfrm>
              <a:off x="10257263" y="3223821"/>
              <a:ext cx="348589" cy="347570"/>
            </a:xfrm>
            <a:prstGeom prst="ellipse">
              <a:avLst/>
            </a:prstGeom>
            <a:solidFill>
              <a:schemeClr val="accent4">
                <a:alpha val="6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1" name="椭圆 60"/>
            <p:cNvSpPr/>
            <p:nvPr/>
          </p:nvSpPr>
          <p:spPr bwMode="auto">
            <a:xfrm>
              <a:off x="10486346" y="3103652"/>
              <a:ext cx="348589" cy="347570"/>
            </a:xfrm>
            <a:prstGeom prst="ellipse">
              <a:avLst/>
            </a:prstGeom>
            <a:solidFill>
              <a:schemeClr val="accent4">
                <a:alpha val="6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2" name="椭圆 61"/>
            <p:cNvSpPr/>
            <p:nvPr/>
          </p:nvSpPr>
          <p:spPr bwMode="auto">
            <a:xfrm>
              <a:off x="10729463" y="2982819"/>
              <a:ext cx="348589" cy="347570"/>
            </a:xfrm>
            <a:prstGeom prst="ellipse">
              <a:avLst/>
            </a:prstGeom>
            <a:solidFill>
              <a:schemeClr val="accent4">
                <a:alpha val="6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3" name="椭圆 62"/>
            <p:cNvSpPr/>
            <p:nvPr/>
          </p:nvSpPr>
          <p:spPr bwMode="auto">
            <a:xfrm>
              <a:off x="9811351" y="3070154"/>
              <a:ext cx="348589" cy="347570"/>
            </a:xfrm>
            <a:prstGeom prst="ellipse">
              <a:avLst/>
            </a:prstGeom>
            <a:solidFill>
              <a:schemeClr val="accent4">
                <a:alpha val="6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4" name="椭圆 63"/>
            <p:cNvSpPr/>
            <p:nvPr/>
          </p:nvSpPr>
          <p:spPr bwMode="auto">
            <a:xfrm>
              <a:off x="10174928" y="2719593"/>
              <a:ext cx="348589" cy="347570"/>
            </a:xfrm>
            <a:prstGeom prst="ellipse">
              <a:avLst/>
            </a:prstGeom>
            <a:solidFill>
              <a:schemeClr val="accent4">
                <a:alpha val="6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5" name="椭圆 64"/>
            <p:cNvSpPr/>
            <p:nvPr/>
          </p:nvSpPr>
          <p:spPr bwMode="auto">
            <a:xfrm>
              <a:off x="10474523" y="2816329"/>
              <a:ext cx="348589" cy="347570"/>
            </a:xfrm>
            <a:prstGeom prst="ellipse">
              <a:avLst/>
            </a:prstGeom>
            <a:solidFill>
              <a:schemeClr val="accent4">
                <a:alpha val="6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6" name="椭圆 65"/>
            <p:cNvSpPr/>
            <p:nvPr/>
          </p:nvSpPr>
          <p:spPr bwMode="auto">
            <a:xfrm>
              <a:off x="10717640" y="2695496"/>
              <a:ext cx="348589" cy="347570"/>
            </a:xfrm>
            <a:prstGeom prst="ellipse">
              <a:avLst/>
            </a:prstGeom>
            <a:solidFill>
              <a:schemeClr val="accent4">
                <a:alpha val="6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7" name="椭圆 66"/>
            <p:cNvSpPr/>
            <p:nvPr/>
          </p:nvSpPr>
          <p:spPr bwMode="auto">
            <a:xfrm>
              <a:off x="9925390" y="2786810"/>
              <a:ext cx="348589" cy="347570"/>
            </a:xfrm>
            <a:prstGeom prst="ellipse">
              <a:avLst/>
            </a:prstGeom>
            <a:solidFill>
              <a:schemeClr val="accent4">
                <a:alpha val="6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8" name="文本框 56"/>
            <p:cNvSpPr txBox="1"/>
            <p:nvPr/>
          </p:nvSpPr>
          <p:spPr>
            <a:xfrm>
              <a:off x="10000594" y="1419541"/>
              <a:ext cx="864339" cy="369332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r>
                <a:rPr lang="id-ID" b="1"/>
                <a:t>￥20M</a:t>
              </a:r>
            </a:p>
          </p:txBody>
        </p:sp>
        <p:sp>
          <p:nvSpPr>
            <p:cNvPr id="69" name="椭圆 68"/>
            <p:cNvSpPr/>
            <p:nvPr/>
          </p:nvSpPr>
          <p:spPr bwMode="auto">
            <a:xfrm>
              <a:off x="10452196" y="2537349"/>
              <a:ext cx="348589" cy="347570"/>
            </a:xfrm>
            <a:prstGeom prst="ellipse">
              <a:avLst/>
            </a:prstGeom>
            <a:solidFill>
              <a:schemeClr val="accent4">
                <a:alpha val="6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0" name="椭圆 69"/>
            <p:cNvSpPr/>
            <p:nvPr/>
          </p:nvSpPr>
          <p:spPr bwMode="auto">
            <a:xfrm>
              <a:off x="9974753" y="2428689"/>
              <a:ext cx="348589" cy="347570"/>
            </a:xfrm>
            <a:prstGeom prst="ellipse">
              <a:avLst/>
            </a:prstGeom>
            <a:solidFill>
              <a:schemeClr val="accent4">
                <a:alpha val="6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1" name="椭圆 70"/>
            <p:cNvSpPr/>
            <p:nvPr/>
          </p:nvSpPr>
          <p:spPr bwMode="auto">
            <a:xfrm>
              <a:off x="9547765" y="2865767"/>
              <a:ext cx="348589" cy="347570"/>
            </a:xfrm>
            <a:prstGeom prst="ellipse">
              <a:avLst/>
            </a:prstGeom>
            <a:solidFill>
              <a:schemeClr val="accent4">
                <a:alpha val="6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2" name="椭圆 71"/>
            <p:cNvSpPr/>
            <p:nvPr/>
          </p:nvSpPr>
          <p:spPr bwMode="auto">
            <a:xfrm>
              <a:off x="10226198" y="2345320"/>
              <a:ext cx="348589" cy="347570"/>
            </a:xfrm>
            <a:prstGeom prst="ellipse">
              <a:avLst/>
            </a:prstGeom>
            <a:solidFill>
              <a:schemeClr val="accent4">
                <a:alpha val="6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3" name="椭圆 72"/>
            <p:cNvSpPr/>
            <p:nvPr/>
          </p:nvSpPr>
          <p:spPr bwMode="auto">
            <a:xfrm>
              <a:off x="10687810" y="2435068"/>
              <a:ext cx="348589" cy="347570"/>
            </a:xfrm>
            <a:prstGeom prst="ellipse">
              <a:avLst/>
            </a:prstGeom>
            <a:solidFill>
              <a:schemeClr val="accent4">
                <a:alpha val="6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4" name="椭圆 73"/>
            <p:cNvSpPr/>
            <p:nvPr/>
          </p:nvSpPr>
          <p:spPr bwMode="auto">
            <a:xfrm>
              <a:off x="9946450" y="2145016"/>
              <a:ext cx="348589" cy="347570"/>
            </a:xfrm>
            <a:prstGeom prst="ellipse">
              <a:avLst/>
            </a:prstGeom>
            <a:solidFill>
              <a:schemeClr val="accent4">
                <a:alpha val="6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8913420" y="4436607"/>
              <a:ext cx="2559446" cy="857260"/>
              <a:chOff x="1732858" y="5001250"/>
              <a:chExt cx="2213143" cy="857260"/>
            </a:xfrm>
          </p:grpSpPr>
          <p:sp>
            <p:nvSpPr>
              <p:cNvPr id="15" name="文本框 80"/>
              <p:cNvSpPr txBox="1"/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400" b="1" dirty="0">
                    <a:solidFill>
                      <a:schemeClr val="accent4"/>
                    </a:solidFill>
                  </a:rPr>
                  <a:t>输入标题文本</a:t>
                </a:r>
              </a:p>
            </p:txBody>
          </p:sp>
          <p:sp>
            <p:nvSpPr>
              <p:cNvPr id="16" name="文本框 81"/>
              <p:cNvSpPr txBox="1"/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00" dirty="0"/>
                  <a:t>请替换文字内容复制你的内容到此 </a:t>
                </a:r>
                <a:br>
                  <a:rPr lang="zh-CN" altLang="en-US" sz="1000" dirty="0"/>
                </a:br>
                <a:endParaRPr lang="zh-CN" altLang="en-US" sz="1000" dirty="0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gallery dir="l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千图PPT彼岸天：ID 8661124库_组合 1"/>
          <p:cNvGrpSpPr/>
          <p:nvPr>
            <p:custDataLst>
              <p:tags r:id="rId1"/>
            </p:custDataLst>
          </p:nvPr>
        </p:nvGrpSpPr>
        <p:grpSpPr>
          <a:xfrm>
            <a:off x="946625" y="970912"/>
            <a:ext cx="3455825" cy="1315315"/>
            <a:chOff x="946625" y="970912"/>
            <a:chExt cx="3455825" cy="1315315"/>
          </a:xfrm>
        </p:grpSpPr>
        <p:sp>
          <p:nvSpPr>
            <p:cNvPr id="26" name="任意多边形: 形状 25"/>
            <p:cNvSpPr/>
            <p:nvPr/>
          </p:nvSpPr>
          <p:spPr bwMode="auto">
            <a:xfrm>
              <a:off x="1096661" y="1408517"/>
              <a:ext cx="3305789" cy="877710"/>
            </a:xfrm>
            <a:custGeom>
              <a:avLst/>
              <a:gdLst>
                <a:gd name="T0" fmla="*/ 551 w 635"/>
                <a:gd name="T1" fmla="*/ 0 h 169"/>
                <a:gd name="T2" fmla="*/ 0 w 635"/>
                <a:gd name="T3" fmla="*/ 1 h 169"/>
                <a:gd name="T4" fmla="*/ 0 w 635"/>
                <a:gd name="T5" fmla="*/ 169 h 169"/>
                <a:gd name="T6" fmla="*/ 550 w 635"/>
                <a:gd name="T7" fmla="*/ 169 h 169"/>
                <a:gd name="T8" fmla="*/ 551 w 635"/>
                <a:gd name="T9" fmla="*/ 169 h 169"/>
                <a:gd name="T10" fmla="*/ 635 w 635"/>
                <a:gd name="T11" fmla="*/ 85 h 169"/>
                <a:gd name="T12" fmla="*/ 551 w 635"/>
                <a:gd name="T13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5" h="169">
                  <a:moveTo>
                    <a:pt x="55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69"/>
                    <a:pt x="0" y="169"/>
                    <a:pt x="0" y="169"/>
                  </a:cubicBezTo>
                  <a:cubicBezTo>
                    <a:pt x="550" y="169"/>
                    <a:pt x="550" y="169"/>
                    <a:pt x="550" y="169"/>
                  </a:cubicBezTo>
                  <a:cubicBezTo>
                    <a:pt x="550" y="169"/>
                    <a:pt x="551" y="169"/>
                    <a:pt x="551" y="169"/>
                  </a:cubicBezTo>
                  <a:cubicBezTo>
                    <a:pt x="597" y="169"/>
                    <a:pt x="635" y="131"/>
                    <a:pt x="635" y="85"/>
                  </a:cubicBezTo>
                  <a:cubicBezTo>
                    <a:pt x="635" y="38"/>
                    <a:pt x="597" y="0"/>
                    <a:pt x="551" y="0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none" lIns="91440" tIns="45720" rIns="91440" bIns="45720" anchor="ctr" anchorCtr="1" compatLnSpc="1">
              <a:norm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accent1">
                      <a:lumMod val="100000"/>
                    </a:schemeClr>
                  </a:solidFill>
                </a:rPr>
                <a:t>输入标题文本</a:t>
              </a:r>
            </a:p>
          </p:txBody>
        </p:sp>
        <p:sp>
          <p:nvSpPr>
            <p:cNvPr id="27" name="任意多边形: 形状 26"/>
            <p:cNvSpPr/>
            <p:nvPr/>
          </p:nvSpPr>
          <p:spPr bwMode="auto">
            <a:xfrm>
              <a:off x="946625" y="970912"/>
              <a:ext cx="1025245" cy="1315314"/>
            </a:xfrm>
            <a:custGeom>
              <a:avLst/>
              <a:gdLst>
                <a:gd name="T0" fmla="*/ 169 w 197"/>
                <a:gd name="T1" fmla="*/ 225 h 253"/>
                <a:gd name="T2" fmla="*/ 169 w 197"/>
                <a:gd name="T3" fmla="*/ 85 h 253"/>
                <a:gd name="T4" fmla="*/ 169 w 197"/>
                <a:gd name="T5" fmla="*/ 85 h 253"/>
                <a:gd name="T6" fmla="*/ 85 w 197"/>
                <a:gd name="T7" fmla="*/ 0 h 253"/>
                <a:gd name="T8" fmla="*/ 0 w 197"/>
                <a:gd name="T9" fmla="*/ 85 h 253"/>
                <a:gd name="T10" fmla="*/ 0 w 197"/>
                <a:gd name="T11" fmla="*/ 225 h 253"/>
                <a:gd name="T12" fmla="*/ 29 w 197"/>
                <a:gd name="T13" fmla="*/ 253 h 253"/>
                <a:gd name="T14" fmla="*/ 169 w 197"/>
                <a:gd name="T15" fmla="*/ 253 h 253"/>
                <a:gd name="T16" fmla="*/ 197 w 197"/>
                <a:gd name="T17" fmla="*/ 253 h 253"/>
                <a:gd name="T18" fmla="*/ 169 w 197"/>
                <a:gd name="T19" fmla="*/ 225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7" h="253">
                  <a:moveTo>
                    <a:pt x="169" y="225"/>
                  </a:moveTo>
                  <a:cubicBezTo>
                    <a:pt x="169" y="85"/>
                    <a:pt x="169" y="85"/>
                    <a:pt x="169" y="85"/>
                  </a:cubicBezTo>
                  <a:cubicBezTo>
                    <a:pt x="169" y="85"/>
                    <a:pt x="169" y="85"/>
                    <a:pt x="169" y="85"/>
                  </a:cubicBezTo>
                  <a:cubicBezTo>
                    <a:pt x="169" y="38"/>
                    <a:pt x="131" y="0"/>
                    <a:pt x="85" y="0"/>
                  </a:cubicBezTo>
                  <a:cubicBezTo>
                    <a:pt x="38" y="0"/>
                    <a:pt x="0" y="38"/>
                    <a:pt x="0" y="85"/>
                  </a:cubicBezTo>
                  <a:cubicBezTo>
                    <a:pt x="0" y="225"/>
                    <a:pt x="0" y="225"/>
                    <a:pt x="0" y="225"/>
                  </a:cubicBezTo>
                  <a:cubicBezTo>
                    <a:pt x="0" y="241"/>
                    <a:pt x="13" y="253"/>
                    <a:pt x="29" y="253"/>
                  </a:cubicBezTo>
                  <a:cubicBezTo>
                    <a:pt x="169" y="253"/>
                    <a:pt x="169" y="253"/>
                    <a:pt x="169" y="253"/>
                  </a:cubicBezTo>
                  <a:cubicBezTo>
                    <a:pt x="197" y="253"/>
                    <a:pt x="197" y="253"/>
                    <a:pt x="197" y="253"/>
                  </a:cubicBezTo>
                  <a:cubicBezTo>
                    <a:pt x="182" y="253"/>
                    <a:pt x="169" y="241"/>
                    <a:pt x="169" y="225"/>
                  </a:cubicBezTo>
                  <a:close/>
                </a:path>
              </a:pathLst>
            </a:custGeom>
            <a:solidFill>
              <a:schemeClr val="accent1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" name="椭圆 27"/>
            <p:cNvSpPr/>
            <p:nvPr/>
          </p:nvSpPr>
          <p:spPr bwMode="auto">
            <a:xfrm>
              <a:off x="1081657" y="1105944"/>
              <a:ext cx="615147" cy="61264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none" lIns="91440" tIns="45720" rIns="91440" bIns="45720" anchor="ctr" anchorCtr="1" compatLnSpc="1">
              <a:normAutofit/>
            </a:bodyPr>
            <a:lstStyle/>
            <a:p>
              <a:pPr algn="ctr"/>
              <a:r>
                <a:rPr lang="en-US" altLang="zh-CN">
                  <a:solidFill>
                    <a:schemeClr val="bg1"/>
                  </a:solidFill>
                  <a:latin typeface="Impact" panose="020B0806030902050204" pitchFamily="34" charset="0"/>
                </a:rPr>
                <a:t>01</a:t>
              </a:r>
            </a:p>
          </p:txBody>
        </p:sp>
        <p:sp>
          <p:nvSpPr>
            <p:cNvPr id="29" name="任意多边形: 形状 28"/>
            <p:cNvSpPr/>
            <p:nvPr/>
          </p:nvSpPr>
          <p:spPr bwMode="auto">
            <a:xfrm>
              <a:off x="3892328" y="1718591"/>
              <a:ext cx="245058" cy="250060"/>
            </a:xfrm>
            <a:custGeom>
              <a:avLst/>
              <a:gdLst>
                <a:gd name="connsiteX0" fmla="*/ 114708 w 245058"/>
                <a:gd name="connsiteY0" fmla="*/ 109240 h 250060"/>
                <a:gd name="connsiteX1" fmla="*/ 114708 w 245058"/>
                <a:gd name="connsiteY1" fmla="*/ 114456 h 250060"/>
                <a:gd name="connsiteX2" fmla="*/ 99066 w 245058"/>
                <a:gd name="connsiteY2" fmla="*/ 124887 h 250060"/>
                <a:gd name="connsiteX3" fmla="*/ 93852 w 245058"/>
                <a:gd name="connsiteY3" fmla="*/ 140534 h 250060"/>
                <a:gd name="connsiteX4" fmla="*/ 99066 w 245058"/>
                <a:gd name="connsiteY4" fmla="*/ 156180 h 250060"/>
                <a:gd name="connsiteX5" fmla="*/ 119922 w 245058"/>
                <a:gd name="connsiteY5" fmla="*/ 161396 h 250060"/>
                <a:gd name="connsiteX6" fmla="*/ 130350 w 245058"/>
                <a:gd name="connsiteY6" fmla="*/ 166611 h 250060"/>
                <a:gd name="connsiteX7" fmla="*/ 135564 w 245058"/>
                <a:gd name="connsiteY7" fmla="*/ 177042 h 250060"/>
                <a:gd name="connsiteX8" fmla="*/ 130350 w 245058"/>
                <a:gd name="connsiteY8" fmla="*/ 182258 h 250060"/>
                <a:gd name="connsiteX9" fmla="*/ 119922 w 245058"/>
                <a:gd name="connsiteY9" fmla="*/ 187474 h 250060"/>
                <a:gd name="connsiteX10" fmla="*/ 114708 w 245058"/>
                <a:gd name="connsiteY10" fmla="*/ 182258 h 250060"/>
                <a:gd name="connsiteX11" fmla="*/ 109494 w 245058"/>
                <a:gd name="connsiteY11" fmla="*/ 177042 h 250060"/>
                <a:gd name="connsiteX12" fmla="*/ 88638 w 245058"/>
                <a:gd name="connsiteY12" fmla="*/ 182258 h 250060"/>
                <a:gd name="connsiteX13" fmla="*/ 93852 w 245058"/>
                <a:gd name="connsiteY13" fmla="*/ 192689 h 250060"/>
                <a:gd name="connsiteX14" fmla="*/ 114708 w 245058"/>
                <a:gd name="connsiteY14" fmla="*/ 203120 h 250060"/>
                <a:gd name="connsiteX15" fmla="*/ 114708 w 245058"/>
                <a:gd name="connsiteY15" fmla="*/ 208336 h 250060"/>
                <a:gd name="connsiteX16" fmla="*/ 130350 w 245058"/>
                <a:gd name="connsiteY16" fmla="*/ 208336 h 250060"/>
                <a:gd name="connsiteX17" fmla="*/ 130350 w 245058"/>
                <a:gd name="connsiteY17" fmla="*/ 203120 h 250060"/>
                <a:gd name="connsiteX18" fmla="*/ 151206 w 245058"/>
                <a:gd name="connsiteY18" fmla="*/ 192689 h 250060"/>
                <a:gd name="connsiteX19" fmla="*/ 156420 w 245058"/>
                <a:gd name="connsiteY19" fmla="*/ 171827 h 250060"/>
                <a:gd name="connsiteX20" fmla="*/ 151206 w 245058"/>
                <a:gd name="connsiteY20" fmla="*/ 161396 h 250060"/>
                <a:gd name="connsiteX21" fmla="*/ 135564 w 245058"/>
                <a:gd name="connsiteY21" fmla="*/ 150965 h 250060"/>
                <a:gd name="connsiteX22" fmla="*/ 125136 w 245058"/>
                <a:gd name="connsiteY22" fmla="*/ 145749 h 250060"/>
                <a:gd name="connsiteX23" fmla="*/ 114708 w 245058"/>
                <a:gd name="connsiteY23" fmla="*/ 145749 h 250060"/>
                <a:gd name="connsiteX24" fmla="*/ 109494 w 245058"/>
                <a:gd name="connsiteY24" fmla="*/ 140534 h 250060"/>
                <a:gd name="connsiteX25" fmla="*/ 114708 w 245058"/>
                <a:gd name="connsiteY25" fmla="*/ 130103 h 250060"/>
                <a:gd name="connsiteX26" fmla="*/ 125136 w 245058"/>
                <a:gd name="connsiteY26" fmla="*/ 130103 h 250060"/>
                <a:gd name="connsiteX27" fmla="*/ 130350 w 245058"/>
                <a:gd name="connsiteY27" fmla="*/ 130103 h 250060"/>
                <a:gd name="connsiteX28" fmla="*/ 135564 w 245058"/>
                <a:gd name="connsiteY28" fmla="*/ 135318 h 250060"/>
                <a:gd name="connsiteX29" fmla="*/ 151206 w 245058"/>
                <a:gd name="connsiteY29" fmla="*/ 130103 h 250060"/>
                <a:gd name="connsiteX30" fmla="*/ 145992 w 245058"/>
                <a:gd name="connsiteY30" fmla="*/ 119671 h 250060"/>
                <a:gd name="connsiteX31" fmla="*/ 130350 w 245058"/>
                <a:gd name="connsiteY31" fmla="*/ 114456 h 250060"/>
                <a:gd name="connsiteX32" fmla="*/ 130350 w 245058"/>
                <a:gd name="connsiteY32" fmla="*/ 109240 h 250060"/>
                <a:gd name="connsiteX33" fmla="*/ 114708 w 245058"/>
                <a:gd name="connsiteY33" fmla="*/ 109240 h 250060"/>
                <a:gd name="connsiteX34" fmla="*/ 119922 w 245058"/>
                <a:gd name="connsiteY34" fmla="*/ 67516 h 250060"/>
                <a:gd name="connsiteX35" fmla="*/ 224202 w 245058"/>
                <a:gd name="connsiteY35" fmla="*/ 208336 h 250060"/>
                <a:gd name="connsiteX36" fmla="*/ 245058 w 245058"/>
                <a:gd name="connsiteY36" fmla="*/ 229198 h 250060"/>
                <a:gd name="connsiteX37" fmla="*/ 224202 w 245058"/>
                <a:gd name="connsiteY37" fmla="*/ 250060 h 250060"/>
                <a:gd name="connsiteX38" fmla="*/ 20856 w 245058"/>
                <a:gd name="connsiteY38" fmla="*/ 250060 h 250060"/>
                <a:gd name="connsiteX39" fmla="*/ 0 w 245058"/>
                <a:gd name="connsiteY39" fmla="*/ 229198 h 250060"/>
                <a:gd name="connsiteX40" fmla="*/ 20856 w 245058"/>
                <a:gd name="connsiteY40" fmla="*/ 208336 h 250060"/>
                <a:gd name="connsiteX41" fmla="*/ 119922 w 245058"/>
                <a:gd name="connsiteY41" fmla="*/ 67516 h 250060"/>
                <a:gd name="connsiteX42" fmla="*/ 119911 w 245058"/>
                <a:gd name="connsiteY42" fmla="*/ 0 h 250060"/>
                <a:gd name="connsiteX43" fmla="*/ 146107 w 245058"/>
                <a:gd name="connsiteY43" fmla="*/ 26048 h 250060"/>
                <a:gd name="connsiteX44" fmla="*/ 146107 w 245058"/>
                <a:gd name="connsiteY44" fmla="*/ 31258 h 250060"/>
                <a:gd name="connsiteX45" fmla="*/ 167065 w 245058"/>
                <a:gd name="connsiteY45" fmla="*/ 20839 h 250060"/>
                <a:gd name="connsiteX46" fmla="*/ 172304 w 245058"/>
                <a:gd name="connsiteY46" fmla="*/ 36468 h 250060"/>
                <a:gd name="connsiteX47" fmla="*/ 172304 w 245058"/>
                <a:gd name="connsiteY47" fmla="*/ 57306 h 250060"/>
                <a:gd name="connsiteX48" fmla="*/ 167065 w 245058"/>
                <a:gd name="connsiteY48" fmla="*/ 62516 h 250060"/>
                <a:gd name="connsiteX49" fmla="*/ 161825 w 245058"/>
                <a:gd name="connsiteY49" fmla="*/ 62516 h 250060"/>
                <a:gd name="connsiteX50" fmla="*/ 119911 w 245058"/>
                <a:gd name="connsiteY50" fmla="*/ 52097 h 250060"/>
                <a:gd name="connsiteX51" fmla="*/ 83235 w 245058"/>
                <a:gd name="connsiteY51" fmla="*/ 62516 h 250060"/>
                <a:gd name="connsiteX52" fmla="*/ 77996 w 245058"/>
                <a:gd name="connsiteY52" fmla="*/ 62516 h 250060"/>
                <a:gd name="connsiteX53" fmla="*/ 72757 w 245058"/>
                <a:gd name="connsiteY53" fmla="*/ 57306 h 250060"/>
                <a:gd name="connsiteX54" fmla="*/ 72757 w 245058"/>
                <a:gd name="connsiteY54" fmla="*/ 36468 h 250060"/>
                <a:gd name="connsiteX55" fmla="*/ 77996 w 245058"/>
                <a:gd name="connsiteY55" fmla="*/ 20839 h 250060"/>
                <a:gd name="connsiteX56" fmla="*/ 98953 w 245058"/>
                <a:gd name="connsiteY56" fmla="*/ 31258 h 250060"/>
                <a:gd name="connsiteX57" fmla="*/ 98953 w 245058"/>
                <a:gd name="connsiteY57" fmla="*/ 26048 h 250060"/>
                <a:gd name="connsiteX58" fmla="*/ 119911 w 245058"/>
                <a:gd name="connsiteY58" fmla="*/ 0 h 250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245058" h="250060">
                  <a:moveTo>
                    <a:pt x="114708" y="109240"/>
                  </a:moveTo>
                  <a:cubicBezTo>
                    <a:pt x="114708" y="109240"/>
                    <a:pt x="114708" y="109240"/>
                    <a:pt x="114708" y="114456"/>
                  </a:cubicBezTo>
                  <a:cubicBezTo>
                    <a:pt x="109494" y="114456"/>
                    <a:pt x="104280" y="119671"/>
                    <a:pt x="99066" y="124887"/>
                  </a:cubicBezTo>
                  <a:cubicBezTo>
                    <a:pt x="93852" y="124887"/>
                    <a:pt x="93852" y="130103"/>
                    <a:pt x="93852" y="140534"/>
                  </a:cubicBezTo>
                  <a:cubicBezTo>
                    <a:pt x="93852" y="145749"/>
                    <a:pt x="93852" y="150965"/>
                    <a:pt x="99066" y="156180"/>
                  </a:cubicBezTo>
                  <a:cubicBezTo>
                    <a:pt x="104280" y="156180"/>
                    <a:pt x="109494" y="161396"/>
                    <a:pt x="119922" y="161396"/>
                  </a:cubicBezTo>
                  <a:cubicBezTo>
                    <a:pt x="125136" y="166611"/>
                    <a:pt x="130350" y="166611"/>
                    <a:pt x="130350" y="166611"/>
                  </a:cubicBezTo>
                  <a:cubicBezTo>
                    <a:pt x="135564" y="171827"/>
                    <a:pt x="135564" y="171827"/>
                    <a:pt x="135564" y="177042"/>
                  </a:cubicBezTo>
                  <a:cubicBezTo>
                    <a:pt x="135564" y="177042"/>
                    <a:pt x="135564" y="182258"/>
                    <a:pt x="130350" y="182258"/>
                  </a:cubicBezTo>
                  <a:cubicBezTo>
                    <a:pt x="130350" y="187474"/>
                    <a:pt x="125136" y="187474"/>
                    <a:pt x="119922" y="187474"/>
                  </a:cubicBezTo>
                  <a:cubicBezTo>
                    <a:pt x="119922" y="187474"/>
                    <a:pt x="114708" y="187474"/>
                    <a:pt x="114708" y="182258"/>
                  </a:cubicBezTo>
                  <a:cubicBezTo>
                    <a:pt x="109494" y="182258"/>
                    <a:pt x="109494" y="177042"/>
                    <a:pt x="109494" y="177042"/>
                  </a:cubicBezTo>
                  <a:cubicBezTo>
                    <a:pt x="109494" y="177042"/>
                    <a:pt x="109494" y="177042"/>
                    <a:pt x="88638" y="182258"/>
                  </a:cubicBezTo>
                  <a:cubicBezTo>
                    <a:pt x="88638" y="187474"/>
                    <a:pt x="93852" y="187474"/>
                    <a:pt x="93852" y="192689"/>
                  </a:cubicBezTo>
                  <a:cubicBezTo>
                    <a:pt x="99066" y="197905"/>
                    <a:pt x="104280" y="203120"/>
                    <a:pt x="114708" y="203120"/>
                  </a:cubicBezTo>
                  <a:cubicBezTo>
                    <a:pt x="114708" y="203120"/>
                    <a:pt x="114708" y="203120"/>
                    <a:pt x="114708" y="208336"/>
                  </a:cubicBezTo>
                  <a:cubicBezTo>
                    <a:pt x="114708" y="208336"/>
                    <a:pt x="114708" y="208336"/>
                    <a:pt x="130350" y="208336"/>
                  </a:cubicBezTo>
                  <a:cubicBezTo>
                    <a:pt x="130350" y="208336"/>
                    <a:pt x="130350" y="208336"/>
                    <a:pt x="130350" y="203120"/>
                  </a:cubicBezTo>
                  <a:cubicBezTo>
                    <a:pt x="140778" y="197905"/>
                    <a:pt x="145992" y="197905"/>
                    <a:pt x="151206" y="192689"/>
                  </a:cubicBezTo>
                  <a:cubicBezTo>
                    <a:pt x="151206" y="187474"/>
                    <a:pt x="156420" y="182258"/>
                    <a:pt x="156420" y="171827"/>
                  </a:cubicBezTo>
                  <a:cubicBezTo>
                    <a:pt x="156420" y="166611"/>
                    <a:pt x="151206" y="161396"/>
                    <a:pt x="151206" y="161396"/>
                  </a:cubicBezTo>
                  <a:cubicBezTo>
                    <a:pt x="145992" y="156180"/>
                    <a:pt x="140778" y="150965"/>
                    <a:pt x="135564" y="150965"/>
                  </a:cubicBezTo>
                  <a:cubicBezTo>
                    <a:pt x="130350" y="150965"/>
                    <a:pt x="130350" y="145749"/>
                    <a:pt x="125136" y="145749"/>
                  </a:cubicBezTo>
                  <a:cubicBezTo>
                    <a:pt x="119922" y="145749"/>
                    <a:pt x="114708" y="145749"/>
                    <a:pt x="114708" y="145749"/>
                  </a:cubicBezTo>
                  <a:cubicBezTo>
                    <a:pt x="114708" y="140534"/>
                    <a:pt x="109494" y="140534"/>
                    <a:pt x="109494" y="140534"/>
                  </a:cubicBezTo>
                  <a:cubicBezTo>
                    <a:pt x="109494" y="135318"/>
                    <a:pt x="109494" y="130103"/>
                    <a:pt x="114708" y="130103"/>
                  </a:cubicBezTo>
                  <a:cubicBezTo>
                    <a:pt x="114708" y="130103"/>
                    <a:pt x="119922" y="130103"/>
                    <a:pt x="125136" y="130103"/>
                  </a:cubicBezTo>
                  <a:cubicBezTo>
                    <a:pt x="125136" y="130103"/>
                    <a:pt x="130350" y="130103"/>
                    <a:pt x="130350" y="130103"/>
                  </a:cubicBezTo>
                  <a:cubicBezTo>
                    <a:pt x="135564" y="130103"/>
                    <a:pt x="135564" y="135318"/>
                    <a:pt x="135564" y="135318"/>
                  </a:cubicBezTo>
                  <a:cubicBezTo>
                    <a:pt x="135564" y="135318"/>
                    <a:pt x="135564" y="135318"/>
                    <a:pt x="151206" y="130103"/>
                  </a:cubicBezTo>
                  <a:cubicBezTo>
                    <a:pt x="151206" y="130103"/>
                    <a:pt x="151206" y="124887"/>
                    <a:pt x="145992" y="119671"/>
                  </a:cubicBezTo>
                  <a:cubicBezTo>
                    <a:pt x="145992" y="114456"/>
                    <a:pt x="140778" y="114456"/>
                    <a:pt x="130350" y="114456"/>
                  </a:cubicBezTo>
                  <a:cubicBezTo>
                    <a:pt x="130350" y="114456"/>
                    <a:pt x="130350" y="114456"/>
                    <a:pt x="130350" y="109240"/>
                  </a:cubicBezTo>
                  <a:cubicBezTo>
                    <a:pt x="130350" y="109240"/>
                    <a:pt x="130350" y="109240"/>
                    <a:pt x="114708" y="109240"/>
                  </a:cubicBezTo>
                  <a:close/>
                  <a:moveTo>
                    <a:pt x="119922" y="67516"/>
                  </a:moveTo>
                  <a:cubicBezTo>
                    <a:pt x="192918" y="67516"/>
                    <a:pt x="224202" y="130103"/>
                    <a:pt x="224202" y="208336"/>
                  </a:cubicBezTo>
                  <a:cubicBezTo>
                    <a:pt x="234630" y="208336"/>
                    <a:pt x="245058" y="218767"/>
                    <a:pt x="245058" y="229198"/>
                  </a:cubicBezTo>
                  <a:cubicBezTo>
                    <a:pt x="245058" y="239629"/>
                    <a:pt x="234630" y="250060"/>
                    <a:pt x="224202" y="250060"/>
                  </a:cubicBezTo>
                  <a:cubicBezTo>
                    <a:pt x="224202" y="250060"/>
                    <a:pt x="224202" y="250060"/>
                    <a:pt x="20856" y="250060"/>
                  </a:cubicBezTo>
                  <a:cubicBezTo>
                    <a:pt x="10428" y="250060"/>
                    <a:pt x="0" y="239629"/>
                    <a:pt x="0" y="229198"/>
                  </a:cubicBezTo>
                  <a:cubicBezTo>
                    <a:pt x="0" y="218767"/>
                    <a:pt x="10428" y="208336"/>
                    <a:pt x="20856" y="208336"/>
                  </a:cubicBezTo>
                  <a:cubicBezTo>
                    <a:pt x="20856" y="130103"/>
                    <a:pt x="52140" y="67516"/>
                    <a:pt x="119922" y="67516"/>
                  </a:cubicBezTo>
                  <a:close/>
                  <a:moveTo>
                    <a:pt x="119911" y="0"/>
                  </a:moveTo>
                  <a:cubicBezTo>
                    <a:pt x="135629" y="0"/>
                    <a:pt x="146107" y="10419"/>
                    <a:pt x="146107" y="26048"/>
                  </a:cubicBezTo>
                  <a:cubicBezTo>
                    <a:pt x="146107" y="26048"/>
                    <a:pt x="146107" y="26048"/>
                    <a:pt x="146107" y="31258"/>
                  </a:cubicBezTo>
                  <a:cubicBezTo>
                    <a:pt x="151347" y="26048"/>
                    <a:pt x="156586" y="20839"/>
                    <a:pt x="167065" y="20839"/>
                  </a:cubicBezTo>
                  <a:cubicBezTo>
                    <a:pt x="172304" y="26048"/>
                    <a:pt x="177543" y="31258"/>
                    <a:pt x="172304" y="36468"/>
                  </a:cubicBezTo>
                  <a:cubicBezTo>
                    <a:pt x="172304" y="36468"/>
                    <a:pt x="172304" y="36468"/>
                    <a:pt x="172304" y="57306"/>
                  </a:cubicBezTo>
                  <a:cubicBezTo>
                    <a:pt x="167065" y="57306"/>
                    <a:pt x="167065" y="62516"/>
                    <a:pt x="167065" y="62516"/>
                  </a:cubicBezTo>
                  <a:cubicBezTo>
                    <a:pt x="161825" y="62516"/>
                    <a:pt x="161825" y="62516"/>
                    <a:pt x="161825" y="62516"/>
                  </a:cubicBezTo>
                  <a:cubicBezTo>
                    <a:pt x="146107" y="57306"/>
                    <a:pt x="135629" y="52097"/>
                    <a:pt x="119911" y="52097"/>
                  </a:cubicBezTo>
                  <a:cubicBezTo>
                    <a:pt x="109432" y="52097"/>
                    <a:pt x="93714" y="57306"/>
                    <a:pt x="83235" y="62516"/>
                  </a:cubicBezTo>
                  <a:cubicBezTo>
                    <a:pt x="83235" y="62516"/>
                    <a:pt x="77996" y="62516"/>
                    <a:pt x="77996" y="62516"/>
                  </a:cubicBezTo>
                  <a:cubicBezTo>
                    <a:pt x="77996" y="62516"/>
                    <a:pt x="77996" y="57306"/>
                    <a:pt x="72757" y="57306"/>
                  </a:cubicBezTo>
                  <a:cubicBezTo>
                    <a:pt x="72757" y="57306"/>
                    <a:pt x="72757" y="57306"/>
                    <a:pt x="72757" y="36468"/>
                  </a:cubicBezTo>
                  <a:cubicBezTo>
                    <a:pt x="67517" y="31258"/>
                    <a:pt x="72757" y="26048"/>
                    <a:pt x="77996" y="20839"/>
                  </a:cubicBezTo>
                  <a:cubicBezTo>
                    <a:pt x="88475" y="20839"/>
                    <a:pt x="93714" y="26048"/>
                    <a:pt x="98953" y="31258"/>
                  </a:cubicBezTo>
                  <a:cubicBezTo>
                    <a:pt x="98953" y="31258"/>
                    <a:pt x="98953" y="31258"/>
                    <a:pt x="98953" y="26048"/>
                  </a:cubicBezTo>
                  <a:cubicBezTo>
                    <a:pt x="98953" y="10419"/>
                    <a:pt x="109432" y="0"/>
                    <a:pt x="119911" y="0"/>
                  </a:cubicBezTo>
                  <a:close/>
                </a:path>
              </a:pathLst>
            </a:custGeom>
            <a:solidFill>
              <a:schemeClr val="accent1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42" name="千图PPT彼岸天：ID 8661124库_组合 41"/>
          <p:cNvGrpSpPr/>
          <p:nvPr>
            <p:custDataLst>
              <p:tags r:id="rId2"/>
            </p:custDataLst>
          </p:nvPr>
        </p:nvGrpSpPr>
        <p:grpSpPr>
          <a:xfrm>
            <a:off x="2429479" y="2208708"/>
            <a:ext cx="3455825" cy="1312814"/>
            <a:chOff x="2429479" y="2208708"/>
            <a:chExt cx="3455825" cy="1312814"/>
          </a:xfrm>
        </p:grpSpPr>
        <p:sp>
          <p:nvSpPr>
            <p:cNvPr id="30" name="任意多边形: 形状 29"/>
            <p:cNvSpPr/>
            <p:nvPr/>
          </p:nvSpPr>
          <p:spPr bwMode="auto">
            <a:xfrm>
              <a:off x="2582015" y="2643812"/>
              <a:ext cx="3303289" cy="877710"/>
            </a:xfrm>
            <a:custGeom>
              <a:avLst/>
              <a:gdLst>
                <a:gd name="T0" fmla="*/ 551 w 635"/>
                <a:gd name="T1" fmla="*/ 0 h 169"/>
                <a:gd name="T2" fmla="*/ 0 w 635"/>
                <a:gd name="T3" fmla="*/ 0 h 169"/>
                <a:gd name="T4" fmla="*/ 0 w 635"/>
                <a:gd name="T5" fmla="*/ 169 h 169"/>
                <a:gd name="T6" fmla="*/ 550 w 635"/>
                <a:gd name="T7" fmla="*/ 169 h 169"/>
                <a:gd name="T8" fmla="*/ 551 w 635"/>
                <a:gd name="T9" fmla="*/ 169 h 169"/>
                <a:gd name="T10" fmla="*/ 635 w 635"/>
                <a:gd name="T11" fmla="*/ 84 h 169"/>
                <a:gd name="T12" fmla="*/ 551 w 635"/>
                <a:gd name="T13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5" h="169">
                  <a:moveTo>
                    <a:pt x="55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69"/>
                    <a:pt x="0" y="169"/>
                    <a:pt x="0" y="169"/>
                  </a:cubicBezTo>
                  <a:cubicBezTo>
                    <a:pt x="550" y="169"/>
                    <a:pt x="550" y="169"/>
                    <a:pt x="550" y="169"/>
                  </a:cubicBezTo>
                  <a:cubicBezTo>
                    <a:pt x="550" y="169"/>
                    <a:pt x="551" y="169"/>
                    <a:pt x="551" y="169"/>
                  </a:cubicBezTo>
                  <a:cubicBezTo>
                    <a:pt x="597" y="169"/>
                    <a:pt x="635" y="131"/>
                    <a:pt x="635" y="84"/>
                  </a:cubicBezTo>
                  <a:cubicBezTo>
                    <a:pt x="635" y="38"/>
                    <a:pt x="597" y="0"/>
                    <a:pt x="551" y="0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none" lIns="91440" tIns="45720" rIns="91440" bIns="45720" anchor="ctr" anchorCtr="1" compatLnSpc="1">
              <a:norm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accent2">
                      <a:lumMod val="100000"/>
                    </a:schemeClr>
                  </a:solidFill>
                </a:rPr>
                <a:t>输入标题文本</a:t>
              </a:r>
            </a:p>
          </p:txBody>
        </p:sp>
        <p:sp>
          <p:nvSpPr>
            <p:cNvPr id="31" name="任意多边形: 形状 30"/>
            <p:cNvSpPr/>
            <p:nvPr/>
          </p:nvSpPr>
          <p:spPr bwMode="auto">
            <a:xfrm>
              <a:off x="2429479" y="2208708"/>
              <a:ext cx="1025245" cy="1312814"/>
            </a:xfrm>
            <a:custGeom>
              <a:avLst/>
              <a:gdLst>
                <a:gd name="T0" fmla="*/ 169 w 197"/>
                <a:gd name="T1" fmla="*/ 225 h 253"/>
                <a:gd name="T2" fmla="*/ 169 w 197"/>
                <a:gd name="T3" fmla="*/ 84 h 253"/>
                <a:gd name="T4" fmla="*/ 169 w 197"/>
                <a:gd name="T5" fmla="*/ 84 h 253"/>
                <a:gd name="T6" fmla="*/ 85 w 197"/>
                <a:gd name="T7" fmla="*/ 0 h 253"/>
                <a:gd name="T8" fmla="*/ 0 w 197"/>
                <a:gd name="T9" fmla="*/ 84 h 253"/>
                <a:gd name="T10" fmla="*/ 0 w 197"/>
                <a:gd name="T11" fmla="*/ 225 h 253"/>
                <a:gd name="T12" fmla="*/ 29 w 197"/>
                <a:gd name="T13" fmla="*/ 253 h 253"/>
                <a:gd name="T14" fmla="*/ 169 w 197"/>
                <a:gd name="T15" fmla="*/ 253 h 253"/>
                <a:gd name="T16" fmla="*/ 197 w 197"/>
                <a:gd name="T17" fmla="*/ 253 h 253"/>
                <a:gd name="T18" fmla="*/ 169 w 197"/>
                <a:gd name="T19" fmla="*/ 225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7" h="253">
                  <a:moveTo>
                    <a:pt x="169" y="225"/>
                  </a:moveTo>
                  <a:cubicBezTo>
                    <a:pt x="169" y="84"/>
                    <a:pt x="169" y="84"/>
                    <a:pt x="169" y="84"/>
                  </a:cubicBezTo>
                  <a:cubicBezTo>
                    <a:pt x="169" y="84"/>
                    <a:pt x="169" y="84"/>
                    <a:pt x="169" y="84"/>
                  </a:cubicBezTo>
                  <a:cubicBezTo>
                    <a:pt x="169" y="38"/>
                    <a:pt x="131" y="0"/>
                    <a:pt x="85" y="0"/>
                  </a:cubicBezTo>
                  <a:cubicBezTo>
                    <a:pt x="38" y="0"/>
                    <a:pt x="0" y="38"/>
                    <a:pt x="0" y="84"/>
                  </a:cubicBezTo>
                  <a:cubicBezTo>
                    <a:pt x="0" y="225"/>
                    <a:pt x="0" y="225"/>
                    <a:pt x="0" y="225"/>
                  </a:cubicBezTo>
                  <a:cubicBezTo>
                    <a:pt x="0" y="240"/>
                    <a:pt x="13" y="253"/>
                    <a:pt x="29" y="253"/>
                  </a:cubicBezTo>
                  <a:cubicBezTo>
                    <a:pt x="169" y="253"/>
                    <a:pt x="169" y="253"/>
                    <a:pt x="169" y="253"/>
                  </a:cubicBezTo>
                  <a:cubicBezTo>
                    <a:pt x="197" y="253"/>
                    <a:pt x="197" y="253"/>
                    <a:pt x="197" y="253"/>
                  </a:cubicBezTo>
                  <a:cubicBezTo>
                    <a:pt x="182" y="253"/>
                    <a:pt x="169" y="240"/>
                    <a:pt x="169" y="225"/>
                  </a:cubicBezTo>
                  <a:close/>
                </a:path>
              </a:pathLst>
            </a:custGeom>
            <a:solidFill>
              <a:schemeClr val="accent2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2" name="椭圆 31"/>
            <p:cNvSpPr/>
            <p:nvPr/>
          </p:nvSpPr>
          <p:spPr bwMode="auto">
            <a:xfrm>
              <a:off x="2564512" y="2338740"/>
              <a:ext cx="615147" cy="612647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none" lIns="91440" tIns="45720" rIns="91440" bIns="45720" anchor="ctr" anchorCtr="1" compatLnSpc="1">
              <a:normAutofit/>
            </a:bodyPr>
            <a:lstStyle/>
            <a:p>
              <a:pPr algn="ctr"/>
              <a:r>
                <a:rPr lang="en-US" altLang="zh-CN">
                  <a:solidFill>
                    <a:schemeClr val="bg1"/>
                  </a:solidFill>
                  <a:latin typeface="Impact" panose="020B0806030902050204" pitchFamily="34" charset="0"/>
                </a:rPr>
                <a:t>02</a:t>
              </a:r>
            </a:p>
          </p:txBody>
        </p:sp>
        <p:sp>
          <p:nvSpPr>
            <p:cNvPr id="33" name="任意多边形: 形状 32"/>
            <p:cNvSpPr/>
            <p:nvPr/>
          </p:nvSpPr>
          <p:spPr bwMode="auto">
            <a:xfrm>
              <a:off x="5375182" y="2956386"/>
              <a:ext cx="245058" cy="245061"/>
            </a:xfrm>
            <a:custGeom>
              <a:avLst/>
              <a:gdLst>
                <a:gd name="connsiteX0" fmla="*/ 177542 w 245058"/>
                <a:gd name="connsiteY0" fmla="*/ 57515 h 245061"/>
                <a:gd name="connsiteX1" fmla="*/ 220052 w 245058"/>
                <a:gd name="connsiteY1" fmla="*/ 57515 h 245061"/>
                <a:gd name="connsiteX2" fmla="*/ 220052 w 245058"/>
                <a:gd name="connsiteY2" fmla="*/ 232558 h 245061"/>
                <a:gd name="connsiteX3" fmla="*/ 245058 w 245058"/>
                <a:gd name="connsiteY3" fmla="*/ 232558 h 245061"/>
                <a:gd name="connsiteX4" fmla="*/ 245058 w 245058"/>
                <a:gd name="connsiteY4" fmla="*/ 245061 h 245061"/>
                <a:gd name="connsiteX5" fmla="*/ 0 w 245058"/>
                <a:gd name="connsiteY5" fmla="*/ 245061 h 245061"/>
                <a:gd name="connsiteX6" fmla="*/ 0 w 245058"/>
                <a:gd name="connsiteY6" fmla="*/ 232558 h 245061"/>
                <a:gd name="connsiteX7" fmla="*/ 27507 w 245058"/>
                <a:gd name="connsiteY7" fmla="*/ 232558 h 245061"/>
                <a:gd name="connsiteX8" fmla="*/ 27507 w 245058"/>
                <a:gd name="connsiteY8" fmla="*/ 197549 h 245061"/>
                <a:gd name="connsiteX9" fmla="*/ 67516 w 245058"/>
                <a:gd name="connsiteY9" fmla="*/ 197549 h 245061"/>
                <a:gd name="connsiteX10" fmla="*/ 67516 w 245058"/>
                <a:gd name="connsiteY10" fmla="*/ 232558 h 245061"/>
                <a:gd name="connsiteX11" fmla="*/ 100024 w 245058"/>
                <a:gd name="connsiteY11" fmla="*/ 232558 h 245061"/>
                <a:gd name="connsiteX12" fmla="*/ 100024 w 245058"/>
                <a:gd name="connsiteY12" fmla="*/ 150038 h 245061"/>
                <a:gd name="connsiteX13" fmla="*/ 142534 w 245058"/>
                <a:gd name="connsiteY13" fmla="*/ 150038 h 245061"/>
                <a:gd name="connsiteX14" fmla="*/ 142534 w 245058"/>
                <a:gd name="connsiteY14" fmla="*/ 232558 h 245061"/>
                <a:gd name="connsiteX15" fmla="*/ 177542 w 245058"/>
                <a:gd name="connsiteY15" fmla="*/ 232558 h 245061"/>
                <a:gd name="connsiteX16" fmla="*/ 167314 w 245058"/>
                <a:gd name="connsiteY16" fmla="*/ 0 h 245061"/>
                <a:gd name="connsiteX17" fmla="*/ 172542 w 245058"/>
                <a:gd name="connsiteY17" fmla="*/ 46619 h 245061"/>
                <a:gd name="connsiteX18" fmla="*/ 156857 w 245058"/>
                <a:gd name="connsiteY18" fmla="*/ 41439 h 245061"/>
                <a:gd name="connsiteX19" fmla="*/ 146400 w 245058"/>
                <a:gd name="connsiteY19" fmla="*/ 67338 h 245061"/>
                <a:gd name="connsiteX20" fmla="*/ 120257 w 245058"/>
                <a:gd name="connsiteY20" fmla="*/ 62158 h 245061"/>
                <a:gd name="connsiteX21" fmla="*/ 104571 w 245058"/>
                <a:gd name="connsiteY21" fmla="*/ 77697 h 245061"/>
                <a:gd name="connsiteX22" fmla="*/ 78428 w 245058"/>
                <a:gd name="connsiteY22" fmla="*/ 67338 h 245061"/>
                <a:gd name="connsiteX23" fmla="*/ 57514 w 245058"/>
                <a:gd name="connsiteY23" fmla="*/ 134675 h 245061"/>
                <a:gd name="connsiteX24" fmla="*/ 36600 w 245058"/>
                <a:gd name="connsiteY24" fmla="*/ 103597 h 245061"/>
                <a:gd name="connsiteX25" fmla="*/ 10457 w 245058"/>
                <a:gd name="connsiteY25" fmla="*/ 139855 h 245061"/>
                <a:gd name="connsiteX26" fmla="*/ 5229 w 245058"/>
                <a:gd name="connsiteY26" fmla="*/ 145035 h 245061"/>
                <a:gd name="connsiteX27" fmla="*/ 0 w 245058"/>
                <a:gd name="connsiteY27" fmla="*/ 145035 h 245061"/>
                <a:gd name="connsiteX28" fmla="*/ 0 w 245058"/>
                <a:gd name="connsiteY28" fmla="*/ 134675 h 245061"/>
                <a:gd name="connsiteX29" fmla="*/ 31372 w 245058"/>
                <a:gd name="connsiteY29" fmla="*/ 77697 h 245061"/>
                <a:gd name="connsiteX30" fmla="*/ 52286 w 245058"/>
                <a:gd name="connsiteY30" fmla="*/ 103597 h 245061"/>
                <a:gd name="connsiteX31" fmla="*/ 67971 w 245058"/>
                <a:gd name="connsiteY31" fmla="*/ 46619 h 245061"/>
                <a:gd name="connsiteX32" fmla="*/ 104571 w 245058"/>
                <a:gd name="connsiteY32" fmla="*/ 62158 h 245061"/>
                <a:gd name="connsiteX33" fmla="*/ 120257 w 245058"/>
                <a:gd name="connsiteY33" fmla="*/ 51798 h 245061"/>
                <a:gd name="connsiteX34" fmla="*/ 135942 w 245058"/>
                <a:gd name="connsiteY34" fmla="*/ 51798 h 245061"/>
                <a:gd name="connsiteX35" fmla="*/ 146400 w 245058"/>
                <a:gd name="connsiteY35" fmla="*/ 36259 h 245061"/>
                <a:gd name="connsiteX36" fmla="*/ 130714 w 245058"/>
                <a:gd name="connsiteY36" fmla="*/ 31079 h 245061"/>
                <a:gd name="connsiteX37" fmla="*/ 167314 w 245058"/>
                <a:gd name="connsiteY37" fmla="*/ 0 h 245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45058" h="245061">
                  <a:moveTo>
                    <a:pt x="177542" y="57515"/>
                  </a:moveTo>
                  <a:lnTo>
                    <a:pt x="220052" y="57515"/>
                  </a:lnTo>
                  <a:lnTo>
                    <a:pt x="220052" y="232558"/>
                  </a:lnTo>
                  <a:lnTo>
                    <a:pt x="245058" y="232558"/>
                  </a:lnTo>
                  <a:lnTo>
                    <a:pt x="245058" y="245061"/>
                  </a:lnTo>
                  <a:lnTo>
                    <a:pt x="0" y="245061"/>
                  </a:lnTo>
                  <a:lnTo>
                    <a:pt x="0" y="232558"/>
                  </a:lnTo>
                  <a:lnTo>
                    <a:pt x="27507" y="232558"/>
                  </a:lnTo>
                  <a:lnTo>
                    <a:pt x="27507" y="197549"/>
                  </a:lnTo>
                  <a:lnTo>
                    <a:pt x="67516" y="197549"/>
                  </a:lnTo>
                  <a:lnTo>
                    <a:pt x="67516" y="232558"/>
                  </a:lnTo>
                  <a:lnTo>
                    <a:pt x="100024" y="232558"/>
                  </a:lnTo>
                  <a:lnTo>
                    <a:pt x="100024" y="150038"/>
                  </a:lnTo>
                  <a:lnTo>
                    <a:pt x="142534" y="150038"/>
                  </a:lnTo>
                  <a:lnTo>
                    <a:pt x="142534" y="232558"/>
                  </a:lnTo>
                  <a:lnTo>
                    <a:pt x="177542" y="232558"/>
                  </a:lnTo>
                  <a:close/>
                  <a:moveTo>
                    <a:pt x="167314" y="0"/>
                  </a:moveTo>
                  <a:cubicBezTo>
                    <a:pt x="167314" y="0"/>
                    <a:pt x="167314" y="0"/>
                    <a:pt x="172542" y="46619"/>
                  </a:cubicBezTo>
                  <a:lnTo>
                    <a:pt x="156857" y="41439"/>
                  </a:lnTo>
                  <a:cubicBezTo>
                    <a:pt x="156857" y="41439"/>
                    <a:pt x="156857" y="41439"/>
                    <a:pt x="146400" y="67338"/>
                  </a:cubicBezTo>
                  <a:cubicBezTo>
                    <a:pt x="146400" y="67338"/>
                    <a:pt x="146400" y="67338"/>
                    <a:pt x="120257" y="62158"/>
                  </a:cubicBezTo>
                  <a:cubicBezTo>
                    <a:pt x="120257" y="62158"/>
                    <a:pt x="120257" y="62158"/>
                    <a:pt x="104571" y="77697"/>
                  </a:cubicBezTo>
                  <a:cubicBezTo>
                    <a:pt x="104571" y="77697"/>
                    <a:pt x="104571" y="77697"/>
                    <a:pt x="78428" y="67338"/>
                  </a:cubicBezTo>
                  <a:cubicBezTo>
                    <a:pt x="78428" y="67338"/>
                    <a:pt x="78428" y="67338"/>
                    <a:pt x="57514" y="134675"/>
                  </a:cubicBezTo>
                  <a:cubicBezTo>
                    <a:pt x="57514" y="134675"/>
                    <a:pt x="57514" y="134675"/>
                    <a:pt x="36600" y="103597"/>
                  </a:cubicBezTo>
                  <a:cubicBezTo>
                    <a:pt x="36600" y="103597"/>
                    <a:pt x="36600" y="103597"/>
                    <a:pt x="10457" y="139855"/>
                  </a:cubicBezTo>
                  <a:cubicBezTo>
                    <a:pt x="10457" y="145035"/>
                    <a:pt x="10457" y="145035"/>
                    <a:pt x="5229" y="145035"/>
                  </a:cubicBezTo>
                  <a:cubicBezTo>
                    <a:pt x="5229" y="145035"/>
                    <a:pt x="5229" y="145035"/>
                    <a:pt x="0" y="145035"/>
                  </a:cubicBezTo>
                  <a:cubicBezTo>
                    <a:pt x="0" y="139855"/>
                    <a:pt x="0" y="139855"/>
                    <a:pt x="0" y="134675"/>
                  </a:cubicBezTo>
                  <a:cubicBezTo>
                    <a:pt x="0" y="134675"/>
                    <a:pt x="0" y="134675"/>
                    <a:pt x="31372" y="77697"/>
                  </a:cubicBezTo>
                  <a:cubicBezTo>
                    <a:pt x="31372" y="77697"/>
                    <a:pt x="31372" y="77697"/>
                    <a:pt x="52286" y="103597"/>
                  </a:cubicBezTo>
                  <a:cubicBezTo>
                    <a:pt x="52286" y="103597"/>
                    <a:pt x="52286" y="103597"/>
                    <a:pt x="67971" y="46619"/>
                  </a:cubicBezTo>
                  <a:cubicBezTo>
                    <a:pt x="67971" y="46619"/>
                    <a:pt x="67971" y="46619"/>
                    <a:pt x="104571" y="62158"/>
                  </a:cubicBezTo>
                  <a:cubicBezTo>
                    <a:pt x="104571" y="62158"/>
                    <a:pt x="104571" y="62158"/>
                    <a:pt x="120257" y="51798"/>
                  </a:cubicBezTo>
                  <a:cubicBezTo>
                    <a:pt x="120257" y="51798"/>
                    <a:pt x="120257" y="51798"/>
                    <a:pt x="135942" y="51798"/>
                  </a:cubicBezTo>
                  <a:cubicBezTo>
                    <a:pt x="135942" y="51798"/>
                    <a:pt x="135942" y="51798"/>
                    <a:pt x="146400" y="36259"/>
                  </a:cubicBezTo>
                  <a:cubicBezTo>
                    <a:pt x="146400" y="36259"/>
                    <a:pt x="146400" y="36259"/>
                    <a:pt x="130714" y="31079"/>
                  </a:cubicBezTo>
                  <a:cubicBezTo>
                    <a:pt x="130714" y="31079"/>
                    <a:pt x="130714" y="31079"/>
                    <a:pt x="167314" y="0"/>
                  </a:cubicBezTo>
                  <a:close/>
                </a:path>
              </a:pathLst>
            </a:custGeom>
            <a:solidFill>
              <a:schemeClr val="accent2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43" name="千图PPT彼岸天：ID 8661124库_组合 42"/>
          <p:cNvGrpSpPr/>
          <p:nvPr>
            <p:custDataLst>
              <p:tags r:id="rId3"/>
            </p:custDataLst>
          </p:nvPr>
        </p:nvGrpSpPr>
        <p:grpSpPr>
          <a:xfrm>
            <a:off x="1004140" y="3351481"/>
            <a:ext cx="3450823" cy="1315314"/>
            <a:chOff x="1004140" y="3351481"/>
            <a:chExt cx="3450823" cy="1315314"/>
          </a:xfrm>
        </p:grpSpPr>
        <p:sp>
          <p:nvSpPr>
            <p:cNvPr id="34" name="任意多边形: 形状 33"/>
            <p:cNvSpPr/>
            <p:nvPr/>
          </p:nvSpPr>
          <p:spPr bwMode="auto">
            <a:xfrm>
              <a:off x="1149174" y="3786585"/>
              <a:ext cx="3305789" cy="880210"/>
            </a:xfrm>
            <a:custGeom>
              <a:avLst/>
              <a:gdLst>
                <a:gd name="T0" fmla="*/ 551 w 635"/>
                <a:gd name="T1" fmla="*/ 0 h 169"/>
                <a:gd name="T2" fmla="*/ 0 w 635"/>
                <a:gd name="T3" fmla="*/ 0 h 169"/>
                <a:gd name="T4" fmla="*/ 0 w 635"/>
                <a:gd name="T5" fmla="*/ 169 h 169"/>
                <a:gd name="T6" fmla="*/ 551 w 635"/>
                <a:gd name="T7" fmla="*/ 169 h 169"/>
                <a:gd name="T8" fmla="*/ 551 w 635"/>
                <a:gd name="T9" fmla="*/ 169 h 169"/>
                <a:gd name="T10" fmla="*/ 635 w 635"/>
                <a:gd name="T11" fmla="*/ 85 h 169"/>
                <a:gd name="T12" fmla="*/ 551 w 635"/>
                <a:gd name="T13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5" h="169">
                  <a:moveTo>
                    <a:pt x="55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69"/>
                    <a:pt x="0" y="169"/>
                    <a:pt x="0" y="169"/>
                  </a:cubicBezTo>
                  <a:cubicBezTo>
                    <a:pt x="551" y="169"/>
                    <a:pt x="551" y="169"/>
                    <a:pt x="551" y="169"/>
                  </a:cubicBezTo>
                  <a:cubicBezTo>
                    <a:pt x="551" y="169"/>
                    <a:pt x="551" y="169"/>
                    <a:pt x="551" y="169"/>
                  </a:cubicBezTo>
                  <a:cubicBezTo>
                    <a:pt x="598" y="169"/>
                    <a:pt x="635" y="131"/>
                    <a:pt x="635" y="85"/>
                  </a:cubicBezTo>
                  <a:cubicBezTo>
                    <a:pt x="635" y="38"/>
                    <a:pt x="598" y="0"/>
                    <a:pt x="551" y="0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none" lIns="91440" tIns="45720" rIns="91440" bIns="45720" anchor="ctr" anchorCtr="1" compatLnSpc="1">
              <a:norm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accent3">
                      <a:lumMod val="100000"/>
                    </a:schemeClr>
                  </a:solidFill>
                </a:rPr>
                <a:t>输入标题文本</a:t>
              </a:r>
            </a:p>
          </p:txBody>
        </p:sp>
        <p:sp>
          <p:nvSpPr>
            <p:cNvPr id="35" name="任意多边形: 形状 34"/>
            <p:cNvSpPr/>
            <p:nvPr/>
          </p:nvSpPr>
          <p:spPr bwMode="auto">
            <a:xfrm>
              <a:off x="1004140" y="3351481"/>
              <a:ext cx="1025245" cy="1315314"/>
            </a:xfrm>
            <a:custGeom>
              <a:avLst/>
              <a:gdLst>
                <a:gd name="T0" fmla="*/ 168 w 197"/>
                <a:gd name="T1" fmla="*/ 225 h 253"/>
                <a:gd name="T2" fmla="*/ 168 w 197"/>
                <a:gd name="T3" fmla="*/ 85 h 253"/>
                <a:gd name="T4" fmla="*/ 168 w 197"/>
                <a:gd name="T5" fmla="*/ 84 h 253"/>
                <a:gd name="T6" fmla="*/ 84 w 197"/>
                <a:gd name="T7" fmla="*/ 0 h 253"/>
                <a:gd name="T8" fmla="*/ 0 w 197"/>
                <a:gd name="T9" fmla="*/ 84 h 253"/>
                <a:gd name="T10" fmla="*/ 0 w 197"/>
                <a:gd name="T11" fmla="*/ 225 h 253"/>
                <a:gd name="T12" fmla="*/ 28 w 197"/>
                <a:gd name="T13" fmla="*/ 253 h 253"/>
                <a:gd name="T14" fmla="*/ 168 w 197"/>
                <a:gd name="T15" fmla="*/ 253 h 253"/>
                <a:gd name="T16" fmla="*/ 197 w 197"/>
                <a:gd name="T17" fmla="*/ 253 h 253"/>
                <a:gd name="T18" fmla="*/ 168 w 197"/>
                <a:gd name="T19" fmla="*/ 225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7" h="253">
                  <a:moveTo>
                    <a:pt x="168" y="225"/>
                  </a:moveTo>
                  <a:cubicBezTo>
                    <a:pt x="168" y="85"/>
                    <a:pt x="168" y="85"/>
                    <a:pt x="168" y="85"/>
                  </a:cubicBezTo>
                  <a:cubicBezTo>
                    <a:pt x="168" y="84"/>
                    <a:pt x="168" y="84"/>
                    <a:pt x="168" y="84"/>
                  </a:cubicBezTo>
                  <a:cubicBezTo>
                    <a:pt x="168" y="38"/>
                    <a:pt x="131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225"/>
                    <a:pt x="0" y="225"/>
                    <a:pt x="0" y="225"/>
                  </a:cubicBezTo>
                  <a:cubicBezTo>
                    <a:pt x="0" y="240"/>
                    <a:pt x="12" y="253"/>
                    <a:pt x="28" y="253"/>
                  </a:cubicBezTo>
                  <a:cubicBezTo>
                    <a:pt x="168" y="253"/>
                    <a:pt x="168" y="253"/>
                    <a:pt x="168" y="253"/>
                  </a:cubicBezTo>
                  <a:cubicBezTo>
                    <a:pt x="197" y="253"/>
                    <a:pt x="197" y="253"/>
                    <a:pt x="197" y="253"/>
                  </a:cubicBezTo>
                  <a:cubicBezTo>
                    <a:pt x="181" y="253"/>
                    <a:pt x="168" y="240"/>
                    <a:pt x="168" y="225"/>
                  </a:cubicBezTo>
                  <a:close/>
                </a:path>
              </a:pathLst>
            </a:custGeom>
            <a:solidFill>
              <a:schemeClr val="accent3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6" name="任意多边形: 形状 35"/>
            <p:cNvSpPr/>
            <p:nvPr/>
          </p:nvSpPr>
          <p:spPr bwMode="auto">
            <a:xfrm>
              <a:off x="1134171" y="3481512"/>
              <a:ext cx="615147" cy="612647"/>
            </a:xfrm>
            <a:custGeom>
              <a:avLst/>
              <a:gdLst>
                <a:gd name="T0" fmla="*/ 59 w 118"/>
                <a:gd name="T1" fmla="*/ 118 h 118"/>
                <a:gd name="T2" fmla="*/ 0 w 118"/>
                <a:gd name="T3" fmla="*/ 59 h 118"/>
                <a:gd name="T4" fmla="*/ 59 w 118"/>
                <a:gd name="T5" fmla="*/ 0 h 118"/>
                <a:gd name="T6" fmla="*/ 118 w 118"/>
                <a:gd name="T7" fmla="*/ 59 h 118"/>
                <a:gd name="T8" fmla="*/ 59 w 118"/>
                <a:gd name="T9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118">
                  <a:moveTo>
                    <a:pt x="59" y="118"/>
                  </a:moveTo>
                  <a:cubicBezTo>
                    <a:pt x="27" y="118"/>
                    <a:pt x="0" y="92"/>
                    <a:pt x="0" y="59"/>
                  </a:cubicBezTo>
                  <a:cubicBezTo>
                    <a:pt x="0" y="27"/>
                    <a:pt x="26" y="0"/>
                    <a:pt x="59" y="0"/>
                  </a:cubicBezTo>
                  <a:cubicBezTo>
                    <a:pt x="92" y="0"/>
                    <a:pt x="118" y="27"/>
                    <a:pt x="118" y="59"/>
                  </a:cubicBezTo>
                  <a:cubicBezTo>
                    <a:pt x="118" y="92"/>
                    <a:pt x="92" y="118"/>
                    <a:pt x="59" y="118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none" lIns="91440" tIns="45720" rIns="91440" bIns="45720" anchor="ctr" anchorCtr="1" compatLnSpc="1">
              <a:normAutofit/>
            </a:bodyPr>
            <a:lstStyle/>
            <a:p>
              <a:pPr algn="ctr"/>
              <a:r>
                <a:rPr lang="en-US" altLang="zh-CN">
                  <a:solidFill>
                    <a:schemeClr val="bg1"/>
                  </a:solidFill>
                  <a:latin typeface="Impact" panose="020B0806030902050204" pitchFamily="34" charset="0"/>
                </a:rPr>
                <a:t>03</a:t>
              </a:r>
            </a:p>
          </p:txBody>
        </p:sp>
        <p:sp>
          <p:nvSpPr>
            <p:cNvPr id="37" name="任意多边形: 形状 36"/>
            <p:cNvSpPr/>
            <p:nvPr/>
          </p:nvSpPr>
          <p:spPr bwMode="auto">
            <a:xfrm>
              <a:off x="3944841" y="4099160"/>
              <a:ext cx="245058" cy="245059"/>
            </a:xfrm>
            <a:custGeom>
              <a:avLst/>
              <a:gdLst>
                <a:gd name="connsiteX0" fmla="*/ 192918 w 245058"/>
                <a:gd name="connsiteY0" fmla="*/ 146560 h 245059"/>
                <a:gd name="connsiteX1" fmla="*/ 177276 w 245058"/>
                <a:gd name="connsiteY1" fmla="*/ 167296 h 245059"/>
                <a:gd name="connsiteX2" fmla="*/ 192918 w 245058"/>
                <a:gd name="connsiteY2" fmla="*/ 182849 h 245059"/>
                <a:gd name="connsiteX3" fmla="*/ 208560 w 245058"/>
                <a:gd name="connsiteY3" fmla="*/ 167296 h 245059"/>
                <a:gd name="connsiteX4" fmla="*/ 192918 w 245058"/>
                <a:gd name="connsiteY4" fmla="*/ 146560 h 245059"/>
                <a:gd name="connsiteX5" fmla="*/ 36498 w 245058"/>
                <a:gd name="connsiteY5" fmla="*/ 32507 h 245059"/>
                <a:gd name="connsiteX6" fmla="*/ 93852 w 245058"/>
                <a:gd name="connsiteY6" fmla="*/ 37691 h 245059"/>
                <a:gd name="connsiteX7" fmla="*/ 41712 w 245058"/>
                <a:gd name="connsiteY7" fmla="*/ 58428 h 245059"/>
                <a:gd name="connsiteX8" fmla="*/ 36498 w 245058"/>
                <a:gd name="connsiteY8" fmla="*/ 58428 h 245059"/>
                <a:gd name="connsiteX9" fmla="*/ 20856 w 245058"/>
                <a:gd name="connsiteY9" fmla="*/ 68796 h 245059"/>
                <a:gd name="connsiteX10" fmla="*/ 36498 w 245058"/>
                <a:gd name="connsiteY10" fmla="*/ 84349 h 245059"/>
                <a:gd name="connsiteX11" fmla="*/ 245058 w 245058"/>
                <a:gd name="connsiteY11" fmla="*/ 84349 h 245059"/>
                <a:gd name="connsiteX12" fmla="*/ 245058 w 245058"/>
                <a:gd name="connsiteY12" fmla="*/ 213954 h 245059"/>
                <a:gd name="connsiteX13" fmla="*/ 213774 w 245058"/>
                <a:gd name="connsiteY13" fmla="*/ 245059 h 245059"/>
                <a:gd name="connsiteX14" fmla="*/ 0 w 245058"/>
                <a:gd name="connsiteY14" fmla="*/ 245059 h 245059"/>
                <a:gd name="connsiteX15" fmla="*/ 0 w 245058"/>
                <a:gd name="connsiteY15" fmla="*/ 68796 h 245059"/>
                <a:gd name="connsiteX16" fmla="*/ 36498 w 245058"/>
                <a:gd name="connsiteY16" fmla="*/ 32507 h 245059"/>
                <a:gd name="connsiteX17" fmla="*/ 219090 w 245058"/>
                <a:gd name="connsiteY17" fmla="*/ 0 h 245059"/>
                <a:gd name="connsiteX18" fmla="*/ 224284 w 245058"/>
                <a:gd name="connsiteY18" fmla="*/ 0 h 245059"/>
                <a:gd name="connsiteX19" fmla="*/ 229478 w 245058"/>
                <a:gd name="connsiteY19" fmla="*/ 5193 h 245059"/>
                <a:gd name="connsiteX20" fmla="*/ 245058 w 245058"/>
                <a:gd name="connsiteY20" fmla="*/ 67517 h 245059"/>
                <a:gd name="connsiteX21" fmla="*/ 42509 w 245058"/>
                <a:gd name="connsiteY21" fmla="*/ 67517 h 245059"/>
                <a:gd name="connsiteX22" fmla="*/ 219090 w 245058"/>
                <a:gd name="connsiteY22" fmla="*/ 0 h 245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45058" h="245059">
                  <a:moveTo>
                    <a:pt x="192918" y="146560"/>
                  </a:moveTo>
                  <a:cubicBezTo>
                    <a:pt x="182490" y="146560"/>
                    <a:pt x="177276" y="156928"/>
                    <a:pt x="177276" y="167296"/>
                  </a:cubicBezTo>
                  <a:cubicBezTo>
                    <a:pt x="177276" y="177665"/>
                    <a:pt x="182490" y="182849"/>
                    <a:pt x="192918" y="182849"/>
                  </a:cubicBezTo>
                  <a:cubicBezTo>
                    <a:pt x="203346" y="182849"/>
                    <a:pt x="208560" y="177665"/>
                    <a:pt x="208560" y="167296"/>
                  </a:cubicBezTo>
                  <a:cubicBezTo>
                    <a:pt x="208560" y="156928"/>
                    <a:pt x="203346" y="146560"/>
                    <a:pt x="192918" y="146560"/>
                  </a:cubicBezTo>
                  <a:close/>
                  <a:moveTo>
                    <a:pt x="36498" y="32507"/>
                  </a:moveTo>
                  <a:cubicBezTo>
                    <a:pt x="36498" y="32507"/>
                    <a:pt x="36498" y="32507"/>
                    <a:pt x="93852" y="37691"/>
                  </a:cubicBezTo>
                  <a:cubicBezTo>
                    <a:pt x="93852" y="37691"/>
                    <a:pt x="93852" y="37691"/>
                    <a:pt x="41712" y="58428"/>
                  </a:cubicBezTo>
                  <a:cubicBezTo>
                    <a:pt x="41712" y="58428"/>
                    <a:pt x="41712" y="58428"/>
                    <a:pt x="36498" y="58428"/>
                  </a:cubicBezTo>
                  <a:cubicBezTo>
                    <a:pt x="31284" y="58428"/>
                    <a:pt x="20856" y="63612"/>
                    <a:pt x="20856" y="68796"/>
                  </a:cubicBezTo>
                  <a:cubicBezTo>
                    <a:pt x="20856" y="79165"/>
                    <a:pt x="31284" y="84349"/>
                    <a:pt x="36498" y="84349"/>
                  </a:cubicBezTo>
                  <a:lnTo>
                    <a:pt x="245058" y="84349"/>
                  </a:lnTo>
                  <a:cubicBezTo>
                    <a:pt x="245058" y="84349"/>
                    <a:pt x="245058" y="84349"/>
                    <a:pt x="245058" y="213954"/>
                  </a:cubicBezTo>
                  <a:cubicBezTo>
                    <a:pt x="245058" y="229507"/>
                    <a:pt x="229416" y="245059"/>
                    <a:pt x="213774" y="245059"/>
                  </a:cubicBezTo>
                  <a:cubicBezTo>
                    <a:pt x="213774" y="245059"/>
                    <a:pt x="213774" y="245059"/>
                    <a:pt x="0" y="245059"/>
                  </a:cubicBezTo>
                  <a:cubicBezTo>
                    <a:pt x="0" y="245059"/>
                    <a:pt x="0" y="245059"/>
                    <a:pt x="0" y="68796"/>
                  </a:cubicBezTo>
                  <a:cubicBezTo>
                    <a:pt x="0" y="53244"/>
                    <a:pt x="15642" y="37691"/>
                    <a:pt x="36498" y="32507"/>
                  </a:cubicBezTo>
                  <a:close/>
                  <a:moveTo>
                    <a:pt x="219090" y="0"/>
                  </a:moveTo>
                  <a:cubicBezTo>
                    <a:pt x="224284" y="0"/>
                    <a:pt x="224284" y="0"/>
                    <a:pt x="224284" y="0"/>
                  </a:cubicBezTo>
                  <a:cubicBezTo>
                    <a:pt x="229478" y="5193"/>
                    <a:pt x="229478" y="5193"/>
                    <a:pt x="229478" y="5193"/>
                  </a:cubicBezTo>
                  <a:lnTo>
                    <a:pt x="245058" y="67517"/>
                  </a:lnTo>
                  <a:cubicBezTo>
                    <a:pt x="245058" y="67517"/>
                    <a:pt x="245058" y="67517"/>
                    <a:pt x="42509" y="67517"/>
                  </a:cubicBezTo>
                  <a:cubicBezTo>
                    <a:pt x="42509" y="67517"/>
                    <a:pt x="42509" y="67517"/>
                    <a:pt x="219090" y="0"/>
                  </a:cubicBezTo>
                  <a:close/>
                </a:path>
              </a:pathLst>
            </a:custGeom>
            <a:solidFill>
              <a:schemeClr val="accent3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44" name="千图PPT彼岸天：ID 8661124库_组合 43"/>
          <p:cNvGrpSpPr/>
          <p:nvPr>
            <p:custDataLst>
              <p:tags r:id="rId4"/>
            </p:custDataLst>
          </p:nvPr>
        </p:nvGrpSpPr>
        <p:grpSpPr>
          <a:xfrm>
            <a:off x="2597019" y="4571772"/>
            <a:ext cx="3455824" cy="1315316"/>
            <a:chOff x="2597019" y="4571772"/>
            <a:chExt cx="3455824" cy="1315316"/>
          </a:xfrm>
        </p:grpSpPr>
        <p:sp>
          <p:nvSpPr>
            <p:cNvPr id="38" name="任意多边形: 形状 37"/>
            <p:cNvSpPr/>
            <p:nvPr/>
          </p:nvSpPr>
          <p:spPr bwMode="auto">
            <a:xfrm>
              <a:off x="2742053" y="5009378"/>
              <a:ext cx="3310790" cy="877710"/>
            </a:xfrm>
            <a:custGeom>
              <a:avLst/>
              <a:gdLst>
                <a:gd name="T0" fmla="*/ 551 w 636"/>
                <a:gd name="T1" fmla="*/ 0 h 169"/>
                <a:gd name="T2" fmla="*/ 0 w 636"/>
                <a:gd name="T3" fmla="*/ 1 h 169"/>
                <a:gd name="T4" fmla="*/ 0 w 636"/>
                <a:gd name="T5" fmla="*/ 169 h 169"/>
                <a:gd name="T6" fmla="*/ 551 w 636"/>
                <a:gd name="T7" fmla="*/ 169 h 169"/>
                <a:gd name="T8" fmla="*/ 551 w 636"/>
                <a:gd name="T9" fmla="*/ 169 h 169"/>
                <a:gd name="T10" fmla="*/ 636 w 636"/>
                <a:gd name="T11" fmla="*/ 85 h 169"/>
                <a:gd name="T12" fmla="*/ 551 w 636"/>
                <a:gd name="T13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6" h="169">
                  <a:moveTo>
                    <a:pt x="55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69"/>
                    <a:pt x="0" y="169"/>
                    <a:pt x="0" y="169"/>
                  </a:cubicBezTo>
                  <a:cubicBezTo>
                    <a:pt x="551" y="169"/>
                    <a:pt x="551" y="169"/>
                    <a:pt x="551" y="169"/>
                  </a:cubicBezTo>
                  <a:cubicBezTo>
                    <a:pt x="551" y="169"/>
                    <a:pt x="551" y="169"/>
                    <a:pt x="551" y="169"/>
                  </a:cubicBezTo>
                  <a:cubicBezTo>
                    <a:pt x="598" y="169"/>
                    <a:pt x="636" y="131"/>
                    <a:pt x="636" y="85"/>
                  </a:cubicBezTo>
                  <a:cubicBezTo>
                    <a:pt x="636" y="38"/>
                    <a:pt x="598" y="0"/>
                    <a:pt x="551" y="0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none" lIns="91440" tIns="45720" rIns="91440" bIns="45720" anchor="ctr" anchorCtr="1" compatLnSpc="1">
              <a:norm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accent4">
                      <a:lumMod val="100000"/>
                    </a:schemeClr>
                  </a:solidFill>
                </a:rPr>
                <a:t>输入标题文本</a:t>
              </a:r>
            </a:p>
          </p:txBody>
        </p:sp>
        <p:sp>
          <p:nvSpPr>
            <p:cNvPr id="39" name="任意多边形: 形状 38"/>
            <p:cNvSpPr/>
            <p:nvPr/>
          </p:nvSpPr>
          <p:spPr bwMode="auto">
            <a:xfrm>
              <a:off x="2597019" y="4571772"/>
              <a:ext cx="1025245" cy="1315314"/>
            </a:xfrm>
            <a:custGeom>
              <a:avLst/>
              <a:gdLst>
                <a:gd name="T0" fmla="*/ 169 w 197"/>
                <a:gd name="T1" fmla="*/ 225 h 253"/>
                <a:gd name="T2" fmla="*/ 169 w 197"/>
                <a:gd name="T3" fmla="*/ 85 h 253"/>
                <a:gd name="T4" fmla="*/ 169 w 197"/>
                <a:gd name="T5" fmla="*/ 85 h 253"/>
                <a:gd name="T6" fmla="*/ 84 w 197"/>
                <a:gd name="T7" fmla="*/ 0 h 253"/>
                <a:gd name="T8" fmla="*/ 0 w 197"/>
                <a:gd name="T9" fmla="*/ 85 h 253"/>
                <a:gd name="T10" fmla="*/ 0 w 197"/>
                <a:gd name="T11" fmla="*/ 225 h 253"/>
                <a:gd name="T12" fmla="*/ 28 w 197"/>
                <a:gd name="T13" fmla="*/ 253 h 253"/>
                <a:gd name="T14" fmla="*/ 169 w 197"/>
                <a:gd name="T15" fmla="*/ 253 h 253"/>
                <a:gd name="T16" fmla="*/ 197 w 197"/>
                <a:gd name="T17" fmla="*/ 253 h 253"/>
                <a:gd name="T18" fmla="*/ 169 w 197"/>
                <a:gd name="T19" fmla="*/ 225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7" h="253">
                  <a:moveTo>
                    <a:pt x="169" y="225"/>
                  </a:moveTo>
                  <a:cubicBezTo>
                    <a:pt x="169" y="85"/>
                    <a:pt x="169" y="85"/>
                    <a:pt x="169" y="85"/>
                  </a:cubicBezTo>
                  <a:cubicBezTo>
                    <a:pt x="169" y="85"/>
                    <a:pt x="169" y="85"/>
                    <a:pt x="169" y="85"/>
                  </a:cubicBezTo>
                  <a:cubicBezTo>
                    <a:pt x="169" y="38"/>
                    <a:pt x="131" y="0"/>
                    <a:pt x="84" y="0"/>
                  </a:cubicBezTo>
                  <a:cubicBezTo>
                    <a:pt x="38" y="0"/>
                    <a:pt x="0" y="38"/>
                    <a:pt x="0" y="85"/>
                  </a:cubicBezTo>
                  <a:cubicBezTo>
                    <a:pt x="0" y="225"/>
                    <a:pt x="0" y="225"/>
                    <a:pt x="0" y="225"/>
                  </a:cubicBezTo>
                  <a:cubicBezTo>
                    <a:pt x="0" y="241"/>
                    <a:pt x="13" y="253"/>
                    <a:pt x="28" y="253"/>
                  </a:cubicBezTo>
                  <a:cubicBezTo>
                    <a:pt x="169" y="253"/>
                    <a:pt x="169" y="253"/>
                    <a:pt x="169" y="253"/>
                  </a:cubicBezTo>
                  <a:cubicBezTo>
                    <a:pt x="197" y="253"/>
                    <a:pt x="197" y="253"/>
                    <a:pt x="197" y="253"/>
                  </a:cubicBezTo>
                  <a:cubicBezTo>
                    <a:pt x="181" y="253"/>
                    <a:pt x="169" y="240"/>
                    <a:pt x="169" y="225"/>
                  </a:cubicBezTo>
                  <a:close/>
                </a:path>
              </a:pathLst>
            </a:custGeom>
            <a:solidFill>
              <a:schemeClr val="accent4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0" name="任意多边形: 形状 39"/>
            <p:cNvSpPr/>
            <p:nvPr/>
          </p:nvSpPr>
          <p:spPr bwMode="auto">
            <a:xfrm>
              <a:off x="2727050" y="4706804"/>
              <a:ext cx="615147" cy="612647"/>
            </a:xfrm>
            <a:custGeom>
              <a:avLst/>
              <a:gdLst>
                <a:gd name="T0" fmla="*/ 59 w 118"/>
                <a:gd name="T1" fmla="*/ 118 h 118"/>
                <a:gd name="T2" fmla="*/ 0 w 118"/>
                <a:gd name="T3" fmla="*/ 59 h 118"/>
                <a:gd name="T4" fmla="*/ 59 w 118"/>
                <a:gd name="T5" fmla="*/ 0 h 118"/>
                <a:gd name="T6" fmla="*/ 118 w 118"/>
                <a:gd name="T7" fmla="*/ 58 h 118"/>
                <a:gd name="T8" fmla="*/ 59 w 118"/>
                <a:gd name="T9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118">
                  <a:moveTo>
                    <a:pt x="59" y="118"/>
                  </a:moveTo>
                  <a:cubicBezTo>
                    <a:pt x="27" y="118"/>
                    <a:pt x="0" y="91"/>
                    <a:pt x="0" y="59"/>
                  </a:cubicBezTo>
                  <a:cubicBezTo>
                    <a:pt x="0" y="26"/>
                    <a:pt x="27" y="0"/>
                    <a:pt x="59" y="0"/>
                  </a:cubicBezTo>
                  <a:cubicBezTo>
                    <a:pt x="92" y="0"/>
                    <a:pt x="118" y="26"/>
                    <a:pt x="118" y="58"/>
                  </a:cubicBezTo>
                  <a:cubicBezTo>
                    <a:pt x="118" y="91"/>
                    <a:pt x="92" y="118"/>
                    <a:pt x="59" y="118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none" lIns="91440" tIns="45720" rIns="91440" bIns="45720" anchor="ctr" anchorCtr="1" compatLnSpc="1">
              <a:normAutofit/>
            </a:bodyPr>
            <a:lstStyle/>
            <a:p>
              <a:pPr algn="ctr"/>
              <a:r>
                <a:rPr lang="en-US" altLang="zh-CN">
                  <a:solidFill>
                    <a:schemeClr val="bg1"/>
                  </a:solidFill>
                  <a:latin typeface="Impact" panose="020B0806030902050204" pitchFamily="34" charset="0"/>
                </a:rPr>
                <a:t>04</a:t>
              </a:r>
            </a:p>
          </p:txBody>
        </p:sp>
        <p:sp>
          <p:nvSpPr>
            <p:cNvPr id="41" name="任意多边形: 形状 40"/>
            <p:cNvSpPr/>
            <p:nvPr/>
          </p:nvSpPr>
          <p:spPr bwMode="auto">
            <a:xfrm>
              <a:off x="5522717" y="5319451"/>
              <a:ext cx="280068" cy="250060"/>
            </a:xfrm>
            <a:custGeom>
              <a:avLst/>
              <a:gdLst>
                <a:gd name="connsiteX0" fmla="*/ 182544 w 280068"/>
                <a:gd name="connsiteY0" fmla="*/ 210050 h 250060"/>
                <a:gd name="connsiteX1" fmla="*/ 280068 w 280068"/>
                <a:gd name="connsiteY1" fmla="*/ 210050 h 250060"/>
                <a:gd name="connsiteX2" fmla="*/ 233873 w 280068"/>
                <a:gd name="connsiteY2" fmla="*/ 250060 h 250060"/>
                <a:gd name="connsiteX3" fmla="*/ 182544 w 280068"/>
                <a:gd name="connsiteY3" fmla="*/ 210050 h 250060"/>
                <a:gd name="connsiteX4" fmla="*/ 0 w 280068"/>
                <a:gd name="connsiteY4" fmla="*/ 210050 h 250060"/>
                <a:gd name="connsiteX5" fmla="*/ 97524 w 280068"/>
                <a:gd name="connsiteY5" fmla="*/ 210050 h 250060"/>
                <a:gd name="connsiteX6" fmla="*/ 51328 w 280068"/>
                <a:gd name="connsiteY6" fmla="*/ 250060 h 250060"/>
                <a:gd name="connsiteX7" fmla="*/ 0 w 280068"/>
                <a:gd name="connsiteY7" fmla="*/ 210050 h 250060"/>
                <a:gd name="connsiteX8" fmla="*/ 233890 w 280068"/>
                <a:gd name="connsiteY8" fmla="*/ 120028 h 250060"/>
                <a:gd name="connsiteX9" fmla="*/ 239058 w 280068"/>
                <a:gd name="connsiteY9" fmla="*/ 125208 h 250060"/>
                <a:gd name="connsiteX10" fmla="*/ 270065 w 280068"/>
                <a:gd name="connsiteY10" fmla="*/ 192546 h 250060"/>
                <a:gd name="connsiteX11" fmla="*/ 264897 w 280068"/>
                <a:gd name="connsiteY11" fmla="*/ 192546 h 250060"/>
                <a:gd name="connsiteX12" fmla="*/ 233890 w 280068"/>
                <a:gd name="connsiteY12" fmla="*/ 130388 h 250060"/>
                <a:gd name="connsiteX13" fmla="*/ 228722 w 280068"/>
                <a:gd name="connsiteY13" fmla="*/ 130388 h 250060"/>
                <a:gd name="connsiteX14" fmla="*/ 202882 w 280068"/>
                <a:gd name="connsiteY14" fmla="*/ 192546 h 250060"/>
                <a:gd name="connsiteX15" fmla="*/ 192546 w 280068"/>
                <a:gd name="connsiteY15" fmla="*/ 192546 h 250060"/>
                <a:gd name="connsiteX16" fmla="*/ 223554 w 280068"/>
                <a:gd name="connsiteY16" fmla="*/ 125208 h 250060"/>
                <a:gd name="connsiteX17" fmla="*/ 233890 w 280068"/>
                <a:gd name="connsiteY17" fmla="*/ 120028 h 250060"/>
                <a:gd name="connsiteX18" fmla="*/ 51345 w 280068"/>
                <a:gd name="connsiteY18" fmla="*/ 120028 h 250060"/>
                <a:gd name="connsiteX19" fmla="*/ 56513 w 280068"/>
                <a:gd name="connsiteY19" fmla="*/ 125208 h 250060"/>
                <a:gd name="connsiteX20" fmla="*/ 87521 w 280068"/>
                <a:gd name="connsiteY20" fmla="*/ 192546 h 250060"/>
                <a:gd name="connsiteX21" fmla="*/ 82353 w 280068"/>
                <a:gd name="connsiteY21" fmla="*/ 192546 h 250060"/>
                <a:gd name="connsiteX22" fmla="*/ 51345 w 280068"/>
                <a:gd name="connsiteY22" fmla="*/ 130388 h 250060"/>
                <a:gd name="connsiteX23" fmla="*/ 46177 w 280068"/>
                <a:gd name="connsiteY23" fmla="*/ 130388 h 250060"/>
                <a:gd name="connsiteX24" fmla="*/ 20338 w 280068"/>
                <a:gd name="connsiteY24" fmla="*/ 192546 h 250060"/>
                <a:gd name="connsiteX25" fmla="*/ 10002 w 280068"/>
                <a:gd name="connsiteY25" fmla="*/ 192546 h 250060"/>
                <a:gd name="connsiteX26" fmla="*/ 41009 w 280068"/>
                <a:gd name="connsiteY26" fmla="*/ 125208 h 250060"/>
                <a:gd name="connsiteX27" fmla="*/ 51345 w 280068"/>
                <a:gd name="connsiteY27" fmla="*/ 120028 h 250060"/>
                <a:gd name="connsiteX28" fmla="*/ 138783 w 280068"/>
                <a:gd name="connsiteY28" fmla="*/ 47895 h 250060"/>
                <a:gd name="connsiteX29" fmla="*/ 128406 w 280068"/>
                <a:gd name="connsiteY29" fmla="*/ 58283 h 250060"/>
                <a:gd name="connsiteX30" fmla="*/ 138783 w 280068"/>
                <a:gd name="connsiteY30" fmla="*/ 68670 h 250060"/>
                <a:gd name="connsiteX31" fmla="*/ 149161 w 280068"/>
                <a:gd name="connsiteY31" fmla="*/ 58283 h 250060"/>
                <a:gd name="connsiteX32" fmla="*/ 138783 w 280068"/>
                <a:gd name="connsiteY32" fmla="*/ 47895 h 250060"/>
                <a:gd name="connsiteX33" fmla="*/ 128406 w 280068"/>
                <a:gd name="connsiteY33" fmla="*/ 37508 h 250060"/>
                <a:gd name="connsiteX34" fmla="*/ 149161 w 280068"/>
                <a:gd name="connsiteY34" fmla="*/ 37508 h 250060"/>
                <a:gd name="connsiteX35" fmla="*/ 149161 w 280068"/>
                <a:gd name="connsiteY35" fmla="*/ 42702 h 250060"/>
                <a:gd name="connsiteX36" fmla="*/ 154349 w 280068"/>
                <a:gd name="connsiteY36" fmla="*/ 47895 h 250060"/>
                <a:gd name="connsiteX37" fmla="*/ 237369 w 280068"/>
                <a:gd name="connsiteY37" fmla="*/ 84251 h 250060"/>
                <a:gd name="connsiteX38" fmla="*/ 237369 w 280068"/>
                <a:gd name="connsiteY38" fmla="*/ 99832 h 250060"/>
                <a:gd name="connsiteX39" fmla="*/ 221803 w 280068"/>
                <a:gd name="connsiteY39" fmla="*/ 99832 h 250060"/>
                <a:gd name="connsiteX40" fmla="*/ 154349 w 280068"/>
                <a:gd name="connsiteY40" fmla="*/ 68670 h 250060"/>
                <a:gd name="connsiteX41" fmla="*/ 138783 w 280068"/>
                <a:gd name="connsiteY41" fmla="*/ 73864 h 250060"/>
                <a:gd name="connsiteX42" fmla="*/ 128406 w 280068"/>
                <a:gd name="connsiteY42" fmla="*/ 68670 h 250060"/>
                <a:gd name="connsiteX43" fmla="*/ 55763 w 280068"/>
                <a:gd name="connsiteY43" fmla="*/ 99832 h 250060"/>
                <a:gd name="connsiteX44" fmla="*/ 50574 w 280068"/>
                <a:gd name="connsiteY44" fmla="*/ 105025 h 250060"/>
                <a:gd name="connsiteX45" fmla="*/ 40197 w 280068"/>
                <a:gd name="connsiteY45" fmla="*/ 99832 h 250060"/>
                <a:gd name="connsiteX46" fmla="*/ 40197 w 280068"/>
                <a:gd name="connsiteY46" fmla="*/ 84251 h 250060"/>
                <a:gd name="connsiteX47" fmla="*/ 123217 w 280068"/>
                <a:gd name="connsiteY47" fmla="*/ 47895 h 250060"/>
                <a:gd name="connsiteX48" fmla="*/ 128406 w 280068"/>
                <a:gd name="connsiteY48" fmla="*/ 42702 h 250060"/>
                <a:gd name="connsiteX49" fmla="*/ 128406 w 280068"/>
                <a:gd name="connsiteY49" fmla="*/ 37508 h 250060"/>
                <a:gd name="connsiteX50" fmla="*/ 140033 w 280068"/>
                <a:gd name="connsiteY50" fmla="*/ 0 h 250060"/>
                <a:gd name="connsiteX51" fmla="*/ 150035 w 280068"/>
                <a:gd name="connsiteY51" fmla="*/ 10837 h 250060"/>
                <a:gd name="connsiteX52" fmla="*/ 160037 w 280068"/>
                <a:gd name="connsiteY52" fmla="*/ 10837 h 250060"/>
                <a:gd name="connsiteX53" fmla="*/ 160037 w 280068"/>
                <a:gd name="connsiteY53" fmla="*/ 21673 h 250060"/>
                <a:gd name="connsiteX54" fmla="*/ 150035 w 280068"/>
                <a:gd name="connsiteY54" fmla="*/ 32509 h 250060"/>
                <a:gd name="connsiteX55" fmla="*/ 130030 w 280068"/>
                <a:gd name="connsiteY55" fmla="*/ 32509 h 250060"/>
                <a:gd name="connsiteX56" fmla="*/ 125029 w 280068"/>
                <a:gd name="connsiteY56" fmla="*/ 21673 h 250060"/>
                <a:gd name="connsiteX57" fmla="*/ 125029 w 280068"/>
                <a:gd name="connsiteY57" fmla="*/ 10837 h 250060"/>
                <a:gd name="connsiteX58" fmla="*/ 130030 w 280068"/>
                <a:gd name="connsiteY58" fmla="*/ 10837 h 250060"/>
                <a:gd name="connsiteX59" fmla="*/ 135032 w 280068"/>
                <a:gd name="connsiteY59" fmla="*/ 10837 h 250060"/>
                <a:gd name="connsiteX60" fmla="*/ 140033 w 280068"/>
                <a:gd name="connsiteY60" fmla="*/ 0 h 250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80068" h="250060">
                  <a:moveTo>
                    <a:pt x="182544" y="210050"/>
                  </a:moveTo>
                  <a:lnTo>
                    <a:pt x="280068" y="210050"/>
                  </a:lnTo>
                  <a:cubicBezTo>
                    <a:pt x="274935" y="230055"/>
                    <a:pt x="254404" y="250060"/>
                    <a:pt x="233873" y="250060"/>
                  </a:cubicBezTo>
                  <a:cubicBezTo>
                    <a:pt x="208208" y="250060"/>
                    <a:pt x="187677" y="230055"/>
                    <a:pt x="182544" y="210050"/>
                  </a:cubicBezTo>
                  <a:close/>
                  <a:moveTo>
                    <a:pt x="0" y="210050"/>
                  </a:moveTo>
                  <a:lnTo>
                    <a:pt x="97524" y="210050"/>
                  </a:lnTo>
                  <a:cubicBezTo>
                    <a:pt x="92391" y="230055"/>
                    <a:pt x="71860" y="250060"/>
                    <a:pt x="51328" y="250060"/>
                  </a:cubicBezTo>
                  <a:cubicBezTo>
                    <a:pt x="25664" y="250060"/>
                    <a:pt x="5133" y="230055"/>
                    <a:pt x="0" y="210050"/>
                  </a:cubicBezTo>
                  <a:close/>
                  <a:moveTo>
                    <a:pt x="233890" y="120028"/>
                  </a:moveTo>
                  <a:cubicBezTo>
                    <a:pt x="233890" y="120028"/>
                    <a:pt x="239058" y="120028"/>
                    <a:pt x="239058" y="125208"/>
                  </a:cubicBezTo>
                  <a:cubicBezTo>
                    <a:pt x="239058" y="125208"/>
                    <a:pt x="239058" y="125208"/>
                    <a:pt x="270065" y="192546"/>
                  </a:cubicBezTo>
                  <a:cubicBezTo>
                    <a:pt x="270065" y="192546"/>
                    <a:pt x="270065" y="192546"/>
                    <a:pt x="264897" y="192546"/>
                  </a:cubicBezTo>
                  <a:cubicBezTo>
                    <a:pt x="264897" y="192546"/>
                    <a:pt x="264897" y="192546"/>
                    <a:pt x="233890" y="130388"/>
                  </a:cubicBezTo>
                  <a:cubicBezTo>
                    <a:pt x="233890" y="125208"/>
                    <a:pt x="228722" y="125208"/>
                    <a:pt x="228722" y="130388"/>
                  </a:cubicBezTo>
                  <a:cubicBezTo>
                    <a:pt x="228722" y="130388"/>
                    <a:pt x="228722" y="130388"/>
                    <a:pt x="202882" y="192546"/>
                  </a:cubicBezTo>
                  <a:lnTo>
                    <a:pt x="192546" y="192546"/>
                  </a:lnTo>
                  <a:cubicBezTo>
                    <a:pt x="192546" y="192546"/>
                    <a:pt x="192546" y="192546"/>
                    <a:pt x="223554" y="125208"/>
                  </a:cubicBezTo>
                  <a:cubicBezTo>
                    <a:pt x="223554" y="120028"/>
                    <a:pt x="228722" y="120028"/>
                    <a:pt x="233890" y="120028"/>
                  </a:cubicBezTo>
                  <a:close/>
                  <a:moveTo>
                    <a:pt x="51345" y="120028"/>
                  </a:moveTo>
                  <a:cubicBezTo>
                    <a:pt x="51345" y="120028"/>
                    <a:pt x="56513" y="120028"/>
                    <a:pt x="56513" y="125208"/>
                  </a:cubicBezTo>
                  <a:cubicBezTo>
                    <a:pt x="56513" y="125208"/>
                    <a:pt x="56513" y="125208"/>
                    <a:pt x="87521" y="192546"/>
                  </a:cubicBezTo>
                  <a:cubicBezTo>
                    <a:pt x="87521" y="192546"/>
                    <a:pt x="87521" y="192546"/>
                    <a:pt x="82353" y="192546"/>
                  </a:cubicBezTo>
                  <a:cubicBezTo>
                    <a:pt x="82353" y="192546"/>
                    <a:pt x="82353" y="192546"/>
                    <a:pt x="51345" y="130388"/>
                  </a:cubicBezTo>
                  <a:cubicBezTo>
                    <a:pt x="51345" y="125208"/>
                    <a:pt x="46177" y="125208"/>
                    <a:pt x="46177" y="130388"/>
                  </a:cubicBezTo>
                  <a:cubicBezTo>
                    <a:pt x="46177" y="130388"/>
                    <a:pt x="46177" y="130388"/>
                    <a:pt x="20338" y="192546"/>
                  </a:cubicBezTo>
                  <a:lnTo>
                    <a:pt x="10002" y="192546"/>
                  </a:lnTo>
                  <a:cubicBezTo>
                    <a:pt x="10002" y="192546"/>
                    <a:pt x="10002" y="192546"/>
                    <a:pt x="41009" y="125208"/>
                  </a:cubicBezTo>
                  <a:cubicBezTo>
                    <a:pt x="41009" y="120028"/>
                    <a:pt x="46177" y="120028"/>
                    <a:pt x="51345" y="120028"/>
                  </a:cubicBezTo>
                  <a:close/>
                  <a:moveTo>
                    <a:pt x="138783" y="47895"/>
                  </a:moveTo>
                  <a:cubicBezTo>
                    <a:pt x="133594" y="47895"/>
                    <a:pt x="128406" y="53089"/>
                    <a:pt x="128406" y="58283"/>
                  </a:cubicBezTo>
                  <a:cubicBezTo>
                    <a:pt x="128406" y="63476"/>
                    <a:pt x="133594" y="68670"/>
                    <a:pt x="138783" y="68670"/>
                  </a:cubicBezTo>
                  <a:cubicBezTo>
                    <a:pt x="143972" y="68670"/>
                    <a:pt x="149161" y="63476"/>
                    <a:pt x="149161" y="58283"/>
                  </a:cubicBezTo>
                  <a:cubicBezTo>
                    <a:pt x="149161" y="53089"/>
                    <a:pt x="143972" y="47895"/>
                    <a:pt x="138783" y="47895"/>
                  </a:cubicBezTo>
                  <a:close/>
                  <a:moveTo>
                    <a:pt x="128406" y="37508"/>
                  </a:moveTo>
                  <a:cubicBezTo>
                    <a:pt x="128406" y="37508"/>
                    <a:pt x="128406" y="37508"/>
                    <a:pt x="149161" y="37508"/>
                  </a:cubicBezTo>
                  <a:cubicBezTo>
                    <a:pt x="149161" y="37508"/>
                    <a:pt x="149161" y="37508"/>
                    <a:pt x="149161" y="42702"/>
                  </a:cubicBezTo>
                  <a:cubicBezTo>
                    <a:pt x="154349" y="42702"/>
                    <a:pt x="154349" y="42702"/>
                    <a:pt x="154349" y="47895"/>
                  </a:cubicBezTo>
                  <a:cubicBezTo>
                    <a:pt x="185482" y="47895"/>
                    <a:pt x="216614" y="63476"/>
                    <a:pt x="237369" y="84251"/>
                  </a:cubicBezTo>
                  <a:cubicBezTo>
                    <a:pt x="242558" y="89444"/>
                    <a:pt x="242558" y="99832"/>
                    <a:pt x="237369" y="99832"/>
                  </a:cubicBezTo>
                  <a:cubicBezTo>
                    <a:pt x="232181" y="105025"/>
                    <a:pt x="226992" y="105025"/>
                    <a:pt x="221803" y="99832"/>
                  </a:cubicBezTo>
                  <a:cubicBezTo>
                    <a:pt x="201048" y="84251"/>
                    <a:pt x="180293" y="68670"/>
                    <a:pt x="154349" y="68670"/>
                  </a:cubicBezTo>
                  <a:cubicBezTo>
                    <a:pt x="149161" y="73864"/>
                    <a:pt x="143972" y="73864"/>
                    <a:pt x="138783" y="73864"/>
                  </a:cubicBezTo>
                  <a:cubicBezTo>
                    <a:pt x="133594" y="73864"/>
                    <a:pt x="128406" y="73864"/>
                    <a:pt x="128406" y="68670"/>
                  </a:cubicBezTo>
                  <a:cubicBezTo>
                    <a:pt x="102462" y="68670"/>
                    <a:pt x="76518" y="84251"/>
                    <a:pt x="55763" y="99832"/>
                  </a:cubicBezTo>
                  <a:cubicBezTo>
                    <a:pt x="55763" y="105025"/>
                    <a:pt x="50574" y="105025"/>
                    <a:pt x="50574" y="105025"/>
                  </a:cubicBezTo>
                  <a:cubicBezTo>
                    <a:pt x="45385" y="105025"/>
                    <a:pt x="45385" y="105025"/>
                    <a:pt x="40197" y="99832"/>
                  </a:cubicBezTo>
                  <a:cubicBezTo>
                    <a:pt x="35008" y="99832"/>
                    <a:pt x="35008" y="89444"/>
                    <a:pt x="40197" y="84251"/>
                  </a:cubicBezTo>
                  <a:cubicBezTo>
                    <a:pt x="66140" y="63476"/>
                    <a:pt x="92084" y="47895"/>
                    <a:pt x="123217" y="47895"/>
                  </a:cubicBezTo>
                  <a:cubicBezTo>
                    <a:pt x="128406" y="42702"/>
                    <a:pt x="128406" y="42702"/>
                    <a:pt x="128406" y="42702"/>
                  </a:cubicBezTo>
                  <a:cubicBezTo>
                    <a:pt x="128406" y="42702"/>
                    <a:pt x="128406" y="42702"/>
                    <a:pt x="128406" y="37508"/>
                  </a:cubicBezTo>
                  <a:close/>
                  <a:moveTo>
                    <a:pt x="140033" y="0"/>
                  </a:moveTo>
                  <a:cubicBezTo>
                    <a:pt x="145034" y="0"/>
                    <a:pt x="150035" y="5418"/>
                    <a:pt x="150035" y="10837"/>
                  </a:cubicBezTo>
                  <a:cubicBezTo>
                    <a:pt x="155036" y="10837"/>
                    <a:pt x="155036" y="10837"/>
                    <a:pt x="160037" y="10837"/>
                  </a:cubicBezTo>
                  <a:cubicBezTo>
                    <a:pt x="160037" y="16255"/>
                    <a:pt x="160037" y="16255"/>
                    <a:pt x="160037" y="21673"/>
                  </a:cubicBezTo>
                  <a:cubicBezTo>
                    <a:pt x="160037" y="21673"/>
                    <a:pt x="160037" y="21673"/>
                    <a:pt x="150035" y="32509"/>
                  </a:cubicBezTo>
                  <a:cubicBezTo>
                    <a:pt x="150035" y="32509"/>
                    <a:pt x="150035" y="32509"/>
                    <a:pt x="130030" y="32509"/>
                  </a:cubicBezTo>
                  <a:cubicBezTo>
                    <a:pt x="130030" y="32509"/>
                    <a:pt x="130030" y="32509"/>
                    <a:pt x="125029" y="21673"/>
                  </a:cubicBezTo>
                  <a:cubicBezTo>
                    <a:pt x="125029" y="16255"/>
                    <a:pt x="125029" y="16255"/>
                    <a:pt x="125029" y="10837"/>
                  </a:cubicBezTo>
                  <a:cubicBezTo>
                    <a:pt x="125029" y="10837"/>
                    <a:pt x="125029" y="10837"/>
                    <a:pt x="130030" y="10837"/>
                  </a:cubicBezTo>
                  <a:cubicBezTo>
                    <a:pt x="130030" y="10837"/>
                    <a:pt x="130030" y="10837"/>
                    <a:pt x="135032" y="10837"/>
                  </a:cubicBezTo>
                  <a:cubicBezTo>
                    <a:pt x="135032" y="5418"/>
                    <a:pt x="135032" y="0"/>
                    <a:pt x="140033" y="0"/>
                  </a:cubicBezTo>
                  <a:close/>
                </a:path>
              </a:pathLst>
            </a:custGeom>
            <a:solidFill>
              <a:schemeClr val="accent4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6" name="千图PPT彼岸天：ID 8661124库_组合 5"/>
          <p:cNvGrpSpPr/>
          <p:nvPr>
            <p:custDataLst>
              <p:tags r:id="rId5"/>
            </p:custDataLst>
          </p:nvPr>
        </p:nvGrpSpPr>
        <p:grpSpPr>
          <a:xfrm>
            <a:off x="6815277" y="4576553"/>
            <a:ext cx="4430099" cy="624349"/>
            <a:chOff x="7068108" y="4434690"/>
            <a:chExt cx="4430099" cy="624349"/>
          </a:xfrm>
        </p:grpSpPr>
        <p:sp>
          <p:nvSpPr>
            <p:cNvPr id="22" name="菱形 21"/>
            <p:cNvSpPr/>
            <p:nvPr/>
          </p:nvSpPr>
          <p:spPr>
            <a:xfrm>
              <a:off x="7068108" y="4434690"/>
              <a:ext cx="624349" cy="624349"/>
            </a:xfrm>
            <a:prstGeom prst="diamond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anchor="ctr">
              <a:normAutofit/>
            </a:bodyPr>
            <a:lstStyle/>
            <a:p>
              <a:pPr algn="ctr"/>
              <a:r>
                <a:rPr lang="en-US" altLang="zh-CN">
                  <a:solidFill>
                    <a:schemeClr val="bg1"/>
                  </a:solidFill>
                  <a:latin typeface="Impact" panose="020B0806030902050204" pitchFamily="34" charset="0"/>
                </a:rPr>
                <a:t>04</a:t>
              </a:r>
            </a:p>
          </p:txBody>
        </p:sp>
        <p:grpSp>
          <p:nvGrpSpPr>
            <p:cNvPr id="23" name="组合 22"/>
            <p:cNvGrpSpPr/>
            <p:nvPr/>
          </p:nvGrpSpPr>
          <p:grpSpPr>
            <a:xfrm>
              <a:off x="7535633" y="4465248"/>
              <a:ext cx="3962574" cy="563232"/>
              <a:chOff x="6444107" y="1469392"/>
              <a:chExt cx="4232109" cy="563232"/>
            </a:xfrm>
          </p:grpSpPr>
          <p:sp>
            <p:nvSpPr>
              <p:cNvPr id="24" name="文本框 31"/>
              <p:cNvSpPr txBox="1"/>
              <p:nvPr/>
            </p:nvSpPr>
            <p:spPr>
              <a:xfrm>
                <a:off x="6444107" y="1469392"/>
                <a:ext cx="4232109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lnSpcReduction="10000"/>
              </a:bodyPr>
              <a:lstStyle/>
              <a:p>
                <a:r>
                  <a:rPr lang="zh-CN" altLang="en-US" sz="1600" b="1" dirty="0">
                    <a:solidFill>
                      <a:schemeClr val="accent4">
                        <a:lumMod val="100000"/>
                      </a:schemeClr>
                    </a:solidFill>
                  </a:rPr>
                  <a:t>输入标题文本</a:t>
                </a:r>
              </a:p>
            </p:txBody>
          </p:sp>
          <p:sp>
            <p:nvSpPr>
              <p:cNvPr id="25" name="文本框 32"/>
              <p:cNvSpPr txBox="1"/>
              <p:nvPr/>
            </p:nvSpPr>
            <p:spPr>
              <a:xfrm>
                <a:off x="6444107" y="1712256"/>
                <a:ext cx="4232109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</a:rPr>
                  <a:t>请替换文字内容复制你的内容到此 </a:t>
                </a:r>
              </a:p>
            </p:txBody>
          </p:sp>
        </p:grpSp>
      </p:grpSp>
      <p:grpSp>
        <p:nvGrpSpPr>
          <p:cNvPr id="7" name="千图PPT彼岸天：ID 8661124库_组合 6"/>
          <p:cNvGrpSpPr/>
          <p:nvPr>
            <p:custDataLst>
              <p:tags r:id="rId6"/>
            </p:custDataLst>
          </p:nvPr>
        </p:nvGrpSpPr>
        <p:grpSpPr>
          <a:xfrm>
            <a:off x="6815277" y="3603401"/>
            <a:ext cx="4430099" cy="624349"/>
            <a:chOff x="7068108" y="3556114"/>
            <a:chExt cx="4430099" cy="624349"/>
          </a:xfrm>
        </p:grpSpPr>
        <p:sp>
          <p:nvSpPr>
            <p:cNvPr id="18" name="菱形 17"/>
            <p:cNvSpPr/>
            <p:nvPr/>
          </p:nvSpPr>
          <p:spPr>
            <a:xfrm>
              <a:off x="7068108" y="3556114"/>
              <a:ext cx="624349" cy="624349"/>
            </a:xfrm>
            <a:prstGeom prst="diamond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anchor="ctr">
              <a:normAutofit/>
            </a:bodyPr>
            <a:lstStyle/>
            <a:p>
              <a:pPr algn="ctr"/>
              <a:r>
                <a:rPr lang="en-US" altLang="zh-CN">
                  <a:solidFill>
                    <a:schemeClr val="bg1"/>
                  </a:solidFill>
                  <a:latin typeface="Impact" panose="020B0806030902050204" pitchFamily="34" charset="0"/>
                </a:rPr>
                <a:t>03</a:t>
              </a: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7535633" y="3586672"/>
              <a:ext cx="3962574" cy="563232"/>
              <a:chOff x="6444107" y="1469392"/>
              <a:chExt cx="4232109" cy="563232"/>
            </a:xfrm>
          </p:grpSpPr>
          <p:sp>
            <p:nvSpPr>
              <p:cNvPr id="20" name="文本框 35"/>
              <p:cNvSpPr txBox="1"/>
              <p:nvPr/>
            </p:nvSpPr>
            <p:spPr>
              <a:xfrm>
                <a:off x="6444107" y="1469392"/>
                <a:ext cx="4232109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lnSpcReduction="10000"/>
              </a:bodyPr>
              <a:lstStyle/>
              <a:p>
                <a:r>
                  <a:rPr lang="zh-CN" altLang="en-US" sz="1600" b="1" dirty="0">
                    <a:solidFill>
                      <a:schemeClr val="accent3">
                        <a:lumMod val="100000"/>
                      </a:schemeClr>
                    </a:solidFill>
                  </a:rPr>
                  <a:t>输入标题文本</a:t>
                </a:r>
              </a:p>
            </p:txBody>
          </p:sp>
          <p:sp>
            <p:nvSpPr>
              <p:cNvPr id="21" name="文本框 36"/>
              <p:cNvSpPr txBox="1"/>
              <p:nvPr/>
            </p:nvSpPr>
            <p:spPr>
              <a:xfrm>
                <a:off x="6444107" y="1712256"/>
                <a:ext cx="4232109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</a:rPr>
                  <a:t>请替换文字内容复制你的内容到此 </a:t>
                </a:r>
              </a:p>
            </p:txBody>
          </p:sp>
        </p:grpSp>
      </p:grpSp>
      <p:grpSp>
        <p:nvGrpSpPr>
          <p:cNvPr id="8" name="千图PPT彼岸天：ID 8661124库_组合 7"/>
          <p:cNvGrpSpPr/>
          <p:nvPr>
            <p:custDataLst>
              <p:tags r:id="rId7"/>
            </p:custDataLst>
          </p:nvPr>
        </p:nvGrpSpPr>
        <p:grpSpPr>
          <a:xfrm>
            <a:off x="6815277" y="2630250"/>
            <a:ext cx="4430099" cy="624349"/>
            <a:chOff x="7068108" y="2677538"/>
            <a:chExt cx="4430099" cy="624349"/>
          </a:xfrm>
        </p:grpSpPr>
        <p:sp>
          <p:nvSpPr>
            <p:cNvPr id="14" name="菱形 13"/>
            <p:cNvSpPr/>
            <p:nvPr/>
          </p:nvSpPr>
          <p:spPr>
            <a:xfrm>
              <a:off x="7068108" y="2677538"/>
              <a:ext cx="624349" cy="624349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/>
              <a:r>
                <a:rPr lang="en-US" altLang="zh-CN">
                  <a:solidFill>
                    <a:schemeClr val="bg1"/>
                  </a:solidFill>
                  <a:latin typeface="Impact" panose="020B0806030902050204" pitchFamily="34" charset="0"/>
                </a:rPr>
                <a:t>02</a:t>
              </a: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7535633" y="2708096"/>
              <a:ext cx="3962574" cy="563232"/>
              <a:chOff x="6444107" y="1469392"/>
              <a:chExt cx="4232109" cy="563232"/>
            </a:xfrm>
          </p:grpSpPr>
          <p:sp>
            <p:nvSpPr>
              <p:cNvPr id="16" name="文本框 39"/>
              <p:cNvSpPr txBox="1"/>
              <p:nvPr/>
            </p:nvSpPr>
            <p:spPr>
              <a:xfrm>
                <a:off x="6444107" y="1469392"/>
                <a:ext cx="4232109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lnSpcReduction="10000"/>
              </a:bodyPr>
              <a:lstStyle/>
              <a:p>
                <a:r>
                  <a:rPr lang="zh-CN" altLang="en-US" sz="1600" b="1" dirty="0">
                    <a:solidFill>
                      <a:schemeClr val="accent2">
                        <a:lumMod val="100000"/>
                      </a:schemeClr>
                    </a:solidFill>
                  </a:rPr>
                  <a:t>输入标题文本</a:t>
                </a:r>
              </a:p>
            </p:txBody>
          </p:sp>
          <p:sp>
            <p:nvSpPr>
              <p:cNvPr id="17" name="文本框 40"/>
              <p:cNvSpPr txBox="1"/>
              <p:nvPr/>
            </p:nvSpPr>
            <p:spPr>
              <a:xfrm>
                <a:off x="6444107" y="1712256"/>
                <a:ext cx="4232109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</a:rPr>
                  <a:t>请替换文字内容复制你的内容到此 </a:t>
                </a:r>
              </a:p>
            </p:txBody>
          </p:sp>
        </p:grpSp>
      </p:grpSp>
      <p:grpSp>
        <p:nvGrpSpPr>
          <p:cNvPr id="9" name="千图PPT彼岸天：ID 8661124库_组合 8"/>
          <p:cNvGrpSpPr/>
          <p:nvPr>
            <p:custDataLst>
              <p:tags r:id="rId8"/>
            </p:custDataLst>
          </p:nvPr>
        </p:nvGrpSpPr>
        <p:grpSpPr>
          <a:xfrm>
            <a:off x="6815278" y="1657099"/>
            <a:ext cx="4430097" cy="624349"/>
            <a:chOff x="7068110" y="1798962"/>
            <a:chExt cx="4430097" cy="624349"/>
          </a:xfrm>
        </p:grpSpPr>
        <p:sp>
          <p:nvSpPr>
            <p:cNvPr id="10" name="菱形 9"/>
            <p:cNvSpPr/>
            <p:nvPr/>
          </p:nvSpPr>
          <p:spPr>
            <a:xfrm>
              <a:off x="7068110" y="1798962"/>
              <a:ext cx="624349" cy="624349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anchor="ctr">
              <a:normAutofit/>
            </a:bodyPr>
            <a:lstStyle/>
            <a:p>
              <a:pPr algn="ctr"/>
              <a:r>
                <a:rPr lang="en-US" altLang="zh-CN">
                  <a:solidFill>
                    <a:schemeClr val="bg1"/>
                  </a:solidFill>
                  <a:latin typeface="Impact" panose="020B0806030902050204" pitchFamily="34" charset="0"/>
                </a:rPr>
                <a:t>01</a:t>
              </a:r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7535633" y="1829520"/>
              <a:ext cx="3962574" cy="563232"/>
              <a:chOff x="6444107" y="1469392"/>
              <a:chExt cx="4232109" cy="563232"/>
            </a:xfrm>
          </p:grpSpPr>
          <p:sp>
            <p:nvSpPr>
              <p:cNvPr id="12" name="文本框 43"/>
              <p:cNvSpPr txBox="1"/>
              <p:nvPr/>
            </p:nvSpPr>
            <p:spPr>
              <a:xfrm>
                <a:off x="6444107" y="1469392"/>
                <a:ext cx="4232109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lnSpcReduction="10000"/>
              </a:bodyPr>
              <a:lstStyle/>
              <a:p>
                <a:r>
                  <a:rPr lang="zh-CN" altLang="en-US" sz="1600" b="1" dirty="0">
                    <a:solidFill>
                      <a:schemeClr val="accent1">
                        <a:lumMod val="100000"/>
                      </a:schemeClr>
                    </a:solidFill>
                  </a:rPr>
                  <a:t>输入标题文本</a:t>
                </a:r>
              </a:p>
            </p:txBody>
          </p:sp>
          <p:sp>
            <p:nvSpPr>
              <p:cNvPr id="13" name="文本框 44"/>
              <p:cNvSpPr txBox="1"/>
              <p:nvPr/>
            </p:nvSpPr>
            <p:spPr>
              <a:xfrm>
                <a:off x="6444107" y="1712256"/>
                <a:ext cx="4232109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</a:rPr>
                  <a:t>请替换文字内容复制你的内容到此 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gallery dir="l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_文本框 6"/>
          <p:cNvSpPr txBox="1"/>
          <p:nvPr>
            <p:custDataLst>
              <p:tags r:id="rId1"/>
            </p:custDataLst>
          </p:nvPr>
        </p:nvSpPr>
        <p:spPr>
          <a:xfrm>
            <a:off x="3366108" y="2210037"/>
            <a:ext cx="7366119" cy="145052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800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方正有猫在简体" panose="02000000000000000000" pitchFamily="2" charset="-122"/>
                <a:ea typeface="方正有猫在简体" panose="02000000000000000000" pitchFamily="2" charset="-122"/>
              </a:rPr>
              <a:t>感谢您的观看！</a:t>
            </a:r>
          </a:p>
        </p:txBody>
      </p:sp>
      <p:sp>
        <p:nvSpPr>
          <p:cNvPr id="5" name="PA_矩形 12"/>
          <p:cNvSpPr/>
          <p:nvPr>
            <p:custDataLst>
              <p:tags r:id="rId2"/>
            </p:custDataLst>
          </p:nvPr>
        </p:nvSpPr>
        <p:spPr>
          <a:xfrm>
            <a:off x="2463800" y="3429730"/>
            <a:ext cx="87913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20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汉仪乐喵体简" panose="00020600040101010101" pitchFamily="18" charset="-122"/>
                <a:ea typeface="汉仪乐喵体简" panose="00020600040101010101" pitchFamily="18" charset="-122"/>
              </a:rPr>
              <a:t>Lorem ipsum dolor sit amet, consectetuer adipiscing elit.Aenean commodo ligula eget dolor. Aenean massa. Cum sociis natoque penatibus et magnis dis parturient ridiculus mus. Donec qu felis, ultricies nec.</a:t>
            </a:r>
          </a:p>
        </p:txBody>
      </p:sp>
      <p:sp>
        <p:nvSpPr>
          <p:cNvPr id="6" name="PA_文本框 13"/>
          <p:cNvSpPr txBox="1"/>
          <p:nvPr>
            <p:custDataLst>
              <p:tags r:id="rId3"/>
            </p:custDataLst>
          </p:nvPr>
        </p:nvSpPr>
        <p:spPr>
          <a:xfrm>
            <a:off x="4480471" y="4006025"/>
            <a:ext cx="3230880" cy="53403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汉仪乐喵体简" panose="00020600040101010101" pitchFamily="18" charset="-122"/>
                <a:ea typeface="汉仪乐喵体简" panose="00020600040101010101" pitchFamily="18" charset="-122"/>
              </a:rPr>
              <a:t>    日期：</a:t>
            </a:r>
            <a:r>
              <a:rPr lang="en-US" altLang="zh-CN" sz="240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汉仪乐喵体简" panose="00020600040101010101" pitchFamily="18" charset="-122"/>
                <a:ea typeface="汉仪乐喵体简" panose="00020600040101010101" pitchFamily="18" charset="-122"/>
              </a:rPr>
              <a:t>202X/12/30</a:t>
            </a:r>
            <a:endParaRPr lang="zh-CN" altLang="en-US" sz="2400" dirty="0">
              <a:solidFill>
                <a:schemeClr val="bg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汉仪乐喵体简" panose="00020600040101010101" pitchFamily="18" charset="-122"/>
              <a:ea typeface="汉仪乐喵体简" panose="00020600040101010101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5000">
        <p14:ripple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37942" y="2585259"/>
            <a:ext cx="1762771" cy="16413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10665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方正有猫在_GBK" panose="02000000000000000000" pitchFamily="2" charset="-122"/>
                <a:ea typeface="方正有猫在_GBK" panose="02000000000000000000" pitchFamily="2" charset="-122"/>
                <a:cs typeface="+mn-ea"/>
                <a:sym typeface="Arial" panose="020B0604020202020204" pitchFamily="34" charset="0"/>
              </a:rPr>
              <a:t>01</a:t>
            </a:r>
            <a:endParaRPr lang="zh-CN" altLang="en-US" sz="10665" dirty="0">
              <a:solidFill>
                <a:schemeClr val="bg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方正有猫在_GBK" panose="02000000000000000000" pitchFamily="2" charset="-122"/>
              <a:ea typeface="方正有猫在_GBK" panose="02000000000000000000" pitchFamily="2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534238" y="2766454"/>
            <a:ext cx="4164729" cy="700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4550" b="1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方正有猫在_GBK" panose="02000000000000000000" pitchFamily="2" charset="-122"/>
                <a:ea typeface="方正有猫在_GBK" panose="02000000000000000000" pitchFamily="2" charset="-122"/>
                <a:cs typeface="+mn-ea"/>
                <a:sym typeface="+mn-lt"/>
              </a:rPr>
              <a:t>文章背景知识</a:t>
            </a:r>
          </a:p>
        </p:txBody>
      </p:sp>
      <p:sp>
        <p:nvSpPr>
          <p:cNvPr id="4" name="TextBox 11"/>
          <p:cNvSpPr txBox="1"/>
          <p:nvPr/>
        </p:nvSpPr>
        <p:spPr>
          <a:xfrm>
            <a:off x="2433605" y="3581057"/>
            <a:ext cx="2346390" cy="296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2560" lvl="1" indent="-162560">
              <a:buFont typeface="Arial" panose="020B0604020202020204" pitchFamily="34" charset="0"/>
              <a:buChar char="•"/>
            </a:pPr>
            <a:r>
              <a:rPr lang="zh-CN" altLang="en-US" sz="1325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</a:t>
            </a:r>
            <a:endParaRPr lang="en-US" altLang="zh-CN" sz="1325" dirty="0">
              <a:solidFill>
                <a:schemeClr val="bg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11"/>
          <p:cNvSpPr txBox="1"/>
          <p:nvPr/>
        </p:nvSpPr>
        <p:spPr>
          <a:xfrm>
            <a:off x="4310268" y="3581057"/>
            <a:ext cx="2346390" cy="296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2560" lvl="1" indent="-162560">
              <a:buFont typeface="Arial" panose="020B0604020202020204" pitchFamily="34" charset="0"/>
              <a:buChar char="•"/>
            </a:pPr>
            <a:r>
              <a:rPr lang="zh-CN" altLang="en-US" sz="1325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</a:t>
            </a:r>
            <a:endParaRPr lang="en-US" altLang="zh-CN" sz="1325" dirty="0">
              <a:solidFill>
                <a:schemeClr val="bg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11"/>
          <p:cNvSpPr txBox="1"/>
          <p:nvPr/>
        </p:nvSpPr>
        <p:spPr>
          <a:xfrm>
            <a:off x="2433605" y="3930052"/>
            <a:ext cx="2346390" cy="296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2560" lvl="1" indent="-162560">
              <a:buFont typeface="Arial" panose="020B0604020202020204" pitchFamily="34" charset="0"/>
              <a:buChar char="•"/>
            </a:pPr>
            <a:r>
              <a:rPr lang="zh-CN" altLang="en-US" sz="1325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</a:t>
            </a:r>
            <a:endParaRPr lang="en-US" altLang="zh-CN" sz="1325" dirty="0">
              <a:solidFill>
                <a:schemeClr val="bg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Box 11"/>
          <p:cNvSpPr txBox="1"/>
          <p:nvPr/>
        </p:nvSpPr>
        <p:spPr>
          <a:xfrm>
            <a:off x="4310268" y="3930052"/>
            <a:ext cx="2346390" cy="296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2560" lvl="1" indent="-162560">
              <a:buFont typeface="Arial" panose="020B0604020202020204" pitchFamily="34" charset="0"/>
              <a:buChar char="•"/>
            </a:pPr>
            <a:r>
              <a:rPr lang="zh-CN" altLang="en-US" sz="1325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</a:t>
            </a:r>
            <a:endParaRPr lang="en-US" altLang="zh-CN" sz="1325" dirty="0">
              <a:solidFill>
                <a:schemeClr val="bg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千图PPT彼岸天：ID 8661124库_组合 1"/>
          <p:cNvGrpSpPr/>
          <p:nvPr>
            <p:custDataLst>
              <p:tags r:id="rId1"/>
            </p:custDataLst>
          </p:nvPr>
        </p:nvGrpSpPr>
        <p:grpSpPr>
          <a:xfrm>
            <a:off x="2027245" y="1481505"/>
            <a:ext cx="8137510" cy="2187193"/>
            <a:chOff x="1982276" y="1227505"/>
            <a:chExt cx="8137510" cy="2187193"/>
          </a:xfrm>
        </p:grpSpPr>
        <p:sp>
          <p:nvSpPr>
            <p:cNvPr id="4" name="Oval 74"/>
            <p:cNvSpPr/>
            <p:nvPr/>
          </p:nvSpPr>
          <p:spPr bwMode="auto">
            <a:xfrm>
              <a:off x="9729062" y="3023974"/>
              <a:ext cx="390724" cy="390724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" name="Freeform: Shape 75"/>
            <p:cNvSpPr/>
            <p:nvPr/>
          </p:nvSpPr>
          <p:spPr bwMode="auto">
            <a:xfrm rot="5400000" flipH="1">
              <a:off x="8401485" y="1697730"/>
              <a:ext cx="1107553" cy="1938325"/>
            </a:xfrm>
            <a:custGeom>
              <a:avLst/>
              <a:gdLst>
                <a:gd name="connsiteX0" fmla="*/ 0 w 1066164"/>
                <a:gd name="connsiteY0" fmla="*/ 533082 h 1066164"/>
                <a:gd name="connsiteX1" fmla="*/ 533082 w 1066164"/>
                <a:gd name="connsiteY1" fmla="*/ 0 h 1066164"/>
                <a:gd name="connsiteX2" fmla="*/ 1066164 w 1066164"/>
                <a:gd name="connsiteY2" fmla="*/ 533082 h 1066164"/>
                <a:gd name="connsiteX3" fmla="*/ 533082 w 1066164"/>
                <a:gd name="connsiteY3" fmla="*/ 1066164 h 1066164"/>
                <a:gd name="connsiteX4" fmla="*/ 0 w 1066164"/>
                <a:gd name="connsiteY4" fmla="*/ 533082 h 1066164"/>
                <a:gd name="connsiteX0-1" fmla="*/ 0 w 1066164"/>
                <a:gd name="connsiteY0-2" fmla="*/ 533082 h 1066164"/>
                <a:gd name="connsiteX1-3" fmla="*/ 533082 w 1066164"/>
                <a:gd name="connsiteY1-4" fmla="*/ 0 h 1066164"/>
                <a:gd name="connsiteX2-5" fmla="*/ 1066164 w 1066164"/>
                <a:gd name="connsiteY2-6" fmla="*/ 533082 h 1066164"/>
                <a:gd name="connsiteX3-7" fmla="*/ 533082 w 1066164"/>
                <a:gd name="connsiteY3-8" fmla="*/ 1066164 h 1066164"/>
                <a:gd name="connsiteX4-9" fmla="*/ 91440 w 1066164"/>
                <a:gd name="connsiteY4-10" fmla="*/ 624522 h 1066164"/>
                <a:gd name="connsiteX0-11" fmla="*/ 461439 w 994521"/>
                <a:gd name="connsiteY0-12" fmla="*/ 0 h 1066164"/>
                <a:gd name="connsiteX1-13" fmla="*/ 994521 w 994521"/>
                <a:gd name="connsiteY1-14" fmla="*/ 533082 h 1066164"/>
                <a:gd name="connsiteX2-15" fmla="*/ 461439 w 994521"/>
                <a:gd name="connsiteY2-16" fmla="*/ 1066164 h 1066164"/>
                <a:gd name="connsiteX3-17" fmla="*/ 19797 w 994521"/>
                <a:gd name="connsiteY3-18" fmla="*/ 624522 h 1066164"/>
                <a:gd name="connsiteX0-19" fmla="*/ 0 w 533082"/>
                <a:gd name="connsiteY0-20" fmla="*/ 0 h 1066164"/>
                <a:gd name="connsiteX1-21" fmla="*/ 533082 w 533082"/>
                <a:gd name="connsiteY1-22" fmla="*/ 533082 h 1066164"/>
                <a:gd name="connsiteX2-23" fmla="*/ 0 w 533082"/>
                <a:gd name="connsiteY2-24" fmla="*/ 1066164 h 106616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533082" h="1066164">
                  <a:moveTo>
                    <a:pt x="0" y="0"/>
                  </a:moveTo>
                  <a:cubicBezTo>
                    <a:pt x="294413" y="0"/>
                    <a:pt x="533082" y="238669"/>
                    <a:pt x="533082" y="533082"/>
                  </a:cubicBezTo>
                  <a:cubicBezTo>
                    <a:pt x="533082" y="827495"/>
                    <a:pt x="294413" y="1066164"/>
                    <a:pt x="0" y="1066164"/>
                  </a:cubicBezTo>
                </a:path>
              </a:pathLst>
            </a:custGeom>
            <a:noFill/>
            <a:ln w="381000">
              <a:solidFill>
                <a:schemeClr val="bg1">
                  <a:lumMod val="65000"/>
                </a:schemeClr>
              </a:solidFill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" name="Freeform: Shape 76"/>
            <p:cNvSpPr/>
            <p:nvPr/>
          </p:nvSpPr>
          <p:spPr>
            <a:xfrm>
              <a:off x="7986099" y="2098610"/>
              <a:ext cx="1938325" cy="1260003"/>
            </a:xfrm>
            <a:custGeom>
              <a:avLst/>
              <a:gdLst>
                <a:gd name="connsiteX0" fmla="*/ 1214556 w 2429112"/>
                <a:gd name="connsiteY0" fmla="*/ 0 h 1200150"/>
                <a:gd name="connsiteX1" fmla="*/ 2423604 w 2429112"/>
                <a:gd name="connsiteY1" fmla="*/ 1091063 h 1200150"/>
                <a:gd name="connsiteX2" fmla="*/ 2429112 w 2429112"/>
                <a:gd name="connsiteY2" fmla="*/ 1200150 h 1200150"/>
                <a:gd name="connsiteX3" fmla="*/ 0 w 2429112"/>
                <a:gd name="connsiteY3" fmla="*/ 1200150 h 1200150"/>
                <a:gd name="connsiteX4" fmla="*/ 5509 w 2429112"/>
                <a:gd name="connsiteY4" fmla="*/ 1091063 h 1200150"/>
                <a:gd name="connsiteX5" fmla="*/ 1214556 w 2429112"/>
                <a:gd name="connsiteY5" fmla="*/ 0 h 1200150"/>
                <a:gd name="connsiteX0-1" fmla="*/ 1214556 w 2429112"/>
                <a:gd name="connsiteY0-2" fmla="*/ 0 h 1420283"/>
                <a:gd name="connsiteX1-3" fmla="*/ 2423604 w 2429112"/>
                <a:gd name="connsiteY1-4" fmla="*/ 1091063 h 1420283"/>
                <a:gd name="connsiteX2-5" fmla="*/ 2429112 w 2429112"/>
                <a:gd name="connsiteY2-6" fmla="*/ 1200150 h 1420283"/>
                <a:gd name="connsiteX3-7" fmla="*/ 0 w 2429112"/>
                <a:gd name="connsiteY3-8" fmla="*/ 1200150 h 1420283"/>
                <a:gd name="connsiteX4-9" fmla="*/ 5509 w 2429112"/>
                <a:gd name="connsiteY4-10" fmla="*/ 1091063 h 1420283"/>
                <a:gd name="connsiteX5-11" fmla="*/ 1214556 w 2429112"/>
                <a:gd name="connsiteY5-12" fmla="*/ 0 h 1420283"/>
                <a:gd name="connsiteX0-13" fmla="*/ 0 w 2429112"/>
                <a:gd name="connsiteY0-14" fmla="*/ 1200150 h 1450099"/>
                <a:gd name="connsiteX1-15" fmla="*/ 5509 w 2429112"/>
                <a:gd name="connsiteY1-16" fmla="*/ 1091063 h 1450099"/>
                <a:gd name="connsiteX2-17" fmla="*/ 1214556 w 2429112"/>
                <a:gd name="connsiteY2-18" fmla="*/ 0 h 1450099"/>
                <a:gd name="connsiteX3-19" fmla="*/ 2423604 w 2429112"/>
                <a:gd name="connsiteY3-20" fmla="*/ 1091063 h 1450099"/>
                <a:gd name="connsiteX4-21" fmla="*/ 2429112 w 2429112"/>
                <a:gd name="connsiteY4-22" fmla="*/ 1200150 h 1450099"/>
                <a:gd name="connsiteX5-23" fmla="*/ 91440 w 2429112"/>
                <a:gd name="connsiteY5-24" fmla="*/ 1291590 h 1450099"/>
                <a:gd name="connsiteX0-25" fmla="*/ 0 w 2429112"/>
                <a:gd name="connsiteY0-26" fmla="*/ 1200150 h 1450099"/>
                <a:gd name="connsiteX1-27" fmla="*/ 5509 w 2429112"/>
                <a:gd name="connsiteY1-28" fmla="*/ 1091063 h 1450099"/>
                <a:gd name="connsiteX2-29" fmla="*/ 1214556 w 2429112"/>
                <a:gd name="connsiteY2-30" fmla="*/ 0 h 1450099"/>
                <a:gd name="connsiteX3-31" fmla="*/ 2423604 w 2429112"/>
                <a:gd name="connsiteY3-32" fmla="*/ 1091063 h 1450099"/>
                <a:gd name="connsiteX4-33" fmla="*/ 2429112 w 2429112"/>
                <a:gd name="connsiteY4-34" fmla="*/ 1200150 h 1450099"/>
                <a:gd name="connsiteX5-35" fmla="*/ 43815 w 2429112"/>
                <a:gd name="connsiteY5-36" fmla="*/ 1291590 h 1450099"/>
                <a:gd name="connsiteX0-37" fmla="*/ 0 w 2429112"/>
                <a:gd name="connsiteY0-38" fmla="*/ 1200150 h 1450099"/>
                <a:gd name="connsiteX1-39" fmla="*/ 5509 w 2429112"/>
                <a:gd name="connsiteY1-40" fmla="*/ 1091063 h 1450099"/>
                <a:gd name="connsiteX2-41" fmla="*/ 1214556 w 2429112"/>
                <a:gd name="connsiteY2-42" fmla="*/ 0 h 1450099"/>
                <a:gd name="connsiteX3-43" fmla="*/ 2423604 w 2429112"/>
                <a:gd name="connsiteY3-44" fmla="*/ 1091063 h 1450099"/>
                <a:gd name="connsiteX4-45" fmla="*/ 2429112 w 2429112"/>
                <a:gd name="connsiteY4-46" fmla="*/ 1200150 h 1450099"/>
                <a:gd name="connsiteX5-47" fmla="*/ 34290 w 2429112"/>
                <a:gd name="connsiteY5-48" fmla="*/ 1291590 h 1450099"/>
                <a:gd name="connsiteX0-49" fmla="*/ 0 w 2429112"/>
                <a:gd name="connsiteY0-50" fmla="*/ 1200150 h 1442532"/>
                <a:gd name="connsiteX1-51" fmla="*/ 5509 w 2429112"/>
                <a:gd name="connsiteY1-52" fmla="*/ 1091063 h 1442532"/>
                <a:gd name="connsiteX2-53" fmla="*/ 1214556 w 2429112"/>
                <a:gd name="connsiteY2-54" fmla="*/ 0 h 1442532"/>
                <a:gd name="connsiteX3-55" fmla="*/ 2423604 w 2429112"/>
                <a:gd name="connsiteY3-56" fmla="*/ 1091063 h 1442532"/>
                <a:gd name="connsiteX4-57" fmla="*/ 2429112 w 2429112"/>
                <a:gd name="connsiteY4-58" fmla="*/ 1200150 h 1442532"/>
                <a:gd name="connsiteX5-59" fmla="*/ 34290 w 2429112"/>
                <a:gd name="connsiteY5-60" fmla="*/ 1282065 h 1442532"/>
                <a:gd name="connsiteX0-61" fmla="*/ 0 w 2429112"/>
                <a:gd name="connsiteY0-62" fmla="*/ 1200150 h 1442532"/>
                <a:gd name="connsiteX1-63" fmla="*/ 5509 w 2429112"/>
                <a:gd name="connsiteY1-64" fmla="*/ 1091063 h 1442532"/>
                <a:gd name="connsiteX2-65" fmla="*/ 1214556 w 2429112"/>
                <a:gd name="connsiteY2-66" fmla="*/ 0 h 1442532"/>
                <a:gd name="connsiteX3-67" fmla="*/ 2423604 w 2429112"/>
                <a:gd name="connsiteY3-68" fmla="*/ 1091063 h 1442532"/>
                <a:gd name="connsiteX4-69" fmla="*/ 2429112 w 2429112"/>
                <a:gd name="connsiteY4-70" fmla="*/ 1200150 h 1442532"/>
                <a:gd name="connsiteX5-71" fmla="*/ 53340 w 2429112"/>
                <a:gd name="connsiteY5-72" fmla="*/ 1282065 h 1442532"/>
                <a:gd name="connsiteX0-73" fmla="*/ 0 w 2429112"/>
                <a:gd name="connsiteY0-74" fmla="*/ 1200150 h 1617722"/>
                <a:gd name="connsiteX1-75" fmla="*/ 5509 w 2429112"/>
                <a:gd name="connsiteY1-76" fmla="*/ 1091063 h 1617722"/>
                <a:gd name="connsiteX2-77" fmla="*/ 1214556 w 2429112"/>
                <a:gd name="connsiteY2-78" fmla="*/ 0 h 1617722"/>
                <a:gd name="connsiteX3-79" fmla="*/ 2423604 w 2429112"/>
                <a:gd name="connsiteY3-80" fmla="*/ 1091063 h 1617722"/>
                <a:gd name="connsiteX4-81" fmla="*/ 2429112 w 2429112"/>
                <a:gd name="connsiteY4-82" fmla="*/ 1200150 h 1617722"/>
                <a:gd name="connsiteX5-83" fmla="*/ 186690 w 2429112"/>
                <a:gd name="connsiteY5-84" fmla="*/ 1491615 h 1617722"/>
                <a:gd name="connsiteX0-85" fmla="*/ 0 w 2429112"/>
                <a:gd name="connsiteY0-86" fmla="*/ 1200150 h 1200150"/>
                <a:gd name="connsiteX1-87" fmla="*/ 5509 w 2429112"/>
                <a:gd name="connsiteY1-88" fmla="*/ 1091063 h 1200150"/>
                <a:gd name="connsiteX2-89" fmla="*/ 1214556 w 2429112"/>
                <a:gd name="connsiteY2-90" fmla="*/ 0 h 1200150"/>
                <a:gd name="connsiteX3-91" fmla="*/ 2423604 w 2429112"/>
                <a:gd name="connsiteY3-92" fmla="*/ 1091063 h 1200150"/>
                <a:gd name="connsiteX4-93" fmla="*/ 2429112 w 2429112"/>
                <a:gd name="connsiteY4-94" fmla="*/ 1200150 h 120015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429112" h="1200150">
                  <a:moveTo>
                    <a:pt x="0" y="1200150"/>
                  </a:moveTo>
                  <a:lnTo>
                    <a:pt x="5509" y="1091063"/>
                  </a:lnTo>
                  <a:cubicBezTo>
                    <a:pt x="67745" y="478229"/>
                    <a:pt x="585302" y="0"/>
                    <a:pt x="1214556" y="0"/>
                  </a:cubicBezTo>
                  <a:cubicBezTo>
                    <a:pt x="1843810" y="0"/>
                    <a:pt x="2361367" y="478229"/>
                    <a:pt x="2423604" y="1091063"/>
                  </a:cubicBezTo>
                  <a:lnTo>
                    <a:pt x="2429112" y="1200150"/>
                  </a:lnTo>
                </a:path>
              </a:pathLst>
            </a:custGeom>
            <a:noFill/>
            <a:ln w="28575" cap="rnd">
              <a:solidFill>
                <a:schemeClr val="bg1">
                  <a:lumMod val="95000"/>
                </a:schemeClr>
              </a:solidFill>
              <a:prstDash val="dash"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" name="Oval 71"/>
            <p:cNvSpPr/>
            <p:nvPr/>
          </p:nvSpPr>
          <p:spPr bwMode="auto">
            <a:xfrm>
              <a:off x="7790737" y="3023974"/>
              <a:ext cx="390724" cy="390724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" name="Freeform: Shape 65"/>
            <p:cNvSpPr/>
            <p:nvPr/>
          </p:nvSpPr>
          <p:spPr bwMode="auto">
            <a:xfrm rot="5400000" flipH="1">
              <a:off x="6463160" y="1697730"/>
              <a:ext cx="1107553" cy="1938325"/>
            </a:xfrm>
            <a:custGeom>
              <a:avLst/>
              <a:gdLst>
                <a:gd name="connsiteX0" fmla="*/ 0 w 1066164"/>
                <a:gd name="connsiteY0" fmla="*/ 533082 h 1066164"/>
                <a:gd name="connsiteX1" fmla="*/ 533082 w 1066164"/>
                <a:gd name="connsiteY1" fmla="*/ 0 h 1066164"/>
                <a:gd name="connsiteX2" fmla="*/ 1066164 w 1066164"/>
                <a:gd name="connsiteY2" fmla="*/ 533082 h 1066164"/>
                <a:gd name="connsiteX3" fmla="*/ 533082 w 1066164"/>
                <a:gd name="connsiteY3" fmla="*/ 1066164 h 1066164"/>
                <a:gd name="connsiteX4" fmla="*/ 0 w 1066164"/>
                <a:gd name="connsiteY4" fmla="*/ 533082 h 1066164"/>
                <a:gd name="connsiteX0-1" fmla="*/ 0 w 1066164"/>
                <a:gd name="connsiteY0-2" fmla="*/ 533082 h 1066164"/>
                <a:gd name="connsiteX1-3" fmla="*/ 533082 w 1066164"/>
                <a:gd name="connsiteY1-4" fmla="*/ 0 h 1066164"/>
                <a:gd name="connsiteX2-5" fmla="*/ 1066164 w 1066164"/>
                <a:gd name="connsiteY2-6" fmla="*/ 533082 h 1066164"/>
                <a:gd name="connsiteX3-7" fmla="*/ 533082 w 1066164"/>
                <a:gd name="connsiteY3-8" fmla="*/ 1066164 h 1066164"/>
                <a:gd name="connsiteX4-9" fmla="*/ 91440 w 1066164"/>
                <a:gd name="connsiteY4-10" fmla="*/ 624522 h 1066164"/>
                <a:gd name="connsiteX0-11" fmla="*/ 461439 w 994521"/>
                <a:gd name="connsiteY0-12" fmla="*/ 0 h 1066164"/>
                <a:gd name="connsiteX1-13" fmla="*/ 994521 w 994521"/>
                <a:gd name="connsiteY1-14" fmla="*/ 533082 h 1066164"/>
                <a:gd name="connsiteX2-15" fmla="*/ 461439 w 994521"/>
                <a:gd name="connsiteY2-16" fmla="*/ 1066164 h 1066164"/>
                <a:gd name="connsiteX3-17" fmla="*/ 19797 w 994521"/>
                <a:gd name="connsiteY3-18" fmla="*/ 624522 h 1066164"/>
                <a:gd name="connsiteX0-19" fmla="*/ 0 w 533082"/>
                <a:gd name="connsiteY0-20" fmla="*/ 0 h 1066164"/>
                <a:gd name="connsiteX1-21" fmla="*/ 533082 w 533082"/>
                <a:gd name="connsiteY1-22" fmla="*/ 533082 h 1066164"/>
                <a:gd name="connsiteX2-23" fmla="*/ 0 w 533082"/>
                <a:gd name="connsiteY2-24" fmla="*/ 1066164 h 106616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533082" h="1066164">
                  <a:moveTo>
                    <a:pt x="0" y="0"/>
                  </a:moveTo>
                  <a:cubicBezTo>
                    <a:pt x="294413" y="0"/>
                    <a:pt x="533082" y="238669"/>
                    <a:pt x="533082" y="533082"/>
                  </a:cubicBezTo>
                  <a:cubicBezTo>
                    <a:pt x="533082" y="827495"/>
                    <a:pt x="294413" y="1066164"/>
                    <a:pt x="0" y="1066164"/>
                  </a:cubicBezTo>
                </a:path>
              </a:pathLst>
            </a:custGeom>
            <a:noFill/>
            <a:ln w="381000">
              <a:solidFill>
                <a:schemeClr val="bg1">
                  <a:lumMod val="65000"/>
                </a:schemeClr>
              </a:solidFill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Freeform: Shape 64"/>
            <p:cNvSpPr/>
            <p:nvPr/>
          </p:nvSpPr>
          <p:spPr>
            <a:xfrm>
              <a:off x="6047774" y="2098610"/>
              <a:ext cx="1938325" cy="1260003"/>
            </a:xfrm>
            <a:custGeom>
              <a:avLst/>
              <a:gdLst>
                <a:gd name="connsiteX0" fmla="*/ 1214556 w 2429112"/>
                <a:gd name="connsiteY0" fmla="*/ 0 h 1200150"/>
                <a:gd name="connsiteX1" fmla="*/ 2423604 w 2429112"/>
                <a:gd name="connsiteY1" fmla="*/ 1091063 h 1200150"/>
                <a:gd name="connsiteX2" fmla="*/ 2429112 w 2429112"/>
                <a:gd name="connsiteY2" fmla="*/ 1200150 h 1200150"/>
                <a:gd name="connsiteX3" fmla="*/ 0 w 2429112"/>
                <a:gd name="connsiteY3" fmla="*/ 1200150 h 1200150"/>
                <a:gd name="connsiteX4" fmla="*/ 5509 w 2429112"/>
                <a:gd name="connsiteY4" fmla="*/ 1091063 h 1200150"/>
                <a:gd name="connsiteX5" fmla="*/ 1214556 w 2429112"/>
                <a:gd name="connsiteY5" fmla="*/ 0 h 1200150"/>
                <a:gd name="connsiteX0-1" fmla="*/ 1214556 w 2429112"/>
                <a:gd name="connsiteY0-2" fmla="*/ 0 h 1420283"/>
                <a:gd name="connsiteX1-3" fmla="*/ 2423604 w 2429112"/>
                <a:gd name="connsiteY1-4" fmla="*/ 1091063 h 1420283"/>
                <a:gd name="connsiteX2-5" fmla="*/ 2429112 w 2429112"/>
                <a:gd name="connsiteY2-6" fmla="*/ 1200150 h 1420283"/>
                <a:gd name="connsiteX3-7" fmla="*/ 0 w 2429112"/>
                <a:gd name="connsiteY3-8" fmla="*/ 1200150 h 1420283"/>
                <a:gd name="connsiteX4-9" fmla="*/ 5509 w 2429112"/>
                <a:gd name="connsiteY4-10" fmla="*/ 1091063 h 1420283"/>
                <a:gd name="connsiteX5-11" fmla="*/ 1214556 w 2429112"/>
                <a:gd name="connsiteY5-12" fmla="*/ 0 h 1420283"/>
                <a:gd name="connsiteX0-13" fmla="*/ 0 w 2429112"/>
                <a:gd name="connsiteY0-14" fmla="*/ 1200150 h 1450099"/>
                <a:gd name="connsiteX1-15" fmla="*/ 5509 w 2429112"/>
                <a:gd name="connsiteY1-16" fmla="*/ 1091063 h 1450099"/>
                <a:gd name="connsiteX2-17" fmla="*/ 1214556 w 2429112"/>
                <a:gd name="connsiteY2-18" fmla="*/ 0 h 1450099"/>
                <a:gd name="connsiteX3-19" fmla="*/ 2423604 w 2429112"/>
                <a:gd name="connsiteY3-20" fmla="*/ 1091063 h 1450099"/>
                <a:gd name="connsiteX4-21" fmla="*/ 2429112 w 2429112"/>
                <a:gd name="connsiteY4-22" fmla="*/ 1200150 h 1450099"/>
                <a:gd name="connsiteX5-23" fmla="*/ 91440 w 2429112"/>
                <a:gd name="connsiteY5-24" fmla="*/ 1291590 h 1450099"/>
                <a:gd name="connsiteX0-25" fmla="*/ 0 w 2429112"/>
                <a:gd name="connsiteY0-26" fmla="*/ 1200150 h 1450099"/>
                <a:gd name="connsiteX1-27" fmla="*/ 5509 w 2429112"/>
                <a:gd name="connsiteY1-28" fmla="*/ 1091063 h 1450099"/>
                <a:gd name="connsiteX2-29" fmla="*/ 1214556 w 2429112"/>
                <a:gd name="connsiteY2-30" fmla="*/ 0 h 1450099"/>
                <a:gd name="connsiteX3-31" fmla="*/ 2423604 w 2429112"/>
                <a:gd name="connsiteY3-32" fmla="*/ 1091063 h 1450099"/>
                <a:gd name="connsiteX4-33" fmla="*/ 2429112 w 2429112"/>
                <a:gd name="connsiteY4-34" fmla="*/ 1200150 h 1450099"/>
                <a:gd name="connsiteX5-35" fmla="*/ 43815 w 2429112"/>
                <a:gd name="connsiteY5-36" fmla="*/ 1291590 h 1450099"/>
                <a:gd name="connsiteX0-37" fmla="*/ 0 w 2429112"/>
                <a:gd name="connsiteY0-38" fmla="*/ 1200150 h 1450099"/>
                <a:gd name="connsiteX1-39" fmla="*/ 5509 w 2429112"/>
                <a:gd name="connsiteY1-40" fmla="*/ 1091063 h 1450099"/>
                <a:gd name="connsiteX2-41" fmla="*/ 1214556 w 2429112"/>
                <a:gd name="connsiteY2-42" fmla="*/ 0 h 1450099"/>
                <a:gd name="connsiteX3-43" fmla="*/ 2423604 w 2429112"/>
                <a:gd name="connsiteY3-44" fmla="*/ 1091063 h 1450099"/>
                <a:gd name="connsiteX4-45" fmla="*/ 2429112 w 2429112"/>
                <a:gd name="connsiteY4-46" fmla="*/ 1200150 h 1450099"/>
                <a:gd name="connsiteX5-47" fmla="*/ 34290 w 2429112"/>
                <a:gd name="connsiteY5-48" fmla="*/ 1291590 h 1450099"/>
                <a:gd name="connsiteX0-49" fmla="*/ 0 w 2429112"/>
                <a:gd name="connsiteY0-50" fmla="*/ 1200150 h 1442532"/>
                <a:gd name="connsiteX1-51" fmla="*/ 5509 w 2429112"/>
                <a:gd name="connsiteY1-52" fmla="*/ 1091063 h 1442532"/>
                <a:gd name="connsiteX2-53" fmla="*/ 1214556 w 2429112"/>
                <a:gd name="connsiteY2-54" fmla="*/ 0 h 1442532"/>
                <a:gd name="connsiteX3-55" fmla="*/ 2423604 w 2429112"/>
                <a:gd name="connsiteY3-56" fmla="*/ 1091063 h 1442532"/>
                <a:gd name="connsiteX4-57" fmla="*/ 2429112 w 2429112"/>
                <a:gd name="connsiteY4-58" fmla="*/ 1200150 h 1442532"/>
                <a:gd name="connsiteX5-59" fmla="*/ 34290 w 2429112"/>
                <a:gd name="connsiteY5-60" fmla="*/ 1282065 h 1442532"/>
                <a:gd name="connsiteX0-61" fmla="*/ 0 w 2429112"/>
                <a:gd name="connsiteY0-62" fmla="*/ 1200150 h 1442532"/>
                <a:gd name="connsiteX1-63" fmla="*/ 5509 w 2429112"/>
                <a:gd name="connsiteY1-64" fmla="*/ 1091063 h 1442532"/>
                <a:gd name="connsiteX2-65" fmla="*/ 1214556 w 2429112"/>
                <a:gd name="connsiteY2-66" fmla="*/ 0 h 1442532"/>
                <a:gd name="connsiteX3-67" fmla="*/ 2423604 w 2429112"/>
                <a:gd name="connsiteY3-68" fmla="*/ 1091063 h 1442532"/>
                <a:gd name="connsiteX4-69" fmla="*/ 2429112 w 2429112"/>
                <a:gd name="connsiteY4-70" fmla="*/ 1200150 h 1442532"/>
                <a:gd name="connsiteX5-71" fmla="*/ 53340 w 2429112"/>
                <a:gd name="connsiteY5-72" fmla="*/ 1282065 h 1442532"/>
                <a:gd name="connsiteX0-73" fmla="*/ 0 w 2429112"/>
                <a:gd name="connsiteY0-74" fmla="*/ 1200150 h 1617722"/>
                <a:gd name="connsiteX1-75" fmla="*/ 5509 w 2429112"/>
                <a:gd name="connsiteY1-76" fmla="*/ 1091063 h 1617722"/>
                <a:gd name="connsiteX2-77" fmla="*/ 1214556 w 2429112"/>
                <a:gd name="connsiteY2-78" fmla="*/ 0 h 1617722"/>
                <a:gd name="connsiteX3-79" fmla="*/ 2423604 w 2429112"/>
                <a:gd name="connsiteY3-80" fmla="*/ 1091063 h 1617722"/>
                <a:gd name="connsiteX4-81" fmla="*/ 2429112 w 2429112"/>
                <a:gd name="connsiteY4-82" fmla="*/ 1200150 h 1617722"/>
                <a:gd name="connsiteX5-83" fmla="*/ 186690 w 2429112"/>
                <a:gd name="connsiteY5-84" fmla="*/ 1491615 h 1617722"/>
                <a:gd name="connsiteX0-85" fmla="*/ 0 w 2429112"/>
                <a:gd name="connsiteY0-86" fmla="*/ 1200150 h 1200150"/>
                <a:gd name="connsiteX1-87" fmla="*/ 5509 w 2429112"/>
                <a:gd name="connsiteY1-88" fmla="*/ 1091063 h 1200150"/>
                <a:gd name="connsiteX2-89" fmla="*/ 1214556 w 2429112"/>
                <a:gd name="connsiteY2-90" fmla="*/ 0 h 1200150"/>
                <a:gd name="connsiteX3-91" fmla="*/ 2423604 w 2429112"/>
                <a:gd name="connsiteY3-92" fmla="*/ 1091063 h 1200150"/>
                <a:gd name="connsiteX4-93" fmla="*/ 2429112 w 2429112"/>
                <a:gd name="connsiteY4-94" fmla="*/ 1200150 h 120015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429112" h="1200150">
                  <a:moveTo>
                    <a:pt x="0" y="1200150"/>
                  </a:moveTo>
                  <a:lnTo>
                    <a:pt x="5509" y="1091063"/>
                  </a:lnTo>
                  <a:cubicBezTo>
                    <a:pt x="67745" y="478229"/>
                    <a:pt x="585302" y="0"/>
                    <a:pt x="1214556" y="0"/>
                  </a:cubicBezTo>
                  <a:cubicBezTo>
                    <a:pt x="1843810" y="0"/>
                    <a:pt x="2361367" y="478229"/>
                    <a:pt x="2423604" y="1091063"/>
                  </a:cubicBezTo>
                  <a:lnTo>
                    <a:pt x="2429112" y="1200150"/>
                  </a:lnTo>
                </a:path>
              </a:pathLst>
            </a:custGeom>
            <a:noFill/>
            <a:ln w="28575" cap="rnd">
              <a:solidFill>
                <a:schemeClr val="bg1">
                  <a:lumMod val="95000"/>
                </a:schemeClr>
              </a:solidFill>
              <a:prstDash val="dash"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" name="Oval 70"/>
            <p:cNvSpPr/>
            <p:nvPr/>
          </p:nvSpPr>
          <p:spPr bwMode="auto">
            <a:xfrm>
              <a:off x="5851773" y="3023974"/>
              <a:ext cx="390724" cy="390724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Freeform: Shape 59"/>
            <p:cNvSpPr/>
            <p:nvPr/>
          </p:nvSpPr>
          <p:spPr bwMode="auto">
            <a:xfrm rot="5400000" flipH="1">
              <a:off x="4523557" y="1697730"/>
              <a:ext cx="1107553" cy="1938325"/>
            </a:xfrm>
            <a:custGeom>
              <a:avLst/>
              <a:gdLst>
                <a:gd name="connsiteX0" fmla="*/ 0 w 1066164"/>
                <a:gd name="connsiteY0" fmla="*/ 533082 h 1066164"/>
                <a:gd name="connsiteX1" fmla="*/ 533082 w 1066164"/>
                <a:gd name="connsiteY1" fmla="*/ 0 h 1066164"/>
                <a:gd name="connsiteX2" fmla="*/ 1066164 w 1066164"/>
                <a:gd name="connsiteY2" fmla="*/ 533082 h 1066164"/>
                <a:gd name="connsiteX3" fmla="*/ 533082 w 1066164"/>
                <a:gd name="connsiteY3" fmla="*/ 1066164 h 1066164"/>
                <a:gd name="connsiteX4" fmla="*/ 0 w 1066164"/>
                <a:gd name="connsiteY4" fmla="*/ 533082 h 1066164"/>
                <a:gd name="connsiteX0-1" fmla="*/ 0 w 1066164"/>
                <a:gd name="connsiteY0-2" fmla="*/ 533082 h 1066164"/>
                <a:gd name="connsiteX1-3" fmla="*/ 533082 w 1066164"/>
                <a:gd name="connsiteY1-4" fmla="*/ 0 h 1066164"/>
                <a:gd name="connsiteX2-5" fmla="*/ 1066164 w 1066164"/>
                <a:gd name="connsiteY2-6" fmla="*/ 533082 h 1066164"/>
                <a:gd name="connsiteX3-7" fmla="*/ 533082 w 1066164"/>
                <a:gd name="connsiteY3-8" fmla="*/ 1066164 h 1066164"/>
                <a:gd name="connsiteX4-9" fmla="*/ 91440 w 1066164"/>
                <a:gd name="connsiteY4-10" fmla="*/ 624522 h 1066164"/>
                <a:gd name="connsiteX0-11" fmla="*/ 461439 w 994521"/>
                <a:gd name="connsiteY0-12" fmla="*/ 0 h 1066164"/>
                <a:gd name="connsiteX1-13" fmla="*/ 994521 w 994521"/>
                <a:gd name="connsiteY1-14" fmla="*/ 533082 h 1066164"/>
                <a:gd name="connsiteX2-15" fmla="*/ 461439 w 994521"/>
                <a:gd name="connsiteY2-16" fmla="*/ 1066164 h 1066164"/>
                <a:gd name="connsiteX3-17" fmla="*/ 19797 w 994521"/>
                <a:gd name="connsiteY3-18" fmla="*/ 624522 h 1066164"/>
                <a:gd name="connsiteX0-19" fmla="*/ 0 w 533082"/>
                <a:gd name="connsiteY0-20" fmla="*/ 0 h 1066164"/>
                <a:gd name="connsiteX1-21" fmla="*/ 533082 w 533082"/>
                <a:gd name="connsiteY1-22" fmla="*/ 533082 h 1066164"/>
                <a:gd name="connsiteX2-23" fmla="*/ 0 w 533082"/>
                <a:gd name="connsiteY2-24" fmla="*/ 1066164 h 106616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533082" h="1066164">
                  <a:moveTo>
                    <a:pt x="0" y="0"/>
                  </a:moveTo>
                  <a:cubicBezTo>
                    <a:pt x="294413" y="0"/>
                    <a:pt x="533082" y="238669"/>
                    <a:pt x="533082" y="533082"/>
                  </a:cubicBezTo>
                  <a:cubicBezTo>
                    <a:pt x="533082" y="827495"/>
                    <a:pt x="294413" y="1066164"/>
                    <a:pt x="0" y="1066164"/>
                  </a:cubicBezTo>
                </a:path>
              </a:pathLst>
            </a:custGeom>
            <a:noFill/>
            <a:ln w="381000">
              <a:solidFill>
                <a:schemeClr val="bg1">
                  <a:lumMod val="65000"/>
                </a:schemeClr>
              </a:solidFill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" name="Freeform: Shape 58"/>
            <p:cNvSpPr/>
            <p:nvPr/>
          </p:nvSpPr>
          <p:spPr>
            <a:xfrm>
              <a:off x="4108171" y="2098610"/>
              <a:ext cx="1938325" cy="1260003"/>
            </a:xfrm>
            <a:custGeom>
              <a:avLst/>
              <a:gdLst>
                <a:gd name="connsiteX0" fmla="*/ 1214556 w 2429112"/>
                <a:gd name="connsiteY0" fmla="*/ 0 h 1200150"/>
                <a:gd name="connsiteX1" fmla="*/ 2423604 w 2429112"/>
                <a:gd name="connsiteY1" fmla="*/ 1091063 h 1200150"/>
                <a:gd name="connsiteX2" fmla="*/ 2429112 w 2429112"/>
                <a:gd name="connsiteY2" fmla="*/ 1200150 h 1200150"/>
                <a:gd name="connsiteX3" fmla="*/ 0 w 2429112"/>
                <a:gd name="connsiteY3" fmla="*/ 1200150 h 1200150"/>
                <a:gd name="connsiteX4" fmla="*/ 5509 w 2429112"/>
                <a:gd name="connsiteY4" fmla="*/ 1091063 h 1200150"/>
                <a:gd name="connsiteX5" fmla="*/ 1214556 w 2429112"/>
                <a:gd name="connsiteY5" fmla="*/ 0 h 1200150"/>
                <a:gd name="connsiteX0-1" fmla="*/ 1214556 w 2429112"/>
                <a:gd name="connsiteY0-2" fmla="*/ 0 h 1420283"/>
                <a:gd name="connsiteX1-3" fmla="*/ 2423604 w 2429112"/>
                <a:gd name="connsiteY1-4" fmla="*/ 1091063 h 1420283"/>
                <a:gd name="connsiteX2-5" fmla="*/ 2429112 w 2429112"/>
                <a:gd name="connsiteY2-6" fmla="*/ 1200150 h 1420283"/>
                <a:gd name="connsiteX3-7" fmla="*/ 0 w 2429112"/>
                <a:gd name="connsiteY3-8" fmla="*/ 1200150 h 1420283"/>
                <a:gd name="connsiteX4-9" fmla="*/ 5509 w 2429112"/>
                <a:gd name="connsiteY4-10" fmla="*/ 1091063 h 1420283"/>
                <a:gd name="connsiteX5-11" fmla="*/ 1214556 w 2429112"/>
                <a:gd name="connsiteY5-12" fmla="*/ 0 h 1420283"/>
                <a:gd name="connsiteX0-13" fmla="*/ 0 w 2429112"/>
                <a:gd name="connsiteY0-14" fmla="*/ 1200150 h 1450099"/>
                <a:gd name="connsiteX1-15" fmla="*/ 5509 w 2429112"/>
                <a:gd name="connsiteY1-16" fmla="*/ 1091063 h 1450099"/>
                <a:gd name="connsiteX2-17" fmla="*/ 1214556 w 2429112"/>
                <a:gd name="connsiteY2-18" fmla="*/ 0 h 1450099"/>
                <a:gd name="connsiteX3-19" fmla="*/ 2423604 w 2429112"/>
                <a:gd name="connsiteY3-20" fmla="*/ 1091063 h 1450099"/>
                <a:gd name="connsiteX4-21" fmla="*/ 2429112 w 2429112"/>
                <a:gd name="connsiteY4-22" fmla="*/ 1200150 h 1450099"/>
                <a:gd name="connsiteX5-23" fmla="*/ 91440 w 2429112"/>
                <a:gd name="connsiteY5-24" fmla="*/ 1291590 h 1450099"/>
                <a:gd name="connsiteX0-25" fmla="*/ 0 w 2429112"/>
                <a:gd name="connsiteY0-26" fmla="*/ 1200150 h 1450099"/>
                <a:gd name="connsiteX1-27" fmla="*/ 5509 w 2429112"/>
                <a:gd name="connsiteY1-28" fmla="*/ 1091063 h 1450099"/>
                <a:gd name="connsiteX2-29" fmla="*/ 1214556 w 2429112"/>
                <a:gd name="connsiteY2-30" fmla="*/ 0 h 1450099"/>
                <a:gd name="connsiteX3-31" fmla="*/ 2423604 w 2429112"/>
                <a:gd name="connsiteY3-32" fmla="*/ 1091063 h 1450099"/>
                <a:gd name="connsiteX4-33" fmla="*/ 2429112 w 2429112"/>
                <a:gd name="connsiteY4-34" fmla="*/ 1200150 h 1450099"/>
                <a:gd name="connsiteX5-35" fmla="*/ 43815 w 2429112"/>
                <a:gd name="connsiteY5-36" fmla="*/ 1291590 h 1450099"/>
                <a:gd name="connsiteX0-37" fmla="*/ 0 w 2429112"/>
                <a:gd name="connsiteY0-38" fmla="*/ 1200150 h 1450099"/>
                <a:gd name="connsiteX1-39" fmla="*/ 5509 w 2429112"/>
                <a:gd name="connsiteY1-40" fmla="*/ 1091063 h 1450099"/>
                <a:gd name="connsiteX2-41" fmla="*/ 1214556 w 2429112"/>
                <a:gd name="connsiteY2-42" fmla="*/ 0 h 1450099"/>
                <a:gd name="connsiteX3-43" fmla="*/ 2423604 w 2429112"/>
                <a:gd name="connsiteY3-44" fmla="*/ 1091063 h 1450099"/>
                <a:gd name="connsiteX4-45" fmla="*/ 2429112 w 2429112"/>
                <a:gd name="connsiteY4-46" fmla="*/ 1200150 h 1450099"/>
                <a:gd name="connsiteX5-47" fmla="*/ 34290 w 2429112"/>
                <a:gd name="connsiteY5-48" fmla="*/ 1291590 h 1450099"/>
                <a:gd name="connsiteX0-49" fmla="*/ 0 w 2429112"/>
                <a:gd name="connsiteY0-50" fmla="*/ 1200150 h 1442532"/>
                <a:gd name="connsiteX1-51" fmla="*/ 5509 w 2429112"/>
                <a:gd name="connsiteY1-52" fmla="*/ 1091063 h 1442532"/>
                <a:gd name="connsiteX2-53" fmla="*/ 1214556 w 2429112"/>
                <a:gd name="connsiteY2-54" fmla="*/ 0 h 1442532"/>
                <a:gd name="connsiteX3-55" fmla="*/ 2423604 w 2429112"/>
                <a:gd name="connsiteY3-56" fmla="*/ 1091063 h 1442532"/>
                <a:gd name="connsiteX4-57" fmla="*/ 2429112 w 2429112"/>
                <a:gd name="connsiteY4-58" fmla="*/ 1200150 h 1442532"/>
                <a:gd name="connsiteX5-59" fmla="*/ 34290 w 2429112"/>
                <a:gd name="connsiteY5-60" fmla="*/ 1282065 h 1442532"/>
                <a:gd name="connsiteX0-61" fmla="*/ 0 w 2429112"/>
                <a:gd name="connsiteY0-62" fmla="*/ 1200150 h 1442532"/>
                <a:gd name="connsiteX1-63" fmla="*/ 5509 w 2429112"/>
                <a:gd name="connsiteY1-64" fmla="*/ 1091063 h 1442532"/>
                <a:gd name="connsiteX2-65" fmla="*/ 1214556 w 2429112"/>
                <a:gd name="connsiteY2-66" fmla="*/ 0 h 1442532"/>
                <a:gd name="connsiteX3-67" fmla="*/ 2423604 w 2429112"/>
                <a:gd name="connsiteY3-68" fmla="*/ 1091063 h 1442532"/>
                <a:gd name="connsiteX4-69" fmla="*/ 2429112 w 2429112"/>
                <a:gd name="connsiteY4-70" fmla="*/ 1200150 h 1442532"/>
                <a:gd name="connsiteX5-71" fmla="*/ 53340 w 2429112"/>
                <a:gd name="connsiteY5-72" fmla="*/ 1282065 h 1442532"/>
                <a:gd name="connsiteX0-73" fmla="*/ 0 w 2429112"/>
                <a:gd name="connsiteY0-74" fmla="*/ 1200150 h 1617722"/>
                <a:gd name="connsiteX1-75" fmla="*/ 5509 w 2429112"/>
                <a:gd name="connsiteY1-76" fmla="*/ 1091063 h 1617722"/>
                <a:gd name="connsiteX2-77" fmla="*/ 1214556 w 2429112"/>
                <a:gd name="connsiteY2-78" fmla="*/ 0 h 1617722"/>
                <a:gd name="connsiteX3-79" fmla="*/ 2423604 w 2429112"/>
                <a:gd name="connsiteY3-80" fmla="*/ 1091063 h 1617722"/>
                <a:gd name="connsiteX4-81" fmla="*/ 2429112 w 2429112"/>
                <a:gd name="connsiteY4-82" fmla="*/ 1200150 h 1617722"/>
                <a:gd name="connsiteX5-83" fmla="*/ 186690 w 2429112"/>
                <a:gd name="connsiteY5-84" fmla="*/ 1491615 h 1617722"/>
                <a:gd name="connsiteX0-85" fmla="*/ 0 w 2429112"/>
                <a:gd name="connsiteY0-86" fmla="*/ 1200150 h 1200150"/>
                <a:gd name="connsiteX1-87" fmla="*/ 5509 w 2429112"/>
                <a:gd name="connsiteY1-88" fmla="*/ 1091063 h 1200150"/>
                <a:gd name="connsiteX2-89" fmla="*/ 1214556 w 2429112"/>
                <a:gd name="connsiteY2-90" fmla="*/ 0 h 1200150"/>
                <a:gd name="connsiteX3-91" fmla="*/ 2423604 w 2429112"/>
                <a:gd name="connsiteY3-92" fmla="*/ 1091063 h 1200150"/>
                <a:gd name="connsiteX4-93" fmla="*/ 2429112 w 2429112"/>
                <a:gd name="connsiteY4-94" fmla="*/ 1200150 h 120015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429112" h="1200150">
                  <a:moveTo>
                    <a:pt x="0" y="1200150"/>
                  </a:moveTo>
                  <a:lnTo>
                    <a:pt x="5509" y="1091063"/>
                  </a:lnTo>
                  <a:cubicBezTo>
                    <a:pt x="67745" y="478229"/>
                    <a:pt x="585302" y="0"/>
                    <a:pt x="1214556" y="0"/>
                  </a:cubicBezTo>
                  <a:cubicBezTo>
                    <a:pt x="1843810" y="0"/>
                    <a:pt x="2361367" y="478229"/>
                    <a:pt x="2423604" y="1091063"/>
                  </a:cubicBezTo>
                  <a:lnTo>
                    <a:pt x="2429112" y="1200150"/>
                  </a:lnTo>
                </a:path>
              </a:pathLst>
            </a:custGeom>
            <a:noFill/>
            <a:ln w="28575" cap="rnd">
              <a:solidFill>
                <a:schemeClr val="bg1">
                  <a:lumMod val="95000"/>
                </a:schemeClr>
              </a:solidFill>
              <a:prstDash val="dash"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" name="Oval 69"/>
            <p:cNvSpPr/>
            <p:nvPr/>
          </p:nvSpPr>
          <p:spPr bwMode="auto">
            <a:xfrm>
              <a:off x="3912170" y="3023974"/>
              <a:ext cx="390724" cy="390724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" name="Freeform: Shape 50"/>
            <p:cNvSpPr/>
            <p:nvPr/>
          </p:nvSpPr>
          <p:spPr bwMode="auto">
            <a:xfrm rot="5400000" flipH="1">
              <a:off x="2594302" y="1697730"/>
              <a:ext cx="1107553" cy="1938325"/>
            </a:xfrm>
            <a:custGeom>
              <a:avLst/>
              <a:gdLst>
                <a:gd name="connsiteX0" fmla="*/ 0 w 1066164"/>
                <a:gd name="connsiteY0" fmla="*/ 533082 h 1066164"/>
                <a:gd name="connsiteX1" fmla="*/ 533082 w 1066164"/>
                <a:gd name="connsiteY1" fmla="*/ 0 h 1066164"/>
                <a:gd name="connsiteX2" fmla="*/ 1066164 w 1066164"/>
                <a:gd name="connsiteY2" fmla="*/ 533082 h 1066164"/>
                <a:gd name="connsiteX3" fmla="*/ 533082 w 1066164"/>
                <a:gd name="connsiteY3" fmla="*/ 1066164 h 1066164"/>
                <a:gd name="connsiteX4" fmla="*/ 0 w 1066164"/>
                <a:gd name="connsiteY4" fmla="*/ 533082 h 1066164"/>
                <a:gd name="connsiteX0-1" fmla="*/ 0 w 1066164"/>
                <a:gd name="connsiteY0-2" fmla="*/ 533082 h 1066164"/>
                <a:gd name="connsiteX1-3" fmla="*/ 533082 w 1066164"/>
                <a:gd name="connsiteY1-4" fmla="*/ 0 h 1066164"/>
                <a:gd name="connsiteX2-5" fmla="*/ 1066164 w 1066164"/>
                <a:gd name="connsiteY2-6" fmla="*/ 533082 h 1066164"/>
                <a:gd name="connsiteX3-7" fmla="*/ 533082 w 1066164"/>
                <a:gd name="connsiteY3-8" fmla="*/ 1066164 h 1066164"/>
                <a:gd name="connsiteX4-9" fmla="*/ 91440 w 1066164"/>
                <a:gd name="connsiteY4-10" fmla="*/ 624522 h 1066164"/>
                <a:gd name="connsiteX0-11" fmla="*/ 461439 w 994521"/>
                <a:gd name="connsiteY0-12" fmla="*/ 0 h 1066164"/>
                <a:gd name="connsiteX1-13" fmla="*/ 994521 w 994521"/>
                <a:gd name="connsiteY1-14" fmla="*/ 533082 h 1066164"/>
                <a:gd name="connsiteX2-15" fmla="*/ 461439 w 994521"/>
                <a:gd name="connsiteY2-16" fmla="*/ 1066164 h 1066164"/>
                <a:gd name="connsiteX3-17" fmla="*/ 19797 w 994521"/>
                <a:gd name="connsiteY3-18" fmla="*/ 624522 h 1066164"/>
                <a:gd name="connsiteX0-19" fmla="*/ 0 w 533082"/>
                <a:gd name="connsiteY0-20" fmla="*/ 0 h 1066164"/>
                <a:gd name="connsiteX1-21" fmla="*/ 533082 w 533082"/>
                <a:gd name="connsiteY1-22" fmla="*/ 533082 h 1066164"/>
                <a:gd name="connsiteX2-23" fmla="*/ 0 w 533082"/>
                <a:gd name="connsiteY2-24" fmla="*/ 1066164 h 106616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533082" h="1066164">
                  <a:moveTo>
                    <a:pt x="0" y="0"/>
                  </a:moveTo>
                  <a:cubicBezTo>
                    <a:pt x="294413" y="0"/>
                    <a:pt x="533082" y="238669"/>
                    <a:pt x="533082" y="533082"/>
                  </a:cubicBezTo>
                  <a:cubicBezTo>
                    <a:pt x="533082" y="827495"/>
                    <a:pt x="294413" y="1066164"/>
                    <a:pt x="0" y="1066164"/>
                  </a:cubicBezTo>
                </a:path>
              </a:pathLst>
            </a:custGeom>
            <a:noFill/>
            <a:ln w="381000">
              <a:solidFill>
                <a:schemeClr val="bg1">
                  <a:lumMod val="65000"/>
                </a:schemeClr>
              </a:solidFill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" name="Oval 52"/>
            <p:cNvSpPr/>
            <p:nvPr/>
          </p:nvSpPr>
          <p:spPr bwMode="auto">
            <a:xfrm>
              <a:off x="1982276" y="3023974"/>
              <a:ext cx="390724" cy="390724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" name="Freeform: Shape 6"/>
            <p:cNvSpPr/>
            <p:nvPr/>
          </p:nvSpPr>
          <p:spPr>
            <a:xfrm>
              <a:off x="2178916" y="2098610"/>
              <a:ext cx="1938325" cy="1260003"/>
            </a:xfrm>
            <a:custGeom>
              <a:avLst/>
              <a:gdLst>
                <a:gd name="connsiteX0" fmla="*/ 1214556 w 2429112"/>
                <a:gd name="connsiteY0" fmla="*/ 0 h 1200150"/>
                <a:gd name="connsiteX1" fmla="*/ 2423604 w 2429112"/>
                <a:gd name="connsiteY1" fmla="*/ 1091063 h 1200150"/>
                <a:gd name="connsiteX2" fmla="*/ 2429112 w 2429112"/>
                <a:gd name="connsiteY2" fmla="*/ 1200150 h 1200150"/>
                <a:gd name="connsiteX3" fmla="*/ 0 w 2429112"/>
                <a:gd name="connsiteY3" fmla="*/ 1200150 h 1200150"/>
                <a:gd name="connsiteX4" fmla="*/ 5509 w 2429112"/>
                <a:gd name="connsiteY4" fmla="*/ 1091063 h 1200150"/>
                <a:gd name="connsiteX5" fmla="*/ 1214556 w 2429112"/>
                <a:gd name="connsiteY5" fmla="*/ 0 h 1200150"/>
                <a:gd name="connsiteX0-1" fmla="*/ 1214556 w 2429112"/>
                <a:gd name="connsiteY0-2" fmla="*/ 0 h 1420283"/>
                <a:gd name="connsiteX1-3" fmla="*/ 2423604 w 2429112"/>
                <a:gd name="connsiteY1-4" fmla="*/ 1091063 h 1420283"/>
                <a:gd name="connsiteX2-5" fmla="*/ 2429112 w 2429112"/>
                <a:gd name="connsiteY2-6" fmla="*/ 1200150 h 1420283"/>
                <a:gd name="connsiteX3-7" fmla="*/ 0 w 2429112"/>
                <a:gd name="connsiteY3-8" fmla="*/ 1200150 h 1420283"/>
                <a:gd name="connsiteX4-9" fmla="*/ 5509 w 2429112"/>
                <a:gd name="connsiteY4-10" fmla="*/ 1091063 h 1420283"/>
                <a:gd name="connsiteX5-11" fmla="*/ 1214556 w 2429112"/>
                <a:gd name="connsiteY5-12" fmla="*/ 0 h 1420283"/>
                <a:gd name="connsiteX0-13" fmla="*/ 0 w 2429112"/>
                <a:gd name="connsiteY0-14" fmla="*/ 1200150 h 1450099"/>
                <a:gd name="connsiteX1-15" fmla="*/ 5509 w 2429112"/>
                <a:gd name="connsiteY1-16" fmla="*/ 1091063 h 1450099"/>
                <a:gd name="connsiteX2-17" fmla="*/ 1214556 w 2429112"/>
                <a:gd name="connsiteY2-18" fmla="*/ 0 h 1450099"/>
                <a:gd name="connsiteX3-19" fmla="*/ 2423604 w 2429112"/>
                <a:gd name="connsiteY3-20" fmla="*/ 1091063 h 1450099"/>
                <a:gd name="connsiteX4-21" fmla="*/ 2429112 w 2429112"/>
                <a:gd name="connsiteY4-22" fmla="*/ 1200150 h 1450099"/>
                <a:gd name="connsiteX5-23" fmla="*/ 91440 w 2429112"/>
                <a:gd name="connsiteY5-24" fmla="*/ 1291590 h 1450099"/>
                <a:gd name="connsiteX0-25" fmla="*/ 0 w 2429112"/>
                <a:gd name="connsiteY0-26" fmla="*/ 1200150 h 1450099"/>
                <a:gd name="connsiteX1-27" fmla="*/ 5509 w 2429112"/>
                <a:gd name="connsiteY1-28" fmla="*/ 1091063 h 1450099"/>
                <a:gd name="connsiteX2-29" fmla="*/ 1214556 w 2429112"/>
                <a:gd name="connsiteY2-30" fmla="*/ 0 h 1450099"/>
                <a:gd name="connsiteX3-31" fmla="*/ 2423604 w 2429112"/>
                <a:gd name="connsiteY3-32" fmla="*/ 1091063 h 1450099"/>
                <a:gd name="connsiteX4-33" fmla="*/ 2429112 w 2429112"/>
                <a:gd name="connsiteY4-34" fmla="*/ 1200150 h 1450099"/>
                <a:gd name="connsiteX5-35" fmla="*/ 43815 w 2429112"/>
                <a:gd name="connsiteY5-36" fmla="*/ 1291590 h 1450099"/>
                <a:gd name="connsiteX0-37" fmla="*/ 0 w 2429112"/>
                <a:gd name="connsiteY0-38" fmla="*/ 1200150 h 1450099"/>
                <a:gd name="connsiteX1-39" fmla="*/ 5509 w 2429112"/>
                <a:gd name="connsiteY1-40" fmla="*/ 1091063 h 1450099"/>
                <a:gd name="connsiteX2-41" fmla="*/ 1214556 w 2429112"/>
                <a:gd name="connsiteY2-42" fmla="*/ 0 h 1450099"/>
                <a:gd name="connsiteX3-43" fmla="*/ 2423604 w 2429112"/>
                <a:gd name="connsiteY3-44" fmla="*/ 1091063 h 1450099"/>
                <a:gd name="connsiteX4-45" fmla="*/ 2429112 w 2429112"/>
                <a:gd name="connsiteY4-46" fmla="*/ 1200150 h 1450099"/>
                <a:gd name="connsiteX5-47" fmla="*/ 34290 w 2429112"/>
                <a:gd name="connsiteY5-48" fmla="*/ 1291590 h 1450099"/>
                <a:gd name="connsiteX0-49" fmla="*/ 0 w 2429112"/>
                <a:gd name="connsiteY0-50" fmla="*/ 1200150 h 1442532"/>
                <a:gd name="connsiteX1-51" fmla="*/ 5509 w 2429112"/>
                <a:gd name="connsiteY1-52" fmla="*/ 1091063 h 1442532"/>
                <a:gd name="connsiteX2-53" fmla="*/ 1214556 w 2429112"/>
                <a:gd name="connsiteY2-54" fmla="*/ 0 h 1442532"/>
                <a:gd name="connsiteX3-55" fmla="*/ 2423604 w 2429112"/>
                <a:gd name="connsiteY3-56" fmla="*/ 1091063 h 1442532"/>
                <a:gd name="connsiteX4-57" fmla="*/ 2429112 w 2429112"/>
                <a:gd name="connsiteY4-58" fmla="*/ 1200150 h 1442532"/>
                <a:gd name="connsiteX5-59" fmla="*/ 34290 w 2429112"/>
                <a:gd name="connsiteY5-60" fmla="*/ 1282065 h 1442532"/>
                <a:gd name="connsiteX0-61" fmla="*/ 0 w 2429112"/>
                <a:gd name="connsiteY0-62" fmla="*/ 1200150 h 1442532"/>
                <a:gd name="connsiteX1-63" fmla="*/ 5509 w 2429112"/>
                <a:gd name="connsiteY1-64" fmla="*/ 1091063 h 1442532"/>
                <a:gd name="connsiteX2-65" fmla="*/ 1214556 w 2429112"/>
                <a:gd name="connsiteY2-66" fmla="*/ 0 h 1442532"/>
                <a:gd name="connsiteX3-67" fmla="*/ 2423604 w 2429112"/>
                <a:gd name="connsiteY3-68" fmla="*/ 1091063 h 1442532"/>
                <a:gd name="connsiteX4-69" fmla="*/ 2429112 w 2429112"/>
                <a:gd name="connsiteY4-70" fmla="*/ 1200150 h 1442532"/>
                <a:gd name="connsiteX5-71" fmla="*/ 53340 w 2429112"/>
                <a:gd name="connsiteY5-72" fmla="*/ 1282065 h 1442532"/>
                <a:gd name="connsiteX0-73" fmla="*/ 0 w 2429112"/>
                <a:gd name="connsiteY0-74" fmla="*/ 1200150 h 1617722"/>
                <a:gd name="connsiteX1-75" fmla="*/ 5509 w 2429112"/>
                <a:gd name="connsiteY1-76" fmla="*/ 1091063 h 1617722"/>
                <a:gd name="connsiteX2-77" fmla="*/ 1214556 w 2429112"/>
                <a:gd name="connsiteY2-78" fmla="*/ 0 h 1617722"/>
                <a:gd name="connsiteX3-79" fmla="*/ 2423604 w 2429112"/>
                <a:gd name="connsiteY3-80" fmla="*/ 1091063 h 1617722"/>
                <a:gd name="connsiteX4-81" fmla="*/ 2429112 w 2429112"/>
                <a:gd name="connsiteY4-82" fmla="*/ 1200150 h 1617722"/>
                <a:gd name="connsiteX5-83" fmla="*/ 186690 w 2429112"/>
                <a:gd name="connsiteY5-84" fmla="*/ 1491615 h 1617722"/>
                <a:gd name="connsiteX0-85" fmla="*/ 0 w 2429112"/>
                <a:gd name="connsiteY0-86" fmla="*/ 1200150 h 1200150"/>
                <a:gd name="connsiteX1-87" fmla="*/ 5509 w 2429112"/>
                <a:gd name="connsiteY1-88" fmla="*/ 1091063 h 1200150"/>
                <a:gd name="connsiteX2-89" fmla="*/ 1214556 w 2429112"/>
                <a:gd name="connsiteY2-90" fmla="*/ 0 h 1200150"/>
                <a:gd name="connsiteX3-91" fmla="*/ 2423604 w 2429112"/>
                <a:gd name="connsiteY3-92" fmla="*/ 1091063 h 1200150"/>
                <a:gd name="connsiteX4-93" fmla="*/ 2429112 w 2429112"/>
                <a:gd name="connsiteY4-94" fmla="*/ 1200150 h 120015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429112" h="1200150">
                  <a:moveTo>
                    <a:pt x="0" y="1200150"/>
                  </a:moveTo>
                  <a:lnTo>
                    <a:pt x="5509" y="1091063"/>
                  </a:lnTo>
                  <a:cubicBezTo>
                    <a:pt x="67745" y="478229"/>
                    <a:pt x="585302" y="0"/>
                    <a:pt x="1214556" y="0"/>
                  </a:cubicBezTo>
                  <a:cubicBezTo>
                    <a:pt x="1843810" y="0"/>
                    <a:pt x="2361367" y="478229"/>
                    <a:pt x="2423604" y="1091063"/>
                  </a:cubicBezTo>
                  <a:lnTo>
                    <a:pt x="2429112" y="1200150"/>
                  </a:lnTo>
                </a:path>
              </a:pathLst>
            </a:custGeom>
            <a:noFill/>
            <a:ln w="28575" cap="rnd">
              <a:solidFill>
                <a:schemeClr val="bg1">
                  <a:lumMod val="95000"/>
                </a:schemeClr>
              </a:solidFill>
              <a:prstDash val="dash"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" name="Teardrop 11"/>
            <p:cNvSpPr/>
            <p:nvPr/>
          </p:nvSpPr>
          <p:spPr>
            <a:xfrm rot="8100000">
              <a:off x="2827228" y="1227505"/>
              <a:ext cx="656407" cy="656407"/>
            </a:xfrm>
            <a:prstGeom prst="teardrop">
              <a:avLst/>
            </a:prstGeom>
            <a:solidFill>
              <a:schemeClr val="accent1"/>
            </a:solidFill>
            <a:ln w="2857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" name="Teardrop 14"/>
            <p:cNvSpPr/>
            <p:nvPr/>
          </p:nvSpPr>
          <p:spPr>
            <a:xfrm rot="8100000">
              <a:off x="8690322" y="1227505"/>
              <a:ext cx="656407" cy="656407"/>
            </a:xfrm>
            <a:prstGeom prst="teardrop">
              <a:avLst/>
            </a:prstGeom>
            <a:solidFill>
              <a:schemeClr val="accent4"/>
            </a:solidFill>
            <a:ln w="2857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" name="Teardrop 17"/>
            <p:cNvSpPr/>
            <p:nvPr/>
          </p:nvSpPr>
          <p:spPr>
            <a:xfrm rot="8100000">
              <a:off x="4780363" y="1227505"/>
              <a:ext cx="656407" cy="656407"/>
            </a:xfrm>
            <a:prstGeom prst="teardrop">
              <a:avLst/>
            </a:prstGeom>
            <a:solidFill>
              <a:schemeClr val="accent2"/>
            </a:solidFill>
            <a:ln w="2857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" name="Teardrop 20"/>
            <p:cNvSpPr/>
            <p:nvPr/>
          </p:nvSpPr>
          <p:spPr>
            <a:xfrm rot="8100000">
              <a:off x="6733498" y="1227505"/>
              <a:ext cx="656407" cy="656407"/>
            </a:xfrm>
            <a:prstGeom prst="teardrop">
              <a:avLst/>
            </a:prstGeom>
            <a:solidFill>
              <a:schemeClr val="accent3"/>
            </a:solidFill>
            <a:ln w="2857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" name="Freeform: Shape 79"/>
            <p:cNvSpPr/>
            <p:nvPr/>
          </p:nvSpPr>
          <p:spPr bwMode="auto">
            <a:xfrm>
              <a:off x="4833184" y="2719309"/>
              <a:ext cx="609329" cy="609329"/>
            </a:xfrm>
            <a:custGeom>
              <a:avLst/>
              <a:gdLst>
                <a:gd name="T0" fmla="*/ 184 w 260"/>
                <a:gd name="T1" fmla="*/ 106 h 260"/>
                <a:gd name="T2" fmla="*/ 193 w 260"/>
                <a:gd name="T3" fmla="*/ 143 h 260"/>
                <a:gd name="T4" fmla="*/ 117 w 260"/>
                <a:gd name="T5" fmla="*/ 219 h 260"/>
                <a:gd name="T6" fmla="*/ 42 w 260"/>
                <a:gd name="T7" fmla="*/ 143 h 260"/>
                <a:gd name="T8" fmla="*/ 117 w 260"/>
                <a:gd name="T9" fmla="*/ 66 h 260"/>
                <a:gd name="T10" fmla="*/ 154 w 260"/>
                <a:gd name="T11" fmla="*/ 76 h 260"/>
                <a:gd name="T12" fmla="*/ 183 w 260"/>
                <a:gd name="T13" fmla="*/ 46 h 260"/>
                <a:gd name="T14" fmla="*/ 117 w 260"/>
                <a:gd name="T15" fmla="*/ 25 h 260"/>
                <a:gd name="T16" fmla="*/ 0 w 260"/>
                <a:gd name="T17" fmla="*/ 143 h 260"/>
                <a:gd name="T18" fmla="*/ 117 w 260"/>
                <a:gd name="T19" fmla="*/ 260 h 260"/>
                <a:gd name="T20" fmla="*/ 233 w 260"/>
                <a:gd name="T21" fmla="*/ 143 h 260"/>
                <a:gd name="T22" fmla="*/ 213 w 260"/>
                <a:gd name="T23" fmla="*/ 77 h 260"/>
                <a:gd name="T24" fmla="*/ 184 w 260"/>
                <a:gd name="T25" fmla="*/ 106 h 260"/>
                <a:gd name="T26" fmla="*/ 225 w 260"/>
                <a:gd name="T27" fmla="*/ 35 h 260"/>
                <a:gd name="T28" fmla="*/ 225 w 260"/>
                <a:gd name="T29" fmla="*/ 35 h 260"/>
                <a:gd name="T30" fmla="*/ 225 w 260"/>
                <a:gd name="T31" fmla="*/ 0 h 260"/>
                <a:gd name="T32" fmla="*/ 203 w 260"/>
                <a:gd name="T33" fmla="*/ 23 h 260"/>
                <a:gd name="T34" fmla="*/ 203 w 260"/>
                <a:gd name="T35" fmla="*/ 46 h 260"/>
                <a:gd name="T36" fmla="*/ 139 w 260"/>
                <a:gd name="T37" fmla="*/ 111 h 260"/>
                <a:gd name="T38" fmla="*/ 117 w 260"/>
                <a:gd name="T39" fmla="*/ 104 h 260"/>
                <a:gd name="T40" fmla="*/ 79 w 260"/>
                <a:gd name="T41" fmla="*/ 143 h 260"/>
                <a:gd name="T42" fmla="*/ 117 w 260"/>
                <a:gd name="T43" fmla="*/ 181 h 260"/>
                <a:gd name="T44" fmla="*/ 155 w 260"/>
                <a:gd name="T45" fmla="*/ 143 h 260"/>
                <a:gd name="T46" fmla="*/ 150 w 260"/>
                <a:gd name="T47" fmla="*/ 123 h 260"/>
                <a:gd name="T48" fmla="*/ 215 w 260"/>
                <a:gd name="T49" fmla="*/ 58 h 260"/>
                <a:gd name="T50" fmla="*/ 237 w 260"/>
                <a:gd name="T51" fmla="*/ 58 h 260"/>
                <a:gd name="T52" fmla="*/ 260 w 260"/>
                <a:gd name="T53" fmla="*/ 35 h 260"/>
                <a:gd name="T54" fmla="*/ 225 w 260"/>
                <a:gd name="T55" fmla="*/ 35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60" h="260">
                  <a:moveTo>
                    <a:pt x="184" y="106"/>
                  </a:moveTo>
                  <a:cubicBezTo>
                    <a:pt x="190" y="117"/>
                    <a:pt x="193" y="129"/>
                    <a:pt x="193" y="143"/>
                  </a:cubicBezTo>
                  <a:cubicBezTo>
                    <a:pt x="193" y="185"/>
                    <a:pt x="159" y="219"/>
                    <a:pt x="117" y="219"/>
                  </a:cubicBezTo>
                  <a:cubicBezTo>
                    <a:pt x="76" y="219"/>
                    <a:pt x="42" y="185"/>
                    <a:pt x="42" y="143"/>
                  </a:cubicBezTo>
                  <a:cubicBezTo>
                    <a:pt x="42" y="100"/>
                    <a:pt x="76" y="66"/>
                    <a:pt x="117" y="66"/>
                  </a:cubicBezTo>
                  <a:cubicBezTo>
                    <a:pt x="131" y="66"/>
                    <a:pt x="143" y="70"/>
                    <a:pt x="154" y="76"/>
                  </a:cubicBezTo>
                  <a:cubicBezTo>
                    <a:pt x="183" y="46"/>
                    <a:pt x="183" y="46"/>
                    <a:pt x="183" y="46"/>
                  </a:cubicBezTo>
                  <a:cubicBezTo>
                    <a:pt x="165" y="33"/>
                    <a:pt x="141" y="25"/>
                    <a:pt x="117" y="25"/>
                  </a:cubicBezTo>
                  <a:cubicBezTo>
                    <a:pt x="52" y="25"/>
                    <a:pt x="0" y="78"/>
                    <a:pt x="0" y="143"/>
                  </a:cubicBezTo>
                  <a:cubicBezTo>
                    <a:pt x="0" y="207"/>
                    <a:pt x="52" y="260"/>
                    <a:pt x="117" y="260"/>
                  </a:cubicBezTo>
                  <a:cubicBezTo>
                    <a:pt x="181" y="260"/>
                    <a:pt x="233" y="207"/>
                    <a:pt x="233" y="143"/>
                  </a:cubicBezTo>
                  <a:cubicBezTo>
                    <a:pt x="233" y="118"/>
                    <a:pt x="226" y="96"/>
                    <a:pt x="213" y="77"/>
                  </a:cubicBezTo>
                  <a:cubicBezTo>
                    <a:pt x="184" y="106"/>
                    <a:pt x="184" y="106"/>
                    <a:pt x="184" y="106"/>
                  </a:cubicBezTo>
                  <a:close/>
                  <a:moveTo>
                    <a:pt x="225" y="35"/>
                  </a:moveTo>
                  <a:cubicBezTo>
                    <a:pt x="225" y="35"/>
                    <a:pt x="225" y="35"/>
                    <a:pt x="225" y="35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03" y="23"/>
                    <a:pt x="203" y="23"/>
                    <a:pt x="203" y="23"/>
                  </a:cubicBezTo>
                  <a:cubicBezTo>
                    <a:pt x="203" y="46"/>
                    <a:pt x="203" y="46"/>
                    <a:pt x="203" y="46"/>
                  </a:cubicBezTo>
                  <a:cubicBezTo>
                    <a:pt x="139" y="111"/>
                    <a:pt x="139" y="111"/>
                    <a:pt x="139" y="111"/>
                  </a:cubicBezTo>
                  <a:cubicBezTo>
                    <a:pt x="133" y="106"/>
                    <a:pt x="125" y="104"/>
                    <a:pt x="117" y="104"/>
                  </a:cubicBezTo>
                  <a:cubicBezTo>
                    <a:pt x="96" y="104"/>
                    <a:pt x="79" y="121"/>
                    <a:pt x="79" y="143"/>
                  </a:cubicBezTo>
                  <a:cubicBezTo>
                    <a:pt x="79" y="164"/>
                    <a:pt x="96" y="181"/>
                    <a:pt x="117" y="181"/>
                  </a:cubicBezTo>
                  <a:cubicBezTo>
                    <a:pt x="138" y="181"/>
                    <a:pt x="155" y="164"/>
                    <a:pt x="155" y="143"/>
                  </a:cubicBezTo>
                  <a:cubicBezTo>
                    <a:pt x="155" y="136"/>
                    <a:pt x="154" y="129"/>
                    <a:pt x="150" y="123"/>
                  </a:cubicBezTo>
                  <a:cubicBezTo>
                    <a:pt x="215" y="58"/>
                    <a:pt x="215" y="58"/>
                    <a:pt x="215" y="58"/>
                  </a:cubicBezTo>
                  <a:cubicBezTo>
                    <a:pt x="237" y="58"/>
                    <a:pt x="237" y="58"/>
                    <a:pt x="237" y="58"/>
                  </a:cubicBezTo>
                  <a:cubicBezTo>
                    <a:pt x="260" y="35"/>
                    <a:pt x="260" y="35"/>
                    <a:pt x="260" y="35"/>
                  </a:cubicBezTo>
                  <a:cubicBezTo>
                    <a:pt x="225" y="35"/>
                    <a:pt x="225" y="35"/>
                    <a:pt x="225" y="3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" name="Freeform: Shape 80"/>
            <p:cNvSpPr/>
            <p:nvPr/>
          </p:nvSpPr>
          <p:spPr bwMode="auto">
            <a:xfrm>
              <a:off x="2846956" y="2749284"/>
              <a:ext cx="609329" cy="609329"/>
            </a:xfrm>
            <a:custGeom>
              <a:avLst/>
              <a:gdLst>
                <a:gd name="T0" fmla="*/ 116 w 232"/>
                <a:gd name="T1" fmla="*/ 0 h 232"/>
                <a:gd name="T2" fmla="*/ 0 w 232"/>
                <a:gd name="T3" fmla="*/ 116 h 232"/>
                <a:gd name="T4" fmla="*/ 116 w 232"/>
                <a:gd name="T5" fmla="*/ 232 h 232"/>
                <a:gd name="T6" fmla="*/ 232 w 232"/>
                <a:gd name="T7" fmla="*/ 116 h 232"/>
                <a:gd name="T8" fmla="*/ 116 w 232"/>
                <a:gd name="T9" fmla="*/ 0 h 232"/>
                <a:gd name="T10" fmla="*/ 129 w 232"/>
                <a:gd name="T11" fmla="*/ 208 h 232"/>
                <a:gd name="T12" fmla="*/ 129 w 232"/>
                <a:gd name="T13" fmla="*/ 190 h 232"/>
                <a:gd name="T14" fmla="*/ 117 w 232"/>
                <a:gd name="T15" fmla="*/ 178 h 232"/>
                <a:gd name="T16" fmla="*/ 105 w 232"/>
                <a:gd name="T17" fmla="*/ 190 h 232"/>
                <a:gd name="T18" fmla="*/ 105 w 232"/>
                <a:gd name="T19" fmla="*/ 208 h 232"/>
                <a:gd name="T20" fmla="*/ 25 w 232"/>
                <a:gd name="T21" fmla="*/ 129 h 232"/>
                <a:gd name="T22" fmla="*/ 42 w 232"/>
                <a:gd name="T23" fmla="*/ 129 h 232"/>
                <a:gd name="T24" fmla="*/ 53 w 232"/>
                <a:gd name="T25" fmla="*/ 117 h 232"/>
                <a:gd name="T26" fmla="*/ 42 w 232"/>
                <a:gd name="T27" fmla="*/ 105 h 232"/>
                <a:gd name="T28" fmla="*/ 24 w 232"/>
                <a:gd name="T29" fmla="*/ 105 h 232"/>
                <a:gd name="T30" fmla="*/ 104 w 232"/>
                <a:gd name="T31" fmla="*/ 25 h 232"/>
                <a:gd name="T32" fmla="*/ 104 w 232"/>
                <a:gd name="T33" fmla="*/ 41 h 232"/>
                <a:gd name="T34" fmla="*/ 116 w 232"/>
                <a:gd name="T35" fmla="*/ 53 h 232"/>
                <a:gd name="T36" fmla="*/ 128 w 232"/>
                <a:gd name="T37" fmla="*/ 41 h 232"/>
                <a:gd name="T38" fmla="*/ 128 w 232"/>
                <a:gd name="T39" fmla="*/ 25 h 232"/>
                <a:gd name="T40" fmla="*/ 208 w 232"/>
                <a:gd name="T41" fmla="*/ 104 h 232"/>
                <a:gd name="T42" fmla="*/ 190 w 232"/>
                <a:gd name="T43" fmla="*/ 104 h 232"/>
                <a:gd name="T44" fmla="*/ 179 w 232"/>
                <a:gd name="T45" fmla="*/ 116 h 232"/>
                <a:gd name="T46" fmla="*/ 190 w 232"/>
                <a:gd name="T47" fmla="*/ 128 h 232"/>
                <a:gd name="T48" fmla="*/ 208 w 232"/>
                <a:gd name="T49" fmla="*/ 128 h 232"/>
                <a:gd name="T50" fmla="*/ 129 w 232"/>
                <a:gd name="T51" fmla="*/ 208 h 232"/>
                <a:gd name="T52" fmla="*/ 124 w 232"/>
                <a:gd name="T53" fmla="*/ 94 h 232"/>
                <a:gd name="T54" fmla="*/ 70 w 232"/>
                <a:gd name="T55" fmla="*/ 69 h 232"/>
                <a:gd name="T56" fmla="*/ 94 w 232"/>
                <a:gd name="T57" fmla="*/ 124 h 232"/>
                <a:gd name="T58" fmla="*/ 109 w 232"/>
                <a:gd name="T59" fmla="*/ 138 h 232"/>
                <a:gd name="T60" fmla="*/ 163 w 232"/>
                <a:gd name="T61" fmla="*/ 163 h 232"/>
                <a:gd name="T62" fmla="*/ 138 w 232"/>
                <a:gd name="T63" fmla="*/ 108 h 232"/>
                <a:gd name="T64" fmla="*/ 124 w 232"/>
                <a:gd name="T65" fmla="*/ 94 h 232"/>
                <a:gd name="T66" fmla="*/ 123 w 232"/>
                <a:gd name="T67" fmla="*/ 123 h 232"/>
                <a:gd name="T68" fmla="*/ 110 w 232"/>
                <a:gd name="T69" fmla="*/ 123 h 232"/>
                <a:gd name="T70" fmla="*/ 110 w 232"/>
                <a:gd name="T71" fmla="*/ 109 h 232"/>
                <a:gd name="T72" fmla="*/ 123 w 232"/>
                <a:gd name="T73" fmla="*/ 109 h 232"/>
                <a:gd name="T74" fmla="*/ 123 w 232"/>
                <a:gd name="T75" fmla="*/ 123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32" h="232">
                  <a:moveTo>
                    <a:pt x="116" y="0"/>
                  </a:moveTo>
                  <a:cubicBezTo>
                    <a:pt x="52" y="0"/>
                    <a:pt x="0" y="52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lose/>
                  <a:moveTo>
                    <a:pt x="129" y="208"/>
                  </a:moveTo>
                  <a:cubicBezTo>
                    <a:pt x="129" y="190"/>
                    <a:pt x="129" y="190"/>
                    <a:pt x="129" y="190"/>
                  </a:cubicBezTo>
                  <a:cubicBezTo>
                    <a:pt x="129" y="183"/>
                    <a:pt x="123" y="178"/>
                    <a:pt x="117" y="178"/>
                  </a:cubicBezTo>
                  <a:cubicBezTo>
                    <a:pt x="110" y="178"/>
                    <a:pt x="105" y="183"/>
                    <a:pt x="105" y="190"/>
                  </a:cubicBezTo>
                  <a:cubicBezTo>
                    <a:pt x="105" y="208"/>
                    <a:pt x="105" y="208"/>
                    <a:pt x="105" y="208"/>
                  </a:cubicBezTo>
                  <a:cubicBezTo>
                    <a:pt x="63" y="203"/>
                    <a:pt x="30" y="170"/>
                    <a:pt x="25" y="129"/>
                  </a:cubicBezTo>
                  <a:cubicBezTo>
                    <a:pt x="42" y="129"/>
                    <a:pt x="42" y="129"/>
                    <a:pt x="42" y="129"/>
                  </a:cubicBezTo>
                  <a:cubicBezTo>
                    <a:pt x="48" y="129"/>
                    <a:pt x="53" y="123"/>
                    <a:pt x="53" y="117"/>
                  </a:cubicBezTo>
                  <a:cubicBezTo>
                    <a:pt x="53" y="110"/>
                    <a:pt x="48" y="105"/>
                    <a:pt x="42" y="105"/>
                  </a:cubicBezTo>
                  <a:cubicBezTo>
                    <a:pt x="24" y="105"/>
                    <a:pt x="24" y="105"/>
                    <a:pt x="24" y="105"/>
                  </a:cubicBezTo>
                  <a:cubicBezTo>
                    <a:pt x="29" y="63"/>
                    <a:pt x="63" y="30"/>
                    <a:pt x="104" y="25"/>
                  </a:cubicBezTo>
                  <a:cubicBezTo>
                    <a:pt x="104" y="41"/>
                    <a:pt x="104" y="41"/>
                    <a:pt x="104" y="41"/>
                  </a:cubicBezTo>
                  <a:cubicBezTo>
                    <a:pt x="104" y="47"/>
                    <a:pt x="109" y="53"/>
                    <a:pt x="116" y="53"/>
                  </a:cubicBezTo>
                  <a:cubicBezTo>
                    <a:pt x="122" y="53"/>
                    <a:pt x="128" y="47"/>
                    <a:pt x="128" y="41"/>
                  </a:cubicBezTo>
                  <a:cubicBezTo>
                    <a:pt x="128" y="25"/>
                    <a:pt x="128" y="25"/>
                    <a:pt x="128" y="25"/>
                  </a:cubicBezTo>
                  <a:cubicBezTo>
                    <a:pt x="169" y="30"/>
                    <a:pt x="202" y="63"/>
                    <a:pt x="208" y="104"/>
                  </a:cubicBezTo>
                  <a:cubicBezTo>
                    <a:pt x="190" y="104"/>
                    <a:pt x="190" y="104"/>
                    <a:pt x="190" y="104"/>
                  </a:cubicBezTo>
                  <a:cubicBezTo>
                    <a:pt x="184" y="104"/>
                    <a:pt x="179" y="109"/>
                    <a:pt x="179" y="116"/>
                  </a:cubicBezTo>
                  <a:cubicBezTo>
                    <a:pt x="179" y="122"/>
                    <a:pt x="184" y="128"/>
                    <a:pt x="190" y="128"/>
                  </a:cubicBezTo>
                  <a:cubicBezTo>
                    <a:pt x="208" y="128"/>
                    <a:pt x="208" y="128"/>
                    <a:pt x="208" y="128"/>
                  </a:cubicBezTo>
                  <a:cubicBezTo>
                    <a:pt x="203" y="169"/>
                    <a:pt x="170" y="202"/>
                    <a:pt x="129" y="208"/>
                  </a:cubicBezTo>
                  <a:close/>
                  <a:moveTo>
                    <a:pt x="124" y="94"/>
                  </a:moveTo>
                  <a:cubicBezTo>
                    <a:pt x="70" y="69"/>
                    <a:pt x="70" y="69"/>
                    <a:pt x="70" y="69"/>
                  </a:cubicBezTo>
                  <a:cubicBezTo>
                    <a:pt x="94" y="124"/>
                    <a:pt x="94" y="124"/>
                    <a:pt x="94" y="124"/>
                  </a:cubicBezTo>
                  <a:cubicBezTo>
                    <a:pt x="97" y="129"/>
                    <a:pt x="103" y="136"/>
                    <a:pt x="109" y="138"/>
                  </a:cubicBezTo>
                  <a:cubicBezTo>
                    <a:pt x="163" y="163"/>
                    <a:pt x="163" y="163"/>
                    <a:pt x="163" y="163"/>
                  </a:cubicBezTo>
                  <a:cubicBezTo>
                    <a:pt x="138" y="108"/>
                    <a:pt x="138" y="108"/>
                    <a:pt x="138" y="108"/>
                  </a:cubicBezTo>
                  <a:cubicBezTo>
                    <a:pt x="136" y="103"/>
                    <a:pt x="130" y="96"/>
                    <a:pt x="124" y="94"/>
                  </a:cubicBezTo>
                  <a:close/>
                  <a:moveTo>
                    <a:pt x="123" y="123"/>
                  </a:moveTo>
                  <a:cubicBezTo>
                    <a:pt x="119" y="126"/>
                    <a:pt x="113" y="126"/>
                    <a:pt x="110" y="123"/>
                  </a:cubicBezTo>
                  <a:cubicBezTo>
                    <a:pt x="106" y="119"/>
                    <a:pt x="106" y="113"/>
                    <a:pt x="110" y="109"/>
                  </a:cubicBezTo>
                  <a:cubicBezTo>
                    <a:pt x="113" y="106"/>
                    <a:pt x="119" y="106"/>
                    <a:pt x="123" y="109"/>
                  </a:cubicBezTo>
                  <a:cubicBezTo>
                    <a:pt x="127" y="113"/>
                    <a:pt x="127" y="119"/>
                    <a:pt x="123" y="12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" name="Freeform: Shape 81"/>
            <p:cNvSpPr/>
            <p:nvPr/>
          </p:nvSpPr>
          <p:spPr bwMode="auto">
            <a:xfrm>
              <a:off x="6726539" y="2728611"/>
              <a:ext cx="609329" cy="609329"/>
            </a:xfrm>
            <a:custGeom>
              <a:avLst/>
              <a:gdLst>
                <a:gd name="T0" fmla="*/ 182 w 236"/>
                <a:gd name="T1" fmla="*/ 109 h 236"/>
                <a:gd name="T2" fmla="*/ 157 w 236"/>
                <a:gd name="T3" fmla="*/ 103 h 236"/>
                <a:gd name="T4" fmla="*/ 134 w 236"/>
                <a:gd name="T5" fmla="*/ 102 h 236"/>
                <a:gd name="T6" fmla="*/ 120 w 236"/>
                <a:gd name="T7" fmla="*/ 114 h 236"/>
                <a:gd name="T8" fmla="*/ 118 w 236"/>
                <a:gd name="T9" fmla="*/ 129 h 236"/>
                <a:gd name="T10" fmla="*/ 122 w 236"/>
                <a:gd name="T11" fmla="*/ 141 h 236"/>
                <a:gd name="T12" fmla="*/ 135 w 236"/>
                <a:gd name="T13" fmla="*/ 156 h 236"/>
                <a:gd name="T14" fmla="*/ 139 w 236"/>
                <a:gd name="T15" fmla="*/ 185 h 236"/>
                <a:gd name="T16" fmla="*/ 152 w 236"/>
                <a:gd name="T17" fmla="*/ 198 h 236"/>
                <a:gd name="T18" fmla="*/ 169 w 236"/>
                <a:gd name="T19" fmla="*/ 180 h 236"/>
                <a:gd name="T20" fmla="*/ 187 w 236"/>
                <a:gd name="T21" fmla="*/ 150 h 236"/>
                <a:gd name="T22" fmla="*/ 200 w 236"/>
                <a:gd name="T23" fmla="*/ 122 h 236"/>
                <a:gd name="T24" fmla="*/ 182 w 236"/>
                <a:gd name="T25" fmla="*/ 109 h 236"/>
                <a:gd name="T26" fmla="*/ 118 w 236"/>
                <a:gd name="T27" fmla="*/ 0 h 236"/>
                <a:gd name="T28" fmla="*/ 0 w 236"/>
                <a:gd name="T29" fmla="*/ 118 h 236"/>
                <a:gd name="T30" fmla="*/ 118 w 236"/>
                <a:gd name="T31" fmla="*/ 236 h 236"/>
                <a:gd name="T32" fmla="*/ 236 w 236"/>
                <a:gd name="T33" fmla="*/ 118 h 236"/>
                <a:gd name="T34" fmla="*/ 118 w 236"/>
                <a:gd name="T35" fmla="*/ 0 h 236"/>
                <a:gd name="T36" fmla="*/ 126 w 236"/>
                <a:gd name="T37" fmla="*/ 212 h 236"/>
                <a:gd name="T38" fmla="*/ 128 w 236"/>
                <a:gd name="T39" fmla="*/ 208 h 236"/>
                <a:gd name="T40" fmla="*/ 125 w 236"/>
                <a:gd name="T41" fmla="*/ 186 h 236"/>
                <a:gd name="T42" fmla="*/ 105 w 236"/>
                <a:gd name="T43" fmla="*/ 186 h 236"/>
                <a:gd name="T44" fmla="*/ 98 w 236"/>
                <a:gd name="T45" fmla="*/ 207 h 236"/>
                <a:gd name="T46" fmla="*/ 102 w 236"/>
                <a:gd name="T47" fmla="*/ 211 h 236"/>
                <a:gd name="T48" fmla="*/ 34 w 236"/>
                <a:gd name="T49" fmla="*/ 161 h 236"/>
                <a:gd name="T50" fmla="*/ 44 w 236"/>
                <a:gd name="T51" fmla="*/ 157 h 236"/>
                <a:gd name="T52" fmla="*/ 44 w 236"/>
                <a:gd name="T53" fmla="*/ 157 h 236"/>
                <a:gd name="T54" fmla="*/ 81 w 236"/>
                <a:gd name="T55" fmla="*/ 142 h 236"/>
                <a:gd name="T56" fmla="*/ 81 w 236"/>
                <a:gd name="T57" fmla="*/ 118 h 236"/>
                <a:gd name="T58" fmla="*/ 55 w 236"/>
                <a:gd name="T59" fmla="*/ 94 h 236"/>
                <a:gd name="T60" fmla="*/ 28 w 236"/>
                <a:gd name="T61" fmla="*/ 90 h 236"/>
                <a:gd name="T62" fmla="*/ 84 w 236"/>
                <a:gd name="T63" fmla="*/ 30 h 236"/>
                <a:gd name="T64" fmla="*/ 84 w 236"/>
                <a:gd name="T65" fmla="*/ 31 h 236"/>
                <a:gd name="T66" fmla="*/ 102 w 236"/>
                <a:gd name="T67" fmla="*/ 56 h 236"/>
                <a:gd name="T68" fmla="*/ 120 w 236"/>
                <a:gd name="T69" fmla="*/ 79 h 236"/>
                <a:gd name="T70" fmla="*/ 131 w 236"/>
                <a:gd name="T71" fmla="*/ 97 h 236"/>
                <a:gd name="T72" fmla="*/ 146 w 236"/>
                <a:gd name="T73" fmla="*/ 88 h 236"/>
                <a:gd name="T74" fmla="*/ 177 w 236"/>
                <a:gd name="T75" fmla="*/ 66 h 236"/>
                <a:gd name="T76" fmla="*/ 190 w 236"/>
                <a:gd name="T77" fmla="*/ 57 h 236"/>
                <a:gd name="T78" fmla="*/ 212 w 236"/>
                <a:gd name="T79" fmla="*/ 118 h 236"/>
                <a:gd name="T80" fmla="*/ 126 w 236"/>
                <a:gd name="T81" fmla="*/ 212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36" h="236">
                  <a:moveTo>
                    <a:pt x="182" y="109"/>
                  </a:moveTo>
                  <a:cubicBezTo>
                    <a:pt x="172" y="107"/>
                    <a:pt x="161" y="105"/>
                    <a:pt x="157" y="103"/>
                  </a:cubicBezTo>
                  <a:cubicBezTo>
                    <a:pt x="153" y="102"/>
                    <a:pt x="143" y="101"/>
                    <a:pt x="134" y="102"/>
                  </a:cubicBezTo>
                  <a:cubicBezTo>
                    <a:pt x="125" y="103"/>
                    <a:pt x="119" y="109"/>
                    <a:pt x="120" y="114"/>
                  </a:cubicBezTo>
                  <a:cubicBezTo>
                    <a:pt x="121" y="119"/>
                    <a:pt x="120" y="126"/>
                    <a:pt x="118" y="129"/>
                  </a:cubicBezTo>
                  <a:cubicBezTo>
                    <a:pt x="117" y="132"/>
                    <a:pt x="118" y="138"/>
                    <a:pt x="122" y="141"/>
                  </a:cubicBezTo>
                  <a:cubicBezTo>
                    <a:pt x="127" y="144"/>
                    <a:pt x="132" y="151"/>
                    <a:pt x="135" y="156"/>
                  </a:cubicBezTo>
                  <a:cubicBezTo>
                    <a:pt x="138" y="162"/>
                    <a:pt x="140" y="175"/>
                    <a:pt x="139" y="185"/>
                  </a:cubicBezTo>
                  <a:cubicBezTo>
                    <a:pt x="139" y="195"/>
                    <a:pt x="145" y="201"/>
                    <a:pt x="152" y="198"/>
                  </a:cubicBezTo>
                  <a:cubicBezTo>
                    <a:pt x="160" y="195"/>
                    <a:pt x="167" y="187"/>
                    <a:pt x="169" y="180"/>
                  </a:cubicBezTo>
                  <a:cubicBezTo>
                    <a:pt x="171" y="174"/>
                    <a:pt x="179" y="160"/>
                    <a:pt x="187" y="150"/>
                  </a:cubicBezTo>
                  <a:cubicBezTo>
                    <a:pt x="195" y="140"/>
                    <a:pt x="201" y="127"/>
                    <a:pt x="200" y="122"/>
                  </a:cubicBezTo>
                  <a:cubicBezTo>
                    <a:pt x="200" y="116"/>
                    <a:pt x="191" y="111"/>
                    <a:pt x="182" y="109"/>
                  </a:cubicBezTo>
                  <a:close/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26" y="212"/>
                  </a:moveTo>
                  <a:cubicBezTo>
                    <a:pt x="127" y="211"/>
                    <a:pt x="128" y="209"/>
                    <a:pt x="128" y="208"/>
                  </a:cubicBezTo>
                  <a:cubicBezTo>
                    <a:pt x="130" y="201"/>
                    <a:pt x="128" y="191"/>
                    <a:pt x="125" y="186"/>
                  </a:cubicBezTo>
                  <a:cubicBezTo>
                    <a:pt x="121" y="181"/>
                    <a:pt x="112" y="181"/>
                    <a:pt x="105" y="186"/>
                  </a:cubicBezTo>
                  <a:cubicBezTo>
                    <a:pt x="97" y="191"/>
                    <a:pt x="94" y="200"/>
                    <a:pt x="98" y="207"/>
                  </a:cubicBezTo>
                  <a:cubicBezTo>
                    <a:pt x="99" y="208"/>
                    <a:pt x="100" y="210"/>
                    <a:pt x="102" y="211"/>
                  </a:cubicBezTo>
                  <a:cubicBezTo>
                    <a:pt x="72" y="206"/>
                    <a:pt x="47" y="187"/>
                    <a:pt x="34" y="161"/>
                  </a:cubicBezTo>
                  <a:cubicBezTo>
                    <a:pt x="37" y="161"/>
                    <a:pt x="40" y="159"/>
                    <a:pt x="44" y="157"/>
                  </a:cubicBezTo>
                  <a:cubicBezTo>
                    <a:pt x="44" y="157"/>
                    <a:pt x="44" y="157"/>
                    <a:pt x="44" y="157"/>
                  </a:cubicBezTo>
                  <a:cubicBezTo>
                    <a:pt x="57" y="148"/>
                    <a:pt x="74" y="141"/>
                    <a:pt x="81" y="142"/>
                  </a:cubicBezTo>
                  <a:cubicBezTo>
                    <a:pt x="89" y="142"/>
                    <a:pt x="89" y="131"/>
                    <a:pt x="81" y="118"/>
                  </a:cubicBezTo>
                  <a:cubicBezTo>
                    <a:pt x="74" y="105"/>
                    <a:pt x="62" y="94"/>
                    <a:pt x="55" y="94"/>
                  </a:cubicBezTo>
                  <a:cubicBezTo>
                    <a:pt x="48" y="94"/>
                    <a:pt x="36" y="92"/>
                    <a:pt x="28" y="90"/>
                  </a:cubicBezTo>
                  <a:cubicBezTo>
                    <a:pt x="37" y="62"/>
                    <a:pt x="58" y="41"/>
                    <a:pt x="84" y="30"/>
                  </a:cubicBezTo>
                  <a:cubicBezTo>
                    <a:pt x="84" y="31"/>
                    <a:pt x="84" y="31"/>
                    <a:pt x="84" y="31"/>
                  </a:cubicBezTo>
                  <a:cubicBezTo>
                    <a:pt x="86" y="39"/>
                    <a:pt x="95" y="50"/>
                    <a:pt x="102" y="56"/>
                  </a:cubicBezTo>
                  <a:cubicBezTo>
                    <a:pt x="110" y="62"/>
                    <a:pt x="118" y="72"/>
                    <a:pt x="120" y="79"/>
                  </a:cubicBezTo>
                  <a:cubicBezTo>
                    <a:pt x="122" y="85"/>
                    <a:pt x="127" y="93"/>
                    <a:pt x="131" y="97"/>
                  </a:cubicBezTo>
                  <a:cubicBezTo>
                    <a:pt x="136" y="100"/>
                    <a:pt x="142" y="96"/>
                    <a:pt x="146" y="88"/>
                  </a:cubicBezTo>
                  <a:cubicBezTo>
                    <a:pt x="150" y="80"/>
                    <a:pt x="164" y="70"/>
                    <a:pt x="177" y="66"/>
                  </a:cubicBezTo>
                  <a:cubicBezTo>
                    <a:pt x="183" y="64"/>
                    <a:pt x="187" y="61"/>
                    <a:pt x="190" y="57"/>
                  </a:cubicBezTo>
                  <a:cubicBezTo>
                    <a:pt x="204" y="74"/>
                    <a:pt x="212" y="95"/>
                    <a:pt x="212" y="118"/>
                  </a:cubicBezTo>
                  <a:cubicBezTo>
                    <a:pt x="212" y="168"/>
                    <a:pt x="174" y="208"/>
                    <a:pt x="126" y="2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2" name="Freeform: Shape 82"/>
            <p:cNvSpPr/>
            <p:nvPr/>
          </p:nvSpPr>
          <p:spPr bwMode="auto">
            <a:xfrm>
              <a:off x="8717388" y="2758309"/>
              <a:ext cx="609329" cy="609329"/>
            </a:xfrm>
            <a:custGeom>
              <a:avLst/>
              <a:gdLst>
                <a:gd name="T0" fmla="*/ 0 w 236"/>
                <a:gd name="T1" fmla="*/ 118 h 236"/>
                <a:gd name="T2" fmla="*/ 236 w 236"/>
                <a:gd name="T3" fmla="*/ 118 h 236"/>
                <a:gd name="T4" fmla="*/ 150 w 236"/>
                <a:gd name="T5" fmla="*/ 168 h 236"/>
                <a:gd name="T6" fmla="*/ 128 w 236"/>
                <a:gd name="T7" fmla="*/ 196 h 236"/>
                <a:gd name="T8" fmla="*/ 125 w 236"/>
                <a:gd name="T9" fmla="*/ 199 h 236"/>
                <a:gd name="T10" fmla="*/ 111 w 236"/>
                <a:gd name="T11" fmla="*/ 198 h 236"/>
                <a:gd name="T12" fmla="*/ 110 w 236"/>
                <a:gd name="T13" fmla="*/ 180 h 236"/>
                <a:gd name="T14" fmla="*/ 90 w 236"/>
                <a:gd name="T15" fmla="*/ 173 h 236"/>
                <a:gd name="T16" fmla="*/ 79 w 236"/>
                <a:gd name="T17" fmla="*/ 166 h 236"/>
                <a:gd name="T18" fmla="*/ 78 w 236"/>
                <a:gd name="T19" fmla="*/ 160 h 236"/>
                <a:gd name="T20" fmla="*/ 89 w 236"/>
                <a:gd name="T21" fmla="*/ 147 h 236"/>
                <a:gd name="T22" fmla="*/ 91 w 236"/>
                <a:gd name="T23" fmla="*/ 148 h 236"/>
                <a:gd name="T24" fmla="*/ 119 w 236"/>
                <a:gd name="T25" fmla="*/ 160 h 236"/>
                <a:gd name="T26" fmla="*/ 137 w 236"/>
                <a:gd name="T27" fmla="*/ 145 h 236"/>
                <a:gd name="T28" fmla="*/ 133 w 236"/>
                <a:gd name="T29" fmla="*/ 137 h 236"/>
                <a:gd name="T30" fmla="*/ 122 w 236"/>
                <a:gd name="T31" fmla="*/ 130 h 236"/>
                <a:gd name="T32" fmla="*/ 109 w 236"/>
                <a:gd name="T33" fmla="*/ 125 h 236"/>
                <a:gd name="T34" fmla="*/ 98 w 236"/>
                <a:gd name="T35" fmla="*/ 120 h 236"/>
                <a:gd name="T36" fmla="*/ 89 w 236"/>
                <a:gd name="T37" fmla="*/ 113 h 236"/>
                <a:gd name="T38" fmla="*/ 82 w 236"/>
                <a:gd name="T39" fmla="*/ 103 h 236"/>
                <a:gd name="T40" fmla="*/ 79 w 236"/>
                <a:gd name="T41" fmla="*/ 90 h 236"/>
                <a:gd name="T42" fmla="*/ 110 w 236"/>
                <a:gd name="T43" fmla="*/ 57 h 236"/>
                <a:gd name="T44" fmla="*/ 111 w 236"/>
                <a:gd name="T45" fmla="*/ 38 h 236"/>
                <a:gd name="T46" fmla="*/ 125 w 236"/>
                <a:gd name="T47" fmla="*/ 37 h 236"/>
                <a:gd name="T48" fmla="*/ 128 w 236"/>
                <a:gd name="T49" fmla="*/ 40 h 236"/>
                <a:gd name="T50" fmla="*/ 137 w 236"/>
                <a:gd name="T51" fmla="*/ 58 h 236"/>
                <a:gd name="T52" fmla="*/ 151 w 236"/>
                <a:gd name="T53" fmla="*/ 65 h 236"/>
                <a:gd name="T54" fmla="*/ 155 w 236"/>
                <a:gd name="T55" fmla="*/ 69 h 236"/>
                <a:gd name="T56" fmla="*/ 149 w 236"/>
                <a:gd name="T57" fmla="*/ 85 h 236"/>
                <a:gd name="T58" fmla="*/ 144 w 236"/>
                <a:gd name="T59" fmla="*/ 86 h 236"/>
                <a:gd name="T60" fmla="*/ 140 w 236"/>
                <a:gd name="T61" fmla="*/ 82 h 236"/>
                <a:gd name="T62" fmla="*/ 128 w 236"/>
                <a:gd name="T63" fmla="*/ 77 h 236"/>
                <a:gd name="T64" fmla="*/ 107 w 236"/>
                <a:gd name="T65" fmla="*/ 80 h 236"/>
                <a:gd name="T66" fmla="*/ 102 w 236"/>
                <a:gd name="T67" fmla="*/ 94 h 236"/>
                <a:gd name="T68" fmla="*/ 108 w 236"/>
                <a:gd name="T69" fmla="*/ 101 h 236"/>
                <a:gd name="T70" fmla="*/ 118 w 236"/>
                <a:gd name="T71" fmla="*/ 106 h 236"/>
                <a:gd name="T72" fmla="*/ 132 w 236"/>
                <a:gd name="T73" fmla="*/ 112 h 236"/>
                <a:gd name="T74" fmla="*/ 145 w 236"/>
                <a:gd name="T75" fmla="*/ 119 h 236"/>
                <a:gd name="T76" fmla="*/ 155 w 236"/>
                <a:gd name="T77" fmla="*/ 129 h 236"/>
                <a:gd name="T78" fmla="*/ 159 w 236"/>
                <a:gd name="T79" fmla="*/ 14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36" h="236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moveTo>
                    <a:pt x="150" y="168"/>
                  </a:moveTo>
                  <a:cubicBezTo>
                    <a:pt x="145" y="175"/>
                    <a:pt x="137" y="179"/>
                    <a:pt x="128" y="180"/>
                  </a:cubicBezTo>
                  <a:cubicBezTo>
                    <a:pt x="128" y="196"/>
                    <a:pt x="128" y="196"/>
                    <a:pt x="128" y="196"/>
                  </a:cubicBezTo>
                  <a:cubicBezTo>
                    <a:pt x="128" y="197"/>
                    <a:pt x="127" y="198"/>
                    <a:pt x="127" y="198"/>
                  </a:cubicBezTo>
                  <a:cubicBezTo>
                    <a:pt x="126" y="199"/>
                    <a:pt x="126" y="199"/>
                    <a:pt x="125" y="199"/>
                  </a:cubicBezTo>
                  <a:cubicBezTo>
                    <a:pt x="113" y="199"/>
                    <a:pt x="113" y="199"/>
                    <a:pt x="113" y="199"/>
                  </a:cubicBezTo>
                  <a:cubicBezTo>
                    <a:pt x="112" y="199"/>
                    <a:pt x="111" y="199"/>
                    <a:pt x="111" y="198"/>
                  </a:cubicBezTo>
                  <a:cubicBezTo>
                    <a:pt x="110" y="197"/>
                    <a:pt x="110" y="197"/>
                    <a:pt x="110" y="196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06" y="180"/>
                    <a:pt x="102" y="179"/>
                    <a:pt x="99" y="177"/>
                  </a:cubicBezTo>
                  <a:cubicBezTo>
                    <a:pt x="95" y="176"/>
                    <a:pt x="92" y="175"/>
                    <a:pt x="90" y="173"/>
                  </a:cubicBezTo>
                  <a:cubicBezTo>
                    <a:pt x="88" y="172"/>
                    <a:pt x="85" y="171"/>
                    <a:pt x="83" y="169"/>
                  </a:cubicBezTo>
                  <a:cubicBezTo>
                    <a:pt x="81" y="168"/>
                    <a:pt x="80" y="166"/>
                    <a:pt x="79" y="166"/>
                  </a:cubicBezTo>
                  <a:cubicBezTo>
                    <a:pt x="79" y="165"/>
                    <a:pt x="78" y="164"/>
                    <a:pt x="78" y="164"/>
                  </a:cubicBezTo>
                  <a:cubicBezTo>
                    <a:pt x="77" y="163"/>
                    <a:pt x="77" y="162"/>
                    <a:pt x="78" y="160"/>
                  </a:cubicBezTo>
                  <a:cubicBezTo>
                    <a:pt x="87" y="148"/>
                    <a:pt x="87" y="148"/>
                    <a:pt x="87" y="148"/>
                  </a:cubicBezTo>
                  <a:cubicBezTo>
                    <a:pt x="87" y="148"/>
                    <a:pt x="88" y="147"/>
                    <a:pt x="89" y="147"/>
                  </a:cubicBezTo>
                  <a:cubicBezTo>
                    <a:pt x="90" y="147"/>
                    <a:pt x="90" y="147"/>
                    <a:pt x="91" y="148"/>
                  </a:cubicBezTo>
                  <a:cubicBezTo>
                    <a:pt x="91" y="148"/>
                    <a:pt x="91" y="148"/>
                    <a:pt x="91" y="148"/>
                  </a:cubicBezTo>
                  <a:cubicBezTo>
                    <a:pt x="98" y="154"/>
                    <a:pt x="105" y="158"/>
                    <a:pt x="112" y="159"/>
                  </a:cubicBezTo>
                  <a:cubicBezTo>
                    <a:pt x="115" y="160"/>
                    <a:pt x="117" y="160"/>
                    <a:pt x="119" y="160"/>
                  </a:cubicBezTo>
                  <a:cubicBezTo>
                    <a:pt x="124" y="160"/>
                    <a:pt x="128" y="159"/>
                    <a:pt x="131" y="156"/>
                  </a:cubicBezTo>
                  <a:cubicBezTo>
                    <a:pt x="135" y="154"/>
                    <a:pt x="137" y="150"/>
                    <a:pt x="137" y="145"/>
                  </a:cubicBezTo>
                  <a:cubicBezTo>
                    <a:pt x="137" y="144"/>
                    <a:pt x="136" y="142"/>
                    <a:pt x="136" y="140"/>
                  </a:cubicBezTo>
                  <a:cubicBezTo>
                    <a:pt x="135" y="139"/>
                    <a:pt x="134" y="138"/>
                    <a:pt x="133" y="137"/>
                  </a:cubicBezTo>
                  <a:cubicBezTo>
                    <a:pt x="132" y="136"/>
                    <a:pt x="130" y="135"/>
                    <a:pt x="127" y="133"/>
                  </a:cubicBezTo>
                  <a:cubicBezTo>
                    <a:pt x="125" y="132"/>
                    <a:pt x="123" y="131"/>
                    <a:pt x="122" y="130"/>
                  </a:cubicBezTo>
                  <a:cubicBezTo>
                    <a:pt x="120" y="130"/>
                    <a:pt x="118" y="129"/>
                    <a:pt x="115" y="128"/>
                  </a:cubicBezTo>
                  <a:cubicBezTo>
                    <a:pt x="112" y="127"/>
                    <a:pt x="110" y="126"/>
                    <a:pt x="109" y="125"/>
                  </a:cubicBezTo>
                  <a:cubicBezTo>
                    <a:pt x="108" y="125"/>
                    <a:pt x="106" y="124"/>
                    <a:pt x="104" y="123"/>
                  </a:cubicBezTo>
                  <a:cubicBezTo>
                    <a:pt x="101" y="122"/>
                    <a:pt x="100" y="121"/>
                    <a:pt x="98" y="120"/>
                  </a:cubicBezTo>
                  <a:cubicBezTo>
                    <a:pt x="97" y="119"/>
                    <a:pt x="95" y="118"/>
                    <a:pt x="93" y="117"/>
                  </a:cubicBezTo>
                  <a:cubicBezTo>
                    <a:pt x="91" y="116"/>
                    <a:pt x="90" y="114"/>
                    <a:pt x="89" y="113"/>
                  </a:cubicBezTo>
                  <a:cubicBezTo>
                    <a:pt x="87" y="112"/>
                    <a:pt x="86" y="110"/>
                    <a:pt x="85" y="109"/>
                  </a:cubicBezTo>
                  <a:cubicBezTo>
                    <a:pt x="83" y="107"/>
                    <a:pt x="82" y="105"/>
                    <a:pt x="82" y="103"/>
                  </a:cubicBezTo>
                  <a:cubicBezTo>
                    <a:pt x="81" y="102"/>
                    <a:pt x="80" y="100"/>
                    <a:pt x="80" y="97"/>
                  </a:cubicBezTo>
                  <a:cubicBezTo>
                    <a:pt x="79" y="95"/>
                    <a:pt x="79" y="93"/>
                    <a:pt x="79" y="90"/>
                  </a:cubicBezTo>
                  <a:cubicBezTo>
                    <a:pt x="79" y="82"/>
                    <a:pt x="82" y="75"/>
                    <a:pt x="88" y="69"/>
                  </a:cubicBezTo>
                  <a:cubicBezTo>
                    <a:pt x="93" y="62"/>
                    <a:pt x="101" y="58"/>
                    <a:pt x="110" y="57"/>
                  </a:cubicBezTo>
                  <a:cubicBezTo>
                    <a:pt x="110" y="40"/>
                    <a:pt x="110" y="40"/>
                    <a:pt x="110" y="40"/>
                  </a:cubicBezTo>
                  <a:cubicBezTo>
                    <a:pt x="110" y="40"/>
                    <a:pt x="110" y="39"/>
                    <a:pt x="111" y="38"/>
                  </a:cubicBezTo>
                  <a:cubicBezTo>
                    <a:pt x="111" y="38"/>
                    <a:pt x="112" y="37"/>
                    <a:pt x="113" y="37"/>
                  </a:cubicBezTo>
                  <a:cubicBezTo>
                    <a:pt x="125" y="37"/>
                    <a:pt x="125" y="37"/>
                    <a:pt x="125" y="37"/>
                  </a:cubicBezTo>
                  <a:cubicBezTo>
                    <a:pt x="126" y="37"/>
                    <a:pt x="126" y="38"/>
                    <a:pt x="127" y="38"/>
                  </a:cubicBezTo>
                  <a:cubicBezTo>
                    <a:pt x="127" y="39"/>
                    <a:pt x="128" y="39"/>
                    <a:pt x="128" y="40"/>
                  </a:cubicBezTo>
                  <a:cubicBezTo>
                    <a:pt x="128" y="56"/>
                    <a:pt x="128" y="56"/>
                    <a:pt x="128" y="56"/>
                  </a:cubicBezTo>
                  <a:cubicBezTo>
                    <a:pt x="131" y="57"/>
                    <a:pt x="134" y="57"/>
                    <a:pt x="137" y="58"/>
                  </a:cubicBezTo>
                  <a:cubicBezTo>
                    <a:pt x="140" y="59"/>
                    <a:pt x="143" y="60"/>
                    <a:pt x="145" y="61"/>
                  </a:cubicBezTo>
                  <a:cubicBezTo>
                    <a:pt x="147" y="62"/>
                    <a:pt x="149" y="63"/>
                    <a:pt x="151" y="65"/>
                  </a:cubicBezTo>
                  <a:cubicBezTo>
                    <a:pt x="152" y="66"/>
                    <a:pt x="153" y="67"/>
                    <a:pt x="154" y="67"/>
                  </a:cubicBezTo>
                  <a:cubicBezTo>
                    <a:pt x="155" y="68"/>
                    <a:pt x="155" y="68"/>
                    <a:pt x="155" y="69"/>
                  </a:cubicBezTo>
                  <a:cubicBezTo>
                    <a:pt x="156" y="70"/>
                    <a:pt x="156" y="71"/>
                    <a:pt x="156" y="72"/>
                  </a:cubicBezTo>
                  <a:cubicBezTo>
                    <a:pt x="149" y="85"/>
                    <a:pt x="149" y="85"/>
                    <a:pt x="149" y="85"/>
                  </a:cubicBezTo>
                  <a:cubicBezTo>
                    <a:pt x="148" y="86"/>
                    <a:pt x="148" y="86"/>
                    <a:pt x="147" y="87"/>
                  </a:cubicBezTo>
                  <a:cubicBezTo>
                    <a:pt x="146" y="87"/>
                    <a:pt x="145" y="86"/>
                    <a:pt x="144" y="86"/>
                  </a:cubicBezTo>
                  <a:cubicBezTo>
                    <a:pt x="144" y="86"/>
                    <a:pt x="144" y="85"/>
                    <a:pt x="143" y="85"/>
                  </a:cubicBezTo>
                  <a:cubicBezTo>
                    <a:pt x="142" y="84"/>
                    <a:pt x="141" y="83"/>
                    <a:pt x="140" y="82"/>
                  </a:cubicBezTo>
                  <a:cubicBezTo>
                    <a:pt x="138" y="81"/>
                    <a:pt x="136" y="80"/>
                    <a:pt x="134" y="80"/>
                  </a:cubicBezTo>
                  <a:cubicBezTo>
                    <a:pt x="133" y="79"/>
                    <a:pt x="130" y="78"/>
                    <a:pt x="128" y="77"/>
                  </a:cubicBezTo>
                  <a:cubicBezTo>
                    <a:pt x="125" y="77"/>
                    <a:pt x="123" y="76"/>
                    <a:pt x="120" y="76"/>
                  </a:cubicBezTo>
                  <a:cubicBezTo>
                    <a:pt x="115" y="76"/>
                    <a:pt x="110" y="77"/>
                    <a:pt x="107" y="80"/>
                  </a:cubicBezTo>
                  <a:cubicBezTo>
                    <a:pt x="103" y="83"/>
                    <a:pt x="101" y="86"/>
                    <a:pt x="101" y="90"/>
                  </a:cubicBezTo>
                  <a:cubicBezTo>
                    <a:pt x="101" y="92"/>
                    <a:pt x="102" y="93"/>
                    <a:pt x="102" y="94"/>
                  </a:cubicBezTo>
                  <a:cubicBezTo>
                    <a:pt x="103" y="96"/>
                    <a:pt x="103" y="97"/>
                    <a:pt x="105" y="98"/>
                  </a:cubicBezTo>
                  <a:cubicBezTo>
                    <a:pt x="106" y="99"/>
                    <a:pt x="107" y="100"/>
                    <a:pt x="108" y="101"/>
                  </a:cubicBezTo>
                  <a:cubicBezTo>
                    <a:pt x="109" y="102"/>
                    <a:pt x="111" y="103"/>
                    <a:pt x="113" y="104"/>
                  </a:cubicBezTo>
                  <a:cubicBezTo>
                    <a:pt x="115" y="105"/>
                    <a:pt x="117" y="106"/>
                    <a:pt x="118" y="106"/>
                  </a:cubicBezTo>
                  <a:cubicBezTo>
                    <a:pt x="120" y="107"/>
                    <a:pt x="122" y="108"/>
                    <a:pt x="125" y="109"/>
                  </a:cubicBezTo>
                  <a:cubicBezTo>
                    <a:pt x="128" y="110"/>
                    <a:pt x="130" y="111"/>
                    <a:pt x="132" y="112"/>
                  </a:cubicBezTo>
                  <a:cubicBezTo>
                    <a:pt x="133" y="112"/>
                    <a:pt x="136" y="113"/>
                    <a:pt x="138" y="115"/>
                  </a:cubicBezTo>
                  <a:cubicBezTo>
                    <a:pt x="141" y="116"/>
                    <a:pt x="143" y="117"/>
                    <a:pt x="145" y="119"/>
                  </a:cubicBezTo>
                  <a:cubicBezTo>
                    <a:pt x="147" y="120"/>
                    <a:pt x="149" y="121"/>
                    <a:pt x="151" y="123"/>
                  </a:cubicBezTo>
                  <a:cubicBezTo>
                    <a:pt x="153" y="125"/>
                    <a:pt x="154" y="127"/>
                    <a:pt x="155" y="129"/>
                  </a:cubicBezTo>
                  <a:cubicBezTo>
                    <a:pt x="156" y="131"/>
                    <a:pt x="157" y="133"/>
                    <a:pt x="158" y="136"/>
                  </a:cubicBezTo>
                  <a:cubicBezTo>
                    <a:pt x="159" y="138"/>
                    <a:pt x="159" y="141"/>
                    <a:pt x="159" y="144"/>
                  </a:cubicBezTo>
                  <a:cubicBezTo>
                    <a:pt x="159" y="153"/>
                    <a:pt x="156" y="161"/>
                    <a:pt x="150" y="168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45" name="千图PPT彼岸天：ID 8661124库_组合 44"/>
          <p:cNvGrpSpPr/>
          <p:nvPr>
            <p:custDataLst>
              <p:tags r:id="rId2"/>
            </p:custDataLst>
          </p:nvPr>
        </p:nvGrpSpPr>
        <p:grpSpPr>
          <a:xfrm>
            <a:off x="2231964" y="4047704"/>
            <a:ext cx="1936871" cy="1827308"/>
            <a:chOff x="2186995" y="3793704"/>
            <a:chExt cx="1936871" cy="1827308"/>
          </a:xfrm>
        </p:grpSpPr>
        <p:sp>
          <p:nvSpPr>
            <p:cNvPr id="13" name="TextBox 27"/>
            <p:cNvSpPr txBox="1"/>
            <p:nvPr/>
          </p:nvSpPr>
          <p:spPr bwMode="auto">
            <a:xfrm>
              <a:off x="2372054" y="3793704"/>
              <a:ext cx="1566752" cy="371513"/>
            </a:xfrm>
            <a:prstGeom prst="rect">
              <a:avLst/>
            </a:prstGeom>
            <a:noFill/>
          </p:spPr>
          <p:txBody>
            <a:bodyPr wrap="none" lIns="90000" tIns="46800" rIns="90000" bIns="46800">
              <a:normAutofit/>
            </a:bodyPr>
            <a:lstStyle/>
            <a:p>
              <a:pPr latinLnBrk="0"/>
              <a:r>
                <a:rPr lang="zh-CN" altLang="en-US" sz="1800" dirty="0">
                  <a:solidFill>
                    <a:schemeClr val="accent1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</a:rPr>
                <a:t>输入标题文本</a:t>
              </a:r>
            </a:p>
          </p:txBody>
        </p:sp>
        <p:grpSp>
          <p:nvGrpSpPr>
            <p:cNvPr id="14" name="Group 29"/>
            <p:cNvGrpSpPr/>
            <p:nvPr/>
          </p:nvGrpSpPr>
          <p:grpSpPr>
            <a:xfrm>
              <a:off x="2943111" y="5609582"/>
              <a:ext cx="424641" cy="11430"/>
              <a:chOff x="5926470" y="6430886"/>
              <a:chExt cx="339061" cy="11430"/>
            </a:xfrm>
          </p:grpSpPr>
          <p:cxnSp>
            <p:nvCxnSpPr>
              <p:cNvPr id="43" name="Straight Connector 30"/>
              <p:cNvCxnSpPr/>
              <p:nvPr/>
            </p:nvCxnSpPr>
            <p:spPr>
              <a:xfrm>
                <a:off x="5926470" y="6430886"/>
                <a:ext cx="339061" cy="0"/>
              </a:xfrm>
              <a:prstGeom prst="line">
                <a:avLst/>
              </a:prstGeom>
              <a:ln w="12700" cap="rnd">
                <a:solidFill>
                  <a:schemeClr val="bg1">
                    <a:lumMod val="6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31"/>
              <p:cNvCxnSpPr/>
              <p:nvPr/>
            </p:nvCxnSpPr>
            <p:spPr>
              <a:xfrm>
                <a:off x="5926470" y="6442316"/>
                <a:ext cx="339061" cy="0"/>
              </a:xfrm>
              <a:prstGeom prst="line">
                <a:avLst/>
              </a:prstGeom>
              <a:ln w="12700" cap="rnd">
                <a:solidFill>
                  <a:schemeClr val="bg1">
                    <a:lumMod val="6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3" name="Rectangle 83"/>
            <p:cNvSpPr/>
            <p:nvPr/>
          </p:nvSpPr>
          <p:spPr>
            <a:xfrm>
              <a:off x="2186995" y="4357837"/>
              <a:ext cx="1936871" cy="507831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9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请替换文字内容复制你的内容到此</a:t>
              </a:r>
              <a:br>
                <a:rPr lang="zh-CN" altLang="en-US" sz="9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</a:br>
              <a:r>
                <a:rPr lang="zh-CN" altLang="en-US" sz="9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</a:t>
              </a:r>
            </a:p>
          </p:txBody>
        </p:sp>
      </p:grpSp>
      <p:grpSp>
        <p:nvGrpSpPr>
          <p:cNvPr id="46" name="千图PPT彼岸天：ID 8661124库_组合 45"/>
          <p:cNvGrpSpPr/>
          <p:nvPr>
            <p:custDataLst>
              <p:tags r:id="rId3"/>
            </p:custDataLst>
          </p:nvPr>
        </p:nvGrpSpPr>
        <p:grpSpPr>
          <a:xfrm>
            <a:off x="4185099" y="4047704"/>
            <a:ext cx="1936871" cy="1827308"/>
            <a:chOff x="4140130" y="3793704"/>
            <a:chExt cx="1936871" cy="1827308"/>
          </a:xfrm>
        </p:grpSpPr>
        <p:sp>
          <p:nvSpPr>
            <p:cNvPr id="15" name="TextBox 33"/>
            <p:cNvSpPr txBox="1"/>
            <p:nvPr/>
          </p:nvSpPr>
          <p:spPr bwMode="auto">
            <a:xfrm>
              <a:off x="4325189" y="3793704"/>
              <a:ext cx="1566752" cy="371513"/>
            </a:xfrm>
            <a:prstGeom prst="rect">
              <a:avLst/>
            </a:prstGeom>
            <a:noFill/>
          </p:spPr>
          <p:txBody>
            <a:bodyPr wrap="none" lIns="90000" tIns="46800" rIns="90000" bIns="46800">
              <a:normAutofit/>
            </a:bodyPr>
            <a:lstStyle/>
            <a:p>
              <a:pPr latinLnBrk="0"/>
              <a:r>
                <a:rPr lang="zh-CN" altLang="en-US" sz="1800" dirty="0">
                  <a:solidFill>
                    <a:schemeClr val="accent2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</a:rPr>
                <a:t>输入标题文本</a:t>
              </a:r>
            </a:p>
          </p:txBody>
        </p:sp>
        <p:grpSp>
          <p:nvGrpSpPr>
            <p:cNvPr id="16" name="Group 35"/>
            <p:cNvGrpSpPr/>
            <p:nvPr/>
          </p:nvGrpSpPr>
          <p:grpSpPr>
            <a:xfrm>
              <a:off x="4896246" y="5609582"/>
              <a:ext cx="424641" cy="11430"/>
              <a:chOff x="5926470" y="6430886"/>
              <a:chExt cx="339061" cy="11430"/>
            </a:xfrm>
          </p:grpSpPr>
          <p:cxnSp>
            <p:nvCxnSpPr>
              <p:cNvPr id="41" name="Straight Connector 36"/>
              <p:cNvCxnSpPr/>
              <p:nvPr/>
            </p:nvCxnSpPr>
            <p:spPr>
              <a:xfrm>
                <a:off x="5926470" y="6430886"/>
                <a:ext cx="339061" cy="0"/>
              </a:xfrm>
              <a:prstGeom prst="line">
                <a:avLst/>
              </a:prstGeom>
              <a:ln w="12700" cap="rnd">
                <a:solidFill>
                  <a:schemeClr val="bg1">
                    <a:lumMod val="6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37"/>
              <p:cNvCxnSpPr/>
              <p:nvPr/>
            </p:nvCxnSpPr>
            <p:spPr>
              <a:xfrm>
                <a:off x="5926470" y="6442316"/>
                <a:ext cx="339061" cy="0"/>
              </a:xfrm>
              <a:prstGeom prst="line">
                <a:avLst/>
              </a:prstGeom>
              <a:ln w="12700" cap="rnd">
                <a:solidFill>
                  <a:schemeClr val="bg1">
                    <a:lumMod val="6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4" name="Rectangle 84"/>
            <p:cNvSpPr/>
            <p:nvPr/>
          </p:nvSpPr>
          <p:spPr>
            <a:xfrm>
              <a:off x="4140130" y="4357837"/>
              <a:ext cx="1936871" cy="507831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9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请替换文字内容复制你的内容到此</a:t>
              </a:r>
              <a:br>
                <a:rPr lang="zh-CN" altLang="en-US" sz="9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</a:br>
              <a:r>
                <a:rPr lang="zh-CN" altLang="en-US" sz="9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</a:t>
              </a:r>
            </a:p>
          </p:txBody>
        </p:sp>
      </p:grpSp>
      <p:grpSp>
        <p:nvGrpSpPr>
          <p:cNvPr id="47" name="千图PPT彼岸天：ID 8661124库_组合 46"/>
          <p:cNvGrpSpPr/>
          <p:nvPr>
            <p:custDataLst>
              <p:tags r:id="rId4"/>
            </p:custDataLst>
          </p:nvPr>
        </p:nvGrpSpPr>
        <p:grpSpPr>
          <a:xfrm>
            <a:off x="6138234" y="4047704"/>
            <a:ext cx="1936871" cy="1827308"/>
            <a:chOff x="6093265" y="3793704"/>
            <a:chExt cx="1936871" cy="1827308"/>
          </a:xfrm>
        </p:grpSpPr>
        <p:sp>
          <p:nvSpPr>
            <p:cNvPr id="17" name="TextBox 39"/>
            <p:cNvSpPr txBox="1"/>
            <p:nvPr/>
          </p:nvSpPr>
          <p:spPr bwMode="auto">
            <a:xfrm>
              <a:off x="6278324" y="3793704"/>
              <a:ext cx="1566752" cy="371513"/>
            </a:xfrm>
            <a:prstGeom prst="rect">
              <a:avLst/>
            </a:prstGeom>
            <a:noFill/>
          </p:spPr>
          <p:txBody>
            <a:bodyPr wrap="none" lIns="90000" tIns="46800" rIns="90000" bIns="46800">
              <a:normAutofit/>
            </a:bodyPr>
            <a:lstStyle/>
            <a:p>
              <a:pPr latinLnBrk="0"/>
              <a:r>
                <a:rPr lang="zh-CN" altLang="en-US" sz="1800" dirty="0">
                  <a:solidFill>
                    <a:schemeClr val="accent3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</a:rPr>
                <a:t>输入标题文本</a:t>
              </a:r>
            </a:p>
          </p:txBody>
        </p:sp>
        <p:grpSp>
          <p:nvGrpSpPr>
            <p:cNvPr id="18" name="Group 41"/>
            <p:cNvGrpSpPr/>
            <p:nvPr/>
          </p:nvGrpSpPr>
          <p:grpSpPr>
            <a:xfrm>
              <a:off x="6849381" y="5609582"/>
              <a:ext cx="424641" cy="11430"/>
              <a:chOff x="5926470" y="6430886"/>
              <a:chExt cx="339061" cy="11430"/>
            </a:xfrm>
          </p:grpSpPr>
          <p:cxnSp>
            <p:nvCxnSpPr>
              <p:cNvPr id="39" name="Straight Connector 42"/>
              <p:cNvCxnSpPr/>
              <p:nvPr/>
            </p:nvCxnSpPr>
            <p:spPr>
              <a:xfrm>
                <a:off x="5926470" y="6430886"/>
                <a:ext cx="339061" cy="0"/>
              </a:xfrm>
              <a:prstGeom prst="line">
                <a:avLst/>
              </a:prstGeom>
              <a:ln w="12700" cap="rnd">
                <a:solidFill>
                  <a:schemeClr val="bg1">
                    <a:lumMod val="6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43"/>
              <p:cNvCxnSpPr/>
              <p:nvPr/>
            </p:nvCxnSpPr>
            <p:spPr>
              <a:xfrm>
                <a:off x="5926470" y="6442316"/>
                <a:ext cx="339061" cy="0"/>
              </a:xfrm>
              <a:prstGeom prst="line">
                <a:avLst/>
              </a:prstGeom>
              <a:ln w="12700" cap="rnd">
                <a:solidFill>
                  <a:schemeClr val="bg1">
                    <a:lumMod val="6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5" name="Rectangle 85"/>
            <p:cNvSpPr/>
            <p:nvPr/>
          </p:nvSpPr>
          <p:spPr>
            <a:xfrm>
              <a:off x="6093265" y="4357837"/>
              <a:ext cx="1936871" cy="507831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9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请替换文字内容复制你的内容到此</a:t>
              </a:r>
              <a:br>
                <a:rPr lang="zh-CN" altLang="en-US" sz="9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</a:br>
              <a:r>
                <a:rPr lang="zh-CN" altLang="en-US" sz="9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</a:t>
              </a:r>
            </a:p>
          </p:txBody>
        </p:sp>
      </p:grpSp>
      <p:grpSp>
        <p:nvGrpSpPr>
          <p:cNvPr id="48" name="千图PPT彼岸天：ID 8661124库_组合 47"/>
          <p:cNvGrpSpPr/>
          <p:nvPr>
            <p:custDataLst>
              <p:tags r:id="rId5"/>
            </p:custDataLst>
          </p:nvPr>
        </p:nvGrpSpPr>
        <p:grpSpPr>
          <a:xfrm>
            <a:off x="8095058" y="4047704"/>
            <a:ext cx="1936871" cy="1827308"/>
            <a:chOff x="8050089" y="3793704"/>
            <a:chExt cx="1936871" cy="1827308"/>
          </a:xfrm>
        </p:grpSpPr>
        <p:sp>
          <p:nvSpPr>
            <p:cNvPr id="19" name="TextBox 45"/>
            <p:cNvSpPr txBox="1"/>
            <p:nvPr/>
          </p:nvSpPr>
          <p:spPr bwMode="auto">
            <a:xfrm>
              <a:off x="8235148" y="3793704"/>
              <a:ext cx="1566752" cy="371513"/>
            </a:xfrm>
            <a:prstGeom prst="rect">
              <a:avLst/>
            </a:prstGeom>
            <a:noFill/>
          </p:spPr>
          <p:txBody>
            <a:bodyPr wrap="none" lIns="90000" tIns="46800" rIns="90000" bIns="46800">
              <a:normAutofit/>
            </a:bodyPr>
            <a:lstStyle/>
            <a:p>
              <a:pPr latinLnBrk="0"/>
              <a:r>
                <a:rPr lang="zh-CN" altLang="en-US" sz="1800" dirty="0">
                  <a:solidFill>
                    <a:schemeClr val="accent4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</a:rPr>
                <a:t>输入标题文本</a:t>
              </a:r>
            </a:p>
          </p:txBody>
        </p:sp>
        <p:grpSp>
          <p:nvGrpSpPr>
            <p:cNvPr id="20" name="Group 47"/>
            <p:cNvGrpSpPr/>
            <p:nvPr/>
          </p:nvGrpSpPr>
          <p:grpSpPr>
            <a:xfrm>
              <a:off x="8806205" y="5609582"/>
              <a:ext cx="424641" cy="11430"/>
              <a:chOff x="5926470" y="6430886"/>
              <a:chExt cx="339061" cy="11430"/>
            </a:xfrm>
          </p:grpSpPr>
          <p:cxnSp>
            <p:nvCxnSpPr>
              <p:cNvPr id="37" name="Straight Connector 48"/>
              <p:cNvCxnSpPr/>
              <p:nvPr/>
            </p:nvCxnSpPr>
            <p:spPr>
              <a:xfrm>
                <a:off x="5926470" y="6430886"/>
                <a:ext cx="339061" cy="0"/>
              </a:xfrm>
              <a:prstGeom prst="line">
                <a:avLst/>
              </a:prstGeom>
              <a:ln w="12700" cap="rnd">
                <a:solidFill>
                  <a:schemeClr val="bg1">
                    <a:lumMod val="6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49"/>
              <p:cNvCxnSpPr/>
              <p:nvPr/>
            </p:nvCxnSpPr>
            <p:spPr>
              <a:xfrm>
                <a:off x="5926470" y="6442316"/>
                <a:ext cx="339061" cy="0"/>
              </a:xfrm>
              <a:prstGeom prst="line">
                <a:avLst/>
              </a:prstGeom>
              <a:ln w="12700" cap="rnd">
                <a:solidFill>
                  <a:schemeClr val="bg1">
                    <a:lumMod val="6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" name="Rectangle 86"/>
            <p:cNvSpPr/>
            <p:nvPr/>
          </p:nvSpPr>
          <p:spPr>
            <a:xfrm>
              <a:off x="8050089" y="4357837"/>
              <a:ext cx="1936871" cy="507831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9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请替换文字内容复制你的内容到此</a:t>
              </a:r>
              <a:br>
                <a:rPr lang="zh-CN" altLang="en-US" sz="9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</a:br>
              <a:r>
                <a:rPr lang="zh-CN" altLang="en-US" sz="9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prism isInverted="1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千图PPT彼岸天：ID 8661124库_组合 1"/>
          <p:cNvGrpSpPr/>
          <p:nvPr>
            <p:custDataLst>
              <p:tags r:id="rId1"/>
            </p:custDataLst>
          </p:nvPr>
        </p:nvGrpSpPr>
        <p:grpSpPr>
          <a:xfrm>
            <a:off x="751131" y="1605445"/>
            <a:ext cx="5820381" cy="4072723"/>
            <a:chOff x="751131" y="1605445"/>
            <a:chExt cx="5820381" cy="4072723"/>
          </a:xfrm>
        </p:grpSpPr>
        <p:sp>
          <p:nvSpPr>
            <p:cNvPr id="39" name="Freeform: Shape 13"/>
            <p:cNvSpPr/>
            <p:nvPr/>
          </p:nvSpPr>
          <p:spPr bwMode="auto">
            <a:xfrm>
              <a:off x="1899769" y="1773727"/>
              <a:ext cx="4671743" cy="3904441"/>
            </a:xfrm>
            <a:custGeom>
              <a:avLst/>
              <a:gdLst>
                <a:gd name="T0" fmla="*/ 1924 w 2449"/>
                <a:gd name="T1" fmla="*/ 0 h 2047"/>
                <a:gd name="T2" fmla="*/ 1881 w 2449"/>
                <a:gd name="T3" fmla="*/ 0 h 2047"/>
                <a:gd name="T4" fmla="*/ 2362 w 2449"/>
                <a:gd name="T5" fmla="*/ 935 h 2047"/>
                <a:gd name="T6" fmla="*/ 1799 w 2449"/>
                <a:gd name="T7" fmla="*/ 935 h 2047"/>
                <a:gd name="T8" fmla="*/ 1238 w 2449"/>
                <a:gd name="T9" fmla="*/ 935 h 2047"/>
                <a:gd name="T10" fmla="*/ 968 w 2449"/>
                <a:gd name="T11" fmla="*/ 412 h 2047"/>
                <a:gd name="T12" fmla="*/ 447 w 2449"/>
                <a:gd name="T13" fmla="*/ 412 h 2047"/>
                <a:gd name="T14" fmla="*/ 563 w 2449"/>
                <a:gd name="T15" fmla="*/ 632 h 2047"/>
                <a:gd name="T16" fmla="*/ 518 w 2449"/>
                <a:gd name="T17" fmla="*/ 632 h 2047"/>
                <a:gd name="T18" fmla="*/ 677 w 2449"/>
                <a:gd name="T19" fmla="*/ 935 h 2047"/>
                <a:gd name="T20" fmla="*/ 0 w 2449"/>
                <a:gd name="T21" fmla="*/ 935 h 2047"/>
                <a:gd name="T22" fmla="*/ 0 w 2449"/>
                <a:gd name="T23" fmla="*/ 1025 h 2047"/>
                <a:gd name="T24" fmla="*/ 0 w 2449"/>
                <a:gd name="T25" fmla="*/ 1415 h 2047"/>
                <a:gd name="T26" fmla="*/ 563 w 2449"/>
                <a:gd name="T27" fmla="*/ 1415 h 2047"/>
                <a:gd name="T28" fmla="*/ 447 w 2449"/>
                <a:gd name="T29" fmla="*/ 1638 h 2047"/>
                <a:gd name="T30" fmla="*/ 1010 w 2449"/>
                <a:gd name="T31" fmla="*/ 1638 h 2047"/>
                <a:gd name="T32" fmla="*/ 901 w 2449"/>
                <a:gd name="T33" fmla="*/ 1849 h 2047"/>
                <a:gd name="T34" fmla="*/ 1465 w 2449"/>
                <a:gd name="T35" fmla="*/ 1849 h 2047"/>
                <a:gd name="T36" fmla="*/ 1361 w 2449"/>
                <a:gd name="T37" fmla="*/ 2047 h 2047"/>
                <a:gd name="T38" fmla="*/ 1924 w 2449"/>
                <a:gd name="T39" fmla="*/ 2047 h 2047"/>
                <a:gd name="T40" fmla="*/ 2449 w 2449"/>
                <a:gd name="T41" fmla="*/ 1025 h 2047"/>
                <a:gd name="T42" fmla="*/ 1924 w 2449"/>
                <a:gd name="T43" fmla="*/ 0 h 20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9" h="2047">
                  <a:moveTo>
                    <a:pt x="1924" y="0"/>
                  </a:moveTo>
                  <a:lnTo>
                    <a:pt x="1881" y="0"/>
                  </a:lnTo>
                  <a:lnTo>
                    <a:pt x="2362" y="935"/>
                  </a:lnTo>
                  <a:lnTo>
                    <a:pt x="1799" y="935"/>
                  </a:lnTo>
                  <a:lnTo>
                    <a:pt x="1238" y="935"/>
                  </a:lnTo>
                  <a:lnTo>
                    <a:pt x="968" y="412"/>
                  </a:lnTo>
                  <a:lnTo>
                    <a:pt x="447" y="412"/>
                  </a:lnTo>
                  <a:lnTo>
                    <a:pt x="563" y="632"/>
                  </a:lnTo>
                  <a:lnTo>
                    <a:pt x="518" y="632"/>
                  </a:lnTo>
                  <a:lnTo>
                    <a:pt x="677" y="935"/>
                  </a:lnTo>
                  <a:lnTo>
                    <a:pt x="0" y="935"/>
                  </a:lnTo>
                  <a:lnTo>
                    <a:pt x="0" y="1025"/>
                  </a:lnTo>
                  <a:lnTo>
                    <a:pt x="0" y="1415"/>
                  </a:lnTo>
                  <a:lnTo>
                    <a:pt x="563" y="1415"/>
                  </a:lnTo>
                  <a:lnTo>
                    <a:pt x="447" y="1638"/>
                  </a:lnTo>
                  <a:lnTo>
                    <a:pt x="1010" y="1638"/>
                  </a:lnTo>
                  <a:lnTo>
                    <a:pt x="901" y="1849"/>
                  </a:lnTo>
                  <a:lnTo>
                    <a:pt x="1465" y="1849"/>
                  </a:lnTo>
                  <a:lnTo>
                    <a:pt x="1361" y="2047"/>
                  </a:lnTo>
                  <a:lnTo>
                    <a:pt x="1924" y="2047"/>
                  </a:lnTo>
                  <a:lnTo>
                    <a:pt x="2449" y="1025"/>
                  </a:lnTo>
                  <a:lnTo>
                    <a:pt x="1924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0" name="Freeform: Shape 14"/>
            <p:cNvSpPr/>
            <p:nvPr/>
          </p:nvSpPr>
          <p:spPr bwMode="auto">
            <a:xfrm>
              <a:off x="1899564" y="1773314"/>
              <a:ext cx="4671948" cy="3904854"/>
            </a:xfrm>
            <a:custGeom>
              <a:avLst/>
              <a:gdLst>
                <a:gd name="T0" fmla="*/ 3773765 w 2449"/>
                <a:gd name="T1" fmla="*/ 0 h 2047"/>
                <a:gd name="T2" fmla="*/ 3689424 w 2449"/>
                <a:gd name="T3" fmla="*/ 0 h 2047"/>
                <a:gd name="T4" fmla="*/ 4632865 w 2449"/>
                <a:gd name="T5" fmla="*/ 1833924 h 2047"/>
                <a:gd name="T6" fmla="*/ 3528588 w 2449"/>
                <a:gd name="T7" fmla="*/ 1833924 h 2047"/>
                <a:gd name="T8" fmla="*/ 2428233 w 2449"/>
                <a:gd name="T9" fmla="*/ 1833924 h 2047"/>
                <a:gd name="T10" fmla="*/ 1898651 w 2449"/>
                <a:gd name="T11" fmla="*/ 808103 h 2047"/>
                <a:gd name="T12" fmla="*/ 876753 w 2449"/>
                <a:gd name="T13" fmla="*/ 808103 h 2047"/>
                <a:gd name="T14" fmla="*/ 1104277 w 2449"/>
                <a:gd name="T15" fmla="*/ 1239615 h 2047"/>
                <a:gd name="T16" fmla="*/ 1016014 w 2449"/>
                <a:gd name="T17" fmla="*/ 1239615 h 2047"/>
                <a:gd name="T18" fmla="*/ 1327879 w 2449"/>
                <a:gd name="T19" fmla="*/ 1833924 h 2047"/>
                <a:gd name="T20" fmla="*/ 0 w 2449"/>
                <a:gd name="T21" fmla="*/ 1833924 h 2047"/>
                <a:gd name="T22" fmla="*/ 0 w 2449"/>
                <a:gd name="T23" fmla="*/ 2010452 h 2047"/>
                <a:gd name="T24" fmla="*/ 0 w 2449"/>
                <a:gd name="T25" fmla="*/ 2775404 h 2047"/>
                <a:gd name="T26" fmla="*/ 1104277 w 2449"/>
                <a:gd name="T27" fmla="*/ 2775404 h 2047"/>
                <a:gd name="T28" fmla="*/ 876753 w 2449"/>
                <a:gd name="T29" fmla="*/ 3212800 h 2047"/>
                <a:gd name="T30" fmla="*/ 1981030 w 2449"/>
                <a:gd name="T31" fmla="*/ 3212800 h 2047"/>
                <a:gd name="T32" fmla="*/ 1767236 w 2449"/>
                <a:gd name="T33" fmla="*/ 3626659 h 2047"/>
                <a:gd name="T34" fmla="*/ 2873475 w 2449"/>
                <a:gd name="T35" fmla="*/ 3626659 h 2047"/>
                <a:gd name="T36" fmla="*/ 2669487 w 2449"/>
                <a:gd name="T37" fmla="*/ 4015019 h 2047"/>
                <a:gd name="T38" fmla="*/ 3773765 w 2449"/>
                <a:gd name="T39" fmla="*/ 4015019 h 2047"/>
                <a:gd name="T40" fmla="*/ 4803508 w 2449"/>
                <a:gd name="T41" fmla="*/ 2010452 h 2047"/>
                <a:gd name="T42" fmla="*/ 3773765 w 2449"/>
                <a:gd name="T43" fmla="*/ 0 h 204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449" h="2047">
                  <a:moveTo>
                    <a:pt x="1924" y="0"/>
                  </a:moveTo>
                  <a:lnTo>
                    <a:pt x="1881" y="0"/>
                  </a:lnTo>
                  <a:lnTo>
                    <a:pt x="2362" y="935"/>
                  </a:lnTo>
                  <a:lnTo>
                    <a:pt x="1799" y="935"/>
                  </a:lnTo>
                  <a:lnTo>
                    <a:pt x="1238" y="935"/>
                  </a:lnTo>
                  <a:lnTo>
                    <a:pt x="968" y="412"/>
                  </a:lnTo>
                  <a:lnTo>
                    <a:pt x="447" y="412"/>
                  </a:lnTo>
                  <a:lnTo>
                    <a:pt x="563" y="632"/>
                  </a:lnTo>
                  <a:lnTo>
                    <a:pt x="518" y="632"/>
                  </a:lnTo>
                  <a:lnTo>
                    <a:pt x="677" y="935"/>
                  </a:lnTo>
                  <a:lnTo>
                    <a:pt x="0" y="935"/>
                  </a:lnTo>
                  <a:lnTo>
                    <a:pt x="0" y="1025"/>
                  </a:lnTo>
                  <a:lnTo>
                    <a:pt x="0" y="1415"/>
                  </a:lnTo>
                  <a:lnTo>
                    <a:pt x="563" y="1415"/>
                  </a:lnTo>
                  <a:lnTo>
                    <a:pt x="447" y="1638"/>
                  </a:lnTo>
                  <a:lnTo>
                    <a:pt x="1010" y="1638"/>
                  </a:lnTo>
                  <a:lnTo>
                    <a:pt x="901" y="1849"/>
                  </a:lnTo>
                  <a:lnTo>
                    <a:pt x="1465" y="1849"/>
                  </a:lnTo>
                  <a:lnTo>
                    <a:pt x="1361" y="2047"/>
                  </a:lnTo>
                  <a:lnTo>
                    <a:pt x="1924" y="2047"/>
                  </a:lnTo>
                  <a:lnTo>
                    <a:pt x="2449" y="1025"/>
                  </a:lnTo>
                  <a:lnTo>
                    <a:pt x="192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1" name="Freeform: Shape 15"/>
            <p:cNvSpPr/>
            <p:nvPr/>
          </p:nvSpPr>
          <p:spPr bwMode="auto">
            <a:xfrm>
              <a:off x="4328061" y="1605445"/>
              <a:ext cx="2077481" cy="1951473"/>
            </a:xfrm>
            <a:custGeom>
              <a:avLst/>
              <a:gdLst>
                <a:gd name="T0" fmla="*/ 0 w 1089"/>
                <a:gd name="T1" fmla="*/ 0 h 1023"/>
                <a:gd name="T2" fmla="*/ 1100354 w 1089"/>
                <a:gd name="T3" fmla="*/ 0 h 1023"/>
                <a:gd name="T4" fmla="*/ 2135982 w 1089"/>
                <a:gd name="T5" fmla="*/ 2006529 h 1023"/>
                <a:gd name="T6" fmla="*/ 1031705 w 1089"/>
                <a:gd name="T7" fmla="*/ 2006529 h 1023"/>
                <a:gd name="T8" fmla="*/ 0 w 1089"/>
                <a:gd name="T9" fmla="*/ 0 h 10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89" h="1023">
                  <a:moveTo>
                    <a:pt x="0" y="0"/>
                  </a:moveTo>
                  <a:lnTo>
                    <a:pt x="561" y="0"/>
                  </a:lnTo>
                  <a:lnTo>
                    <a:pt x="1089" y="1023"/>
                  </a:lnTo>
                  <a:lnTo>
                    <a:pt x="526" y="10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28575">
              <a:solidFill>
                <a:schemeClr val="bg1">
                  <a:lumMod val="95000"/>
                </a:schemeClr>
              </a:solidFill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2" name="Freeform: Shape 16"/>
            <p:cNvSpPr/>
            <p:nvPr/>
          </p:nvSpPr>
          <p:spPr bwMode="auto">
            <a:xfrm>
              <a:off x="4328061" y="1605445"/>
              <a:ext cx="2077481" cy="1951473"/>
            </a:xfrm>
            <a:custGeom>
              <a:avLst/>
              <a:gdLst>
                <a:gd name="T0" fmla="*/ 0 w 1089"/>
                <a:gd name="T1" fmla="*/ 0 h 1023"/>
                <a:gd name="T2" fmla="*/ 1100354 w 1089"/>
                <a:gd name="T3" fmla="*/ 0 h 1023"/>
                <a:gd name="T4" fmla="*/ 2135982 w 1089"/>
                <a:gd name="T5" fmla="*/ 2006529 h 1023"/>
                <a:gd name="T6" fmla="*/ 1031705 w 1089"/>
                <a:gd name="T7" fmla="*/ 2006529 h 1023"/>
                <a:gd name="T8" fmla="*/ 0 w 1089"/>
                <a:gd name="T9" fmla="*/ 0 h 10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89" h="1023">
                  <a:moveTo>
                    <a:pt x="0" y="0"/>
                  </a:moveTo>
                  <a:lnTo>
                    <a:pt x="561" y="0"/>
                  </a:lnTo>
                  <a:lnTo>
                    <a:pt x="1089" y="1023"/>
                  </a:lnTo>
                  <a:lnTo>
                    <a:pt x="526" y="102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3" name="Freeform: Shape 17"/>
            <p:cNvSpPr/>
            <p:nvPr/>
          </p:nvSpPr>
          <p:spPr bwMode="auto">
            <a:xfrm>
              <a:off x="4328272" y="3556894"/>
              <a:ext cx="2076503" cy="1956080"/>
            </a:xfrm>
            <a:custGeom>
              <a:avLst/>
              <a:gdLst>
                <a:gd name="T0" fmla="*/ 0 w 1089"/>
                <a:gd name="T1" fmla="*/ 1025 h 1025"/>
                <a:gd name="T2" fmla="*/ 561 w 1089"/>
                <a:gd name="T3" fmla="*/ 1025 h 1025"/>
                <a:gd name="T4" fmla="*/ 1089 w 1089"/>
                <a:gd name="T5" fmla="*/ 0 h 1025"/>
                <a:gd name="T6" fmla="*/ 526 w 1089"/>
                <a:gd name="T7" fmla="*/ 0 h 1025"/>
                <a:gd name="T8" fmla="*/ 0 w 1089"/>
                <a:gd name="T9" fmla="*/ 1025 h 10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9" h="1025">
                  <a:moveTo>
                    <a:pt x="0" y="1025"/>
                  </a:moveTo>
                  <a:lnTo>
                    <a:pt x="561" y="1025"/>
                  </a:lnTo>
                  <a:lnTo>
                    <a:pt x="1089" y="0"/>
                  </a:lnTo>
                  <a:lnTo>
                    <a:pt x="526" y="0"/>
                  </a:lnTo>
                  <a:lnTo>
                    <a:pt x="0" y="1025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4" name="Freeform: Shape 18"/>
            <p:cNvSpPr/>
            <p:nvPr/>
          </p:nvSpPr>
          <p:spPr bwMode="auto">
            <a:xfrm>
              <a:off x="3452429" y="1988873"/>
              <a:ext cx="1879081" cy="1568046"/>
            </a:xfrm>
            <a:custGeom>
              <a:avLst/>
              <a:gdLst>
                <a:gd name="T0" fmla="*/ 0 w 985"/>
                <a:gd name="T1" fmla="*/ 0 h 822"/>
                <a:gd name="T2" fmla="*/ 1100355 w 985"/>
                <a:gd name="T3" fmla="*/ 0 h 822"/>
                <a:gd name="T4" fmla="*/ 1931995 w 985"/>
                <a:gd name="T5" fmla="*/ 1612284 h 822"/>
                <a:gd name="T6" fmla="*/ 831640 w 985"/>
                <a:gd name="T7" fmla="*/ 1612284 h 822"/>
                <a:gd name="T8" fmla="*/ 0 w 985"/>
                <a:gd name="T9" fmla="*/ 0 h 8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85" h="822">
                  <a:moveTo>
                    <a:pt x="0" y="0"/>
                  </a:moveTo>
                  <a:lnTo>
                    <a:pt x="561" y="0"/>
                  </a:lnTo>
                  <a:lnTo>
                    <a:pt x="985" y="822"/>
                  </a:lnTo>
                  <a:lnTo>
                    <a:pt x="424" y="8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28575">
              <a:solidFill>
                <a:schemeClr val="bg1">
                  <a:lumMod val="95000"/>
                </a:schemeClr>
              </a:solidFill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5" name="Freeform: Shape 19"/>
            <p:cNvSpPr/>
            <p:nvPr/>
          </p:nvSpPr>
          <p:spPr bwMode="auto">
            <a:xfrm>
              <a:off x="3452429" y="1988873"/>
              <a:ext cx="1879081" cy="1568046"/>
            </a:xfrm>
            <a:custGeom>
              <a:avLst/>
              <a:gdLst>
                <a:gd name="T0" fmla="*/ 0 w 985"/>
                <a:gd name="T1" fmla="*/ 0 h 822"/>
                <a:gd name="T2" fmla="*/ 1100355 w 985"/>
                <a:gd name="T3" fmla="*/ 0 h 822"/>
                <a:gd name="T4" fmla="*/ 1931995 w 985"/>
                <a:gd name="T5" fmla="*/ 1612284 h 822"/>
                <a:gd name="T6" fmla="*/ 831640 w 985"/>
                <a:gd name="T7" fmla="*/ 1612284 h 822"/>
                <a:gd name="T8" fmla="*/ 0 w 985"/>
                <a:gd name="T9" fmla="*/ 0 h 8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85" h="822">
                  <a:moveTo>
                    <a:pt x="0" y="0"/>
                  </a:moveTo>
                  <a:lnTo>
                    <a:pt x="561" y="0"/>
                  </a:lnTo>
                  <a:lnTo>
                    <a:pt x="985" y="822"/>
                  </a:lnTo>
                  <a:lnTo>
                    <a:pt x="424" y="82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6" name="Freeform: Shape 20"/>
            <p:cNvSpPr/>
            <p:nvPr/>
          </p:nvSpPr>
          <p:spPr bwMode="auto">
            <a:xfrm>
              <a:off x="3452900" y="3556894"/>
              <a:ext cx="1878887" cy="1571657"/>
            </a:xfrm>
            <a:custGeom>
              <a:avLst/>
              <a:gdLst>
                <a:gd name="T0" fmla="*/ 0 w 985"/>
                <a:gd name="T1" fmla="*/ 824 h 824"/>
                <a:gd name="T2" fmla="*/ 561 w 985"/>
                <a:gd name="T3" fmla="*/ 824 h 824"/>
                <a:gd name="T4" fmla="*/ 985 w 985"/>
                <a:gd name="T5" fmla="*/ 0 h 824"/>
                <a:gd name="T6" fmla="*/ 424 w 985"/>
                <a:gd name="T7" fmla="*/ 0 h 824"/>
                <a:gd name="T8" fmla="*/ 0 w 985"/>
                <a:gd name="T9" fmla="*/ 824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5" h="824">
                  <a:moveTo>
                    <a:pt x="0" y="824"/>
                  </a:moveTo>
                  <a:lnTo>
                    <a:pt x="561" y="824"/>
                  </a:lnTo>
                  <a:lnTo>
                    <a:pt x="985" y="0"/>
                  </a:lnTo>
                  <a:lnTo>
                    <a:pt x="424" y="0"/>
                  </a:lnTo>
                  <a:lnTo>
                    <a:pt x="0" y="824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7" name="Freeform: Shape 21"/>
            <p:cNvSpPr/>
            <p:nvPr/>
          </p:nvSpPr>
          <p:spPr bwMode="auto">
            <a:xfrm>
              <a:off x="2583702" y="2388186"/>
              <a:ext cx="1678184" cy="1168707"/>
            </a:xfrm>
            <a:custGeom>
              <a:avLst/>
              <a:gdLst>
                <a:gd name="T0" fmla="*/ 0 w 879"/>
                <a:gd name="T1" fmla="*/ 0 h 613"/>
                <a:gd name="T2" fmla="*/ 564 w 879"/>
                <a:gd name="T3" fmla="*/ 0 h 613"/>
                <a:gd name="T4" fmla="*/ 879 w 879"/>
                <a:gd name="T5" fmla="*/ 613 h 613"/>
                <a:gd name="T6" fmla="*/ 318 w 879"/>
                <a:gd name="T7" fmla="*/ 613 h 613"/>
                <a:gd name="T8" fmla="*/ 0 w 879"/>
                <a:gd name="T9" fmla="*/ 0 h 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9" h="613">
                  <a:moveTo>
                    <a:pt x="0" y="0"/>
                  </a:moveTo>
                  <a:lnTo>
                    <a:pt x="564" y="0"/>
                  </a:lnTo>
                  <a:lnTo>
                    <a:pt x="879" y="613"/>
                  </a:lnTo>
                  <a:lnTo>
                    <a:pt x="318" y="6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8" name="Freeform: Shape 22"/>
            <p:cNvSpPr/>
            <p:nvPr/>
          </p:nvSpPr>
          <p:spPr bwMode="auto">
            <a:xfrm>
              <a:off x="2583702" y="3556894"/>
              <a:ext cx="1678184" cy="1173339"/>
            </a:xfrm>
            <a:custGeom>
              <a:avLst/>
              <a:gdLst>
                <a:gd name="T0" fmla="*/ 0 w 879"/>
                <a:gd name="T1" fmla="*/ 615 h 615"/>
                <a:gd name="T2" fmla="*/ 564 w 879"/>
                <a:gd name="T3" fmla="*/ 615 h 615"/>
                <a:gd name="T4" fmla="*/ 879 w 879"/>
                <a:gd name="T5" fmla="*/ 0 h 615"/>
                <a:gd name="T6" fmla="*/ 318 w 879"/>
                <a:gd name="T7" fmla="*/ 0 h 615"/>
                <a:gd name="T8" fmla="*/ 0 w 879"/>
                <a:gd name="T9" fmla="*/ 615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9" h="615">
                  <a:moveTo>
                    <a:pt x="0" y="615"/>
                  </a:moveTo>
                  <a:lnTo>
                    <a:pt x="564" y="615"/>
                  </a:lnTo>
                  <a:lnTo>
                    <a:pt x="879" y="0"/>
                  </a:lnTo>
                  <a:lnTo>
                    <a:pt x="318" y="0"/>
                  </a:lnTo>
                  <a:lnTo>
                    <a:pt x="0" y="615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9" name="Freeform: Shape 23"/>
            <p:cNvSpPr/>
            <p:nvPr/>
          </p:nvSpPr>
          <p:spPr bwMode="auto">
            <a:xfrm>
              <a:off x="1731487" y="2811206"/>
              <a:ext cx="1458956" cy="745687"/>
            </a:xfrm>
            <a:custGeom>
              <a:avLst/>
              <a:gdLst>
                <a:gd name="T0" fmla="*/ 0 w 765"/>
                <a:gd name="T1" fmla="*/ 0 h 391"/>
                <a:gd name="T2" fmla="*/ 561 w 765"/>
                <a:gd name="T3" fmla="*/ 0 h 391"/>
                <a:gd name="T4" fmla="*/ 765 w 765"/>
                <a:gd name="T5" fmla="*/ 391 h 391"/>
                <a:gd name="T6" fmla="*/ 0 w 765"/>
                <a:gd name="T7" fmla="*/ 391 h 391"/>
                <a:gd name="T8" fmla="*/ 0 w 765"/>
                <a:gd name="T9" fmla="*/ 0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5" h="391">
                  <a:moveTo>
                    <a:pt x="0" y="0"/>
                  </a:moveTo>
                  <a:lnTo>
                    <a:pt x="561" y="0"/>
                  </a:lnTo>
                  <a:lnTo>
                    <a:pt x="765" y="391"/>
                  </a:lnTo>
                  <a:lnTo>
                    <a:pt x="0" y="3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0" name="Freeform: Shape 24"/>
            <p:cNvSpPr/>
            <p:nvPr/>
          </p:nvSpPr>
          <p:spPr bwMode="auto">
            <a:xfrm>
              <a:off x="1731687" y="2811047"/>
              <a:ext cx="1459388" cy="745871"/>
            </a:xfrm>
            <a:custGeom>
              <a:avLst/>
              <a:gdLst>
                <a:gd name="T0" fmla="*/ 0 w 765"/>
                <a:gd name="T1" fmla="*/ 0 h 391"/>
                <a:gd name="T2" fmla="*/ 1100355 w 765"/>
                <a:gd name="T3" fmla="*/ 0 h 391"/>
                <a:gd name="T4" fmla="*/ 1500484 w 765"/>
                <a:gd name="T5" fmla="*/ 766914 h 391"/>
                <a:gd name="T6" fmla="*/ 0 w 765"/>
                <a:gd name="T7" fmla="*/ 766914 h 391"/>
                <a:gd name="T8" fmla="*/ 0 w 765"/>
                <a:gd name="T9" fmla="*/ 0 h 3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5" h="391">
                  <a:moveTo>
                    <a:pt x="0" y="0"/>
                  </a:moveTo>
                  <a:lnTo>
                    <a:pt x="561" y="0"/>
                  </a:lnTo>
                  <a:lnTo>
                    <a:pt x="765" y="391"/>
                  </a:lnTo>
                  <a:lnTo>
                    <a:pt x="0" y="39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1" name="Freeform: Shape 25"/>
            <p:cNvSpPr/>
            <p:nvPr/>
          </p:nvSpPr>
          <p:spPr bwMode="auto">
            <a:xfrm>
              <a:off x="1731487" y="3556894"/>
              <a:ext cx="1458956" cy="750320"/>
            </a:xfrm>
            <a:custGeom>
              <a:avLst/>
              <a:gdLst>
                <a:gd name="T0" fmla="*/ 0 w 765"/>
                <a:gd name="T1" fmla="*/ 393 h 393"/>
                <a:gd name="T2" fmla="*/ 561 w 765"/>
                <a:gd name="T3" fmla="*/ 393 h 393"/>
                <a:gd name="T4" fmla="*/ 765 w 765"/>
                <a:gd name="T5" fmla="*/ 0 h 393"/>
                <a:gd name="T6" fmla="*/ 0 w 765"/>
                <a:gd name="T7" fmla="*/ 0 h 393"/>
                <a:gd name="T8" fmla="*/ 0 w 765"/>
                <a:gd name="T9" fmla="*/ 393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5" h="393">
                  <a:moveTo>
                    <a:pt x="0" y="393"/>
                  </a:moveTo>
                  <a:lnTo>
                    <a:pt x="561" y="393"/>
                  </a:lnTo>
                  <a:lnTo>
                    <a:pt x="765" y="0"/>
                  </a:lnTo>
                  <a:lnTo>
                    <a:pt x="0" y="0"/>
                  </a:lnTo>
                  <a:lnTo>
                    <a:pt x="0" y="393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2" name="Rectangle 26"/>
            <p:cNvSpPr/>
            <p:nvPr/>
          </p:nvSpPr>
          <p:spPr bwMode="auto">
            <a:xfrm>
              <a:off x="751131" y="2811206"/>
              <a:ext cx="980356" cy="1496007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3" name="TextBox 27"/>
            <p:cNvSpPr txBox="1"/>
            <p:nvPr/>
          </p:nvSpPr>
          <p:spPr bwMode="auto">
            <a:xfrm>
              <a:off x="4689536" y="1610077"/>
              <a:ext cx="697627" cy="646331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eaLnBrk="1" fontAlgn="auto" hangingPunct="1">
                <a:defRPr/>
              </a:pPr>
              <a:r>
                <a:rPr lang="en-US" sz="3600" b="1">
                  <a:solidFill>
                    <a:schemeClr val="bg1"/>
                  </a:solidFill>
                </a:rPr>
                <a:t>01</a:t>
              </a:r>
            </a:p>
          </p:txBody>
        </p:sp>
        <p:sp>
          <p:nvSpPr>
            <p:cNvPr id="54" name="TextBox 28"/>
            <p:cNvSpPr txBox="1"/>
            <p:nvPr/>
          </p:nvSpPr>
          <p:spPr bwMode="auto">
            <a:xfrm>
              <a:off x="3784831" y="1974430"/>
              <a:ext cx="697627" cy="646331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eaLnBrk="1" fontAlgn="auto" hangingPunct="1">
                <a:defRPr/>
              </a:pPr>
              <a:r>
                <a:rPr lang="en-US" sz="3600" b="1">
                  <a:solidFill>
                    <a:schemeClr val="bg1"/>
                  </a:solidFill>
                </a:rPr>
                <a:t>02</a:t>
              </a:r>
            </a:p>
          </p:txBody>
        </p:sp>
        <p:sp>
          <p:nvSpPr>
            <p:cNvPr id="55" name="TextBox 29"/>
            <p:cNvSpPr txBox="1"/>
            <p:nvPr/>
          </p:nvSpPr>
          <p:spPr bwMode="auto">
            <a:xfrm>
              <a:off x="2934160" y="2378923"/>
              <a:ext cx="697627" cy="646331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eaLnBrk="1" fontAlgn="auto" hangingPunct="1">
                <a:defRPr/>
              </a:pPr>
              <a:r>
                <a:rPr lang="en-US" sz="3600" b="1">
                  <a:solidFill>
                    <a:schemeClr val="bg1"/>
                  </a:solidFill>
                </a:rPr>
                <a:t>03</a:t>
              </a:r>
            </a:p>
          </p:txBody>
        </p:sp>
        <p:sp>
          <p:nvSpPr>
            <p:cNvPr id="56" name="TextBox 30"/>
            <p:cNvSpPr txBox="1"/>
            <p:nvPr/>
          </p:nvSpPr>
          <p:spPr bwMode="auto">
            <a:xfrm>
              <a:off x="1990856" y="2812749"/>
              <a:ext cx="697627" cy="646331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eaLnBrk="1" fontAlgn="auto" hangingPunct="1">
                <a:defRPr/>
              </a:pPr>
              <a:r>
                <a:rPr lang="en-US" sz="3600" b="1">
                  <a:solidFill>
                    <a:schemeClr val="bg1"/>
                  </a:solidFill>
                </a:rPr>
                <a:t>04</a:t>
              </a:r>
            </a:p>
          </p:txBody>
        </p:sp>
      </p:grpSp>
      <p:grpSp>
        <p:nvGrpSpPr>
          <p:cNvPr id="2" name="千图PPT彼岸天：ID 8661124库_组合 1"/>
          <p:cNvGrpSpPr/>
          <p:nvPr>
            <p:custDataLst>
              <p:tags r:id="rId2"/>
            </p:custDataLst>
          </p:nvPr>
        </p:nvGrpSpPr>
        <p:grpSpPr>
          <a:xfrm>
            <a:off x="6854777" y="1430776"/>
            <a:ext cx="4597674" cy="954108"/>
            <a:chOff x="6854777" y="1430776"/>
            <a:chExt cx="4597674" cy="954108"/>
          </a:xfrm>
        </p:grpSpPr>
        <p:sp>
          <p:nvSpPr>
            <p:cNvPr id="19" name="Freeform: Shape 39"/>
            <p:cNvSpPr/>
            <p:nvPr/>
          </p:nvSpPr>
          <p:spPr bwMode="auto">
            <a:xfrm>
              <a:off x="6916763" y="1738686"/>
              <a:ext cx="310781" cy="252191"/>
            </a:xfrm>
            <a:custGeom>
              <a:avLst/>
              <a:gdLst>
                <a:gd name="T0" fmla="+- 0 10800 376"/>
                <a:gd name="T1" fmla="*/ T0 w 20848"/>
                <a:gd name="T2" fmla="*/ 10800 h 21600"/>
                <a:gd name="T3" fmla="+- 0 10800 376"/>
                <a:gd name="T4" fmla="*/ T3 w 20848"/>
                <a:gd name="T5" fmla="*/ 10800 h 21600"/>
                <a:gd name="T6" fmla="+- 0 10800 376"/>
                <a:gd name="T7" fmla="*/ T6 w 20848"/>
                <a:gd name="T8" fmla="*/ 10800 h 21600"/>
                <a:gd name="T9" fmla="+- 0 10800 376"/>
                <a:gd name="T10" fmla="*/ T9 w 20848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0848" h="21600">
                  <a:moveTo>
                    <a:pt x="18728" y="19178"/>
                  </a:moveTo>
                  <a:cubicBezTo>
                    <a:pt x="13191" y="20631"/>
                    <a:pt x="7654" y="20631"/>
                    <a:pt x="2118" y="19178"/>
                  </a:cubicBezTo>
                  <a:cubicBezTo>
                    <a:pt x="678" y="13592"/>
                    <a:pt x="678" y="8008"/>
                    <a:pt x="2118" y="2421"/>
                  </a:cubicBezTo>
                  <a:cubicBezTo>
                    <a:pt x="7654" y="968"/>
                    <a:pt x="13191" y="968"/>
                    <a:pt x="18728" y="2421"/>
                  </a:cubicBezTo>
                  <a:cubicBezTo>
                    <a:pt x="20168" y="8008"/>
                    <a:pt x="20168" y="13592"/>
                    <a:pt x="18728" y="19178"/>
                  </a:cubicBezTo>
                  <a:moveTo>
                    <a:pt x="18938" y="1116"/>
                  </a:moveTo>
                  <a:cubicBezTo>
                    <a:pt x="16114" y="375"/>
                    <a:pt x="13249" y="0"/>
                    <a:pt x="10423" y="0"/>
                  </a:cubicBezTo>
                  <a:cubicBezTo>
                    <a:pt x="7597" y="0"/>
                    <a:pt x="4732" y="375"/>
                    <a:pt x="1908" y="1116"/>
                  </a:cubicBezTo>
                  <a:cubicBezTo>
                    <a:pt x="1543" y="1213"/>
                    <a:pt x="1244" y="1552"/>
                    <a:pt x="1127" y="2004"/>
                  </a:cubicBezTo>
                  <a:cubicBezTo>
                    <a:pt x="-376" y="7841"/>
                    <a:pt x="-376" y="13759"/>
                    <a:pt x="1127" y="19593"/>
                  </a:cubicBezTo>
                  <a:cubicBezTo>
                    <a:pt x="1244" y="20047"/>
                    <a:pt x="1543" y="20386"/>
                    <a:pt x="1908" y="20482"/>
                  </a:cubicBezTo>
                  <a:cubicBezTo>
                    <a:pt x="4732" y="21224"/>
                    <a:pt x="7597" y="21600"/>
                    <a:pt x="10423" y="21600"/>
                  </a:cubicBezTo>
                  <a:cubicBezTo>
                    <a:pt x="13249" y="21600"/>
                    <a:pt x="16114" y="21224"/>
                    <a:pt x="18938" y="20482"/>
                  </a:cubicBezTo>
                  <a:cubicBezTo>
                    <a:pt x="19303" y="20386"/>
                    <a:pt x="19602" y="20047"/>
                    <a:pt x="19719" y="19593"/>
                  </a:cubicBezTo>
                  <a:cubicBezTo>
                    <a:pt x="21223" y="13759"/>
                    <a:pt x="21223" y="7841"/>
                    <a:pt x="19719" y="2004"/>
                  </a:cubicBezTo>
                  <a:cubicBezTo>
                    <a:pt x="19602" y="1552"/>
                    <a:pt x="19303" y="1213"/>
                    <a:pt x="18938" y="1116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" name="Freeform: Shape 40"/>
            <p:cNvSpPr/>
            <p:nvPr/>
          </p:nvSpPr>
          <p:spPr bwMode="auto">
            <a:xfrm>
              <a:off x="6854777" y="1676701"/>
              <a:ext cx="496739" cy="388051"/>
            </a:xfrm>
            <a:custGeom>
              <a:avLst/>
              <a:gdLst>
                <a:gd name="T0" fmla="+- 0 10800 252"/>
                <a:gd name="T1" fmla="*/ T0 w 21096"/>
                <a:gd name="T2" fmla="*/ 10800 h 21600"/>
                <a:gd name="T3" fmla="+- 0 10800 252"/>
                <a:gd name="T4" fmla="*/ T3 w 21096"/>
                <a:gd name="T5" fmla="*/ 10800 h 21600"/>
                <a:gd name="T6" fmla="+- 0 10800 252"/>
                <a:gd name="T7" fmla="*/ T6 w 21096"/>
                <a:gd name="T8" fmla="*/ 10800 h 21600"/>
                <a:gd name="T9" fmla="+- 0 10800 252"/>
                <a:gd name="T10" fmla="*/ T9 w 21096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096" h="21600">
                  <a:moveTo>
                    <a:pt x="19056" y="18331"/>
                  </a:moveTo>
                  <a:cubicBezTo>
                    <a:pt x="13383" y="19233"/>
                    <a:pt x="7711" y="19233"/>
                    <a:pt x="2038" y="18331"/>
                  </a:cubicBezTo>
                  <a:cubicBezTo>
                    <a:pt x="1074" y="13022"/>
                    <a:pt x="1074" y="7713"/>
                    <a:pt x="2038" y="2404"/>
                  </a:cubicBezTo>
                  <a:cubicBezTo>
                    <a:pt x="7711" y="1502"/>
                    <a:pt x="13383" y="1502"/>
                    <a:pt x="19056" y="2404"/>
                  </a:cubicBezTo>
                  <a:cubicBezTo>
                    <a:pt x="20021" y="7713"/>
                    <a:pt x="20021" y="13022"/>
                    <a:pt x="19056" y="18331"/>
                  </a:cubicBezTo>
                  <a:moveTo>
                    <a:pt x="20338" y="2005"/>
                  </a:moveTo>
                  <a:cubicBezTo>
                    <a:pt x="20211" y="1301"/>
                    <a:pt x="19762" y="776"/>
                    <a:pt x="19215" y="689"/>
                  </a:cubicBezTo>
                  <a:cubicBezTo>
                    <a:pt x="16339" y="232"/>
                    <a:pt x="13423" y="0"/>
                    <a:pt x="10547" y="0"/>
                  </a:cubicBezTo>
                  <a:cubicBezTo>
                    <a:pt x="7671" y="0"/>
                    <a:pt x="4755" y="232"/>
                    <a:pt x="1879" y="689"/>
                  </a:cubicBezTo>
                  <a:cubicBezTo>
                    <a:pt x="1332" y="776"/>
                    <a:pt x="883" y="1301"/>
                    <a:pt x="756" y="2005"/>
                  </a:cubicBezTo>
                  <a:cubicBezTo>
                    <a:pt x="-252" y="7553"/>
                    <a:pt x="-252" y="13181"/>
                    <a:pt x="756" y="18731"/>
                  </a:cubicBezTo>
                  <a:cubicBezTo>
                    <a:pt x="883" y="19434"/>
                    <a:pt x="1332" y="19959"/>
                    <a:pt x="1879" y="20046"/>
                  </a:cubicBezTo>
                  <a:cubicBezTo>
                    <a:pt x="3265" y="20266"/>
                    <a:pt x="4660" y="20429"/>
                    <a:pt x="6055" y="20544"/>
                  </a:cubicBezTo>
                  <a:cubicBezTo>
                    <a:pt x="5979" y="20606"/>
                    <a:pt x="5931" y="20670"/>
                    <a:pt x="5931" y="20735"/>
                  </a:cubicBezTo>
                  <a:cubicBezTo>
                    <a:pt x="5931" y="21213"/>
                    <a:pt x="7997" y="21599"/>
                    <a:pt x="10547" y="21599"/>
                  </a:cubicBezTo>
                  <a:cubicBezTo>
                    <a:pt x="13097" y="21599"/>
                    <a:pt x="15164" y="21213"/>
                    <a:pt x="15164" y="20735"/>
                  </a:cubicBezTo>
                  <a:cubicBezTo>
                    <a:pt x="15164" y="20670"/>
                    <a:pt x="15115" y="20606"/>
                    <a:pt x="15040" y="20544"/>
                  </a:cubicBezTo>
                  <a:cubicBezTo>
                    <a:pt x="16434" y="20429"/>
                    <a:pt x="17830" y="20266"/>
                    <a:pt x="19215" y="20046"/>
                  </a:cubicBezTo>
                  <a:cubicBezTo>
                    <a:pt x="19762" y="19959"/>
                    <a:pt x="20211" y="19434"/>
                    <a:pt x="20338" y="18731"/>
                  </a:cubicBezTo>
                  <a:cubicBezTo>
                    <a:pt x="21347" y="13181"/>
                    <a:pt x="21347" y="7553"/>
                    <a:pt x="20338" y="2005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" name="Freeform: Shape 41"/>
            <p:cNvSpPr/>
            <p:nvPr/>
          </p:nvSpPr>
          <p:spPr bwMode="auto">
            <a:xfrm>
              <a:off x="7242828" y="1754821"/>
              <a:ext cx="46702" cy="4585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7200"/>
                  </a:moveTo>
                  <a:cubicBezTo>
                    <a:pt x="12779" y="7200"/>
                    <a:pt x="14399" y="8820"/>
                    <a:pt x="14399" y="10800"/>
                  </a:cubicBezTo>
                  <a:cubicBezTo>
                    <a:pt x="14399" y="12779"/>
                    <a:pt x="12779" y="14400"/>
                    <a:pt x="10800" y="14400"/>
                  </a:cubicBezTo>
                  <a:cubicBezTo>
                    <a:pt x="8820" y="14400"/>
                    <a:pt x="7199" y="12779"/>
                    <a:pt x="7199" y="10800"/>
                  </a:cubicBezTo>
                  <a:cubicBezTo>
                    <a:pt x="7199" y="8820"/>
                    <a:pt x="8820" y="7200"/>
                    <a:pt x="10800" y="7200"/>
                  </a:cubicBezTo>
                  <a:moveTo>
                    <a:pt x="10800" y="21599"/>
                  </a:moveTo>
                  <a:cubicBezTo>
                    <a:pt x="16762" y="21599"/>
                    <a:pt x="21600" y="16762"/>
                    <a:pt x="21600" y="10800"/>
                  </a:cubicBezTo>
                  <a:cubicBezTo>
                    <a:pt x="21600" y="4837"/>
                    <a:pt x="16762" y="0"/>
                    <a:pt x="10800" y="0"/>
                  </a:cubicBezTo>
                  <a:cubicBezTo>
                    <a:pt x="4837" y="0"/>
                    <a:pt x="0" y="4837"/>
                    <a:pt x="0" y="10800"/>
                  </a:cubicBezTo>
                  <a:cubicBezTo>
                    <a:pt x="0" y="16762"/>
                    <a:pt x="4837" y="21599"/>
                    <a:pt x="10800" y="21599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" name="Freeform: Shape 42"/>
            <p:cNvSpPr/>
            <p:nvPr/>
          </p:nvSpPr>
          <p:spPr bwMode="auto">
            <a:xfrm>
              <a:off x="7227544" y="1956063"/>
              <a:ext cx="61986" cy="1613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" name="Freeform: Shape 43"/>
            <p:cNvSpPr/>
            <p:nvPr/>
          </p:nvSpPr>
          <p:spPr bwMode="auto">
            <a:xfrm>
              <a:off x="7242828" y="1909361"/>
              <a:ext cx="62836" cy="1613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" name="Freeform: Shape 44"/>
            <p:cNvSpPr/>
            <p:nvPr/>
          </p:nvSpPr>
          <p:spPr bwMode="auto">
            <a:xfrm>
              <a:off x="7242828" y="1863509"/>
              <a:ext cx="62836" cy="1528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" name="Freeform: Shape 45"/>
            <p:cNvSpPr/>
            <p:nvPr/>
          </p:nvSpPr>
          <p:spPr bwMode="auto">
            <a:xfrm>
              <a:off x="6979599" y="1800673"/>
              <a:ext cx="92555" cy="65383"/>
            </a:xfrm>
            <a:custGeom>
              <a:avLst/>
              <a:gdLst>
                <a:gd name="T0" fmla="+- 0 10822 44"/>
                <a:gd name="T1" fmla="*/ T0 w 21556"/>
                <a:gd name="T2" fmla="+- 0 10826 53"/>
                <a:gd name="T3" fmla="*/ 10826 h 21547"/>
                <a:gd name="T4" fmla="+- 0 10822 44"/>
                <a:gd name="T5" fmla="*/ T4 w 21556"/>
                <a:gd name="T6" fmla="+- 0 10826 53"/>
                <a:gd name="T7" fmla="*/ 10826 h 21547"/>
                <a:gd name="T8" fmla="+- 0 10822 44"/>
                <a:gd name="T9" fmla="*/ T8 w 21556"/>
                <a:gd name="T10" fmla="+- 0 10826 53"/>
                <a:gd name="T11" fmla="*/ 10826 h 21547"/>
                <a:gd name="T12" fmla="+- 0 10822 44"/>
                <a:gd name="T13" fmla="*/ T12 w 21556"/>
                <a:gd name="T14" fmla="+- 0 10826 53"/>
                <a:gd name="T15" fmla="*/ 10826 h 2154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556" h="21547">
                  <a:moveTo>
                    <a:pt x="19751" y="2"/>
                  </a:moveTo>
                  <a:lnTo>
                    <a:pt x="3200" y="1845"/>
                  </a:lnTo>
                  <a:cubicBezTo>
                    <a:pt x="2215" y="2010"/>
                    <a:pt x="1272" y="3284"/>
                    <a:pt x="1106" y="4676"/>
                  </a:cubicBezTo>
                  <a:lnTo>
                    <a:pt x="1" y="18986"/>
                  </a:lnTo>
                  <a:cubicBezTo>
                    <a:pt x="-44" y="20398"/>
                    <a:pt x="724" y="21547"/>
                    <a:pt x="1712" y="21547"/>
                  </a:cubicBezTo>
                  <a:cubicBezTo>
                    <a:pt x="2698" y="21547"/>
                    <a:pt x="3542" y="20398"/>
                    <a:pt x="3582" y="18978"/>
                  </a:cubicBezTo>
                  <a:lnTo>
                    <a:pt x="4185" y="9251"/>
                  </a:lnTo>
                  <a:cubicBezTo>
                    <a:pt x="4319" y="7849"/>
                    <a:pt x="5235" y="6592"/>
                    <a:pt x="6220" y="6447"/>
                  </a:cubicBezTo>
                  <a:lnTo>
                    <a:pt x="19751" y="5128"/>
                  </a:lnTo>
                  <a:cubicBezTo>
                    <a:pt x="20743" y="5078"/>
                    <a:pt x="21556" y="3884"/>
                    <a:pt x="21556" y="2467"/>
                  </a:cubicBezTo>
                  <a:cubicBezTo>
                    <a:pt x="21556" y="1055"/>
                    <a:pt x="20743" y="-53"/>
                    <a:pt x="19751" y="2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27" name="Group 5"/>
            <p:cNvGrpSpPr/>
            <p:nvPr/>
          </p:nvGrpSpPr>
          <p:grpSpPr>
            <a:xfrm>
              <a:off x="7600311" y="1430776"/>
              <a:ext cx="3852140" cy="954108"/>
              <a:chOff x="7489339" y="1344533"/>
              <a:chExt cx="3963112" cy="954108"/>
            </a:xfrm>
          </p:grpSpPr>
          <p:sp>
            <p:nvSpPr>
              <p:cNvPr id="37" name="TextBox 37"/>
              <p:cNvSpPr txBox="1"/>
              <p:nvPr/>
            </p:nvSpPr>
            <p:spPr bwMode="auto">
              <a:xfrm>
                <a:off x="7489339" y="1344533"/>
                <a:ext cx="3963112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b" anchorCtr="0">
                <a:normAutofit/>
              </a:bodyPr>
              <a:lstStyle/>
              <a:p>
                <a:pPr eaLnBrk="1" hangingPunct="1"/>
                <a:r>
                  <a:rPr lang="zh-CN" altLang="en-US" sz="1600" b="1" dirty="0">
                    <a:solidFill>
                      <a:schemeClr val="accent1"/>
                    </a:solidFill>
                  </a:rPr>
                  <a:t>输入标题文本</a:t>
                </a:r>
              </a:p>
            </p:txBody>
          </p:sp>
          <p:sp>
            <p:nvSpPr>
              <p:cNvPr id="38" name="Rectangle 4"/>
              <p:cNvSpPr/>
              <p:nvPr/>
            </p:nvSpPr>
            <p:spPr>
              <a:xfrm>
                <a:off x="7489339" y="1652310"/>
                <a:ext cx="3963112" cy="646331"/>
              </a:xfrm>
              <a:prstGeom prst="rect">
                <a:avLst/>
              </a:prstGeom>
            </p:spPr>
            <p:txBody>
              <a:bodyPr wrap="square" lIns="0" tIns="0" rIns="0" bIns="0" anchor="t" anchorCtr="0">
                <a:normAutofit/>
              </a:bodyPr>
              <a:lstStyle/>
              <a:p>
                <a:pPr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1100" dirty="0"/>
                  <a:t>请替换文字内容复制你的内容到此</a:t>
                </a:r>
                <a:br>
                  <a:rPr lang="zh-CN" altLang="en-US" sz="1100" dirty="0"/>
                </a:br>
                <a:endParaRPr lang="zh-CN" altLang="en-US" sz="1100" dirty="0"/>
              </a:p>
            </p:txBody>
          </p:sp>
        </p:grpSp>
      </p:grpSp>
      <p:grpSp>
        <p:nvGrpSpPr>
          <p:cNvPr id="57" name="千图PPT彼岸天：ID 8661124库_组合 56"/>
          <p:cNvGrpSpPr/>
          <p:nvPr>
            <p:custDataLst>
              <p:tags r:id="rId3"/>
            </p:custDataLst>
          </p:nvPr>
        </p:nvGrpSpPr>
        <p:grpSpPr>
          <a:xfrm>
            <a:off x="6854777" y="2636900"/>
            <a:ext cx="4597674" cy="954108"/>
            <a:chOff x="6854777" y="2636900"/>
            <a:chExt cx="4597674" cy="954108"/>
          </a:xfrm>
        </p:grpSpPr>
        <p:sp>
          <p:nvSpPr>
            <p:cNvPr id="16" name="Freeform: Shape 46"/>
            <p:cNvSpPr/>
            <p:nvPr/>
          </p:nvSpPr>
          <p:spPr bwMode="auto">
            <a:xfrm>
              <a:off x="7118855" y="2781070"/>
              <a:ext cx="163032" cy="16303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538" y="20579"/>
                  </a:moveTo>
                  <a:lnTo>
                    <a:pt x="19542" y="20579"/>
                  </a:lnTo>
                  <a:cubicBezTo>
                    <a:pt x="19546" y="21142"/>
                    <a:pt x="20004" y="21600"/>
                    <a:pt x="20571" y="21600"/>
                  </a:cubicBezTo>
                  <a:cubicBezTo>
                    <a:pt x="21137" y="21600"/>
                    <a:pt x="21599" y="21138"/>
                    <a:pt x="21599" y="20571"/>
                  </a:cubicBezTo>
                  <a:cubicBezTo>
                    <a:pt x="21599" y="20565"/>
                    <a:pt x="21595" y="20561"/>
                    <a:pt x="21595" y="20555"/>
                  </a:cubicBezTo>
                  <a:cubicBezTo>
                    <a:pt x="21583" y="9221"/>
                    <a:pt x="12411" y="41"/>
                    <a:pt x="1080" y="12"/>
                  </a:cubicBezTo>
                  <a:cubicBezTo>
                    <a:pt x="1064" y="10"/>
                    <a:pt x="1048" y="0"/>
                    <a:pt x="1028" y="0"/>
                  </a:cubicBezTo>
                  <a:cubicBezTo>
                    <a:pt x="458" y="0"/>
                    <a:pt x="0" y="461"/>
                    <a:pt x="0" y="1028"/>
                  </a:cubicBezTo>
                  <a:cubicBezTo>
                    <a:pt x="0" y="1594"/>
                    <a:pt x="458" y="2055"/>
                    <a:pt x="1024" y="2057"/>
                  </a:cubicBezTo>
                  <a:lnTo>
                    <a:pt x="1024" y="2065"/>
                  </a:lnTo>
                  <a:cubicBezTo>
                    <a:pt x="11233" y="2065"/>
                    <a:pt x="19538" y="10370"/>
                    <a:pt x="19538" y="2057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" name="Freeform: Shape 47"/>
            <p:cNvSpPr/>
            <p:nvPr/>
          </p:nvSpPr>
          <p:spPr bwMode="auto">
            <a:xfrm>
              <a:off x="6854777" y="2719084"/>
              <a:ext cx="496739" cy="496739"/>
            </a:xfrm>
            <a:custGeom>
              <a:avLst/>
              <a:gdLst>
                <a:gd name="T0" fmla="+- 0 10819 195"/>
                <a:gd name="T1" fmla="*/ T0 w 21248"/>
                <a:gd name="T2" fmla="*/ 10800 h 21600"/>
                <a:gd name="T3" fmla="+- 0 10819 195"/>
                <a:gd name="T4" fmla="*/ T3 w 21248"/>
                <a:gd name="T5" fmla="*/ 10800 h 21600"/>
                <a:gd name="T6" fmla="+- 0 10819 195"/>
                <a:gd name="T7" fmla="*/ T6 w 21248"/>
                <a:gd name="T8" fmla="*/ 10800 h 21600"/>
                <a:gd name="T9" fmla="+- 0 10819 195"/>
                <a:gd name="T10" fmla="*/ T9 w 21248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248" h="21600">
                  <a:moveTo>
                    <a:pt x="19868" y="17133"/>
                  </a:moveTo>
                  <a:cubicBezTo>
                    <a:pt x="19766" y="17386"/>
                    <a:pt x="19525" y="17549"/>
                    <a:pt x="19255" y="17549"/>
                  </a:cubicBezTo>
                  <a:lnTo>
                    <a:pt x="19058" y="17549"/>
                  </a:lnTo>
                  <a:lnTo>
                    <a:pt x="3983" y="2226"/>
                  </a:lnTo>
                  <a:lnTo>
                    <a:pt x="3983" y="2025"/>
                  </a:lnTo>
                  <a:cubicBezTo>
                    <a:pt x="3983" y="1750"/>
                    <a:pt x="4144" y="1506"/>
                    <a:pt x="4393" y="1401"/>
                  </a:cubicBezTo>
                  <a:cubicBezTo>
                    <a:pt x="4475" y="1367"/>
                    <a:pt x="4560" y="1350"/>
                    <a:pt x="4647" y="1350"/>
                  </a:cubicBezTo>
                  <a:cubicBezTo>
                    <a:pt x="4824" y="1350"/>
                    <a:pt x="4991" y="1420"/>
                    <a:pt x="5116" y="1547"/>
                  </a:cubicBezTo>
                  <a:lnTo>
                    <a:pt x="19724" y="16397"/>
                  </a:lnTo>
                  <a:cubicBezTo>
                    <a:pt x="19915" y="16591"/>
                    <a:pt x="19972" y="16880"/>
                    <a:pt x="19868" y="17133"/>
                  </a:cubicBezTo>
                  <a:moveTo>
                    <a:pt x="10121" y="17549"/>
                  </a:moveTo>
                  <a:cubicBezTo>
                    <a:pt x="10017" y="17549"/>
                    <a:pt x="9922" y="17586"/>
                    <a:pt x="9824" y="17609"/>
                  </a:cubicBezTo>
                  <a:lnTo>
                    <a:pt x="3923" y="11612"/>
                  </a:lnTo>
                  <a:cubicBezTo>
                    <a:pt x="3946" y="11512"/>
                    <a:pt x="3982" y="11415"/>
                    <a:pt x="3982" y="11311"/>
                  </a:cubicBezTo>
                  <a:lnTo>
                    <a:pt x="3983" y="3180"/>
                  </a:lnTo>
                  <a:lnTo>
                    <a:pt x="18119" y="17549"/>
                  </a:lnTo>
                  <a:cubicBezTo>
                    <a:pt x="18119" y="17549"/>
                    <a:pt x="10121" y="17549"/>
                    <a:pt x="10121" y="17549"/>
                  </a:cubicBezTo>
                  <a:close/>
                  <a:moveTo>
                    <a:pt x="9182" y="17945"/>
                  </a:moveTo>
                  <a:lnTo>
                    <a:pt x="7109" y="20052"/>
                  </a:lnTo>
                  <a:cubicBezTo>
                    <a:pt x="6939" y="20224"/>
                    <a:pt x="6742" y="20249"/>
                    <a:pt x="6640" y="20249"/>
                  </a:cubicBezTo>
                  <a:cubicBezTo>
                    <a:pt x="6537" y="20249"/>
                    <a:pt x="6339" y="20224"/>
                    <a:pt x="6170" y="20052"/>
                  </a:cubicBezTo>
                  <a:lnTo>
                    <a:pt x="1522" y="15327"/>
                  </a:lnTo>
                  <a:cubicBezTo>
                    <a:pt x="1352" y="15154"/>
                    <a:pt x="1327" y="14953"/>
                    <a:pt x="1327" y="14850"/>
                  </a:cubicBezTo>
                  <a:cubicBezTo>
                    <a:pt x="1327" y="14745"/>
                    <a:pt x="1352" y="14544"/>
                    <a:pt x="1522" y="14373"/>
                  </a:cubicBezTo>
                  <a:lnTo>
                    <a:pt x="3593" y="12266"/>
                  </a:lnTo>
                  <a:cubicBezTo>
                    <a:pt x="3599" y="12260"/>
                    <a:pt x="3601" y="12251"/>
                    <a:pt x="3607" y="12245"/>
                  </a:cubicBezTo>
                  <a:lnTo>
                    <a:pt x="9202" y="17932"/>
                  </a:lnTo>
                  <a:cubicBezTo>
                    <a:pt x="9196" y="17937"/>
                    <a:pt x="9187" y="17939"/>
                    <a:pt x="9182" y="17945"/>
                  </a:cubicBezTo>
                  <a:moveTo>
                    <a:pt x="6056" y="593"/>
                  </a:moveTo>
                  <a:cubicBezTo>
                    <a:pt x="5675" y="205"/>
                    <a:pt x="5165" y="0"/>
                    <a:pt x="4647" y="0"/>
                  </a:cubicBezTo>
                  <a:cubicBezTo>
                    <a:pt x="4390" y="0"/>
                    <a:pt x="4132" y="49"/>
                    <a:pt x="3885" y="154"/>
                  </a:cubicBezTo>
                  <a:cubicBezTo>
                    <a:pt x="3141" y="467"/>
                    <a:pt x="2655" y="1205"/>
                    <a:pt x="2655" y="2025"/>
                  </a:cubicBezTo>
                  <a:lnTo>
                    <a:pt x="2654" y="11311"/>
                  </a:lnTo>
                  <a:lnTo>
                    <a:pt x="583" y="13418"/>
                  </a:lnTo>
                  <a:cubicBezTo>
                    <a:pt x="-195" y="14208"/>
                    <a:pt x="-195" y="15491"/>
                    <a:pt x="583" y="16281"/>
                  </a:cubicBezTo>
                  <a:lnTo>
                    <a:pt x="5231" y="21006"/>
                  </a:lnTo>
                  <a:cubicBezTo>
                    <a:pt x="5620" y="21402"/>
                    <a:pt x="6131" y="21599"/>
                    <a:pt x="6640" y="21599"/>
                  </a:cubicBezTo>
                  <a:cubicBezTo>
                    <a:pt x="7150" y="21599"/>
                    <a:pt x="7659" y="21402"/>
                    <a:pt x="8048" y="21006"/>
                  </a:cubicBezTo>
                  <a:lnTo>
                    <a:pt x="10121" y="18900"/>
                  </a:lnTo>
                  <a:lnTo>
                    <a:pt x="19255" y="18900"/>
                  </a:lnTo>
                  <a:cubicBezTo>
                    <a:pt x="20062" y="18900"/>
                    <a:pt x="20788" y="18407"/>
                    <a:pt x="21095" y="17650"/>
                  </a:cubicBezTo>
                  <a:cubicBezTo>
                    <a:pt x="21405" y="16893"/>
                    <a:pt x="21234" y="16022"/>
                    <a:pt x="20663" y="15443"/>
                  </a:cubicBezTo>
                  <a:cubicBezTo>
                    <a:pt x="20663" y="15443"/>
                    <a:pt x="6056" y="593"/>
                    <a:pt x="6056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" name="Freeform: Shape 48"/>
            <p:cNvSpPr/>
            <p:nvPr/>
          </p:nvSpPr>
          <p:spPr bwMode="auto">
            <a:xfrm>
              <a:off x="7118855" y="2719084"/>
              <a:ext cx="232661" cy="23266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437" y="2880"/>
                  </a:moveTo>
                  <a:lnTo>
                    <a:pt x="1437" y="2885"/>
                  </a:lnTo>
                  <a:cubicBezTo>
                    <a:pt x="10965" y="2885"/>
                    <a:pt x="18717" y="10637"/>
                    <a:pt x="18717" y="20165"/>
                  </a:cubicBezTo>
                  <a:lnTo>
                    <a:pt x="18720" y="20165"/>
                  </a:lnTo>
                  <a:cubicBezTo>
                    <a:pt x="18722" y="20959"/>
                    <a:pt x="19366" y="21600"/>
                    <a:pt x="20160" y="21600"/>
                  </a:cubicBezTo>
                  <a:cubicBezTo>
                    <a:pt x="20955" y="21600"/>
                    <a:pt x="21599" y="20956"/>
                    <a:pt x="21599" y="20160"/>
                  </a:cubicBezTo>
                  <a:cubicBezTo>
                    <a:pt x="21599" y="20155"/>
                    <a:pt x="21597" y="20152"/>
                    <a:pt x="21597" y="20148"/>
                  </a:cubicBezTo>
                  <a:cubicBezTo>
                    <a:pt x="21588" y="9034"/>
                    <a:pt x="12588" y="28"/>
                    <a:pt x="1476" y="8"/>
                  </a:cubicBezTo>
                  <a:cubicBezTo>
                    <a:pt x="1465" y="7"/>
                    <a:pt x="1454" y="0"/>
                    <a:pt x="1440" y="0"/>
                  </a:cubicBezTo>
                  <a:cubicBezTo>
                    <a:pt x="644" y="0"/>
                    <a:pt x="0" y="644"/>
                    <a:pt x="0" y="1440"/>
                  </a:cubicBezTo>
                  <a:cubicBezTo>
                    <a:pt x="0" y="2234"/>
                    <a:pt x="644" y="2878"/>
                    <a:pt x="1437" y="288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28" name="Group 70"/>
            <p:cNvGrpSpPr/>
            <p:nvPr/>
          </p:nvGrpSpPr>
          <p:grpSpPr>
            <a:xfrm>
              <a:off x="7600311" y="2636900"/>
              <a:ext cx="3852140" cy="954108"/>
              <a:chOff x="7489339" y="1344533"/>
              <a:chExt cx="3963112" cy="954108"/>
            </a:xfrm>
          </p:grpSpPr>
          <p:sp>
            <p:nvSpPr>
              <p:cNvPr id="35" name="TextBox 71"/>
              <p:cNvSpPr txBox="1"/>
              <p:nvPr/>
            </p:nvSpPr>
            <p:spPr bwMode="auto">
              <a:xfrm>
                <a:off x="7489339" y="1344533"/>
                <a:ext cx="3963112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b" anchorCtr="0">
                <a:normAutofit/>
              </a:bodyPr>
              <a:lstStyle/>
              <a:p>
                <a:pPr eaLnBrk="1" hangingPunct="1"/>
                <a:r>
                  <a:rPr lang="zh-CN" altLang="en-US" sz="1600" b="1" dirty="0">
                    <a:solidFill>
                      <a:schemeClr val="accent2">
                        <a:lumMod val="100000"/>
                      </a:schemeClr>
                    </a:solidFill>
                  </a:rPr>
                  <a:t>输入标题文本</a:t>
                </a:r>
              </a:p>
            </p:txBody>
          </p:sp>
          <p:sp>
            <p:nvSpPr>
              <p:cNvPr id="36" name="Rectangle 72"/>
              <p:cNvSpPr/>
              <p:nvPr/>
            </p:nvSpPr>
            <p:spPr>
              <a:xfrm>
                <a:off x="7489339" y="1652310"/>
                <a:ext cx="3963112" cy="646331"/>
              </a:xfrm>
              <a:prstGeom prst="rect">
                <a:avLst/>
              </a:prstGeom>
            </p:spPr>
            <p:txBody>
              <a:bodyPr wrap="square" lIns="0" tIns="0" rIns="0" bIns="0" anchor="t" anchorCtr="0">
                <a:normAutofit/>
              </a:bodyPr>
              <a:lstStyle/>
              <a:p>
                <a:pPr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1100" dirty="0"/>
                  <a:t>请替换文字内容复制你的内容到此</a:t>
                </a:r>
                <a:br>
                  <a:rPr lang="zh-CN" altLang="en-US" sz="1100" dirty="0"/>
                </a:br>
                <a:endParaRPr lang="zh-CN" altLang="en-US" sz="1100" dirty="0"/>
              </a:p>
            </p:txBody>
          </p:sp>
        </p:grpSp>
      </p:grpSp>
      <p:grpSp>
        <p:nvGrpSpPr>
          <p:cNvPr id="58" name="千图PPT彼岸天：ID 8661124库_组合 57"/>
          <p:cNvGrpSpPr/>
          <p:nvPr>
            <p:custDataLst>
              <p:tags r:id="rId4"/>
            </p:custDataLst>
          </p:nvPr>
        </p:nvGrpSpPr>
        <p:grpSpPr>
          <a:xfrm>
            <a:off x="6854777" y="3843024"/>
            <a:ext cx="4597674" cy="954108"/>
            <a:chOff x="6854777" y="3843024"/>
            <a:chExt cx="4597674" cy="954108"/>
          </a:xfrm>
        </p:grpSpPr>
        <p:sp>
          <p:nvSpPr>
            <p:cNvPr id="4" name="Freeform: Shape 52"/>
            <p:cNvSpPr/>
            <p:nvPr/>
          </p:nvSpPr>
          <p:spPr bwMode="auto">
            <a:xfrm>
              <a:off x="6854777" y="3867767"/>
              <a:ext cx="496739" cy="497589"/>
            </a:xfrm>
            <a:custGeom>
              <a:avLst/>
              <a:gdLst>
                <a:gd name="T0" fmla="+- 0 10800 1271"/>
                <a:gd name="T1" fmla="*/ T0 w 19058"/>
                <a:gd name="T2" fmla="+- 0 10799 1270"/>
                <a:gd name="T3" fmla="*/ 10799 h 19059"/>
                <a:gd name="T4" fmla="+- 0 10800 1271"/>
                <a:gd name="T5" fmla="*/ T4 w 19058"/>
                <a:gd name="T6" fmla="+- 0 10799 1270"/>
                <a:gd name="T7" fmla="*/ 10799 h 19059"/>
                <a:gd name="T8" fmla="+- 0 10800 1271"/>
                <a:gd name="T9" fmla="*/ T8 w 19058"/>
                <a:gd name="T10" fmla="+- 0 10799 1270"/>
                <a:gd name="T11" fmla="*/ 10799 h 19059"/>
                <a:gd name="T12" fmla="+- 0 10800 1271"/>
                <a:gd name="T13" fmla="*/ T12 w 19058"/>
                <a:gd name="T14" fmla="+- 0 10799 1270"/>
                <a:gd name="T15" fmla="*/ 10799 h 1905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8" h="19059">
                  <a:moveTo>
                    <a:pt x="6430" y="17268"/>
                  </a:moveTo>
                  <a:cubicBezTo>
                    <a:pt x="2162" y="15559"/>
                    <a:pt x="82" y="10698"/>
                    <a:pt x="1790" y="6431"/>
                  </a:cubicBezTo>
                  <a:cubicBezTo>
                    <a:pt x="3499" y="2164"/>
                    <a:pt x="8360" y="81"/>
                    <a:pt x="12627" y="1791"/>
                  </a:cubicBezTo>
                  <a:cubicBezTo>
                    <a:pt x="16894" y="3499"/>
                    <a:pt x="18975" y="8361"/>
                    <a:pt x="17267" y="12628"/>
                  </a:cubicBezTo>
                  <a:cubicBezTo>
                    <a:pt x="15558" y="16895"/>
                    <a:pt x="10696" y="18976"/>
                    <a:pt x="6430" y="17268"/>
                  </a:cubicBezTo>
                  <a:moveTo>
                    <a:pt x="13070" y="685"/>
                  </a:moveTo>
                  <a:cubicBezTo>
                    <a:pt x="8186" y="-1270"/>
                    <a:pt x="2641" y="1103"/>
                    <a:pt x="685" y="5987"/>
                  </a:cubicBezTo>
                  <a:cubicBezTo>
                    <a:pt x="-1271" y="10872"/>
                    <a:pt x="1103" y="16418"/>
                    <a:pt x="5987" y="18373"/>
                  </a:cubicBezTo>
                  <a:cubicBezTo>
                    <a:pt x="10871" y="20330"/>
                    <a:pt x="16416" y="17955"/>
                    <a:pt x="18373" y="13071"/>
                  </a:cubicBezTo>
                  <a:cubicBezTo>
                    <a:pt x="20329" y="8186"/>
                    <a:pt x="17954" y="2641"/>
                    <a:pt x="13070" y="685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" name="Freeform: Shape 53"/>
            <p:cNvSpPr/>
            <p:nvPr/>
          </p:nvSpPr>
          <p:spPr bwMode="auto">
            <a:xfrm>
              <a:off x="7072153" y="4085144"/>
              <a:ext cx="61986" cy="61987"/>
            </a:xfrm>
            <a:custGeom>
              <a:avLst/>
              <a:gdLst>
                <a:gd name="T0" fmla="+- 0 10801 1272"/>
                <a:gd name="T1" fmla="*/ T0 w 19059"/>
                <a:gd name="T2" fmla="+- 0 10800 1272"/>
                <a:gd name="T3" fmla="*/ 10800 h 19056"/>
                <a:gd name="T4" fmla="+- 0 10801 1272"/>
                <a:gd name="T5" fmla="*/ T4 w 19059"/>
                <a:gd name="T6" fmla="+- 0 10800 1272"/>
                <a:gd name="T7" fmla="*/ 10800 h 19056"/>
                <a:gd name="T8" fmla="+- 0 10801 1272"/>
                <a:gd name="T9" fmla="*/ T8 w 19059"/>
                <a:gd name="T10" fmla="+- 0 10800 1272"/>
                <a:gd name="T11" fmla="*/ 10800 h 19056"/>
                <a:gd name="T12" fmla="+- 0 10801 1272"/>
                <a:gd name="T13" fmla="*/ T12 w 19059"/>
                <a:gd name="T14" fmla="+- 0 10800 1272"/>
                <a:gd name="T15" fmla="*/ 10800 h 1905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9" h="19056">
                  <a:moveTo>
                    <a:pt x="7753" y="13951"/>
                  </a:moveTo>
                  <a:cubicBezTo>
                    <a:pt x="5315" y="12969"/>
                    <a:pt x="4129" y="10197"/>
                    <a:pt x="5101" y="7755"/>
                  </a:cubicBezTo>
                  <a:cubicBezTo>
                    <a:pt x="6083" y="5323"/>
                    <a:pt x="8860" y="4132"/>
                    <a:pt x="11298" y="5104"/>
                  </a:cubicBezTo>
                  <a:cubicBezTo>
                    <a:pt x="13735" y="6081"/>
                    <a:pt x="14926" y="8858"/>
                    <a:pt x="13949" y="11300"/>
                  </a:cubicBezTo>
                  <a:cubicBezTo>
                    <a:pt x="12972" y="13737"/>
                    <a:pt x="10195" y="14923"/>
                    <a:pt x="7753" y="13951"/>
                  </a:cubicBezTo>
                  <a:moveTo>
                    <a:pt x="13070" y="686"/>
                  </a:moveTo>
                  <a:cubicBezTo>
                    <a:pt x="8190" y="-1272"/>
                    <a:pt x="2640" y="1104"/>
                    <a:pt x="686" y="5988"/>
                  </a:cubicBezTo>
                  <a:cubicBezTo>
                    <a:pt x="-1272" y="10872"/>
                    <a:pt x="1105" y="16416"/>
                    <a:pt x="5985" y="18369"/>
                  </a:cubicBezTo>
                  <a:cubicBezTo>
                    <a:pt x="10870" y="20328"/>
                    <a:pt x="16415" y="17951"/>
                    <a:pt x="18374" y="13072"/>
                  </a:cubicBezTo>
                  <a:cubicBezTo>
                    <a:pt x="20328" y="8188"/>
                    <a:pt x="17960" y="2644"/>
                    <a:pt x="13070" y="686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" name="Freeform: Shape 54"/>
            <p:cNvSpPr/>
            <p:nvPr/>
          </p:nvSpPr>
          <p:spPr bwMode="auto">
            <a:xfrm>
              <a:off x="7009317" y="4023158"/>
              <a:ext cx="186808" cy="186808"/>
            </a:xfrm>
            <a:custGeom>
              <a:avLst/>
              <a:gdLst>
                <a:gd name="T0" fmla="+- 0 10800 1271"/>
                <a:gd name="T1" fmla="*/ T0 w 19059"/>
                <a:gd name="T2" fmla="+- 0 10800 1271"/>
                <a:gd name="T3" fmla="*/ 10800 h 19058"/>
                <a:gd name="T4" fmla="+- 0 10800 1271"/>
                <a:gd name="T5" fmla="*/ T4 w 19059"/>
                <a:gd name="T6" fmla="+- 0 10800 1271"/>
                <a:gd name="T7" fmla="*/ 10800 h 19058"/>
                <a:gd name="T8" fmla="+- 0 10800 1271"/>
                <a:gd name="T9" fmla="*/ T8 w 19059"/>
                <a:gd name="T10" fmla="+- 0 10800 1271"/>
                <a:gd name="T11" fmla="*/ 10800 h 19058"/>
                <a:gd name="T12" fmla="+- 0 10800 1271"/>
                <a:gd name="T13" fmla="*/ T12 w 19059"/>
                <a:gd name="T14" fmla="+- 0 10800 1271"/>
                <a:gd name="T15" fmla="*/ 10800 h 1905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9" h="19058">
                  <a:moveTo>
                    <a:pt x="7169" y="15424"/>
                  </a:moveTo>
                  <a:cubicBezTo>
                    <a:pt x="3916" y="14123"/>
                    <a:pt x="2331" y="10417"/>
                    <a:pt x="3632" y="7167"/>
                  </a:cubicBezTo>
                  <a:cubicBezTo>
                    <a:pt x="4934" y="3917"/>
                    <a:pt x="8638" y="2331"/>
                    <a:pt x="11889" y="3632"/>
                  </a:cubicBezTo>
                  <a:cubicBezTo>
                    <a:pt x="15141" y="4934"/>
                    <a:pt x="16728" y="8640"/>
                    <a:pt x="15425" y="11890"/>
                  </a:cubicBezTo>
                  <a:cubicBezTo>
                    <a:pt x="14124" y="15140"/>
                    <a:pt x="10419" y="16728"/>
                    <a:pt x="7169" y="15424"/>
                  </a:cubicBezTo>
                  <a:moveTo>
                    <a:pt x="13071" y="685"/>
                  </a:moveTo>
                  <a:cubicBezTo>
                    <a:pt x="8186" y="-1271"/>
                    <a:pt x="2639" y="1104"/>
                    <a:pt x="686" y="5987"/>
                  </a:cubicBezTo>
                  <a:cubicBezTo>
                    <a:pt x="-1271" y="10871"/>
                    <a:pt x="1104" y="16416"/>
                    <a:pt x="5987" y="18372"/>
                  </a:cubicBezTo>
                  <a:cubicBezTo>
                    <a:pt x="10874" y="20329"/>
                    <a:pt x="16418" y="17955"/>
                    <a:pt x="18375" y="13070"/>
                  </a:cubicBezTo>
                  <a:cubicBezTo>
                    <a:pt x="20328" y="8186"/>
                    <a:pt x="17956" y="2641"/>
                    <a:pt x="13071" y="685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" name="Freeform: Shape 55"/>
            <p:cNvSpPr/>
            <p:nvPr/>
          </p:nvSpPr>
          <p:spPr bwMode="auto">
            <a:xfrm>
              <a:off x="7134140" y="4147130"/>
              <a:ext cx="77270" cy="79818"/>
            </a:xfrm>
            <a:custGeom>
              <a:avLst/>
              <a:gdLst>
                <a:gd name="T0" fmla="+- 0 10804 288"/>
                <a:gd name="T1" fmla="*/ T0 w 21033"/>
                <a:gd name="T2" fmla="+- 0 10798 277"/>
                <a:gd name="T3" fmla="*/ 10798 h 21043"/>
                <a:gd name="T4" fmla="+- 0 10804 288"/>
                <a:gd name="T5" fmla="*/ T4 w 21033"/>
                <a:gd name="T6" fmla="+- 0 10798 277"/>
                <a:gd name="T7" fmla="*/ 10798 h 21043"/>
                <a:gd name="T8" fmla="+- 0 10804 288"/>
                <a:gd name="T9" fmla="*/ T8 w 21033"/>
                <a:gd name="T10" fmla="+- 0 10798 277"/>
                <a:gd name="T11" fmla="*/ 10798 h 21043"/>
                <a:gd name="T12" fmla="+- 0 10804 288"/>
                <a:gd name="T13" fmla="*/ T12 w 21033"/>
                <a:gd name="T14" fmla="+- 0 10798 277"/>
                <a:gd name="T15" fmla="*/ 10798 h 2104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033" h="21043">
                  <a:moveTo>
                    <a:pt x="20881" y="2825"/>
                  </a:moveTo>
                  <a:cubicBezTo>
                    <a:pt x="21312" y="1771"/>
                    <a:pt x="20787" y="572"/>
                    <a:pt x="19713" y="149"/>
                  </a:cubicBezTo>
                  <a:cubicBezTo>
                    <a:pt x="18636" y="-277"/>
                    <a:pt x="17414" y="238"/>
                    <a:pt x="16984" y="1296"/>
                  </a:cubicBezTo>
                  <a:lnTo>
                    <a:pt x="16980" y="1292"/>
                  </a:lnTo>
                  <a:cubicBezTo>
                    <a:pt x="13964" y="8692"/>
                    <a:pt x="8182" y="14184"/>
                    <a:pt x="1269" y="17089"/>
                  </a:cubicBezTo>
                  <a:cubicBezTo>
                    <a:pt x="207" y="17536"/>
                    <a:pt x="-288" y="18747"/>
                    <a:pt x="170" y="19789"/>
                  </a:cubicBezTo>
                  <a:cubicBezTo>
                    <a:pt x="629" y="20840"/>
                    <a:pt x="1863" y="21323"/>
                    <a:pt x="2924" y="20876"/>
                  </a:cubicBezTo>
                  <a:cubicBezTo>
                    <a:pt x="2961" y="20860"/>
                    <a:pt x="2982" y="20828"/>
                    <a:pt x="3014" y="20815"/>
                  </a:cubicBezTo>
                  <a:cubicBezTo>
                    <a:pt x="10874" y="17480"/>
                    <a:pt x="17451" y="11227"/>
                    <a:pt x="20877" y="2825"/>
                  </a:cubicBezTo>
                  <a:cubicBezTo>
                    <a:pt x="20877" y="2825"/>
                    <a:pt x="20881" y="2825"/>
                    <a:pt x="20881" y="282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" name="Freeform: Shape 56"/>
            <p:cNvSpPr/>
            <p:nvPr/>
          </p:nvSpPr>
          <p:spPr bwMode="auto">
            <a:xfrm>
              <a:off x="7164708" y="4178548"/>
              <a:ext cx="111235" cy="113784"/>
            </a:xfrm>
            <a:custGeom>
              <a:avLst/>
              <a:gdLst>
                <a:gd name="T0" fmla="+- 0 10803 203"/>
                <a:gd name="T1" fmla="*/ T0 w 21201"/>
                <a:gd name="T2" fmla="+- 0 10798 194"/>
                <a:gd name="T3" fmla="*/ 10798 h 21209"/>
                <a:gd name="T4" fmla="+- 0 10803 203"/>
                <a:gd name="T5" fmla="*/ T4 w 21201"/>
                <a:gd name="T6" fmla="+- 0 10798 194"/>
                <a:gd name="T7" fmla="*/ 10798 h 21209"/>
                <a:gd name="T8" fmla="+- 0 10803 203"/>
                <a:gd name="T9" fmla="*/ T8 w 21201"/>
                <a:gd name="T10" fmla="+- 0 10798 194"/>
                <a:gd name="T11" fmla="*/ 10798 h 21209"/>
                <a:gd name="T12" fmla="+- 0 10803 203"/>
                <a:gd name="T13" fmla="*/ T12 w 21201"/>
                <a:gd name="T14" fmla="+- 0 10798 194"/>
                <a:gd name="T15" fmla="*/ 10798 h 2120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201" h="21209">
                  <a:moveTo>
                    <a:pt x="20267" y="104"/>
                  </a:moveTo>
                  <a:cubicBezTo>
                    <a:pt x="19508" y="-194"/>
                    <a:pt x="18645" y="169"/>
                    <a:pt x="18339" y="912"/>
                  </a:cubicBezTo>
                  <a:cubicBezTo>
                    <a:pt x="14991" y="9110"/>
                    <a:pt x="8568" y="15198"/>
                    <a:pt x="894" y="18420"/>
                  </a:cubicBezTo>
                  <a:cubicBezTo>
                    <a:pt x="144" y="18735"/>
                    <a:pt x="-203" y="19589"/>
                    <a:pt x="121" y="20327"/>
                  </a:cubicBezTo>
                  <a:cubicBezTo>
                    <a:pt x="442" y="21068"/>
                    <a:pt x="1314" y="21406"/>
                    <a:pt x="2067" y="21090"/>
                  </a:cubicBezTo>
                  <a:cubicBezTo>
                    <a:pt x="2102" y="21073"/>
                    <a:pt x="2125" y="21042"/>
                    <a:pt x="2159" y="21025"/>
                  </a:cubicBezTo>
                  <a:cubicBezTo>
                    <a:pt x="10491" y="17500"/>
                    <a:pt x="17461" y="10881"/>
                    <a:pt x="21095" y="1994"/>
                  </a:cubicBezTo>
                  <a:cubicBezTo>
                    <a:pt x="21397" y="1250"/>
                    <a:pt x="21026" y="404"/>
                    <a:pt x="20267" y="104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Freeform: Shape 57"/>
            <p:cNvSpPr/>
            <p:nvPr/>
          </p:nvSpPr>
          <p:spPr bwMode="auto">
            <a:xfrm>
              <a:off x="7149423" y="4163263"/>
              <a:ext cx="94253" cy="95952"/>
            </a:xfrm>
            <a:custGeom>
              <a:avLst/>
              <a:gdLst>
                <a:gd name="T0" fmla="+- 0 10802 238"/>
                <a:gd name="T1" fmla="*/ T0 w 21128"/>
                <a:gd name="T2" fmla="+- 0 10797 227"/>
                <a:gd name="T3" fmla="*/ 10797 h 21141"/>
                <a:gd name="T4" fmla="+- 0 10802 238"/>
                <a:gd name="T5" fmla="*/ T4 w 21128"/>
                <a:gd name="T6" fmla="+- 0 10797 227"/>
                <a:gd name="T7" fmla="*/ 10797 h 21141"/>
                <a:gd name="T8" fmla="+- 0 10802 238"/>
                <a:gd name="T9" fmla="*/ T8 w 21128"/>
                <a:gd name="T10" fmla="+- 0 10797 227"/>
                <a:gd name="T11" fmla="*/ 10797 h 21141"/>
                <a:gd name="T12" fmla="+- 0 10802 238"/>
                <a:gd name="T13" fmla="*/ T12 w 21128"/>
                <a:gd name="T14" fmla="+- 0 10797 227"/>
                <a:gd name="T15" fmla="*/ 10797 h 211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28" h="21141">
                  <a:moveTo>
                    <a:pt x="20035" y="122"/>
                  </a:moveTo>
                  <a:cubicBezTo>
                    <a:pt x="19142" y="-227"/>
                    <a:pt x="18134" y="195"/>
                    <a:pt x="17778" y="1071"/>
                  </a:cubicBezTo>
                  <a:cubicBezTo>
                    <a:pt x="14571" y="8936"/>
                    <a:pt x="8412" y="14778"/>
                    <a:pt x="1051" y="17867"/>
                  </a:cubicBezTo>
                  <a:lnTo>
                    <a:pt x="1054" y="17867"/>
                  </a:lnTo>
                  <a:cubicBezTo>
                    <a:pt x="172" y="18240"/>
                    <a:pt x="-238" y="19242"/>
                    <a:pt x="142" y="20108"/>
                  </a:cubicBezTo>
                  <a:cubicBezTo>
                    <a:pt x="522" y="20973"/>
                    <a:pt x="1543" y="21372"/>
                    <a:pt x="2425" y="21003"/>
                  </a:cubicBezTo>
                  <a:cubicBezTo>
                    <a:pt x="2459" y="20986"/>
                    <a:pt x="2476" y="20956"/>
                    <a:pt x="2514" y="20936"/>
                  </a:cubicBezTo>
                  <a:cubicBezTo>
                    <a:pt x="10651" y="17491"/>
                    <a:pt x="17459" y="11027"/>
                    <a:pt x="21002" y="2339"/>
                  </a:cubicBezTo>
                  <a:cubicBezTo>
                    <a:pt x="21361" y="1463"/>
                    <a:pt x="20927" y="472"/>
                    <a:pt x="20035" y="122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" name="Freeform: Shape 58"/>
            <p:cNvSpPr/>
            <p:nvPr/>
          </p:nvSpPr>
          <p:spPr bwMode="auto">
            <a:xfrm>
              <a:off x="6994034" y="4007873"/>
              <a:ext cx="78120" cy="78969"/>
            </a:xfrm>
            <a:custGeom>
              <a:avLst/>
              <a:gdLst>
                <a:gd name="T0" fmla="+- 0 10797 278"/>
                <a:gd name="T1" fmla="*/ T0 w 21039"/>
                <a:gd name="T2" fmla="+- 0 10803 281"/>
                <a:gd name="T3" fmla="*/ 10803 h 21044"/>
                <a:gd name="T4" fmla="+- 0 10797 278"/>
                <a:gd name="T5" fmla="*/ T4 w 21039"/>
                <a:gd name="T6" fmla="+- 0 10803 281"/>
                <a:gd name="T7" fmla="*/ 10803 h 21044"/>
                <a:gd name="T8" fmla="+- 0 10797 278"/>
                <a:gd name="T9" fmla="*/ T8 w 21039"/>
                <a:gd name="T10" fmla="+- 0 10803 281"/>
                <a:gd name="T11" fmla="*/ 10803 h 21044"/>
                <a:gd name="T12" fmla="+- 0 10797 278"/>
                <a:gd name="T13" fmla="*/ T12 w 21039"/>
                <a:gd name="T14" fmla="+- 0 10803 281"/>
                <a:gd name="T15" fmla="*/ 10803 h 210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039" h="21044">
                  <a:moveTo>
                    <a:pt x="20871" y="1248"/>
                  </a:moveTo>
                  <a:cubicBezTo>
                    <a:pt x="20411" y="197"/>
                    <a:pt x="19177" y="-281"/>
                    <a:pt x="18112" y="169"/>
                  </a:cubicBezTo>
                  <a:cubicBezTo>
                    <a:pt x="18075" y="181"/>
                    <a:pt x="18050" y="214"/>
                    <a:pt x="18021" y="226"/>
                  </a:cubicBezTo>
                  <a:cubicBezTo>
                    <a:pt x="10159" y="3562"/>
                    <a:pt x="3583" y="9820"/>
                    <a:pt x="152" y="18220"/>
                  </a:cubicBezTo>
                  <a:lnTo>
                    <a:pt x="148" y="18220"/>
                  </a:lnTo>
                  <a:cubicBezTo>
                    <a:pt x="-278" y="19278"/>
                    <a:pt x="242" y="20473"/>
                    <a:pt x="1320" y="20896"/>
                  </a:cubicBezTo>
                  <a:cubicBezTo>
                    <a:pt x="2398" y="21318"/>
                    <a:pt x="3620" y="20803"/>
                    <a:pt x="4046" y="19749"/>
                  </a:cubicBezTo>
                  <a:lnTo>
                    <a:pt x="4051" y="19749"/>
                  </a:lnTo>
                  <a:cubicBezTo>
                    <a:pt x="7068" y="12356"/>
                    <a:pt x="12856" y="6858"/>
                    <a:pt x="19764" y="3956"/>
                  </a:cubicBezTo>
                  <a:cubicBezTo>
                    <a:pt x="20830" y="3506"/>
                    <a:pt x="21322" y="2298"/>
                    <a:pt x="20871" y="1248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Freeform: Shape 59"/>
            <p:cNvSpPr/>
            <p:nvPr/>
          </p:nvSpPr>
          <p:spPr bwMode="auto">
            <a:xfrm>
              <a:off x="6932047" y="3945887"/>
              <a:ext cx="111235" cy="112934"/>
            </a:xfrm>
            <a:custGeom>
              <a:avLst/>
              <a:gdLst>
                <a:gd name="T0" fmla="+- 0 10797 198"/>
                <a:gd name="T1" fmla="*/ T0 w 21199"/>
                <a:gd name="T2" fmla="+- 0 10802 198"/>
                <a:gd name="T3" fmla="*/ 10802 h 21208"/>
                <a:gd name="T4" fmla="+- 0 10797 198"/>
                <a:gd name="T5" fmla="*/ T4 w 21199"/>
                <a:gd name="T6" fmla="+- 0 10802 198"/>
                <a:gd name="T7" fmla="*/ 10802 h 21208"/>
                <a:gd name="T8" fmla="+- 0 10797 198"/>
                <a:gd name="T9" fmla="*/ T8 w 21199"/>
                <a:gd name="T10" fmla="+- 0 10802 198"/>
                <a:gd name="T11" fmla="*/ 10802 h 21208"/>
                <a:gd name="T12" fmla="+- 0 10797 198"/>
                <a:gd name="T13" fmla="*/ T12 w 21199"/>
                <a:gd name="T14" fmla="+- 0 10802 198"/>
                <a:gd name="T15" fmla="*/ 10802 h 2120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99" h="21208">
                  <a:moveTo>
                    <a:pt x="21077" y="880"/>
                  </a:moveTo>
                  <a:cubicBezTo>
                    <a:pt x="20753" y="142"/>
                    <a:pt x="19881" y="-198"/>
                    <a:pt x="19129" y="117"/>
                  </a:cubicBezTo>
                  <a:cubicBezTo>
                    <a:pt x="19097" y="131"/>
                    <a:pt x="19071" y="162"/>
                    <a:pt x="19039" y="179"/>
                  </a:cubicBezTo>
                  <a:cubicBezTo>
                    <a:pt x="10706" y="3707"/>
                    <a:pt x="3739" y="10322"/>
                    <a:pt x="106" y="19208"/>
                  </a:cubicBezTo>
                  <a:cubicBezTo>
                    <a:pt x="-198" y="19957"/>
                    <a:pt x="172" y="20803"/>
                    <a:pt x="934" y="21101"/>
                  </a:cubicBezTo>
                  <a:cubicBezTo>
                    <a:pt x="1689" y="21401"/>
                    <a:pt x="2552" y="21041"/>
                    <a:pt x="2859" y="20292"/>
                  </a:cubicBezTo>
                  <a:cubicBezTo>
                    <a:pt x="6206" y="12096"/>
                    <a:pt x="12625" y="6008"/>
                    <a:pt x="20301" y="2787"/>
                  </a:cubicBezTo>
                  <a:cubicBezTo>
                    <a:pt x="21051" y="2469"/>
                    <a:pt x="21402" y="1618"/>
                    <a:pt x="21077" y="88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" name="Freeform: Shape 60"/>
            <p:cNvSpPr/>
            <p:nvPr/>
          </p:nvSpPr>
          <p:spPr bwMode="auto">
            <a:xfrm>
              <a:off x="6963465" y="3976455"/>
              <a:ext cx="94254" cy="96801"/>
            </a:xfrm>
            <a:custGeom>
              <a:avLst/>
              <a:gdLst>
                <a:gd name="T0" fmla="+- 0 10796 232"/>
                <a:gd name="T1" fmla="*/ T0 w 21129"/>
                <a:gd name="T2" fmla="+- 0 10804 234"/>
                <a:gd name="T3" fmla="*/ 10804 h 21141"/>
                <a:gd name="T4" fmla="+- 0 10796 232"/>
                <a:gd name="T5" fmla="*/ T4 w 21129"/>
                <a:gd name="T6" fmla="+- 0 10804 234"/>
                <a:gd name="T7" fmla="*/ 10804 h 21141"/>
                <a:gd name="T8" fmla="+- 0 10796 232"/>
                <a:gd name="T9" fmla="*/ T8 w 21129"/>
                <a:gd name="T10" fmla="+- 0 10804 234"/>
                <a:gd name="T11" fmla="*/ 10804 h 21141"/>
                <a:gd name="T12" fmla="+- 0 10796 232"/>
                <a:gd name="T13" fmla="*/ T12 w 21129"/>
                <a:gd name="T14" fmla="+- 0 10804 234"/>
                <a:gd name="T15" fmla="*/ 10804 h 211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29" h="21141">
                  <a:moveTo>
                    <a:pt x="20075" y="3267"/>
                  </a:moveTo>
                  <a:cubicBezTo>
                    <a:pt x="20953" y="2898"/>
                    <a:pt x="21368" y="1899"/>
                    <a:pt x="20987" y="1030"/>
                  </a:cubicBezTo>
                  <a:cubicBezTo>
                    <a:pt x="20611" y="168"/>
                    <a:pt x="19589" y="-234"/>
                    <a:pt x="18707" y="138"/>
                  </a:cubicBezTo>
                  <a:cubicBezTo>
                    <a:pt x="18670" y="152"/>
                    <a:pt x="18649" y="185"/>
                    <a:pt x="18615" y="198"/>
                  </a:cubicBezTo>
                  <a:cubicBezTo>
                    <a:pt x="10481" y="3647"/>
                    <a:pt x="3673" y="10118"/>
                    <a:pt x="124" y="18802"/>
                  </a:cubicBezTo>
                  <a:cubicBezTo>
                    <a:pt x="-232" y="19678"/>
                    <a:pt x="205" y="20666"/>
                    <a:pt x="1094" y="21019"/>
                  </a:cubicBezTo>
                  <a:cubicBezTo>
                    <a:pt x="1983" y="21366"/>
                    <a:pt x="2991" y="20946"/>
                    <a:pt x="3354" y="20071"/>
                  </a:cubicBezTo>
                  <a:cubicBezTo>
                    <a:pt x="6561" y="12205"/>
                    <a:pt x="12717" y="6360"/>
                    <a:pt x="20075" y="3274"/>
                  </a:cubicBezTo>
                  <a:cubicBezTo>
                    <a:pt x="20075" y="3274"/>
                    <a:pt x="20075" y="3267"/>
                    <a:pt x="20075" y="32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29" name="Group 73"/>
            <p:cNvGrpSpPr/>
            <p:nvPr/>
          </p:nvGrpSpPr>
          <p:grpSpPr>
            <a:xfrm>
              <a:off x="7600311" y="3843024"/>
              <a:ext cx="3852140" cy="954108"/>
              <a:chOff x="7489339" y="1344533"/>
              <a:chExt cx="3963112" cy="954108"/>
            </a:xfrm>
          </p:grpSpPr>
          <p:sp>
            <p:nvSpPr>
              <p:cNvPr id="33" name="TextBox 74"/>
              <p:cNvSpPr txBox="1"/>
              <p:nvPr/>
            </p:nvSpPr>
            <p:spPr bwMode="auto">
              <a:xfrm>
                <a:off x="7489339" y="1344533"/>
                <a:ext cx="3963112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b" anchorCtr="0">
                <a:normAutofit/>
              </a:bodyPr>
              <a:lstStyle/>
              <a:p>
                <a:pPr eaLnBrk="1" hangingPunct="1"/>
                <a:r>
                  <a:rPr lang="zh-CN" altLang="en-US" sz="1600" b="1" dirty="0">
                    <a:solidFill>
                      <a:schemeClr val="accent4">
                        <a:lumMod val="100000"/>
                      </a:schemeClr>
                    </a:solidFill>
                  </a:rPr>
                  <a:t>输入标题文本</a:t>
                </a:r>
              </a:p>
            </p:txBody>
          </p:sp>
          <p:sp>
            <p:nvSpPr>
              <p:cNvPr id="34" name="Rectangle 75"/>
              <p:cNvSpPr/>
              <p:nvPr/>
            </p:nvSpPr>
            <p:spPr>
              <a:xfrm>
                <a:off x="7489339" y="1652310"/>
                <a:ext cx="3963112" cy="646331"/>
              </a:xfrm>
              <a:prstGeom prst="rect">
                <a:avLst/>
              </a:prstGeom>
            </p:spPr>
            <p:txBody>
              <a:bodyPr wrap="square" lIns="0" tIns="0" rIns="0" bIns="0" anchor="t" anchorCtr="0">
                <a:normAutofit/>
              </a:bodyPr>
              <a:lstStyle/>
              <a:p>
                <a:pPr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1100" dirty="0"/>
                  <a:t>请替换文字内容复制你的内容到此</a:t>
                </a:r>
                <a:br>
                  <a:rPr lang="zh-CN" altLang="en-US" sz="1100" dirty="0"/>
                </a:br>
                <a:endParaRPr lang="zh-CN" altLang="en-US" sz="1100" dirty="0"/>
              </a:p>
            </p:txBody>
          </p:sp>
        </p:grpSp>
      </p:grpSp>
      <p:grpSp>
        <p:nvGrpSpPr>
          <p:cNvPr id="59" name="千图PPT彼岸天：ID 8661124库_组合 58"/>
          <p:cNvGrpSpPr/>
          <p:nvPr>
            <p:custDataLst>
              <p:tags r:id="rId5"/>
            </p:custDataLst>
          </p:nvPr>
        </p:nvGrpSpPr>
        <p:grpSpPr>
          <a:xfrm>
            <a:off x="6854788" y="5017306"/>
            <a:ext cx="4597663" cy="985950"/>
            <a:chOff x="6854788" y="5017306"/>
            <a:chExt cx="4597663" cy="985950"/>
          </a:xfrm>
        </p:grpSpPr>
        <p:sp>
          <p:nvSpPr>
            <p:cNvPr id="13" name="Freeform: Shape 49"/>
            <p:cNvSpPr/>
            <p:nvPr/>
          </p:nvSpPr>
          <p:spPr bwMode="auto">
            <a:xfrm>
              <a:off x="6979610" y="5125995"/>
              <a:ext cx="247946" cy="24794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48" y="16070"/>
                  </a:moveTo>
                  <a:cubicBezTo>
                    <a:pt x="14037" y="19468"/>
                    <a:pt x="8925" y="19859"/>
                    <a:pt x="5529" y="16948"/>
                  </a:cubicBezTo>
                  <a:cubicBezTo>
                    <a:pt x="2130" y="14038"/>
                    <a:pt x="1740" y="8924"/>
                    <a:pt x="4651" y="5527"/>
                  </a:cubicBezTo>
                  <a:cubicBezTo>
                    <a:pt x="7559" y="2131"/>
                    <a:pt x="12674" y="1740"/>
                    <a:pt x="16070" y="4650"/>
                  </a:cubicBezTo>
                  <a:cubicBezTo>
                    <a:pt x="19466" y="7560"/>
                    <a:pt x="19859" y="12673"/>
                    <a:pt x="16948" y="16070"/>
                  </a:cubicBezTo>
                  <a:moveTo>
                    <a:pt x="10800" y="0"/>
                  </a:moveTo>
                  <a:cubicBezTo>
                    <a:pt x="4833" y="0"/>
                    <a:pt x="0" y="4834"/>
                    <a:pt x="0" y="10800"/>
                  </a:cubicBezTo>
                  <a:cubicBezTo>
                    <a:pt x="0" y="16765"/>
                    <a:pt x="4833" y="21599"/>
                    <a:pt x="10800" y="21599"/>
                  </a:cubicBezTo>
                  <a:cubicBezTo>
                    <a:pt x="16764" y="21599"/>
                    <a:pt x="21600" y="16765"/>
                    <a:pt x="21600" y="10800"/>
                  </a:cubicBezTo>
                  <a:cubicBezTo>
                    <a:pt x="21600" y="4834"/>
                    <a:pt x="16764" y="0"/>
                    <a:pt x="10800" y="0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Freeform: Shape 50"/>
            <p:cNvSpPr/>
            <p:nvPr/>
          </p:nvSpPr>
          <p:spPr bwMode="auto">
            <a:xfrm>
              <a:off x="7041596" y="5187981"/>
              <a:ext cx="69629" cy="6962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200" y="0"/>
                  </a:moveTo>
                  <a:cubicBezTo>
                    <a:pt x="8596" y="0"/>
                    <a:pt x="0" y="8596"/>
                    <a:pt x="0" y="19195"/>
                  </a:cubicBezTo>
                  <a:lnTo>
                    <a:pt x="0" y="19199"/>
                  </a:lnTo>
                  <a:cubicBezTo>
                    <a:pt x="0" y="20524"/>
                    <a:pt x="1068" y="21599"/>
                    <a:pt x="2400" y="21599"/>
                  </a:cubicBezTo>
                  <a:cubicBezTo>
                    <a:pt x="3721" y="21599"/>
                    <a:pt x="4800" y="20524"/>
                    <a:pt x="4800" y="19199"/>
                  </a:cubicBezTo>
                  <a:lnTo>
                    <a:pt x="4800" y="19195"/>
                  </a:lnTo>
                  <a:cubicBezTo>
                    <a:pt x="4800" y="11247"/>
                    <a:pt x="11240" y="4799"/>
                    <a:pt x="19200" y="4799"/>
                  </a:cubicBezTo>
                  <a:cubicBezTo>
                    <a:pt x="20521" y="4799"/>
                    <a:pt x="21600" y="3724"/>
                    <a:pt x="21600" y="2399"/>
                  </a:cubicBezTo>
                  <a:cubicBezTo>
                    <a:pt x="21600" y="1075"/>
                    <a:pt x="20521" y="0"/>
                    <a:pt x="19200" y="0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" name="Freeform: Shape 51"/>
            <p:cNvSpPr/>
            <p:nvPr/>
          </p:nvSpPr>
          <p:spPr bwMode="auto">
            <a:xfrm>
              <a:off x="6854788" y="5017306"/>
              <a:ext cx="497590" cy="41862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9199"/>
                  </a:moveTo>
                  <a:cubicBezTo>
                    <a:pt x="20249" y="19642"/>
                    <a:pt x="19948" y="19999"/>
                    <a:pt x="19575" y="19999"/>
                  </a:cubicBezTo>
                  <a:lnTo>
                    <a:pt x="2024" y="19999"/>
                  </a:lnTo>
                  <a:cubicBezTo>
                    <a:pt x="1651" y="19999"/>
                    <a:pt x="1349" y="19642"/>
                    <a:pt x="1349" y="19199"/>
                  </a:cubicBezTo>
                  <a:lnTo>
                    <a:pt x="1349" y="7200"/>
                  </a:lnTo>
                  <a:cubicBezTo>
                    <a:pt x="1349" y="6809"/>
                    <a:pt x="1588" y="6475"/>
                    <a:pt x="1914" y="6411"/>
                  </a:cubicBezTo>
                  <a:lnTo>
                    <a:pt x="5588" y="5684"/>
                  </a:lnTo>
                  <a:lnTo>
                    <a:pt x="6797" y="2103"/>
                  </a:lnTo>
                  <a:cubicBezTo>
                    <a:pt x="6900" y="1799"/>
                    <a:pt x="7148" y="1600"/>
                    <a:pt x="7424" y="1600"/>
                  </a:cubicBezTo>
                  <a:lnTo>
                    <a:pt x="14174" y="1600"/>
                  </a:lnTo>
                  <a:cubicBezTo>
                    <a:pt x="14450" y="1600"/>
                    <a:pt x="14698" y="1799"/>
                    <a:pt x="14801" y="2103"/>
                  </a:cubicBezTo>
                  <a:lnTo>
                    <a:pt x="16010" y="5684"/>
                  </a:lnTo>
                  <a:lnTo>
                    <a:pt x="19685" y="6411"/>
                  </a:lnTo>
                  <a:cubicBezTo>
                    <a:pt x="20011" y="6475"/>
                    <a:pt x="20249" y="6809"/>
                    <a:pt x="20249" y="7200"/>
                  </a:cubicBezTo>
                  <a:cubicBezTo>
                    <a:pt x="20249" y="7200"/>
                    <a:pt x="20249" y="19199"/>
                    <a:pt x="20249" y="19199"/>
                  </a:cubicBezTo>
                  <a:close/>
                  <a:moveTo>
                    <a:pt x="19907" y="4832"/>
                  </a:moveTo>
                  <a:lnTo>
                    <a:pt x="16981" y="4254"/>
                  </a:lnTo>
                  <a:lnTo>
                    <a:pt x="16054" y="1507"/>
                  </a:lnTo>
                  <a:cubicBezTo>
                    <a:pt x="15745" y="591"/>
                    <a:pt x="15006" y="0"/>
                    <a:pt x="14174" y="0"/>
                  </a:cubicBezTo>
                  <a:lnTo>
                    <a:pt x="7424" y="0"/>
                  </a:lnTo>
                  <a:cubicBezTo>
                    <a:pt x="6593" y="0"/>
                    <a:pt x="5854" y="591"/>
                    <a:pt x="5543" y="1509"/>
                  </a:cubicBezTo>
                  <a:lnTo>
                    <a:pt x="4618" y="4254"/>
                  </a:lnTo>
                  <a:lnTo>
                    <a:pt x="1692" y="4832"/>
                  </a:lnTo>
                  <a:cubicBezTo>
                    <a:pt x="711" y="5025"/>
                    <a:pt x="0" y="6020"/>
                    <a:pt x="0" y="7200"/>
                  </a:cubicBezTo>
                  <a:lnTo>
                    <a:pt x="0" y="19199"/>
                  </a:lnTo>
                  <a:cubicBezTo>
                    <a:pt x="0" y="20523"/>
                    <a:pt x="908" y="21600"/>
                    <a:pt x="2024" y="21600"/>
                  </a:cubicBezTo>
                  <a:lnTo>
                    <a:pt x="19575" y="21600"/>
                  </a:lnTo>
                  <a:cubicBezTo>
                    <a:pt x="20691" y="21600"/>
                    <a:pt x="21600" y="20523"/>
                    <a:pt x="21600" y="19199"/>
                  </a:cubicBezTo>
                  <a:lnTo>
                    <a:pt x="21600" y="7200"/>
                  </a:lnTo>
                  <a:cubicBezTo>
                    <a:pt x="21600" y="6020"/>
                    <a:pt x="20888" y="5025"/>
                    <a:pt x="19907" y="4832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30" name="Group 76"/>
            <p:cNvGrpSpPr/>
            <p:nvPr/>
          </p:nvGrpSpPr>
          <p:grpSpPr>
            <a:xfrm>
              <a:off x="7600311" y="5049148"/>
              <a:ext cx="3852140" cy="954108"/>
              <a:chOff x="7489339" y="1344533"/>
              <a:chExt cx="3963112" cy="954108"/>
            </a:xfrm>
          </p:grpSpPr>
          <p:sp>
            <p:nvSpPr>
              <p:cNvPr id="31" name="TextBox 77"/>
              <p:cNvSpPr txBox="1"/>
              <p:nvPr/>
            </p:nvSpPr>
            <p:spPr bwMode="auto">
              <a:xfrm>
                <a:off x="7489339" y="1344533"/>
                <a:ext cx="3963112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b" anchorCtr="0">
                <a:normAutofit/>
              </a:bodyPr>
              <a:lstStyle/>
              <a:p>
                <a:pPr eaLnBrk="1" hangingPunct="1"/>
                <a:r>
                  <a:rPr lang="zh-CN" altLang="en-US" sz="1600" b="1" dirty="0">
                    <a:solidFill>
                      <a:schemeClr val="accent5">
                        <a:lumMod val="100000"/>
                      </a:schemeClr>
                    </a:solidFill>
                  </a:rPr>
                  <a:t>输入标题文本</a:t>
                </a:r>
              </a:p>
            </p:txBody>
          </p:sp>
          <p:sp>
            <p:nvSpPr>
              <p:cNvPr id="32" name="Rectangle 78"/>
              <p:cNvSpPr/>
              <p:nvPr/>
            </p:nvSpPr>
            <p:spPr>
              <a:xfrm>
                <a:off x="7489339" y="1652310"/>
                <a:ext cx="3963112" cy="646331"/>
              </a:xfrm>
              <a:prstGeom prst="rect">
                <a:avLst/>
              </a:prstGeom>
            </p:spPr>
            <p:txBody>
              <a:bodyPr wrap="square" lIns="0" tIns="0" rIns="0" bIns="0" anchor="t" anchorCtr="0">
                <a:normAutofit/>
              </a:bodyPr>
              <a:lstStyle/>
              <a:p>
                <a:pPr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1100" dirty="0"/>
                  <a:t>请替换文字内容复制你的内容到此</a:t>
                </a:r>
                <a:br>
                  <a:rPr lang="zh-CN" altLang="en-US" sz="1100" dirty="0"/>
                </a:br>
                <a:endParaRPr lang="zh-CN" altLang="en-US" sz="1100" dirty="0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prism isInverted="1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千图PPT彼岸天：ID 8661124库_组合 3"/>
          <p:cNvGrpSpPr/>
          <p:nvPr>
            <p:custDataLst>
              <p:tags r:id="rId1"/>
            </p:custDataLst>
          </p:nvPr>
        </p:nvGrpSpPr>
        <p:grpSpPr>
          <a:xfrm>
            <a:off x="4642859" y="1232756"/>
            <a:ext cx="2917667" cy="4392488"/>
            <a:chOff x="4642859" y="1232756"/>
            <a:chExt cx="2917667" cy="4392488"/>
          </a:xfrm>
        </p:grpSpPr>
        <p:sp>
          <p:nvSpPr>
            <p:cNvPr id="17" name="矩形: 圆角 16"/>
            <p:cNvSpPr/>
            <p:nvPr/>
          </p:nvSpPr>
          <p:spPr bwMode="auto">
            <a:xfrm rot="6138628">
              <a:off x="5626785" y="3101231"/>
              <a:ext cx="2930337" cy="613750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100000"/>
              </a:schemeClr>
            </a:solidFill>
            <a:ln w="76200">
              <a:solidFill>
                <a:schemeClr val="bg1">
                  <a:lumMod val="95000"/>
                </a:schemeClr>
              </a:solidFill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" name="矩形: 圆角 17"/>
            <p:cNvSpPr/>
            <p:nvPr/>
          </p:nvSpPr>
          <p:spPr bwMode="auto">
            <a:xfrm rot="5200262">
              <a:off x="5190746" y="2802065"/>
              <a:ext cx="3154900" cy="613750"/>
            </a:xfrm>
            <a:prstGeom prst="roundRect">
              <a:avLst>
                <a:gd name="adj" fmla="val 50000"/>
              </a:avLst>
            </a:prstGeom>
            <a:solidFill>
              <a:schemeClr val="accent3">
                <a:lumMod val="100000"/>
              </a:schemeClr>
            </a:solidFill>
            <a:ln w="76200">
              <a:solidFill>
                <a:schemeClr val="bg1">
                  <a:lumMod val="95000"/>
                </a:schemeClr>
              </a:solidFill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" name="矩形: 圆角 18"/>
            <p:cNvSpPr/>
            <p:nvPr/>
          </p:nvSpPr>
          <p:spPr bwMode="auto">
            <a:xfrm rot="4124492">
              <a:off x="4719111" y="2563264"/>
              <a:ext cx="3274766" cy="613750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100000"/>
              </a:schemeClr>
            </a:solidFill>
            <a:ln w="76200">
              <a:solidFill>
                <a:schemeClr val="bg1">
                  <a:lumMod val="95000"/>
                </a:schemeClr>
              </a:solidFill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" name="任意多边形: 形状 19"/>
            <p:cNvSpPr/>
            <p:nvPr/>
          </p:nvSpPr>
          <p:spPr bwMode="auto">
            <a:xfrm>
              <a:off x="4642859" y="3101922"/>
              <a:ext cx="2523295" cy="2523322"/>
            </a:xfrm>
            <a:custGeom>
              <a:avLst/>
              <a:gdLst>
                <a:gd name="connsiteX0" fmla="*/ 1104687 w 2232362"/>
                <a:gd name="connsiteY0" fmla="*/ 54 h 2232385"/>
                <a:gd name="connsiteX1" fmla="*/ 1945531 w 2232362"/>
                <a:gd name="connsiteY1" fmla="*/ 369173 h 2232385"/>
                <a:gd name="connsiteX2" fmla="*/ 2019450 w 2232362"/>
                <a:gd name="connsiteY2" fmla="*/ 1771858 h 2232385"/>
                <a:gd name="connsiteX3" fmla="*/ 662856 w 2232362"/>
                <a:gd name="connsiteY3" fmla="*/ 2136059 h 2232385"/>
                <a:gd name="connsiteX4" fmla="*/ 8215 w 2232362"/>
                <a:gd name="connsiteY4" fmla="*/ 981601 h 2232385"/>
                <a:gd name="connsiteX5" fmla="*/ 20002 w 2232362"/>
                <a:gd name="connsiteY5" fmla="*/ 910872 h 2232385"/>
                <a:gd name="connsiteX6" fmla="*/ 22287 w 2232362"/>
                <a:gd name="connsiteY6" fmla="*/ 888201 h 2232385"/>
                <a:gd name="connsiteX7" fmla="*/ 295712 w 2232362"/>
                <a:gd name="connsiteY7" fmla="*/ 665353 h 2232385"/>
                <a:gd name="connsiteX8" fmla="*/ 574807 w 2232362"/>
                <a:gd name="connsiteY8" fmla="*/ 944448 h 2232385"/>
                <a:gd name="connsiteX9" fmla="*/ 569174 w 2232362"/>
                <a:gd name="connsiteY9" fmla="*/ 1000327 h 2232385"/>
                <a:gd name="connsiteX10" fmla="*/ 570277 w 2232362"/>
                <a:gd name="connsiteY10" fmla="*/ 1000560 h 2232385"/>
                <a:gd name="connsiteX11" fmla="*/ 889545 w 2232362"/>
                <a:gd name="connsiteY11" fmla="*/ 1626112 h 2232385"/>
                <a:gd name="connsiteX12" fmla="*/ 1567842 w 2232362"/>
                <a:gd name="connsiteY12" fmla="*/ 1444012 h 2232385"/>
                <a:gd name="connsiteX13" fmla="*/ 1530882 w 2232362"/>
                <a:gd name="connsiteY13" fmla="*/ 742669 h 2232385"/>
                <a:gd name="connsiteX14" fmla="*/ 837202 w 2232362"/>
                <a:gd name="connsiteY14" fmla="*/ 632870 h 2232385"/>
                <a:gd name="connsiteX15" fmla="*/ 836586 w 2232362"/>
                <a:gd name="connsiteY15" fmla="*/ 631802 h 2232385"/>
                <a:gd name="connsiteX16" fmla="*/ 822840 w 2232362"/>
                <a:gd name="connsiteY16" fmla="*/ 639264 h 2232385"/>
                <a:gd name="connsiteX17" fmla="*/ 714203 w 2232362"/>
                <a:gd name="connsiteY17" fmla="*/ 661196 h 2232385"/>
                <a:gd name="connsiteX18" fmla="*/ 435108 w 2232362"/>
                <a:gd name="connsiteY18" fmla="*/ 382101 h 2232385"/>
                <a:gd name="connsiteX19" fmla="*/ 558158 w 2232362"/>
                <a:gd name="connsiteY19" fmla="*/ 150671 h 2232385"/>
                <a:gd name="connsiteX20" fmla="*/ 558650 w 2232362"/>
                <a:gd name="connsiteY20" fmla="*/ 150404 h 2232385"/>
                <a:gd name="connsiteX21" fmla="*/ 558171 w 2232362"/>
                <a:gd name="connsiteY21" fmla="*/ 149574 h 2232385"/>
                <a:gd name="connsiteX22" fmla="*/ 1104687 w 2232362"/>
                <a:gd name="connsiteY22" fmla="*/ 54 h 2232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232362" h="2232385">
                  <a:moveTo>
                    <a:pt x="1104687" y="54"/>
                  </a:moveTo>
                  <a:cubicBezTo>
                    <a:pt x="1416539" y="-3035"/>
                    <a:pt x="1725128" y="124486"/>
                    <a:pt x="1945531" y="369173"/>
                  </a:cubicBezTo>
                  <a:cubicBezTo>
                    <a:pt x="2298176" y="760672"/>
                    <a:pt x="2328993" y="1345463"/>
                    <a:pt x="2019450" y="1771858"/>
                  </a:cubicBezTo>
                  <a:cubicBezTo>
                    <a:pt x="1709907" y="2198254"/>
                    <a:pt x="1144333" y="2350092"/>
                    <a:pt x="662856" y="2136059"/>
                  </a:cubicBezTo>
                  <a:cubicBezTo>
                    <a:pt x="211471" y="1935403"/>
                    <a:pt x="-50714" y="1464429"/>
                    <a:pt x="8215" y="981601"/>
                  </a:cubicBezTo>
                  <a:lnTo>
                    <a:pt x="20002" y="910872"/>
                  </a:lnTo>
                  <a:lnTo>
                    <a:pt x="22287" y="888201"/>
                  </a:lnTo>
                  <a:cubicBezTo>
                    <a:pt x="48312" y="761022"/>
                    <a:pt x="160840" y="665353"/>
                    <a:pt x="295712" y="665353"/>
                  </a:cubicBezTo>
                  <a:cubicBezTo>
                    <a:pt x="449852" y="665353"/>
                    <a:pt x="574807" y="790308"/>
                    <a:pt x="574807" y="944448"/>
                  </a:cubicBezTo>
                  <a:lnTo>
                    <a:pt x="569174" y="1000327"/>
                  </a:lnTo>
                  <a:lnTo>
                    <a:pt x="570277" y="1000560"/>
                  </a:lnTo>
                  <a:cubicBezTo>
                    <a:pt x="515701" y="1258298"/>
                    <a:pt x="648806" y="1519096"/>
                    <a:pt x="889545" y="1626112"/>
                  </a:cubicBezTo>
                  <a:cubicBezTo>
                    <a:pt x="1130283" y="1733129"/>
                    <a:pt x="1413071" y="1657210"/>
                    <a:pt x="1567842" y="1444012"/>
                  </a:cubicBezTo>
                  <a:cubicBezTo>
                    <a:pt x="1722613" y="1230814"/>
                    <a:pt x="1707205" y="938419"/>
                    <a:pt x="1530882" y="742669"/>
                  </a:cubicBezTo>
                  <a:cubicBezTo>
                    <a:pt x="1354560" y="546919"/>
                    <a:pt x="1065359" y="501143"/>
                    <a:pt x="837202" y="632870"/>
                  </a:cubicBezTo>
                  <a:lnTo>
                    <a:pt x="836586" y="631802"/>
                  </a:lnTo>
                  <a:lnTo>
                    <a:pt x="822840" y="639264"/>
                  </a:lnTo>
                  <a:cubicBezTo>
                    <a:pt x="789449" y="653386"/>
                    <a:pt x="752738" y="661196"/>
                    <a:pt x="714203" y="661196"/>
                  </a:cubicBezTo>
                  <a:cubicBezTo>
                    <a:pt x="560063" y="661196"/>
                    <a:pt x="435108" y="536241"/>
                    <a:pt x="435108" y="382101"/>
                  </a:cubicBezTo>
                  <a:cubicBezTo>
                    <a:pt x="435108" y="285764"/>
                    <a:pt x="483919" y="200827"/>
                    <a:pt x="558158" y="150671"/>
                  </a:cubicBezTo>
                  <a:lnTo>
                    <a:pt x="558650" y="150404"/>
                  </a:lnTo>
                  <a:lnTo>
                    <a:pt x="558171" y="149574"/>
                  </a:lnTo>
                  <a:cubicBezTo>
                    <a:pt x="729289" y="50779"/>
                    <a:pt x="917575" y="1907"/>
                    <a:pt x="1104687" y="54"/>
                  </a:cubicBezTo>
                  <a:close/>
                </a:path>
              </a:pathLst>
            </a:custGeom>
            <a:solidFill>
              <a:schemeClr val="accent1"/>
            </a:solidFill>
            <a:ln w="76200">
              <a:solidFill>
                <a:schemeClr val="bg1">
                  <a:lumMod val="95000"/>
                </a:schemeClr>
              </a:solidFill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" name="任意多边形: 形状 20"/>
            <p:cNvSpPr/>
            <p:nvPr/>
          </p:nvSpPr>
          <p:spPr bwMode="auto">
            <a:xfrm>
              <a:off x="5666720" y="4125796"/>
              <a:ext cx="475573" cy="475574"/>
            </a:xfrm>
            <a:custGeom>
              <a:avLst/>
              <a:gdLst>
                <a:gd name="T0" fmla="+- 0 10800 98"/>
                <a:gd name="T1" fmla="*/ T0 w 21404"/>
                <a:gd name="T2" fmla="+- 0 10864 128"/>
                <a:gd name="T3" fmla="*/ 10864 h 21472"/>
                <a:gd name="T4" fmla="+- 0 10800 98"/>
                <a:gd name="T5" fmla="*/ T4 w 21404"/>
                <a:gd name="T6" fmla="+- 0 10864 128"/>
                <a:gd name="T7" fmla="*/ 10864 h 21472"/>
                <a:gd name="T8" fmla="+- 0 10800 98"/>
                <a:gd name="T9" fmla="*/ T8 w 21404"/>
                <a:gd name="T10" fmla="+- 0 10864 128"/>
                <a:gd name="T11" fmla="*/ 10864 h 21472"/>
                <a:gd name="T12" fmla="+- 0 10800 98"/>
                <a:gd name="T13" fmla="*/ T12 w 21404"/>
                <a:gd name="T14" fmla="+- 0 10864 128"/>
                <a:gd name="T15" fmla="*/ 10864 h 2147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404" h="21472">
                  <a:moveTo>
                    <a:pt x="3386" y="13932"/>
                  </a:moveTo>
                  <a:cubicBezTo>
                    <a:pt x="4126" y="16483"/>
                    <a:pt x="4518" y="17503"/>
                    <a:pt x="6826" y="18467"/>
                  </a:cubicBezTo>
                  <a:cubicBezTo>
                    <a:pt x="8742" y="19998"/>
                    <a:pt x="9918" y="21472"/>
                    <a:pt x="10702" y="21472"/>
                  </a:cubicBezTo>
                  <a:cubicBezTo>
                    <a:pt x="11486" y="21472"/>
                    <a:pt x="12662" y="19998"/>
                    <a:pt x="14578" y="18978"/>
                  </a:cubicBezTo>
                  <a:cubicBezTo>
                    <a:pt x="16886" y="17503"/>
                    <a:pt x="16102" y="17503"/>
                    <a:pt x="16886" y="14499"/>
                  </a:cubicBezTo>
                  <a:cubicBezTo>
                    <a:pt x="10702" y="18467"/>
                    <a:pt x="10702" y="18467"/>
                    <a:pt x="10702" y="18467"/>
                  </a:cubicBezTo>
                  <a:lnTo>
                    <a:pt x="3386" y="13932"/>
                  </a:lnTo>
                  <a:close/>
                  <a:moveTo>
                    <a:pt x="21110" y="6902"/>
                  </a:moveTo>
                  <a:cubicBezTo>
                    <a:pt x="11834" y="382"/>
                    <a:pt x="11834" y="382"/>
                    <a:pt x="11834" y="382"/>
                  </a:cubicBezTo>
                  <a:cubicBezTo>
                    <a:pt x="11486" y="-128"/>
                    <a:pt x="10310" y="-128"/>
                    <a:pt x="9526" y="382"/>
                  </a:cubicBezTo>
                  <a:cubicBezTo>
                    <a:pt x="294" y="6902"/>
                    <a:pt x="294" y="6902"/>
                    <a:pt x="294" y="6902"/>
                  </a:cubicBezTo>
                  <a:cubicBezTo>
                    <a:pt x="-98" y="7412"/>
                    <a:pt x="-98" y="7922"/>
                    <a:pt x="294" y="8943"/>
                  </a:cubicBezTo>
                  <a:cubicBezTo>
                    <a:pt x="9526" y="15463"/>
                    <a:pt x="9526" y="15463"/>
                    <a:pt x="9526" y="15463"/>
                  </a:cubicBezTo>
                  <a:cubicBezTo>
                    <a:pt x="10310" y="15973"/>
                    <a:pt x="11486" y="15973"/>
                    <a:pt x="11834" y="15463"/>
                  </a:cubicBezTo>
                  <a:cubicBezTo>
                    <a:pt x="17670" y="10927"/>
                    <a:pt x="17670" y="10927"/>
                    <a:pt x="17670" y="10927"/>
                  </a:cubicBezTo>
                  <a:cubicBezTo>
                    <a:pt x="11486" y="8943"/>
                    <a:pt x="11486" y="8943"/>
                    <a:pt x="11486" y="8943"/>
                  </a:cubicBezTo>
                  <a:cubicBezTo>
                    <a:pt x="11094" y="8943"/>
                    <a:pt x="11094" y="9396"/>
                    <a:pt x="10702" y="9396"/>
                  </a:cubicBezTo>
                  <a:cubicBezTo>
                    <a:pt x="9526" y="9396"/>
                    <a:pt x="8742" y="8433"/>
                    <a:pt x="8742" y="7412"/>
                  </a:cubicBezTo>
                  <a:cubicBezTo>
                    <a:pt x="8742" y="6902"/>
                    <a:pt x="9526" y="5938"/>
                    <a:pt x="10702" y="5938"/>
                  </a:cubicBezTo>
                  <a:cubicBezTo>
                    <a:pt x="11486" y="5938"/>
                    <a:pt x="12270" y="6392"/>
                    <a:pt x="12662" y="6902"/>
                  </a:cubicBezTo>
                  <a:cubicBezTo>
                    <a:pt x="19194" y="9907"/>
                    <a:pt x="19194" y="9907"/>
                    <a:pt x="19194" y="9907"/>
                  </a:cubicBezTo>
                  <a:cubicBezTo>
                    <a:pt x="21110" y="8943"/>
                    <a:pt x="21110" y="8943"/>
                    <a:pt x="21110" y="8943"/>
                  </a:cubicBezTo>
                  <a:cubicBezTo>
                    <a:pt x="21502" y="7922"/>
                    <a:pt x="21502" y="7412"/>
                    <a:pt x="21110" y="6902"/>
                  </a:cubicBezTo>
                  <a:close/>
                  <a:moveTo>
                    <a:pt x="18410" y="19488"/>
                  </a:moveTo>
                  <a:cubicBezTo>
                    <a:pt x="18018" y="19998"/>
                    <a:pt x="19586" y="20508"/>
                    <a:pt x="19978" y="18978"/>
                  </a:cubicBezTo>
                  <a:cubicBezTo>
                    <a:pt x="20326" y="11948"/>
                    <a:pt x="19194" y="9907"/>
                    <a:pt x="19194" y="9907"/>
                  </a:cubicBezTo>
                  <a:cubicBezTo>
                    <a:pt x="17670" y="10927"/>
                    <a:pt x="17670" y="10927"/>
                    <a:pt x="17670" y="10927"/>
                  </a:cubicBezTo>
                  <a:cubicBezTo>
                    <a:pt x="17670" y="10927"/>
                    <a:pt x="19194" y="12458"/>
                    <a:pt x="18410" y="19488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" name="任意多边形: 形状 21"/>
            <p:cNvSpPr/>
            <p:nvPr/>
          </p:nvSpPr>
          <p:spPr bwMode="auto">
            <a:xfrm>
              <a:off x="4764465" y="3959892"/>
              <a:ext cx="405597" cy="403691"/>
            </a:xfrm>
            <a:custGeom>
              <a:avLst/>
              <a:gdLst>
                <a:gd name="connsiteX0" fmla="*/ 106363 w 338138"/>
                <a:gd name="connsiteY0" fmla="*/ 188912 h 336550"/>
                <a:gd name="connsiteX1" fmla="*/ 106363 w 338138"/>
                <a:gd name="connsiteY1" fmla="*/ 190500 h 336550"/>
                <a:gd name="connsiteX2" fmla="*/ 107951 w 338138"/>
                <a:gd name="connsiteY2" fmla="*/ 190500 h 336550"/>
                <a:gd name="connsiteX3" fmla="*/ 107951 w 338138"/>
                <a:gd name="connsiteY3" fmla="*/ 188912 h 336550"/>
                <a:gd name="connsiteX4" fmla="*/ 169863 w 338138"/>
                <a:gd name="connsiteY4" fmla="*/ 96837 h 336550"/>
                <a:gd name="connsiteX5" fmla="*/ 98425 w 338138"/>
                <a:gd name="connsiteY5" fmla="*/ 168275 h 336550"/>
                <a:gd name="connsiteX6" fmla="*/ 115888 w 338138"/>
                <a:gd name="connsiteY6" fmla="*/ 168275 h 336550"/>
                <a:gd name="connsiteX7" fmla="*/ 115888 w 338138"/>
                <a:gd name="connsiteY7" fmla="*/ 242887 h 336550"/>
                <a:gd name="connsiteX8" fmla="*/ 222251 w 338138"/>
                <a:gd name="connsiteY8" fmla="*/ 242887 h 336550"/>
                <a:gd name="connsiteX9" fmla="*/ 222251 w 338138"/>
                <a:gd name="connsiteY9" fmla="*/ 168275 h 336550"/>
                <a:gd name="connsiteX10" fmla="*/ 239713 w 338138"/>
                <a:gd name="connsiteY10" fmla="*/ 168275 h 336550"/>
                <a:gd name="connsiteX11" fmla="*/ 166416 w 338138"/>
                <a:gd name="connsiteY11" fmla="*/ 85183 h 336550"/>
                <a:gd name="connsiteX12" fmla="*/ 171724 w 338138"/>
                <a:gd name="connsiteY12" fmla="*/ 85183 h 336550"/>
                <a:gd name="connsiteX13" fmla="*/ 246039 w 338138"/>
                <a:gd name="connsiteY13" fmla="*/ 157606 h 336550"/>
                <a:gd name="connsiteX14" fmla="*/ 254001 w 338138"/>
                <a:gd name="connsiteY14" fmla="*/ 168140 h 336550"/>
                <a:gd name="connsiteX15" fmla="*/ 243385 w 338138"/>
                <a:gd name="connsiteY15" fmla="*/ 178674 h 336550"/>
                <a:gd name="connsiteX16" fmla="*/ 232768 w 338138"/>
                <a:gd name="connsiteY16" fmla="*/ 178674 h 336550"/>
                <a:gd name="connsiteX17" fmla="*/ 232768 w 338138"/>
                <a:gd name="connsiteY17" fmla="*/ 241879 h 336550"/>
                <a:gd name="connsiteX18" fmla="*/ 222152 w 338138"/>
                <a:gd name="connsiteY18" fmla="*/ 252413 h 336550"/>
                <a:gd name="connsiteX19" fmla="*/ 115987 w 338138"/>
                <a:gd name="connsiteY19" fmla="*/ 252413 h 336550"/>
                <a:gd name="connsiteX20" fmla="*/ 105371 w 338138"/>
                <a:gd name="connsiteY20" fmla="*/ 241879 h 336550"/>
                <a:gd name="connsiteX21" fmla="*/ 105371 w 338138"/>
                <a:gd name="connsiteY21" fmla="*/ 178674 h 336550"/>
                <a:gd name="connsiteX22" fmla="*/ 94754 w 338138"/>
                <a:gd name="connsiteY22" fmla="*/ 178674 h 336550"/>
                <a:gd name="connsiteX23" fmla="*/ 84138 w 338138"/>
                <a:gd name="connsiteY23" fmla="*/ 168140 h 336550"/>
                <a:gd name="connsiteX24" fmla="*/ 84138 w 338138"/>
                <a:gd name="connsiteY24" fmla="*/ 166823 h 336550"/>
                <a:gd name="connsiteX25" fmla="*/ 92100 w 338138"/>
                <a:gd name="connsiteY25" fmla="*/ 157606 h 336550"/>
                <a:gd name="connsiteX26" fmla="*/ 166416 w 338138"/>
                <a:gd name="connsiteY26" fmla="*/ 85183 h 336550"/>
                <a:gd name="connsiteX27" fmla="*/ 169070 w 338138"/>
                <a:gd name="connsiteY27" fmla="*/ 11112 h 336550"/>
                <a:gd name="connsiteX28" fmla="*/ 11113 w 338138"/>
                <a:gd name="connsiteY28" fmla="*/ 169069 h 336550"/>
                <a:gd name="connsiteX29" fmla="*/ 169070 w 338138"/>
                <a:gd name="connsiteY29" fmla="*/ 327026 h 336550"/>
                <a:gd name="connsiteX30" fmla="*/ 327027 w 338138"/>
                <a:gd name="connsiteY30" fmla="*/ 169069 h 336550"/>
                <a:gd name="connsiteX31" fmla="*/ 169070 w 338138"/>
                <a:gd name="connsiteY31" fmla="*/ 11112 h 336550"/>
                <a:gd name="connsiteX32" fmla="*/ 169069 w 338138"/>
                <a:gd name="connsiteY32" fmla="*/ 0 h 336550"/>
                <a:gd name="connsiteX33" fmla="*/ 338138 w 338138"/>
                <a:gd name="connsiteY33" fmla="*/ 168275 h 336550"/>
                <a:gd name="connsiteX34" fmla="*/ 169069 w 338138"/>
                <a:gd name="connsiteY34" fmla="*/ 336550 h 336550"/>
                <a:gd name="connsiteX35" fmla="*/ 0 w 338138"/>
                <a:gd name="connsiteY35" fmla="*/ 168275 h 336550"/>
                <a:gd name="connsiteX36" fmla="*/ 169069 w 338138"/>
                <a:gd name="connsiteY36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338138" h="336550">
                  <a:moveTo>
                    <a:pt x="106363" y="188912"/>
                  </a:moveTo>
                  <a:lnTo>
                    <a:pt x="106363" y="190500"/>
                  </a:lnTo>
                  <a:lnTo>
                    <a:pt x="107951" y="190500"/>
                  </a:lnTo>
                  <a:lnTo>
                    <a:pt x="107951" y="188912"/>
                  </a:lnTo>
                  <a:close/>
                  <a:moveTo>
                    <a:pt x="169863" y="96837"/>
                  </a:moveTo>
                  <a:lnTo>
                    <a:pt x="98425" y="168275"/>
                  </a:lnTo>
                  <a:lnTo>
                    <a:pt x="115888" y="168275"/>
                  </a:lnTo>
                  <a:lnTo>
                    <a:pt x="115888" y="242887"/>
                  </a:lnTo>
                  <a:lnTo>
                    <a:pt x="222251" y="242887"/>
                  </a:lnTo>
                  <a:lnTo>
                    <a:pt x="222251" y="168275"/>
                  </a:lnTo>
                  <a:lnTo>
                    <a:pt x="239713" y="168275"/>
                  </a:lnTo>
                  <a:close/>
                  <a:moveTo>
                    <a:pt x="166416" y="85183"/>
                  </a:moveTo>
                  <a:cubicBezTo>
                    <a:pt x="167743" y="82550"/>
                    <a:pt x="170397" y="82550"/>
                    <a:pt x="171724" y="85183"/>
                  </a:cubicBezTo>
                  <a:cubicBezTo>
                    <a:pt x="171724" y="85183"/>
                    <a:pt x="171724" y="85183"/>
                    <a:pt x="246039" y="157606"/>
                  </a:cubicBezTo>
                  <a:cubicBezTo>
                    <a:pt x="250020" y="158923"/>
                    <a:pt x="254001" y="162873"/>
                    <a:pt x="254001" y="168140"/>
                  </a:cubicBezTo>
                  <a:cubicBezTo>
                    <a:pt x="254001" y="173407"/>
                    <a:pt x="248693" y="178674"/>
                    <a:pt x="243385" y="178674"/>
                  </a:cubicBezTo>
                  <a:cubicBezTo>
                    <a:pt x="243385" y="178674"/>
                    <a:pt x="243385" y="178674"/>
                    <a:pt x="232768" y="178674"/>
                  </a:cubicBezTo>
                  <a:cubicBezTo>
                    <a:pt x="232768" y="178674"/>
                    <a:pt x="232768" y="178674"/>
                    <a:pt x="232768" y="241879"/>
                  </a:cubicBezTo>
                  <a:cubicBezTo>
                    <a:pt x="232768" y="247146"/>
                    <a:pt x="227460" y="252413"/>
                    <a:pt x="222152" y="252413"/>
                  </a:cubicBezTo>
                  <a:cubicBezTo>
                    <a:pt x="222152" y="252413"/>
                    <a:pt x="222152" y="252413"/>
                    <a:pt x="115987" y="252413"/>
                  </a:cubicBezTo>
                  <a:cubicBezTo>
                    <a:pt x="110679" y="252413"/>
                    <a:pt x="105371" y="247146"/>
                    <a:pt x="105371" y="241879"/>
                  </a:cubicBezTo>
                  <a:cubicBezTo>
                    <a:pt x="105371" y="241879"/>
                    <a:pt x="105371" y="241879"/>
                    <a:pt x="105371" y="178674"/>
                  </a:cubicBezTo>
                  <a:cubicBezTo>
                    <a:pt x="105371" y="178674"/>
                    <a:pt x="105371" y="178674"/>
                    <a:pt x="94754" y="178674"/>
                  </a:cubicBezTo>
                  <a:cubicBezTo>
                    <a:pt x="89446" y="178674"/>
                    <a:pt x="84138" y="173407"/>
                    <a:pt x="84138" y="168140"/>
                  </a:cubicBezTo>
                  <a:cubicBezTo>
                    <a:pt x="84138" y="168140"/>
                    <a:pt x="84138" y="166823"/>
                    <a:pt x="84138" y="166823"/>
                  </a:cubicBezTo>
                  <a:cubicBezTo>
                    <a:pt x="85465" y="162873"/>
                    <a:pt x="88119" y="158923"/>
                    <a:pt x="92100" y="157606"/>
                  </a:cubicBezTo>
                  <a:cubicBezTo>
                    <a:pt x="92100" y="157606"/>
                    <a:pt x="92100" y="157606"/>
                    <a:pt x="166416" y="85183"/>
                  </a:cubicBezTo>
                  <a:close/>
                  <a:moveTo>
                    <a:pt x="169070" y="11112"/>
                  </a:moveTo>
                  <a:cubicBezTo>
                    <a:pt x="81833" y="11112"/>
                    <a:pt x="11113" y="81832"/>
                    <a:pt x="11113" y="169069"/>
                  </a:cubicBezTo>
                  <a:cubicBezTo>
                    <a:pt x="11113" y="256306"/>
                    <a:pt x="81833" y="327026"/>
                    <a:pt x="169070" y="327026"/>
                  </a:cubicBezTo>
                  <a:cubicBezTo>
                    <a:pt x="256307" y="327026"/>
                    <a:pt x="327027" y="256306"/>
                    <a:pt x="327027" y="169069"/>
                  </a:cubicBezTo>
                  <a:cubicBezTo>
                    <a:pt x="327027" y="81832"/>
                    <a:pt x="256307" y="11112"/>
                    <a:pt x="169070" y="11112"/>
                  </a:cubicBezTo>
                  <a:close/>
                  <a:moveTo>
                    <a:pt x="169069" y="0"/>
                  </a:moveTo>
                  <a:cubicBezTo>
                    <a:pt x="262443" y="0"/>
                    <a:pt x="338138" y="75339"/>
                    <a:pt x="338138" y="168275"/>
                  </a:cubicBezTo>
                  <a:cubicBezTo>
                    <a:pt x="338138" y="261211"/>
                    <a:pt x="262443" y="336550"/>
                    <a:pt x="169069" y="336550"/>
                  </a:cubicBezTo>
                  <a:cubicBezTo>
                    <a:pt x="75695" y="336550"/>
                    <a:pt x="0" y="261211"/>
                    <a:pt x="0" y="168275"/>
                  </a:cubicBezTo>
                  <a:cubicBezTo>
                    <a:pt x="0" y="75339"/>
                    <a:pt x="75695" y="0"/>
                    <a:pt x="169069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" name="任意多边形: 形状 22"/>
            <p:cNvSpPr/>
            <p:nvPr/>
          </p:nvSpPr>
          <p:spPr bwMode="auto">
            <a:xfrm>
              <a:off x="5248995" y="3318823"/>
              <a:ext cx="405597" cy="405597"/>
            </a:xfrm>
            <a:custGeom>
              <a:avLst/>
              <a:gdLst>
                <a:gd name="connsiteX0" fmla="*/ 165894 w 331788"/>
                <a:gd name="connsiteY0" fmla="*/ 145113 h 331788"/>
                <a:gd name="connsiteX1" fmla="*/ 151827 w 331788"/>
                <a:gd name="connsiteY1" fmla="*/ 151827 h 331788"/>
                <a:gd name="connsiteX2" fmla="*/ 151827 w 331788"/>
                <a:gd name="connsiteY2" fmla="*/ 179961 h 331788"/>
                <a:gd name="connsiteX3" fmla="*/ 179961 w 331788"/>
                <a:gd name="connsiteY3" fmla="*/ 179961 h 331788"/>
                <a:gd name="connsiteX4" fmla="*/ 179961 w 331788"/>
                <a:gd name="connsiteY4" fmla="*/ 151827 h 331788"/>
                <a:gd name="connsiteX5" fmla="*/ 165894 w 331788"/>
                <a:gd name="connsiteY5" fmla="*/ 145113 h 331788"/>
                <a:gd name="connsiteX6" fmla="*/ 103187 w 331788"/>
                <a:gd name="connsiteY6" fmla="*/ 103187 h 331788"/>
                <a:gd name="connsiteX7" fmla="*/ 147604 w 331788"/>
                <a:gd name="connsiteY7" fmla="*/ 111025 h 331788"/>
                <a:gd name="connsiteX8" fmla="*/ 133234 w 331788"/>
                <a:gd name="connsiteY8" fmla="*/ 125395 h 331788"/>
                <a:gd name="connsiteX9" fmla="*/ 147604 w 331788"/>
                <a:gd name="connsiteY9" fmla="*/ 139766 h 331788"/>
                <a:gd name="connsiteX10" fmla="*/ 184183 w 331788"/>
                <a:gd name="connsiteY10" fmla="*/ 139766 h 331788"/>
                <a:gd name="connsiteX11" fmla="*/ 198553 w 331788"/>
                <a:gd name="connsiteY11" fmla="*/ 125395 h 331788"/>
                <a:gd name="connsiteX12" fmla="*/ 184183 w 331788"/>
                <a:gd name="connsiteY12" fmla="*/ 111025 h 331788"/>
                <a:gd name="connsiteX13" fmla="*/ 228600 w 331788"/>
                <a:gd name="connsiteY13" fmla="*/ 103187 h 331788"/>
                <a:gd name="connsiteX14" fmla="*/ 220762 w 331788"/>
                <a:gd name="connsiteY14" fmla="*/ 147604 h 331788"/>
                <a:gd name="connsiteX15" fmla="*/ 206392 w 331788"/>
                <a:gd name="connsiteY15" fmla="*/ 133234 h 331788"/>
                <a:gd name="connsiteX16" fmla="*/ 192021 w 331788"/>
                <a:gd name="connsiteY16" fmla="*/ 147604 h 331788"/>
                <a:gd name="connsiteX17" fmla="*/ 192021 w 331788"/>
                <a:gd name="connsiteY17" fmla="*/ 184183 h 331788"/>
                <a:gd name="connsiteX18" fmla="*/ 206392 w 331788"/>
                <a:gd name="connsiteY18" fmla="*/ 198553 h 331788"/>
                <a:gd name="connsiteX19" fmla="*/ 220762 w 331788"/>
                <a:gd name="connsiteY19" fmla="*/ 184183 h 331788"/>
                <a:gd name="connsiteX20" fmla="*/ 228600 w 331788"/>
                <a:gd name="connsiteY20" fmla="*/ 228600 h 331788"/>
                <a:gd name="connsiteX21" fmla="*/ 184183 w 331788"/>
                <a:gd name="connsiteY21" fmla="*/ 220762 h 331788"/>
                <a:gd name="connsiteX22" fmla="*/ 198553 w 331788"/>
                <a:gd name="connsiteY22" fmla="*/ 206392 h 331788"/>
                <a:gd name="connsiteX23" fmla="*/ 184183 w 331788"/>
                <a:gd name="connsiteY23" fmla="*/ 192021 h 331788"/>
                <a:gd name="connsiteX24" fmla="*/ 147604 w 331788"/>
                <a:gd name="connsiteY24" fmla="*/ 192021 h 331788"/>
                <a:gd name="connsiteX25" fmla="*/ 133234 w 331788"/>
                <a:gd name="connsiteY25" fmla="*/ 206392 h 331788"/>
                <a:gd name="connsiteX26" fmla="*/ 147604 w 331788"/>
                <a:gd name="connsiteY26" fmla="*/ 220762 h 331788"/>
                <a:gd name="connsiteX27" fmla="*/ 103187 w 331788"/>
                <a:gd name="connsiteY27" fmla="*/ 228600 h 331788"/>
                <a:gd name="connsiteX28" fmla="*/ 111025 w 331788"/>
                <a:gd name="connsiteY28" fmla="*/ 184183 h 331788"/>
                <a:gd name="connsiteX29" fmla="*/ 125395 w 331788"/>
                <a:gd name="connsiteY29" fmla="*/ 198553 h 331788"/>
                <a:gd name="connsiteX30" fmla="*/ 139766 w 331788"/>
                <a:gd name="connsiteY30" fmla="*/ 184183 h 331788"/>
                <a:gd name="connsiteX31" fmla="*/ 139766 w 331788"/>
                <a:gd name="connsiteY31" fmla="*/ 147604 h 331788"/>
                <a:gd name="connsiteX32" fmla="*/ 125395 w 331788"/>
                <a:gd name="connsiteY32" fmla="*/ 133234 h 331788"/>
                <a:gd name="connsiteX33" fmla="*/ 111025 w 331788"/>
                <a:gd name="connsiteY33" fmla="*/ 147604 h 331788"/>
                <a:gd name="connsiteX34" fmla="*/ 103187 w 331788"/>
                <a:gd name="connsiteY34" fmla="*/ 103187 h 331788"/>
                <a:gd name="connsiteX35" fmla="*/ 165894 w 331788"/>
                <a:gd name="connsiteY35" fmla="*/ 11112 h 331788"/>
                <a:gd name="connsiteX36" fmla="*/ 11112 w 331788"/>
                <a:gd name="connsiteY36" fmla="*/ 165894 h 331788"/>
                <a:gd name="connsiteX37" fmla="*/ 165894 w 331788"/>
                <a:gd name="connsiteY37" fmla="*/ 320676 h 331788"/>
                <a:gd name="connsiteX38" fmla="*/ 320676 w 331788"/>
                <a:gd name="connsiteY38" fmla="*/ 165894 h 331788"/>
                <a:gd name="connsiteX39" fmla="*/ 165894 w 331788"/>
                <a:gd name="connsiteY39" fmla="*/ 11112 h 331788"/>
                <a:gd name="connsiteX40" fmla="*/ 165894 w 331788"/>
                <a:gd name="connsiteY40" fmla="*/ 0 h 331788"/>
                <a:gd name="connsiteX41" fmla="*/ 331788 w 331788"/>
                <a:gd name="connsiteY41" fmla="*/ 165894 h 331788"/>
                <a:gd name="connsiteX42" fmla="*/ 165894 w 331788"/>
                <a:gd name="connsiteY42" fmla="*/ 331788 h 331788"/>
                <a:gd name="connsiteX43" fmla="*/ 0 w 331788"/>
                <a:gd name="connsiteY43" fmla="*/ 165894 h 331788"/>
                <a:gd name="connsiteX44" fmla="*/ 165894 w 331788"/>
                <a:gd name="connsiteY44" fmla="*/ 0 h 331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331788" h="331788">
                  <a:moveTo>
                    <a:pt x="165894" y="145113"/>
                  </a:moveTo>
                  <a:cubicBezTo>
                    <a:pt x="160779" y="145113"/>
                    <a:pt x="155664" y="147351"/>
                    <a:pt x="151827" y="151827"/>
                  </a:cubicBezTo>
                  <a:cubicBezTo>
                    <a:pt x="142875" y="159500"/>
                    <a:pt x="142875" y="172288"/>
                    <a:pt x="151827" y="179961"/>
                  </a:cubicBezTo>
                  <a:cubicBezTo>
                    <a:pt x="159500" y="188913"/>
                    <a:pt x="172288" y="188913"/>
                    <a:pt x="179961" y="179961"/>
                  </a:cubicBezTo>
                  <a:cubicBezTo>
                    <a:pt x="188913" y="172288"/>
                    <a:pt x="188913" y="159500"/>
                    <a:pt x="179961" y="151827"/>
                  </a:cubicBezTo>
                  <a:cubicBezTo>
                    <a:pt x="176125" y="147351"/>
                    <a:pt x="171010" y="145113"/>
                    <a:pt x="165894" y="145113"/>
                  </a:cubicBezTo>
                  <a:close/>
                  <a:moveTo>
                    <a:pt x="103187" y="103187"/>
                  </a:moveTo>
                  <a:cubicBezTo>
                    <a:pt x="103187" y="103187"/>
                    <a:pt x="103187" y="103187"/>
                    <a:pt x="147604" y="111025"/>
                  </a:cubicBezTo>
                  <a:cubicBezTo>
                    <a:pt x="147604" y="111025"/>
                    <a:pt x="147604" y="111025"/>
                    <a:pt x="133234" y="125395"/>
                  </a:cubicBezTo>
                  <a:cubicBezTo>
                    <a:pt x="133234" y="125395"/>
                    <a:pt x="133234" y="125395"/>
                    <a:pt x="147604" y="139766"/>
                  </a:cubicBezTo>
                  <a:cubicBezTo>
                    <a:pt x="158055" y="133234"/>
                    <a:pt x="173732" y="133234"/>
                    <a:pt x="184183" y="139766"/>
                  </a:cubicBezTo>
                  <a:cubicBezTo>
                    <a:pt x="184183" y="139766"/>
                    <a:pt x="184183" y="139766"/>
                    <a:pt x="198553" y="125395"/>
                  </a:cubicBezTo>
                  <a:cubicBezTo>
                    <a:pt x="198553" y="125395"/>
                    <a:pt x="198553" y="125395"/>
                    <a:pt x="184183" y="111025"/>
                  </a:cubicBezTo>
                  <a:cubicBezTo>
                    <a:pt x="184183" y="111025"/>
                    <a:pt x="184183" y="111025"/>
                    <a:pt x="228600" y="103187"/>
                  </a:cubicBezTo>
                  <a:cubicBezTo>
                    <a:pt x="228600" y="103187"/>
                    <a:pt x="228600" y="103187"/>
                    <a:pt x="220762" y="147604"/>
                  </a:cubicBezTo>
                  <a:cubicBezTo>
                    <a:pt x="220762" y="147604"/>
                    <a:pt x="220762" y="147604"/>
                    <a:pt x="206392" y="133234"/>
                  </a:cubicBezTo>
                  <a:cubicBezTo>
                    <a:pt x="206392" y="133234"/>
                    <a:pt x="206392" y="133234"/>
                    <a:pt x="192021" y="147604"/>
                  </a:cubicBezTo>
                  <a:cubicBezTo>
                    <a:pt x="198553" y="158055"/>
                    <a:pt x="198553" y="173732"/>
                    <a:pt x="192021" y="184183"/>
                  </a:cubicBezTo>
                  <a:cubicBezTo>
                    <a:pt x="192021" y="184183"/>
                    <a:pt x="192021" y="184183"/>
                    <a:pt x="206392" y="198553"/>
                  </a:cubicBezTo>
                  <a:lnTo>
                    <a:pt x="220762" y="184183"/>
                  </a:lnTo>
                  <a:cubicBezTo>
                    <a:pt x="220762" y="184183"/>
                    <a:pt x="220762" y="184183"/>
                    <a:pt x="228600" y="228600"/>
                  </a:cubicBezTo>
                  <a:cubicBezTo>
                    <a:pt x="228600" y="228600"/>
                    <a:pt x="228600" y="228600"/>
                    <a:pt x="184183" y="220762"/>
                  </a:cubicBezTo>
                  <a:cubicBezTo>
                    <a:pt x="184183" y="220762"/>
                    <a:pt x="184183" y="220762"/>
                    <a:pt x="198553" y="206392"/>
                  </a:cubicBezTo>
                  <a:cubicBezTo>
                    <a:pt x="198553" y="206392"/>
                    <a:pt x="198553" y="206392"/>
                    <a:pt x="184183" y="192021"/>
                  </a:cubicBezTo>
                  <a:cubicBezTo>
                    <a:pt x="173732" y="198553"/>
                    <a:pt x="158055" y="198553"/>
                    <a:pt x="147604" y="192021"/>
                  </a:cubicBezTo>
                  <a:cubicBezTo>
                    <a:pt x="147604" y="192021"/>
                    <a:pt x="147604" y="192021"/>
                    <a:pt x="133234" y="206392"/>
                  </a:cubicBezTo>
                  <a:cubicBezTo>
                    <a:pt x="133234" y="206392"/>
                    <a:pt x="133234" y="206392"/>
                    <a:pt x="147604" y="220762"/>
                  </a:cubicBezTo>
                  <a:cubicBezTo>
                    <a:pt x="147604" y="220762"/>
                    <a:pt x="147604" y="220762"/>
                    <a:pt x="103187" y="228600"/>
                  </a:cubicBezTo>
                  <a:cubicBezTo>
                    <a:pt x="103187" y="228600"/>
                    <a:pt x="103187" y="228600"/>
                    <a:pt x="111025" y="184183"/>
                  </a:cubicBezTo>
                  <a:cubicBezTo>
                    <a:pt x="111025" y="184183"/>
                    <a:pt x="111025" y="184183"/>
                    <a:pt x="125395" y="198553"/>
                  </a:cubicBezTo>
                  <a:cubicBezTo>
                    <a:pt x="125395" y="198553"/>
                    <a:pt x="125395" y="198553"/>
                    <a:pt x="139766" y="184183"/>
                  </a:cubicBezTo>
                  <a:cubicBezTo>
                    <a:pt x="133234" y="173732"/>
                    <a:pt x="133234" y="158055"/>
                    <a:pt x="139766" y="147604"/>
                  </a:cubicBezTo>
                  <a:cubicBezTo>
                    <a:pt x="139766" y="147604"/>
                    <a:pt x="139766" y="147604"/>
                    <a:pt x="125395" y="133234"/>
                  </a:cubicBezTo>
                  <a:cubicBezTo>
                    <a:pt x="125395" y="133234"/>
                    <a:pt x="125395" y="133234"/>
                    <a:pt x="111025" y="147604"/>
                  </a:cubicBezTo>
                  <a:cubicBezTo>
                    <a:pt x="111025" y="147604"/>
                    <a:pt x="111025" y="147604"/>
                    <a:pt x="103187" y="103187"/>
                  </a:cubicBezTo>
                  <a:close/>
                  <a:moveTo>
                    <a:pt x="165894" y="11112"/>
                  </a:moveTo>
                  <a:cubicBezTo>
                    <a:pt x="80410" y="11112"/>
                    <a:pt x="11112" y="80410"/>
                    <a:pt x="11112" y="165894"/>
                  </a:cubicBezTo>
                  <a:cubicBezTo>
                    <a:pt x="11112" y="251378"/>
                    <a:pt x="80410" y="320676"/>
                    <a:pt x="165894" y="320676"/>
                  </a:cubicBezTo>
                  <a:cubicBezTo>
                    <a:pt x="251378" y="320676"/>
                    <a:pt x="320676" y="251378"/>
                    <a:pt x="320676" y="165894"/>
                  </a:cubicBezTo>
                  <a:cubicBezTo>
                    <a:pt x="320676" y="80410"/>
                    <a:pt x="251378" y="11112"/>
                    <a:pt x="165894" y="11112"/>
                  </a:cubicBezTo>
                  <a:close/>
                  <a:moveTo>
                    <a:pt x="165894" y="0"/>
                  </a:moveTo>
                  <a:cubicBezTo>
                    <a:pt x="257515" y="0"/>
                    <a:pt x="331788" y="74273"/>
                    <a:pt x="331788" y="165894"/>
                  </a:cubicBezTo>
                  <a:cubicBezTo>
                    <a:pt x="331788" y="257515"/>
                    <a:pt x="257515" y="331788"/>
                    <a:pt x="165894" y="331788"/>
                  </a:cubicBezTo>
                  <a:cubicBezTo>
                    <a:pt x="74273" y="331788"/>
                    <a:pt x="0" y="257515"/>
                    <a:pt x="0" y="165894"/>
                  </a:cubicBezTo>
                  <a:cubicBezTo>
                    <a:pt x="0" y="74273"/>
                    <a:pt x="74273" y="0"/>
                    <a:pt x="16589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" name="文本框 12"/>
            <p:cNvSpPr txBox="1"/>
            <p:nvPr/>
          </p:nvSpPr>
          <p:spPr>
            <a:xfrm>
              <a:off x="5682858" y="1506552"/>
              <a:ext cx="396263" cy="369332"/>
            </a:xfrm>
            <a:prstGeom prst="rect">
              <a:avLst/>
            </a:prstGeom>
            <a:noFill/>
          </p:spPr>
          <p:txBody>
            <a:bodyPr wrap="none" anchor="ctr">
              <a:normAutofit/>
            </a:bodyPr>
            <a:lstStyle/>
            <a:p>
              <a:pPr algn="ctr"/>
              <a:r>
                <a:rPr lang="en-US" altLang="zh-CN">
                  <a:solidFill>
                    <a:schemeClr val="bg1"/>
                  </a:solidFill>
                  <a:latin typeface="Impact" panose="020B0806030902050204" pitchFamily="34" charset="0"/>
                </a:rPr>
                <a:t>01</a:t>
              </a:r>
            </a:p>
          </p:txBody>
        </p:sp>
        <p:sp>
          <p:nvSpPr>
            <p:cNvPr id="25" name="文本框 13"/>
            <p:cNvSpPr txBox="1"/>
            <p:nvPr/>
          </p:nvSpPr>
          <p:spPr>
            <a:xfrm>
              <a:off x="6503198" y="1726531"/>
              <a:ext cx="423514" cy="369332"/>
            </a:xfrm>
            <a:prstGeom prst="rect">
              <a:avLst/>
            </a:prstGeom>
            <a:noFill/>
          </p:spPr>
          <p:txBody>
            <a:bodyPr wrap="none" anchor="ctr">
              <a:normAutofit/>
            </a:bodyPr>
            <a:lstStyle/>
            <a:p>
              <a:pPr algn="ctr"/>
              <a:r>
                <a:rPr lang="en-US" altLang="zh-CN">
                  <a:solidFill>
                    <a:schemeClr val="bg1"/>
                  </a:solidFill>
                  <a:latin typeface="Impact" panose="020B0806030902050204" pitchFamily="34" charset="0"/>
                </a:rPr>
                <a:t>02</a:t>
              </a:r>
            </a:p>
          </p:txBody>
        </p:sp>
        <p:sp>
          <p:nvSpPr>
            <p:cNvPr id="26" name="文本框 14"/>
            <p:cNvSpPr txBox="1"/>
            <p:nvPr/>
          </p:nvSpPr>
          <p:spPr>
            <a:xfrm>
              <a:off x="7130600" y="2120060"/>
              <a:ext cx="429926" cy="369332"/>
            </a:xfrm>
            <a:prstGeom prst="rect">
              <a:avLst/>
            </a:prstGeom>
            <a:noFill/>
          </p:spPr>
          <p:txBody>
            <a:bodyPr wrap="none" anchor="ctr">
              <a:normAutofit/>
            </a:bodyPr>
            <a:lstStyle/>
            <a:p>
              <a:pPr algn="ctr"/>
              <a:r>
                <a:rPr lang="en-US" altLang="zh-CN">
                  <a:solidFill>
                    <a:schemeClr val="bg1"/>
                  </a:solidFill>
                  <a:latin typeface="Impact" panose="020B0806030902050204" pitchFamily="34" charset="0"/>
                </a:rPr>
                <a:t>03</a:t>
              </a:r>
            </a:p>
          </p:txBody>
        </p:sp>
      </p:grpSp>
      <p:grpSp>
        <p:nvGrpSpPr>
          <p:cNvPr id="5" name="千图PPT彼岸天：ID 8661124库_组合 4"/>
          <p:cNvGrpSpPr/>
          <p:nvPr>
            <p:custDataLst>
              <p:tags r:id="rId2"/>
            </p:custDataLst>
          </p:nvPr>
        </p:nvGrpSpPr>
        <p:grpSpPr>
          <a:xfrm>
            <a:off x="1579741" y="2810985"/>
            <a:ext cx="2587220" cy="782232"/>
            <a:chOff x="1579741" y="1924553"/>
            <a:chExt cx="2587220" cy="782232"/>
          </a:xfrm>
        </p:grpSpPr>
        <p:sp>
          <p:nvSpPr>
            <p:cNvPr id="15" name="矩形 14"/>
            <p:cNvSpPr/>
            <p:nvPr/>
          </p:nvSpPr>
          <p:spPr>
            <a:xfrm>
              <a:off x="1579741" y="1924553"/>
              <a:ext cx="2587220" cy="246221"/>
            </a:xfrm>
            <a:prstGeom prst="rect">
              <a:avLst/>
            </a:prstGeom>
          </p:spPr>
          <p:txBody>
            <a:bodyPr wrap="none" lIns="144000" tIns="0" rIns="144000" bIns="0">
              <a:normAutofit/>
            </a:bodyPr>
            <a:lstStyle/>
            <a:p>
              <a:pPr algn="r"/>
              <a:r>
                <a:rPr lang="zh-CN" altLang="en-US" sz="1600" b="1" dirty="0">
                  <a:solidFill>
                    <a:schemeClr val="accent1"/>
                  </a:solidFill>
                </a:rPr>
                <a:t>输入标题文本</a:t>
              </a:r>
            </a:p>
          </p:txBody>
        </p:sp>
        <p:sp>
          <p:nvSpPr>
            <p:cNvPr id="16" name="矩形 15"/>
            <p:cNvSpPr/>
            <p:nvPr/>
          </p:nvSpPr>
          <p:spPr>
            <a:xfrm>
              <a:off x="1579741" y="2170774"/>
              <a:ext cx="2587220" cy="536011"/>
            </a:xfrm>
            <a:prstGeom prst="rect">
              <a:avLst/>
            </a:prstGeom>
          </p:spPr>
          <p:txBody>
            <a:bodyPr wrap="square" lIns="144000" tIns="0" rIns="144000" bIns="0">
              <a:norm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</a:rPr>
                <a:t>请替换文字内容复制你的内容到此</a:t>
              </a:r>
              <a:b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</a:rPr>
              </a:br>
              <a:endParaRPr lang="zh-CN" altLang="en-US" sz="1100" dirty="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6" name="千图PPT彼岸天：ID 8661124库_组合 5"/>
          <p:cNvGrpSpPr/>
          <p:nvPr>
            <p:custDataLst>
              <p:tags r:id="rId3"/>
            </p:custDataLst>
          </p:nvPr>
        </p:nvGrpSpPr>
        <p:grpSpPr>
          <a:xfrm>
            <a:off x="1579741" y="4522659"/>
            <a:ext cx="2587220" cy="782232"/>
            <a:chOff x="1579741" y="4151215"/>
            <a:chExt cx="2587220" cy="782232"/>
          </a:xfrm>
        </p:grpSpPr>
        <p:sp>
          <p:nvSpPr>
            <p:cNvPr id="13" name="矩形 12"/>
            <p:cNvSpPr/>
            <p:nvPr/>
          </p:nvSpPr>
          <p:spPr>
            <a:xfrm>
              <a:off x="1579741" y="4151215"/>
              <a:ext cx="2587220" cy="246221"/>
            </a:xfrm>
            <a:prstGeom prst="rect">
              <a:avLst/>
            </a:prstGeom>
          </p:spPr>
          <p:txBody>
            <a:bodyPr wrap="none" lIns="144000" tIns="0" rIns="144000" bIns="0">
              <a:normAutofit/>
            </a:bodyPr>
            <a:lstStyle/>
            <a:p>
              <a:pPr algn="r"/>
              <a:r>
                <a:rPr lang="zh-CN" altLang="en-US" sz="1600" b="1" dirty="0">
                  <a:solidFill>
                    <a:schemeClr val="accent2">
                      <a:lumMod val="100000"/>
                    </a:schemeClr>
                  </a:solidFill>
                </a:rPr>
                <a:t>输入标题文本</a:t>
              </a:r>
            </a:p>
          </p:txBody>
        </p:sp>
        <p:sp>
          <p:nvSpPr>
            <p:cNvPr id="14" name="矩形 13"/>
            <p:cNvSpPr/>
            <p:nvPr/>
          </p:nvSpPr>
          <p:spPr>
            <a:xfrm>
              <a:off x="1579741" y="4397436"/>
              <a:ext cx="2587220" cy="536011"/>
            </a:xfrm>
            <a:prstGeom prst="rect">
              <a:avLst/>
            </a:prstGeom>
          </p:spPr>
          <p:txBody>
            <a:bodyPr wrap="square" lIns="144000" tIns="0" rIns="144000" bIns="0">
              <a:norm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</a:rPr>
                <a:t>请替换文字内容复制你的内容到此</a:t>
              </a:r>
              <a:b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</a:rPr>
              </a:br>
              <a:endParaRPr lang="zh-CN" altLang="en-US" sz="1100" dirty="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7" name="千图PPT彼岸天：ID 8661124库_组合 6"/>
          <p:cNvGrpSpPr/>
          <p:nvPr>
            <p:custDataLst>
              <p:tags r:id="rId4"/>
            </p:custDataLst>
          </p:nvPr>
        </p:nvGrpSpPr>
        <p:grpSpPr>
          <a:xfrm>
            <a:off x="8025039" y="2816157"/>
            <a:ext cx="2587220" cy="782232"/>
            <a:chOff x="8025039" y="1924553"/>
            <a:chExt cx="2587220" cy="782232"/>
          </a:xfrm>
        </p:grpSpPr>
        <p:sp>
          <p:nvSpPr>
            <p:cNvPr id="11" name="矩形 10"/>
            <p:cNvSpPr/>
            <p:nvPr/>
          </p:nvSpPr>
          <p:spPr>
            <a:xfrm>
              <a:off x="8025039" y="1924553"/>
              <a:ext cx="2587220" cy="246221"/>
            </a:xfrm>
            <a:prstGeom prst="rect">
              <a:avLst/>
            </a:prstGeom>
          </p:spPr>
          <p:txBody>
            <a:bodyPr wrap="none" lIns="144000" tIns="0" rIns="144000" bIns="0">
              <a:normAutofit/>
            </a:bodyPr>
            <a:lstStyle/>
            <a:p>
              <a:r>
                <a:rPr lang="zh-CN" altLang="en-US" sz="1600" b="1" dirty="0">
                  <a:solidFill>
                    <a:schemeClr val="accent4">
                      <a:lumMod val="100000"/>
                    </a:schemeClr>
                  </a:solidFill>
                </a:rPr>
                <a:t>输入标题文本</a:t>
              </a:r>
            </a:p>
          </p:txBody>
        </p:sp>
        <p:sp>
          <p:nvSpPr>
            <p:cNvPr id="12" name="矩形 11"/>
            <p:cNvSpPr/>
            <p:nvPr/>
          </p:nvSpPr>
          <p:spPr>
            <a:xfrm>
              <a:off x="8025039" y="2170774"/>
              <a:ext cx="2587220" cy="536011"/>
            </a:xfrm>
            <a:prstGeom prst="rect">
              <a:avLst/>
            </a:prstGeom>
          </p:spPr>
          <p:txBody>
            <a:bodyPr wrap="square" lIns="144000" tIns="0" rIns="144000" bIns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</a:rPr>
                <a:t>请替换文字内容复制你的内容到此</a:t>
              </a:r>
              <a:b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</a:rPr>
              </a:br>
              <a:endParaRPr lang="zh-CN" altLang="en-US" sz="1100" dirty="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8" name="千图PPT彼岸天：ID 8661124库_组合 7"/>
          <p:cNvGrpSpPr/>
          <p:nvPr>
            <p:custDataLst>
              <p:tags r:id="rId5"/>
            </p:custDataLst>
          </p:nvPr>
        </p:nvGrpSpPr>
        <p:grpSpPr>
          <a:xfrm>
            <a:off x="8025039" y="4522659"/>
            <a:ext cx="2587220" cy="782232"/>
            <a:chOff x="8025039" y="4151215"/>
            <a:chExt cx="2587220" cy="782232"/>
          </a:xfrm>
        </p:grpSpPr>
        <p:sp>
          <p:nvSpPr>
            <p:cNvPr id="9" name="矩形 8"/>
            <p:cNvSpPr/>
            <p:nvPr/>
          </p:nvSpPr>
          <p:spPr>
            <a:xfrm>
              <a:off x="8025039" y="4151215"/>
              <a:ext cx="2587220" cy="246221"/>
            </a:xfrm>
            <a:prstGeom prst="rect">
              <a:avLst/>
            </a:prstGeom>
          </p:spPr>
          <p:txBody>
            <a:bodyPr wrap="none" lIns="144000" tIns="0" rIns="144000" bIns="0">
              <a:normAutofit/>
            </a:bodyPr>
            <a:lstStyle/>
            <a:p>
              <a:r>
                <a:rPr lang="zh-CN" altLang="en-US" sz="1600" b="1" dirty="0">
                  <a:solidFill>
                    <a:schemeClr val="accent3">
                      <a:lumMod val="100000"/>
                    </a:schemeClr>
                  </a:solidFill>
                </a:rPr>
                <a:t>输入标题文本</a:t>
              </a:r>
            </a:p>
          </p:txBody>
        </p:sp>
        <p:sp>
          <p:nvSpPr>
            <p:cNvPr id="10" name="矩形 9"/>
            <p:cNvSpPr/>
            <p:nvPr/>
          </p:nvSpPr>
          <p:spPr>
            <a:xfrm>
              <a:off x="8025039" y="4397436"/>
              <a:ext cx="2587220" cy="536011"/>
            </a:xfrm>
            <a:prstGeom prst="rect">
              <a:avLst/>
            </a:prstGeom>
          </p:spPr>
          <p:txBody>
            <a:bodyPr wrap="square" lIns="144000" tIns="0" rIns="144000" bIns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</a:rPr>
                <a:t>请替换文字内容复制你的内容到此</a:t>
              </a:r>
              <a:b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</a:rPr>
              </a:br>
              <a:endParaRPr lang="zh-CN" altLang="en-US" sz="1100" dirty="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prism isInverted="1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千图PPT彼岸天：ID 8661124库_组合 1"/>
          <p:cNvGrpSpPr/>
          <p:nvPr>
            <p:custDataLst>
              <p:tags r:id="rId1"/>
            </p:custDataLst>
          </p:nvPr>
        </p:nvGrpSpPr>
        <p:grpSpPr>
          <a:xfrm>
            <a:off x="5634904" y="4172481"/>
            <a:ext cx="1478642" cy="1944157"/>
            <a:chOff x="5634904" y="4172481"/>
            <a:chExt cx="1478642" cy="1944157"/>
          </a:xfrm>
        </p:grpSpPr>
        <p:sp>
          <p:nvSpPr>
            <p:cNvPr id="17" name="Freeform: Shape 9"/>
            <p:cNvSpPr/>
            <p:nvPr/>
          </p:nvSpPr>
          <p:spPr bwMode="auto">
            <a:xfrm>
              <a:off x="5634904" y="4172481"/>
              <a:ext cx="1468072" cy="1944157"/>
            </a:xfrm>
            <a:custGeom>
              <a:avLst/>
              <a:gdLst/>
              <a:ahLst/>
              <a:cxnLst>
                <a:cxn ang="0">
                  <a:pos x="885" y="361"/>
                </a:cxn>
                <a:cxn ang="0">
                  <a:pos x="840" y="315"/>
                </a:cxn>
                <a:cxn ang="0">
                  <a:pos x="379" y="777"/>
                </a:cxn>
                <a:cxn ang="0">
                  <a:pos x="379" y="1172"/>
                </a:cxn>
                <a:cxn ang="0">
                  <a:pos x="0" y="1172"/>
                </a:cxn>
                <a:cxn ang="0">
                  <a:pos x="0" y="620"/>
                </a:cxn>
                <a:cxn ang="0">
                  <a:pos x="572" y="49"/>
                </a:cxn>
                <a:cxn ang="0">
                  <a:pos x="523" y="0"/>
                </a:cxn>
                <a:cxn ang="0">
                  <a:pos x="885" y="0"/>
                </a:cxn>
                <a:cxn ang="0">
                  <a:pos x="885" y="361"/>
                </a:cxn>
              </a:cxnLst>
              <a:rect l="0" t="0" r="r" b="b"/>
              <a:pathLst>
                <a:path w="885" h="1172">
                  <a:moveTo>
                    <a:pt x="885" y="361"/>
                  </a:moveTo>
                  <a:lnTo>
                    <a:pt x="840" y="315"/>
                  </a:lnTo>
                  <a:lnTo>
                    <a:pt x="379" y="777"/>
                  </a:lnTo>
                  <a:lnTo>
                    <a:pt x="379" y="1172"/>
                  </a:lnTo>
                  <a:lnTo>
                    <a:pt x="0" y="1172"/>
                  </a:lnTo>
                  <a:lnTo>
                    <a:pt x="0" y="620"/>
                  </a:lnTo>
                  <a:lnTo>
                    <a:pt x="572" y="49"/>
                  </a:lnTo>
                  <a:lnTo>
                    <a:pt x="523" y="0"/>
                  </a:lnTo>
                  <a:lnTo>
                    <a:pt x="885" y="0"/>
                  </a:lnTo>
                  <a:lnTo>
                    <a:pt x="885" y="361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" name="Rectangle 10"/>
            <p:cNvSpPr/>
            <p:nvPr/>
          </p:nvSpPr>
          <p:spPr>
            <a:xfrm rot="18900000">
              <a:off x="5752205" y="4691000"/>
              <a:ext cx="1361341" cy="336374"/>
            </a:xfrm>
            <a:prstGeom prst="rect">
              <a:avLst/>
            </a:prstGeom>
          </p:spPr>
          <p:txBody>
            <a:bodyPr wrap="none">
              <a:normAutofit/>
            </a:bodyPr>
            <a:lstStyle/>
            <a:p>
              <a:r>
                <a:rPr lang="zh-CN" altLang="en-US" sz="1200" b="1" dirty="0">
                  <a:solidFill>
                    <a:schemeClr val="bg1"/>
                  </a:solidFill>
                </a:rPr>
                <a:t>输入标题文本 </a:t>
              </a:r>
              <a:r>
                <a:rPr lang="en-US" altLang="zh-CN" sz="1200" b="1" dirty="0">
                  <a:solidFill>
                    <a:schemeClr val="bg1"/>
                  </a:solidFill>
                </a:rPr>
                <a:t>01</a:t>
              </a:r>
            </a:p>
          </p:txBody>
        </p:sp>
      </p:grpSp>
      <p:grpSp>
        <p:nvGrpSpPr>
          <p:cNvPr id="25" name="千图PPT彼岸天：ID 8661124库_组合 24"/>
          <p:cNvGrpSpPr/>
          <p:nvPr>
            <p:custDataLst>
              <p:tags r:id="rId2"/>
            </p:custDataLst>
          </p:nvPr>
        </p:nvGrpSpPr>
        <p:grpSpPr>
          <a:xfrm>
            <a:off x="5298160" y="3375590"/>
            <a:ext cx="1219246" cy="1361343"/>
            <a:chOff x="5298160" y="3375590"/>
            <a:chExt cx="1219246" cy="1361343"/>
          </a:xfrm>
        </p:grpSpPr>
        <p:sp>
          <p:nvSpPr>
            <p:cNvPr id="19" name="Freeform: Shape 16"/>
            <p:cNvSpPr/>
            <p:nvPr/>
          </p:nvSpPr>
          <p:spPr bwMode="auto">
            <a:xfrm>
              <a:off x="5298160" y="3412737"/>
              <a:ext cx="1219246" cy="1257399"/>
            </a:xfrm>
            <a:custGeom>
              <a:avLst/>
              <a:gdLst/>
              <a:ahLst/>
              <a:cxnLst>
                <a:cxn ang="0">
                  <a:pos x="316" y="49"/>
                </a:cxn>
                <a:cxn ang="0">
                  <a:pos x="711" y="442"/>
                </a:cxn>
                <a:cxn ang="0">
                  <a:pos x="686" y="465"/>
                </a:cxn>
                <a:cxn ang="0">
                  <a:pos x="735" y="514"/>
                </a:cxn>
                <a:cxn ang="0">
                  <a:pos x="493" y="758"/>
                </a:cxn>
                <a:cxn ang="0">
                  <a:pos x="49" y="316"/>
                </a:cxn>
                <a:cxn ang="0">
                  <a:pos x="0" y="363"/>
                </a:cxn>
                <a:cxn ang="0">
                  <a:pos x="0" y="0"/>
                </a:cxn>
                <a:cxn ang="0">
                  <a:pos x="364" y="0"/>
                </a:cxn>
                <a:cxn ang="0">
                  <a:pos x="316" y="49"/>
                </a:cxn>
              </a:cxnLst>
              <a:rect l="0" t="0" r="r" b="b"/>
              <a:pathLst>
                <a:path w="735" h="758">
                  <a:moveTo>
                    <a:pt x="316" y="49"/>
                  </a:moveTo>
                  <a:lnTo>
                    <a:pt x="711" y="442"/>
                  </a:lnTo>
                  <a:lnTo>
                    <a:pt x="686" y="465"/>
                  </a:lnTo>
                  <a:lnTo>
                    <a:pt x="735" y="514"/>
                  </a:lnTo>
                  <a:lnTo>
                    <a:pt x="493" y="758"/>
                  </a:lnTo>
                  <a:lnTo>
                    <a:pt x="49" y="316"/>
                  </a:lnTo>
                  <a:lnTo>
                    <a:pt x="0" y="363"/>
                  </a:lnTo>
                  <a:lnTo>
                    <a:pt x="0" y="0"/>
                  </a:lnTo>
                  <a:lnTo>
                    <a:pt x="364" y="0"/>
                  </a:lnTo>
                  <a:lnTo>
                    <a:pt x="316" y="49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" name="Rectangle 17"/>
            <p:cNvSpPr/>
            <p:nvPr/>
          </p:nvSpPr>
          <p:spPr>
            <a:xfrm rot="2700000">
              <a:off x="5264884" y="3888075"/>
              <a:ext cx="1361343" cy="336374"/>
            </a:xfrm>
            <a:prstGeom prst="rect">
              <a:avLst/>
            </a:prstGeom>
          </p:spPr>
          <p:txBody>
            <a:bodyPr wrap="none">
              <a:normAutofit/>
            </a:bodyPr>
            <a:lstStyle/>
            <a:p>
              <a:r>
                <a:rPr lang="zh-CN" altLang="en-US" sz="1200" b="1" dirty="0">
                  <a:solidFill>
                    <a:schemeClr val="bg1"/>
                  </a:solidFill>
                </a:rPr>
                <a:t>输入标题文本 </a:t>
              </a:r>
              <a:r>
                <a:rPr lang="en-US" altLang="zh-CN" sz="1200" b="1" dirty="0">
                  <a:solidFill>
                    <a:schemeClr val="bg1"/>
                  </a:solidFill>
                </a:rPr>
                <a:t>02</a:t>
              </a:r>
            </a:p>
          </p:txBody>
        </p:sp>
      </p:grpSp>
      <p:grpSp>
        <p:nvGrpSpPr>
          <p:cNvPr id="26" name="千图PPT彼岸天：ID 8661124库_组合 25"/>
          <p:cNvGrpSpPr/>
          <p:nvPr>
            <p:custDataLst>
              <p:tags r:id="rId3"/>
            </p:custDataLst>
          </p:nvPr>
        </p:nvGrpSpPr>
        <p:grpSpPr>
          <a:xfrm>
            <a:off x="5895339" y="2659621"/>
            <a:ext cx="1413302" cy="1239150"/>
            <a:chOff x="5895339" y="2659621"/>
            <a:chExt cx="1413302" cy="1239150"/>
          </a:xfrm>
        </p:grpSpPr>
        <p:sp>
          <p:nvSpPr>
            <p:cNvPr id="21" name="Freeform: Shape 19"/>
            <p:cNvSpPr/>
            <p:nvPr/>
          </p:nvSpPr>
          <p:spPr bwMode="auto">
            <a:xfrm>
              <a:off x="5895339" y="2659621"/>
              <a:ext cx="1207633" cy="1239150"/>
            </a:xfrm>
            <a:custGeom>
              <a:avLst/>
              <a:gdLst/>
              <a:ahLst/>
              <a:cxnLst>
                <a:cxn ang="0">
                  <a:pos x="728" y="350"/>
                </a:cxn>
                <a:cxn ang="0">
                  <a:pos x="684" y="306"/>
                </a:cxn>
                <a:cxn ang="0">
                  <a:pos x="241" y="747"/>
                </a:cxn>
                <a:cxn ang="0">
                  <a:pos x="0" y="507"/>
                </a:cxn>
                <a:cxn ang="0">
                  <a:pos x="42" y="460"/>
                </a:cxn>
                <a:cxn ang="0">
                  <a:pos x="21" y="439"/>
                </a:cxn>
                <a:cxn ang="0">
                  <a:pos x="419" y="42"/>
                </a:cxn>
                <a:cxn ang="0">
                  <a:pos x="377" y="0"/>
                </a:cxn>
                <a:cxn ang="0">
                  <a:pos x="728" y="0"/>
                </a:cxn>
                <a:cxn ang="0">
                  <a:pos x="728" y="350"/>
                </a:cxn>
              </a:cxnLst>
              <a:rect l="0" t="0" r="r" b="b"/>
              <a:pathLst>
                <a:path w="728" h="747">
                  <a:moveTo>
                    <a:pt x="728" y="350"/>
                  </a:moveTo>
                  <a:lnTo>
                    <a:pt x="684" y="306"/>
                  </a:lnTo>
                  <a:lnTo>
                    <a:pt x="241" y="747"/>
                  </a:lnTo>
                  <a:lnTo>
                    <a:pt x="0" y="507"/>
                  </a:lnTo>
                  <a:lnTo>
                    <a:pt x="42" y="460"/>
                  </a:lnTo>
                  <a:lnTo>
                    <a:pt x="21" y="439"/>
                  </a:lnTo>
                  <a:lnTo>
                    <a:pt x="419" y="42"/>
                  </a:lnTo>
                  <a:lnTo>
                    <a:pt x="377" y="0"/>
                  </a:lnTo>
                  <a:lnTo>
                    <a:pt x="728" y="0"/>
                  </a:lnTo>
                  <a:lnTo>
                    <a:pt x="728" y="350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" name="Rectangle 20"/>
            <p:cNvSpPr/>
            <p:nvPr/>
          </p:nvSpPr>
          <p:spPr>
            <a:xfrm rot="18900000">
              <a:off x="5947301" y="3005327"/>
              <a:ext cx="1361340" cy="336374"/>
            </a:xfrm>
            <a:prstGeom prst="rect">
              <a:avLst/>
            </a:prstGeom>
          </p:spPr>
          <p:txBody>
            <a:bodyPr wrap="none">
              <a:normAutofit/>
            </a:bodyPr>
            <a:lstStyle/>
            <a:p>
              <a:r>
                <a:rPr lang="zh-CN" altLang="en-US" sz="1200" b="1" dirty="0">
                  <a:solidFill>
                    <a:schemeClr val="bg1"/>
                  </a:solidFill>
                </a:rPr>
                <a:t>输入标题文本 </a:t>
              </a:r>
              <a:r>
                <a:rPr lang="en-US" altLang="zh-CN" sz="1200" b="1" dirty="0">
                  <a:solidFill>
                    <a:schemeClr val="bg1"/>
                  </a:solidFill>
                </a:rPr>
                <a:t>03</a:t>
              </a:r>
            </a:p>
          </p:txBody>
        </p:sp>
      </p:grpSp>
      <p:grpSp>
        <p:nvGrpSpPr>
          <p:cNvPr id="27" name="千图PPT彼岸天：ID 8661124库_组合 26"/>
          <p:cNvGrpSpPr/>
          <p:nvPr>
            <p:custDataLst>
              <p:tags r:id="rId4"/>
            </p:custDataLst>
          </p:nvPr>
        </p:nvGrpSpPr>
        <p:grpSpPr>
          <a:xfrm>
            <a:off x="5301479" y="1767587"/>
            <a:ext cx="1207634" cy="1371439"/>
            <a:chOff x="5301479" y="1767587"/>
            <a:chExt cx="1207634" cy="1371439"/>
          </a:xfrm>
        </p:grpSpPr>
        <p:sp>
          <p:nvSpPr>
            <p:cNvPr id="23" name="Freeform: Shape 22"/>
            <p:cNvSpPr/>
            <p:nvPr/>
          </p:nvSpPr>
          <p:spPr bwMode="auto">
            <a:xfrm>
              <a:off x="5301479" y="1891580"/>
              <a:ext cx="1207634" cy="1247446"/>
            </a:xfrm>
            <a:custGeom>
              <a:avLst/>
              <a:gdLst/>
              <a:ahLst/>
              <a:cxnLst>
                <a:cxn ang="0">
                  <a:pos x="313" y="41"/>
                </a:cxn>
                <a:cxn ang="0">
                  <a:pos x="709" y="437"/>
                </a:cxn>
                <a:cxn ang="0">
                  <a:pos x="682" y="463"/>
                </a:cxn>
                <a:cxn ang="0">
                  <a:pos x="728" y="509"/>
                </a:cxn>
                <a:cxn ang="0">
                  <a:pos x="483" y="752"/>
                </a:cxn>
                <a:cxn ang="0">
                  <a:pos x="41" y="312"/>
                </a:cxn>
                <a:cxn ang="0">
                  <a:pos x="0" y="352"/>
                </a:cxn>
                <a:cxn ang="0">
                  <a:pos x="0" y="0"/>
                </a:cxn>
                <a:cxn ang="0">
                  <a:pos x="349" y="0"/>
                </a:cxn>
                <a:cxn ang="0">
                  <a:pos x="313" y="41"/>
                </a:cxn>
              </a:cxnLst>
              <a:rect l="0" t="0" r="r" b="b"/>
              <a:pathLst>
                <a:path w="728" h="752">
                  <a:moveTo>
                    <a:pt x="313" y="41"/>
                  </a:moveTo>
                  <a:lnTo>
                    <a:pt x="709" y="437"/>
                  </a:lnTo>
                  <a:lnTo>
                    <a:pt x="682" y="463"/>
                  </a:lnTo>
                  <a:lnTo>
                    <a:pt x="728" y="509"/>
                  </a:lnTo>
                  <a:lnTo>
                    <a:pt x="483" y="752"/>
                  </a:lnTo>
                  <a:lnTo>
                    <a:pt x="41" y="312"/>
                  </a:lnTo>
                  <a:lnTo>
                    <a:pt x="0" y="352"/>
                  </a:lnTo>
                  <a:lnTo>
                    <a:pt x="0" y="0"/>
                  </a:lnTo>
                  <a:lnTo>
                    <a:pt x="349" y="0"/>
                  </a:lnTo>
                  <a:lnTo>
                    <a:pt x="313" y="41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" name="Rectangle 23"/>
            <p:cNvSpPr/>
            <p:nvPr/>
          </p:nvSpPr>
          <p:spPr>
            <a:xfrm rot="2700000">
              <a:off x="5197558" y="2280071"/>
              <a:ext cx="1361341" cy="336374"/>
            </a:xfrm>
            <a:prstGeom prst="rect">
              <a:avLst/>
            </a:prstGeom>
          </p:spPr>
          <p:txBody>
            <a:bodyPr wrap="none">
              <a:normAutofit/>
            </a:bodyPr>
            <a:lstStyle/>
            <a:p>
              <a:r>
                <a:rPr lang="zh-CN" altLang="en-US" sz="1200" b="1" dirty="0">
                  <a:solidFill>
                    <a:schemeClr val="bg1"/>
                  </a:solidFill>
                </a:rPr>
                <a:t>输入标题文本 </a:t>
              </a:r>
              <a:r>
                <a:rPr lang="en-US" altLang="zh-CN" sz="1200" b="1" dirty="0">
                  <a:solidFill>
                    <a:schemeClr val="bg1"/>
                  </a:solidFill>
                </a:rPr>
                <a:t>04</a:t>
              </a:r>
            </a:p>
          </p:txBody>
        </p:sp>
      </p:grpSp>
      <p:grpSp>
        <p:nvGrpSpPr>
          <p:cNvPr id="5" name="千图PPT彼岸天：ID 8661124库_组合 3"/>
          <p:cNvGrpSpPr/>
          <p:nvPr>
            <p:custDataLst>
              <p:tags r:id="rId5"/>
            </p:custDataLst>
          </p:nvPr>
        </p:nvGrpSpPr>
        <p:grpSpPr>
          <a:xfrm>
            <a:off x="2349513" y="1764250"/>
            <a:ext cx="2862284" cy="925575"/>
            <a:chOff x="1850311" y="1843644"/>
            <a:chExt cx="2862284" cy="925573"/>
          </a:xfrm>
        </p:grpSpPr>
        <p:sp>
          <p:nvSpPr>
            <p:cNvPr id="15" name="TextBox 15"/>
            <p:cNvSpPr txBox="1"/>
            <p:nvPr/>
          </p:nvSpPr>
          <p:spPr>
            <a:xfrm>
              <a:off x="1850311" y="2261386"/>
              <a:ext cx="2862281" cy="507831"/>
            </a:xfrm>
            <a:prstGeom prst="rect">
              <a:avLst/>
            </a:prstGeom>
            <a:noFill/>
          </p:spPr>
          <p:txBody>
            <a:bodyPr wrap="square" lIns="72000" tIns="0" rIns="72000" bIns="0">
              <a:normAutofit/>
            </a:bodyPr>
            <a:lstStyle/>
            <a:p>
              <a:pPr algn="r" defTabSz="914400">
                <a:lnSpc>
                  <a:spcPct val="120000"/>
                </a:lnSpc>
                <a:defRPr/>
              </a:pPr>
              <a:r>
                <a:rPr lang="zh-CN" altLang="en-US" sz="1100" dirty="0"/>
                <a:t>请替换文字内容复制你的内容到此</a:t>
              </a:r>
              <a:br>
                <a:rPr lang="zh-CN" altLang="en-US" sz="1100" dirty="0"/>
              </a:br>
              <a:endParaRPr lang="zh-CN" altLang="en-US" sz="1100" dirty="0"/>
            </a:p>
          </p:txBody>
        </p:sp>
        <p:sp>
          <p:nvSpPr>
            <p:cNvPr id="16" name="Rectangle 2"/>
            <p:cNvSpPr/>
            <p:nvPr/>
          </p:nvSpPr>
          <p:spPr>
            <a:xfrm>
              <a:off x="3336082" y="1843644"/>
              <a:ext cx="1376513" cy="461665"/>
            </a:xfrm>
            <a:prstGeom prst="rect">
              <a:avLst/>
            </a:prstGeom>
          </p:spPr>
          <p:txBody>
            <a:bodyPr wrap="none" lIns="72000" rIns="72000">
              <a:normAutofit/>
            </a:bodyPr>
            <a:lstStyle/>
            <a:p>
              <a:pPr algn="r" defTabSz="914400">
                <a:defRPr/>
              </a:pPr>
              <a:r>
                <a:rPr lang="zh-CN" altLang="en-US" sz="1600" b="1" dirty="0">
                  <a:solidFill>
                    <a:schemeClr val="accent4"/>
                  </a:solidFill>
                </a:rPr>
                <a:t>输入标题文本</a:t>
              </a:r>
            </a:p>
          </p:txBody>
        </p:sp>
      </p:grpSp>
      <p:grpSp>
        <p:nvGrpSpPr>
          <p:cNvPr id="6" name="千图PPT彼岸天：ID 8661124库_组合 24"/>
          <p:cNvGrpSpPr/>
          <p:nvPr>
            <p:custDataLst>
              <p:tags r:id="rId6"/>
            </p:custDataLst>
          </p:nvPr>
        </p:nvGrpSpPr>
        <p:grpSpPr>
          <a:xfrm>
            <a:off x="2349512" y="3279200"/>
            <a:ext cx="2862284" cy="925575"/>
            <a:chOff x="1850311" y="1843644"/>
            <a:chExt cx="2862283" cy="925573"/>
          </a:xfrm>
        </p:grpSpPr>
        <p:sp>
          <p:nvSpPr>
            <p:cNvPr id="13" name="TextBox 25"/>
            <p:cNvSpPr txBox="1"/>
            <p:nvPr/>
          </p:nvSpPr>
          <p:spPr>
            <a:xfrm>
              <a:off x="1850311" y="2261386"/>
              <a:ext cx="2862281" cy="507831"/>
            </a:xfrm>
            <a:prstGeom prst="rect">
              <a:avLst/>
            </a:prstGeom>
            <a:noFill/>
          </p:spPr>
          <p:txBody>
            <a:bodyPr wrap="square" lIns="72000" tIns="0" rIns="72000" bIns="0">
              <a:normAutofit/>
            </a:bodyPr>
            <a:lstStyle/>
            <a:p>
              <a:pPr algn="r" defTabSz="914400">
                <a:lnSpc>
                  <a:spcPct val="120000"/>
                </a:lnSpc>
                <a:defRPr/>
              </a:pPr>
              <a:r>
                <a:rPr lang="zh-CN" altLang="en-US" sz="1100" dirty="0"/>
                <a:t>请替换文字内容复制你的内容到此</a:t>
              </a:r>
              <a:br>
                <a:rPr lang="zh-CN" altLang="en-US" sz="1100" dirty="0"/>
              </a:br>
              <a:endParaRPr lang="zh-CN" altLang="en-US" sz="1100" dirty="0"/>
            </a:p>
          </p:txBody>
        </p:sp>
        <p:sp>
          <p:nvSpPr>
            <p:cNvPr id="14" name="Rectangle 26"/>
            <p:cNvSpPr/>
            <p:nvPr/>
          </p:nvSpPr>
          <p:spPr>
            <a:xfrm>
              <a:off x="3336081" y="1843644"/>
              <a:ext cx="1376513" cy="461665"/>
            </a:xfrm>
            <a:prstGeom prst="rect">
              <a:avLst/>
            </a:prstGeom>
          </p:spPr>
          <p:txBody>
            <a:bodyPr wrap="none" lIns="72000" rIns="72000">
              <a:normAutofit/>
            </a:bodyPr>
            <a:lstStyle/>
            <a:p>
              <a:pPr algn="r" defTabSz="914400">
                <a:defRPr/>
              </a:pPr>
              <a:r>
                <a:rPr lang="zh-CN" altLang="en-US" sz="1600" b="1" dirty="0">
                  <a:solidFill>
                    <a:schemeClr val="accent2"/>
                  </a:solidFill>
                </a:rPr>
                <a:t>输入标题文本</a:t>
              </a:r>
            </a:p>
          </p:txBody>
        </p:sp>
      </p:grpSp>
      <p:grpSp>
        <p:nvGrpSpPr>
          <p:cNvPr id="7" name="千图PPT彼岸天：ID 8661124库_组合 27"/>
          <p:cNvGrpSpPr/>
          <p:nvPr>
            <p:custDataLst>
              <p:tags r:id="rId7"/>
            </p:custDataLst>
          </p:nvPr>
        </p:nvGrpSpPr>
        <p:grpSpPr>
          <a:xfrm>
            <a:off x="7139649" y="2490118"/>
            <a:ext cx="2862281" cy="925575"/>
            <a:chOff x="1850311" y="1843644"/>
            <a:chExt cx="2862281" cy="925573"/>
          </a:xfrm>
        </p:grpSpPr>
        <p:sp>
          <p:nvSpPr>
            <p:cNvPr id="11" name="TextBox 28"/>
            <p:cNvSpPr txBox="1"/>
            <p:nvPr/>
          </p:nvSpPr>
          <p:spPr>
            <a:xfrm>
              <a:off x="1850311" y="2261386"/>
              <a:ext cx="2862281" cy="507831"/>
            </a:xfrm>
            <a:prstGeom prst="rect">
              <a:avLst/>
            </a:prstGeom>
            <a:noFill/>
          </p:spPr>
          <p:txBody>
            <a:bodyPr wrap="square" lIns="72000" tIns="0" rIns="72000" bIns="0">
              <a:normAutofit/>
            </a:bodyPr>
            <a:lstStyle/>
            <a:p>
              <a:pPr defTabSz="914400">
                <a:lnSpc>
                  <a:spcPct val="120000"/>
                </a:lnSpc>
                <a:defRPr/>
              </a:pPr>
              <a:r>
                <a:rPr lang="zh-CN" altLang="en-US" sz="1100" dirty="0"/>
                <a:t>请替换文字内容复制你的内容到此</a:t>
              </a:r>
              <a:br>
                <a:rPr lang="zh-CN" altLang="en-US" sz="1100" dirty="0"/>
              </a:br>
              <a:endParaRPr lang="zh-CN" altLang="en-US" sz="1100" dirty="0"/>
            </a:p>
          </p:txBody>
        </p:sp>
        <p:sp>
          <p:nvSpPr>
            <p:cNvPr id="12" name="Rectangle 29"/>
            <p:cNvSpPr/>
            <p:nvPr/>
          </p:nvSpPr>
          <p:spPr>
            <a:xfrm>
              <a:off x="1850311" y="1843644"/>
              <a:ext cx="1376513" cy="461665"/>
            </a:xfrm>
            <a:prstGeom prst="rect">
              <a:avLst/>
            </a:prstGeom>
          </p:spPr>
          <p:txBody>
            <a:bodyPr wrap="none" lIns="72000" rIns="72000">
              <a:normAutofit/>
            </a:bodyPr>
            <a:lstStyle/>
            <a:p>
              <a:pPr defTabSz="914400">
                <a:defRPr/>
              </a:pPr>
              <a:r>
                <a:rPr lang="zh-CN" altLang="en-US" sz="1600" b="1" dirty="0">
                  <a:solidFill>
                    <a:schemeClr val="accent3"/>
                  </a:solidFill>
                </a:rPr>
                <a:t>输入标题文本</a:t>
              </a:r>
            </a:p>
          </p:txBody>
        </p:sp>
      </p:grpSp>
      <p:grpSp>
        <p:nvGrpSpPr>
          <p:cNvPr id="8" name="千图PPT彼岸天：ID 8661124库_组合 30"/>
          <p:cNvGrpSpPr/>
          <p:nvPr>
            <p:custDataLst>
              <p:tags r:id="rId8"/>
            </p:custDataLst>
          </p:nvPr>
        </p:nvGrpSpPr>
        <p:grpSpPr>
          <a:xfrm>
            <a:off x="7139649" y="4005068"/>
            <a:ext cx="2862281" cy="925575"/>
            <a:chOff x="1850311" y="1843644"/>
            <a:chExt cx="2862281" cy="925573"/>
          </a:xfrm>
        </p:grpSpPr>
        <p:sp>
          <p:nvSpPr>
            <p:cNvPr id="9" name="TextBox 31"/>
            <p:cNvSpPr txBox="1"/>
            <p:nvPr/>
          </p:nvSpPr>
          <p:spPr>
            <a:xfrm>
              <a:off x="1850311" y="2261386"/>
              <a:ext cx="2862281" cy="507831"/>
            </a:xfrm>
            <a:prstGeom prst="rect">
              <a:avLst/>
            </a:prstGeom>
            <a:noFill/>
          </p:spPr>
          <p:txBody>
            <a:bodyPr wrap="square" lIns="72000" tIns="0" rIns="72000" bIns="0">
              <a:normAutofit/>
            </a:bodyPr>
            <a:lstStyle/>
            <a:p>
              <a:pPr defTabSz="914400">
                <a:lnSpc>
                  <a:spcPct val="120000"/>
                </a:lnSpc>
                <a:defRPr/>
              </a:pPr>
              <a:r>
                <a:rPr lang="zh-CN" altLang="en-US" sz="1100" dirty="0"/>
                <a:t>请替换文字内容复制你的内容到此</a:t>
              </a:r>
              <a:br>
                <a:rPr lang="zh-CN" altLang="en-US" sz="1100" dirty="0"/>
              </a:br>
              <a:endParaRPr lang="zh-CN" altLang="en-US" sz="1100" dirty="0"/>
            </a:p>
          </p:txBody>
        </p:sp>
        <p:sp>
          <p:nvSpPr>
            <p:cNvPr id="10" name="Rectangle 32"/>
            <p:cNvSpPr/>
            <p:nvPr/>
          </p:nvSpPr>
          <p:spPr>
            <a:xfrm>
              <a:off x="1850311" y="1843644"/>
              <a:ext cx="1376513" cy="461665"/>
            </a:xfrm>
            <a:prstGeom prst="rect">
              <a:avLst/>
            </a:prstGeom>
          </p:spPr>
          <p:txBody>
            <a:bodyPr wrap="none" lIns="72000" rIns="72000">
              <a:normAutofit/>
            </a:bodyPr>
            <a:lstStyle/>
            <a:p>
              <a:pPr defTabSz="914400">
                <a:defRPr/>
              </a:pPr>
              <a:r>
                <a:rPr lang="zh-CN" altLang="en-US" sz="1600" b="1" dirty="0">
                  <a:solidFill>
                    <a:schemeClr val="accent1"/>
                  </a:solidFill>
                </a:rPr>
                <a:t>输入标题文本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prism isInverted="1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千图PPT彼岸天：ID 8661124库_组合 2"/>
          <p:cNvGrpSpPr/>
          <p:nvPr>
            <p:custDataLst>
              <p:tags r:id="rId1"/>
            </p:custDataLst>
          </p:nvPr>
        </p:nvGrpSpPr>
        <p:grpSpPr>
          <a:xfrm>
            <a:off x="4403811" y="1700808"/>
            <a:ext cx="3257317" cy="3257680"/>
            <a:chOff x="3985198" y="1789259"/>
            <a:chExt cx="4204647" cy="4205113"/>
          </a:xfrm>
        </p:grpSpPr>
        <p:sp>
          <p:nvSpPr>
            <p:cNvPr id="17" name="Circle: Hollow 1"/>
            <p:cNvSpPr/>
            <p:nvPr/>
          </p:nvSpPr>
          <p:spPr>
            <a:xfrm>
              <a:off x="4375516" y="2199862"/>
              <a:ext cx="3403723" cy="3403719"/>
            </a:xfrm>
            <a:prstGeom prst="donut">
              <a:avLst>
                <a:gd name="adj" fmla="val 1772"/>
              </a:avLst>
            </a:prstGeom>
            <a:solidFill>
              <a:schemeClr val="bg1">
                <a:lumMod val="6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zh-CN" altLang="en-US" sz="2400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标题文本</a:t>
              </a:r>
              <a:br>
                <a:rPr lang="zh-CN" altLang="en-US" sz="2400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zh-CN" altLang="en-US" sz="2400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预设</a:t>
              </a:r>
            </a:p>
          </p:txBody>
        </p:sp>
        <p:sp>
          <p:nvSpPr>
            <p:cNvPr id="18" name="Oval 16"/>
            <p:cNvSpPr/>
            <p:nvPr/>
          </p:nvSpPr>
          <p:spPr>
            <a:xfrm>
              <a:off x="5669091" y="1789259"/>
              <a:ext cx="816573" cy="816571"/>
            </a:xfrm>
            <a:prstGeom prst="ellipse">
              <a:avLst/>
            </a:prstGeom>
            <a:solidFill>
              <a:schemeClr val="accent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" name="Oval 19"/>
            <p:cNvSpPr/>
            <p:nvPr/>
          </p:nvSpPr>
          <p:spPr>
            <a:xfrm>
              <a:off x="3985198" y="3493440"/>
              <a:ext cx="816573" cy="816571"/>
            </a:xfrm>
            <a:prstGeom prst="ellipse">
              <a:avLst/>
            </a:prstGeom>
            <a:solidFill>
              <a:schemeClr val="accent4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" name="Oval 22"/>
            <p:cNvSpPr/>
            <p:nvPr/>
          </p:nvSpPr>
          <p:spPr>
            <a:xfrm>
              <a:off x="5669091" y="5177801"/>
              <a:ext cx="816573" cy="816571"/>
            </a:xfrm>
            <a:prstGeom prst="ellipse">
              <a:avLst/>
            </a:prstGeom>
            <a:solidFill>
              <a:schemeClr val="accent3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" name="Oval 25"/>
            <p:cNvSpPr/>
            <p:nvPr/>
          </p:nvSpPr>
          <p:spPr>
            <a:xfrm>
              <a:off x="7373272" y="3493440"/>
              <a:ext cx="816573" cy="816571"/>
            </a:xfrm>
            <a:prstGeom prst="ellipse">
              <a:avLst/>
            </a:prstGeom>
            <a:solidFill>
              <a:schemeClr val="accent2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5" name="千图PPT彼岸天：ID 8661124库_组合 17"/>
          <p:cNvGrpSpPr/>
          <p:nvPr>
            <p:custDataLst>
              <p:tags r:id="rId2"/>
            </p:custDataLst>
          </p:nvPr>
        </p:nvGrpSpPr>
        <p:grpSpPr>
          <a:xfrm>
            <a:off x="1467919" y="2941423"/>
            <a:ext cx="2935893" cy="1006991"/>
            <a:chOff x="8328246" y="2276873"/>
            <a:chExt cx="2198694" cy="1006991"/>
          </a:xfrm>
        </p:grpSpPr>
        <p:sp>
          <p:nvSpPr>
            <p:cNvPr id="15" name="TextBox 18"/>
            <p:cNvSpPr txBox="1"/>
            <p:nvPr/>
          </p:nvSpPr>
          <p:spPr>
            <a:xfrm>
              <a:off x="8328247" y="2276873"/>
              <a:ext cx="2198693" cy="388226"/>
            </a:xfrm>
            <a:prstGeom prst="rect">
              <a:avLst/>
            </a:prstGeom>
            <a:noFill/>
          </p:spPr>
          <p:txBody>
            <a:bodyPr wrap="none" lIns="0" tIns="0" rIns="360000" bIns="0" anchor="b" anchorCtr="0">
              <a:normAutofit/>
            </a:bodyPr>
            <a:lstStyle/>
            <a:p>
              <a:pPr algn="r"/>
              <a:r>
                <a:rPr lang="zh-CN" altLang="en-US" sz="1600" b="1" dirty="0">
                  <a:solidFill>
                    <a:schemeClr val="accent4">
                      <a:lumMod val="100000"/>
                    </a:schemeClr>
                  </a:solidFill>
                </a:rPr>
                <a:t>输入标题文本</a:t>
              </a:r>
            </a:p>
          </p:txBody>
        </p:sp>
        <p:sp>
          <p:nvSpPr>
            <p:cNvPr id="16" name="TextBox 20"/>
            <p:cNvSpPr txBox="1"/>
            <p:nvPr/>
          </p:nvSpPr>
          <p:spPr>
            <a:xfrm>
              <a:off x="8328246" y="2665098"/>
              <a:ext cx="2198693" cy="618766"/>
            </a:xfrm>
            <a:prstGeom prst="rect">
              <a:avLst/>
            </a:prstGeom>
          </p:spPr>
          <p:txBody>
            <a:bodyPr vert="horz" wrap="square" lIns="0" tIns="0" rIns="360000" bIns="0" anchor="ctr">
              <a:norm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</a:rPr>
                <a:t>请替换文字内容复制你的内容到此 </a:t>
              </a:r>
              <a:b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</a:rPr>
              </a:br>
              <a:endParaRPr lang="zh-CN" altLang="en-US" sz="1050" dirty="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6" name="千图PPT彼岸天：ID 8661124库_组合 21"/>
          <p:cNvGrpSpPr/>
          <p:nvPr>
            <p:custDataLst>
              <p:tags r:id="rId3"/>
            </p:custDataLst>
          </p:nvPr>
        </p:nvGrpSpPr>
        <p:grpSpPr>
          <a:xfrm>
            <a:off x="7661130" y="2941423"/>
            <a:ext cx="2823587" cy="1006991"/>
            <a:chOff x="1197898" y="2503545"/>
            <a:chExt cx="2198693" cy="1006991"/>
          </a:xfrm>
        </p:grpSpPr>
        <p:sp>
          <p:nvSpPr>
            <p:cNvPr id="13" name="TextBox 23"/>
            <p:cNvSpPr txBox="1"/>
            <p:nvPr/>
          </p:nvSpPr>
          <p:spPr>
            <a:xfrm>
              <a:off x="1197898" y="2503545"/>
              <a:ext cx="2198693" cy="388226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rmAutofit/>
            </a:bodyPr>
            <a:lstStyle/>
            <a:p>
              <a:r>
                <a:rPr lang="zh-CN" altLang="en-US" sz="1600" b="1" dirty="0">
                  <a:solidFill>
                    <a:schemeClr val="accent2">
                      <a:lumMod val="100000"/>
                    </a:schemeClr>
                  </a:solidFill>
                </a:rPr>
                <a:t>输入标题文本</a:t>
              </a:r>
            </a:p>
          </p:txBody>
        </p:sp>
        <p:sp>
          <p:nvSpPr>
            <p:cNvPr id="14" name="TextBox 24"/>
            <p:cNvSpPr txBox="1"/>
            <p:nvPr/>
          </p:nvSpPr>
          <p:spPr>
            <a:xfrm>
              <a:off x="1197898" y="2891770"/>
              <a:ext cx="2198693" cy="618766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rmAutofit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</a:rPr>
                <a:t>请替换文字内容复制你的内容到此 </a:t>
              </a:r>
              <a:b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</a:rPr>
              </a:br>
              <a:endParaRPr lang="zh-CN" altLang="en-US" sz="1050" dirty="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7" name="千图PPT彼岸天：ID 8661124库_组合 26"/>
          <p:cNvGrpSpPr/>
          <p:nvPr>
            <p:custDataLst>
              <p:tags r:id="rId4"/>
            </p:custDataLst>
          </p:nvPr>
        </p:nvGrpSpPr>
        <p:grpSpPr>
          <a:xfrm>
            <a:off x="4612818" y="693817"/>
            <a:ext cx="2823587" cy="1006991"/>
            <a:chOff x="4685471" y="1120457"/>
            <a:chExt cx="2823587" cy="1006991"/>
          </a:xfrm>
        </p:grpSpPr>
        <p:sp>
          <p:nvSpPr>
            <p:cNvPr id="11" name="TextBox 37"/>
            <p:cNvSpPr txBox="1"/>
            <p:nvPr/>
          </p:nvSpPr>
          <p:spPr>
            <a:xfrm>
              <a:off x="4685471" y="1120457"/>
              <a:ext cx="2823587" cy="388226"/>
            </a:xfrm>
            <a:prstGeom prst="rect">
              <a:avLst/>
            </a:prstGeom>
            <a:noFill/>
          </p:spPr>
          <p:txBody>
            <a:bodyPr wrap="none" lIns="0" tIns="0" rIns="0" bIns="0" anchor="b" anchorCtr="1">
              <a:norm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accent1">
                      <a:lumMod val="100000"/>
                    </a:schemeClr>
                  </a:solidFill>
                </a:rPr>
                <a:t>输入标题文本</a:t>
              </a:r>
            </a:p>
          </p:txBody>
        </p:sp>
        <p:sp>
          <p:nvSpPr>
            <p:cNvPr id="12" name="TextBox 38"/>
            <p:cNvSpPr txBox="1"/>
            <p:nvPr/>
          </p:nvSpPr>
          <p:spPr>
            <a:xfrm>
              <a:off x="4685471" y="1508682"/>
              <a:ext cx="2823587" cy="618766"/>
            </a:xfrm>
            <a:prstGeom prst="rect">
              <a:avLst/>
            </a:prstGeom>
          </p:spPr>
          <p:txBody>
            <a:bodyPr vert="horz" wrap="square" lIns="0" tIns="0" rIns="0" bIns="0" anchor="ctr" anchorCtr="1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</a:rPr>
                <a:t>请替换文字内容复制你的内容到此 </a:t>
              </a:r>
              <a:b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</a:rPr>
              </a:br>
              <a:endParaRPr lang="zh-CN" altLang="en-US" sz="1050" dirty="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8" name="千图PPT彼岸天：ID 8661124库_组合 39"/>
          <p:cNvGrpSpPr/>
          <p:nvPr>
            <p:custDataLst>
              <p:tags r:id="rId5"/>
            </p:custDataLst>
          </p:nvPr>
        </p:nvGrpSpPr>
        <p:grpSpPr>
          <a:xfrm>
            <a:off x="4612818" y="4958488"/>
            <a:ext cx="2823587" cy="1006991"/>
            <a:chOff x="4685471" y="1120457"/>
            <a:chExt cx="2823587" cy="1006991"/>
          </a:xfrm>
        </p:grpSpPr>
        <p:sp>
          <p:nvSpPr>
            <p:cNvPr id="9" name="TextBox 40"/>
            <p:cNvSpPr txBox="1"/>
            <p:nvPr/>
          </p:nvSpPr>
          <p:spPr>
            <a:xfrm>
              <a:off x="4685471" y="1120457"/>
              <a:ext cx="2823587" cy="388226"/>
            </a:xfrm>
            <a:prstGeom prst="rect">
              <a:avLst/>
            </a:prstGeom>
            <a:noFill/>
          </p:spPr>
          <p:txBody>
            <a:bodyPr wrap="none" lIns="0" tIns="0" rIns="0" bIns="0" anchor="b" anchorCtr="1">
              <a:norm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accent3">
                      <a:lumMod val="100000"/>
                    </a:schemeClr>
                  </a:solidFill>
                </a:rPr>
                <a:t>输入标题文本</a:t>
              </a:r>
            </a:p>
          </p:txBody>
        </p:sp>
        <p:sp>
          <p:nvSpPr>
            <p:cNvPr id="10" name="TextBox 41"/>
            <p:cNvSpPr txBox="1"/>
            <p:nvPr/>
          </p:nvSpPr>
          <p:spPr>
            <a:xfrm>
              <a:off x="4685471" y="1508682"/>
              <a:ext cx="2823587" cy="618766"/>
            </a:xfrm>
            <a:prstGeom prst="rect">
              <a:avLst/>
            </a:prstGeom>
          </p:spPr>
          <p:txBody>
            <a:bodyPr vert="horz" wrap="square" lIns="0" tIns="0" rIns="0" bIns="0" anchor="ctr" anchorCtr="1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</a:rPr>
                <a:t>请替换文字内容复制你的内容到此 </a:t>
              </a:r>
              <a:b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</a:rPr>
              </a:br>
              <a:endParaRPr lang="zh-CN" altLang="en-US" sz="1050" dirty="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prism isInverted="1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26842" y="2610659"/>
            <a:ext cx="1762771" cy="16413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10665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方正有猫在_GBK" panose="02000000000000000000" pitchFamily="2" charset="-122"/>
                <a:ea typeface="方正有猫在_GBK" panose="02000000000000000000" pitchFamily="2" charset="-122"/>
                <a:cs typeface="+mn-ea"/>
                <a:sym typeface="Arial" panose="020B0604020202020204" pitchFamily="34" charset="0"/>
              </a:rPr>
              <a:t>02</a:t>
            </a:r>
            <a:endParaRPr lang="zh-CN" altLang="en-US" sz="10665" dirty="0">
              <a:solidFill>
                <a:schemeClr val="bg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方正有猫在_GBK" panose="02000000000000000000" pitchFamily="2" charset="-122"/>
              <a:ea typeface="方正有猫在_GBK" panose="02000000000000000000" pitchFamily="2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648538" y="2791854"/>
            <a:ext cx="4164729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>
              <a:defRPr/>
            </a:pPr>
            <a:r>
              <a:rPr lang="zh-CN" altLang="en-US" sz="4800" b="1" kern="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认字识词朗诵</a:t>
            </a:r>
          </a:p>
        </p:txBody>
      </p:sp>
      <p:sp>
        <p:nvSpPr>
          <p:cNvPr id="4" name="TextBox 11"/>
          <p:cNvSpPr txBox="1"/>
          <p:nvPr/>
        </p:nvSpPr>
        <p:spPr>
          <a:xfrm>
            <a:off x="2547905" y="3606457"/>
            <a:ext cx="2346390" cy="296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2560" lvl="1" indent="-162560">
              <a:buFont typeface="Arial" panose="020B0604020202020204" pitchFamily="34" charset="0"/>
              <a:buChar char="•"/>
            </a:pPr>
            <a:r>
              <a:rPr lang="zh-CN" altLang="en-US" sz="1325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</a:t>
            </a:r>
            <a:endParaRPr lang="en-US" altLang="zh-CN" sz="1325" dirty="0">
              <a:solidFill>
                <a:schemeClr val="bg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11"/>
          <p:cNvSpPr txBox="1"/>
          <p:nvPr/>
        </p:nvSpPr>
        <p:spPr>
          <a:xfrm>
            <a:off x="4424568" y="3606457"/>
            <a:ext cx="2346390" cy="296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2560" lvl="1" indent="-162560">
              <a:buFont typeface="Arial" panose="020B0604020202020204" pitchFamily="34" charset="0"/>
              <a:buChar char="•"/>
            </a:pPr>
            <a:r>
              <a:rPr lang="zh-CN" altLang="en-US" sz="1325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</a:t>
            </a:r>
            <a:endParaRPr lang="en-US" altLang="zh-CN" sz="1325" dirty="0">
              <a:solidFill>
                <a:schemeClr val="bg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11"/>
          <p:cNvSpPr txBox="1"/>
          <p:nvPr/>
        </p:nvSpPr>
        <p:spPr>
          <a:xfrm>
            <a:off x="2547905" y="3955452"/>
            <a:ext cx="2346390" cy="296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2560" lvl="1" indent="-162560">
              <a:buFont typeface="Arial" panose="020B0604020202020204" pitchFamily="34" charset="0"/>
              <a:buChar char="•"/>
            </a:pPr>
            <a:r>
              <a:rPr lang="zh-CN" altLang="en-US" sz="1325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</a:t>
            </a:r>
            <a:endParaRPr lang="en-US" altLang="zh-CN" sz="1325" dirty="0">
              <a:solidFill>
                <a:schemeClr val="bg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Box 11"/>
          <p:cNvSpPr txBox="1"/>
          <p:nvPr/>
        </p:nvSpPr>
        <p:spPr>
          <a:xfrm>
            <a:off x="4424568" y="3955452"/>
            <a:ext cx="2346390" cy="296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2560" lvl="1" indent="-162560">
              <a:buFont typeface="Arial" panose="020B0604020202020204" pitchFamily="34" charset="0"/>
              <a:buChar char="•"/>
            </a:pPr>
            <a:r>
              <a:rPr lang="zh-CN" altLang="en-US" sz="1325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</a:t>
            </a:r>
            <a:endParaRPr lang="en-US" altLang="zh-CN" sz="1325" dirty="0">
              <a:solidFill>
                <a:schemeClr val="bg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 TOOLS.GUIDESSETTING" val="{&quot;Id&quot;:&quot;GuidesStyle_Normal&quot;,&quot;Name&quot;:&quot;正常&quot;,&quot;HeaderHeight&quot;:10.0,&quot;FooterHeight&quot;:4.0,&quot;SideMargin&quot;:3.0,&quot;TopMargin&quot;:3.0,&quot;BottomMargin&quot;:3.0,&quot;IntervalMargin&quot;:3.0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PPT定制1801380800">
  <a:themeElements>
    <a:clrScheme name="MC-欧美风主题色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2B5E"/>
      </a:accent1>
      <a:accent2>
        <a:srgbClr val="F2BC38"/>
      </a:accent2>
      <a:accent3>
        <a:srgbClr val="00A0C7"/>
      </a:accent3>
      <a:accent4>
        <a:srgbClr val="598B19"/>
      </a:accent4>
      <a:accent5>
        <a:srgbClr val="002B5E"/>
      </a:accent5>
      <a:accent6>
        <a:srgbClr val="00A0C7"/>
      </a:accent6>
      <a:hlink>
        <a:srgbClr val="0563C1"/>
      </a:hlink>
      <a:folHlink>
        <a:srgbClr val="954F72"/>
      </a:folHlink>
    </a:clrScheme>
    <a:fontScheme name="Arial+微软雅黑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 anchor="ctr">
        <a:spAutoFit/>
      </a:bodyPr>
      <a:lstStyle>
        <a:defPPr>
          <a:lnSpc>
            <a:spcPct val="120000"/>
          </a:lnSpc>
          <a:defRPr dirty="0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千图</Template>
  <TotalTime>0</TotalTime>
  <Words>1338</Words>
  <Application>Microsoft Office PowerPoint</Application>
  <PresentationFormat>宽屏</PresentationFormat>
  <Paragraphs>236</Paragraphs>
  <Slides>24</Slides>
  <Notes>6</Notes>
  <HiddenSlides>0</HiddenSlides>
  <MMClips>1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3" baseType="lpstr">
      <vt:lpstr>等线</vt:lpstr>
      <vt:lpstr>方正卡通简体</vt:lpstr>
      <vt:lpstr>方正有猫在_GBK</vt:lpstr>
      <vt:lpstr>方正有猫在简体</vt:lpstr>
      <vt:lpstr>汉仪乐喵体简</vt:lpstr>
      <vt:lpstr>微软雅黑</vt:lpstr>
      <vt:lpstr>Arial</vt:lpstr>
      <vt:lpstr>Impact</vt:lpstr>
      <vt:lpstr>PPT定制1801380800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7</cp:revision>
  <dcterms:created xsi:type="dcterms:W3CDTF">2017-12-11T06:50:00Z</dcterms:created>
  <dcterms:modified xsi:type="dcterms:W3CDTF">2021-01-05T11:14:40Z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