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194" r:id="rId2"/>
    <p:sldId id="3196" r:id="rId3"/>
    <p:sldId id="3197" r:id="rId4"/>
    <p:sldId id="3201" r:id="rId5"/>
    <p:sldId id="3205" r:id="rId6"/>
    <p:sldId id="3208" r:id="rId7"/>
    <p:sldId id="3212" r:id="rId8"/>
    <p:sldId id="3198" r:id="rId9"/>
    <p:sldId id="3203" r:id="rId10"/>
    <p:sldId id="3209" r:id="rId11"/>
    <p:sldId id="3210" r:id="rId12"/>
    <p:sldId id="3214" r:id="rId13"/>
    <p:sldId id="3199" r:id="rId14"/>
    <p:sldId id="3202" r:id="rId15"/>
    <p:sldId id="3207" r:id="rId16"/>
    <p:sldId id="3211" r:id="rId17"/>
    <p:sldId id="3215" r:id="rId18"/>
    <p:sldId id="3200" r:id="rId19"/>
    <p:sldId id="3204" r:id="rId20"/>
    <p:sldId id="3206" r:id="rId21"/>
    <p:sldId id="3213" r:id="rId22"/>
    <p:sldId id="3195"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99C"/>
    <a:srgbClr val="2A3E9C"/>
    <a:srgbClr val="29389F"/>
    <a:srgbClr val="25317F"/>
    <a:srgbClr val="4E7B84"/>
    <a:srgbClr val="1D7082"/>
    <a:srgbClr val="2C556A"/>
    <a:srgbClr val="E72348"/>
    <a:srgbClr val="15355D"/>
    <a:srgbClr val="102E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93" autoAdjust="0"/>
    <p:restoredTop sz="95317" autoAdjust="0"/>
  </p:normalViewPr>
  <p:slideViewPr>
    <p:cSldViewPr>
      <p:cViewPr varScale="1">
        <p:scale>
          <a:sx n="103" d="100"/>
          <a:sy n="103" d="100"/>
        </p:scale>
        <p:origin x="852" y="114"/>
      </p:cViewPr>
      <p:guideLst>
        <p:guide orient="horz" pos="328"/>
        <p:guide pos="4050"/>
        <p:guide pos="557"/>
        <p:guide orient="horz" pos="4183"/>
        <p:guide pos="7497"/>
        <p:guide pos="6908"/>
      </p:guideLst>
    </p:cSldViewPr>
  </p:slideViewPr>
  <p:outlineViewPr>
    <p:cViewPr>
      <p:scale>
        <a:sx n="100" d="100"/>
        <a:sy n="100" d="100"/>
      </p:scale>
      <p:origin x="0" y="-9972"/>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2021/1/5</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xStyles>
    <p:titleStyle>
      <a:lvl1pPr algn="l" defTabSz="964565"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6990"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1" cy="723265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259"/>
          <p:cNvSpPr>
            <a:spLocks noChangeArrowheads="1"/>
          </p:cNvSpPr>
          <p:nvPr/>
        </p:nvSpPr>
        <p:spPr bwMode="auto">
          <a:xfrm>
            <a:off x="1100784" y="3926232"/>
            <a:ext cx="96490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7200" b="1" dirty="0">
                <a:solidFill>
                  <a:schemeClr val="bg1"/>
                </a:solidFill>
                <a:cs typeface="Arial" panose="020B0604020202020204" pitchFamily="34" charset="0"/>
              </a:rPr>
              <a:t>禁毒教育通用</a:t>
            </a:r>
            <a:r>
              <a:rPr lang="en-US" altLang="zh-CN" sz="7200" b="1" dirty="0">
                <a:solidFill>
                  <a:schemeClr val="bg1"/>
                </a:solidFill>
                <a:cs typeface="Arial" panose="020B0604020202020204" pitchFamily="34" charset="0"/>
              </a:rPr>
              <a:t>PPT</a:t>
            </a:r>
            <a:r>
              <a:rPr lang="zh-CN" altLang="en-US" sz="7200" b="1" dirty="0">
                <a:solidFill>
                  <a:schemeClr val="bg1"/>
                </a:solidFill>
                <a:cs typeface="Arial" panose="020B0604020202020204" pitchFamily="34" charset="0"/>
              </a:rPr>
              <a:t>模版</a:t>
            </a:r>
          </a:p>
        </p:txBody>
      </p:sp>
      <p:sp>
        <p:nvSpPr>
          <p:cNvPr id="16" name="矩形 259"/>
          <p:cNvSpPr>
            <a:spLocks noChangeArrowheads="1"/>
          </p:cNvSpPr>
          <p:nvPr/>
        </p:nvSpPr>
        <p:spPr bwMode="auto">
          <a:xfrm>
            <a:off x="1100784" y="4995274"/>
            <a:ext cx="72679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en-US" altLang="zh-CN" sz="700" b="1" dirty="0">
                <a:solidFill>
                  <a:schemeClr val="bg1"/>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700" b="1" dirty="0">
              <a:solidFill>
                <a:schemeClr val="bg1"/>
              </a:solidFill>
              <a:cs typeface="Arial" panose="020B0604020202020204" pitchFamily="34" charset="0"/>
            </a:endParaRPr>
          </a:p>
        </p:txBody>
      </p:sp>
      <p:sp>
        <p:nvSpPr>
          <p:cNvPr id="17" name="矩形 259"/>
          <p:cNvSpPr>
            <a:spLocks noChangeArrowheads="1"/>
          </p:cNvSpPr>
          <p:nvPr/>
        </p:nvSpPr>
        <p:spPr bwMode="auto">
          <a:xfrm>
            <a:off x="1100785" y="3647010"/>
            <a:ext cx="6314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b="1" dirty="0">
                <a:solidFill>
                  <a:schemeClr val="bg1"/>
                </a:solidFill>
                <a:cs typeface="Arial" panose="020B0604020202020204" pitchFamily="34" charset="0"/>
              </a:rPr>
              <a:t>CHEMICAL EXPERIMENT PPT TEMPLATE</a:t>
            </a:r>
            <a:endParaRPr lang="zh-CN" altLang="en-US" sz="2000" b="1" dirty="0">
              <a:solidFill>
                <a:schemeClr val="bg1"/>
              </a:solidFill>
              <a:cs typeface="Arial" panose="020B0604020202020204" pitchFamily="34" charset="0"/>
            </a:endParaRPr>
          </a:p>
        </p:txBody>
      </p:sp>
      <p:sp>
        <p:nvSpPr>
          <p:cNvPr id="18" name="矩形 259"/>
          <p:cNvSpPr>
            <a:spLocks noChangeArrowheads="1"/>
          </p:cNvSpPr>
          <p:nvPr/>
        </p:nvSpPr>
        <p:spPr bwMode="auto">
          <a:xfrm>
            <a:off x="1100785" y="6073176"/>
            <a:ext cx="1791782" cy="232410"/>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050" b="1">
                <a:solidFill>
                  <a:schemeClr val="bg1"/>
                </a:solidFill>
                <a:latin typeface="Arial" panose="020B0604020202020204" pitchFamily="34" charset="0"/>
                <a:cs typeface="Arial" panose="020B0604020202020204" pitchFamily="34" charset="0"/>
                <a:sym typeface="Arial" panose="020B0604020202020204" pitchFamily="34" charset="0"/>
              </a:rPr>
              <a:t>汇报人：</a:t>
            </a:r>
            <a:r>
              <a:rPr lang="en-US" altLang="zh-CN" sz="1050" b="1">
                <a:solidFill>
                  <a:schemeClr val="bg1"/>
                </a:solidFill>
                <a:latin typeface="Arial" panose="020B0604020202020204" pitchFamily="34" charset="0"/>
                <a:cs typeface="Arial" panose="020B0604020202020204" pitchFamily="34" charset="0"/>
                <a:sym typeface="Arial" panose="020B0604020202020204" pitchFamily="34" charset="0"/>
              </a:rPr>
              <a:t>xiazaii</a:t>
            </a:r>
            <a:endParaRPr lang="zh-CN" altLang="en-US" sz="105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9" name="矩形 259"/>
          <p:cNvSpPr>
            <a:spLocks noChangeArrowheads="1"/>
          </p:cNvSpPr>
          <p:nvPr/>
        </p:nvSpPr>
        <p:spPr bwMode="auto">
          <a:xfrm>
            <a:off x="3956382" y="6073176"/>
            <a:ext cx="1911197" cy="241980"/>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050" b="1" dirty="0">
                <a:solidFill>
                  <a:schemeClr val="bg1"/>
                </a:solidFill>
                <a:latin typeface="Arial" panose="020B0604020202020204" pitchFamily="34" charset="0"/>
                <a:cs typeface="Arial" panose="020B0604020202020204" pitchFamily="34" charset="0"/>
                <a:sym typeface="Arial" panose="020B0604020202020204" pitchFamily="34" charset="0"/>
              </a:rPr>
              <a:t>汇报时间：</a:t>
            </a:r>
            <a:r>
              <a:rPr lang="en-US" altLang="zh-CN" sz="1050" b="1" dirty="0">
                <a:solidFill>
                  <a:schemeClr val="bg1"/>
                </a:solidFill>
                <a:latin typeface="Arial" panose="020B0604020202020204" pitchFamily="34" charset="0"/>
                <a:cs typeface="Arial" panose="020B0604020202020204" pitchFamily="34" charset="0"/>
                <a:sym typeface="Arial" panose="020B0604020202020204" pitchFamily="34" charset="0"/>
              </a:rPr>
              <a:t>XX</a:t>
            </a:r>
            <a:r>
              <a:rPr lang="zh-CN" altLang="en-US" sz="1050" b="1" dirty="0">
                <a:solidFill>
                  <a:schemeClr val="bg1"/>
                </a:solidFill>
                <a:latin typeface="Arial" panose="020B0604020202020204" pitchFamily="34" charset="0"/>
                <a:cs typeface="Arial" panose="020B0604020202020204" pitchFamily="34" charset="0"/>
                <a:sym typeface="Arial" panose="020B0604020202020204" pitchFamily="34" charset="0"/>
              </a:rPr>
              <a:t>年 </a:t>
            </a:r>
            <a:r>
              <a:rPr lang="en-US" altLang="zh-CN" sz="1050" b="1" dirty="0">
                <a:solidFill>
                  <a:schemeClr val="bg1"/>
                </a:solidFill>
                <a:latin typeface="Arial" panose="020B0604020202020204" pitchFamily="34" charset="0"/>
                <a:cs typeface="Arial" panose="020B0604020202020204" pitchFamily="34" charset="0"/>
                <a:sym typeface="Arial" panose="020B0604020202020204" pitchFamily="34" charset="0"/>
              </a:rPr>
              <a:t>XX</a:t>
            </a:r>
            <a:r>
              <a:rPr lang="zh-CN" altLang="en-US" sz="1050" b="1" dirty="0">
                <a:solidFill>
                  <a:schemeClr val="bg1"/>
                </a:solidFill>
                <a:latin typeface="Arial" panose="020B0604020202020204" pitchFamily="34" charset="0"/>
                <a:cs typeface="Arial" panose="020B0604020202020204" pitchFamily="34" charset="0"/>
                <a:sym typeface="Arial" panose="020B0604020202020204" pitchFamily="34" charset="0"/>
              </a:rPr>
              <a:t>月</a:t>
            </a:r>
            <a:endParaRPr lang="en-US" altLang="zh-CN" sz="105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pic>
        <p:nvPicPr>
          <p:cNvPr id="2" name="图片 1"/>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00783" y="1024037"/>
            <a:ext cx="2448274" cy="2448274"/>
          </a:xfrm>
          <a:prstGeom prst="rect">
            <a:avLst/>
          </a:prstGeom>
        </p:spPr>
      </p:pic>
      <p:pic>
        <p:nvPicPr>
          <p:cNvPr id="5"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124575" y="-1345287"/>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7"/>
                                        </p:tgtEl>
                                        <p:attrNameLst>
                                          <p:attrName>ppt_y</p:attrName>
                                        </p:attrNameLst>
                                      </p:cBhvr>
                                      <p:tavLst>
                                        <p:tav tm="0">
                                          <p:val>
                                            <p:strVal val="#ppt_y"/>
                                          </p:val>
                                        </p:tav>
                                        <p:tav tm="100000">
                                          <p:val>
                                            <p:strVal val="#ppt_y"/>
                                          </p:val>
                                        </p:tav>
                                      </p:tavLst>
                                    </p:anim>
                                    <p:anim calcmode="lin" valueType="num">
                                      <p:cBhvr>
                                        <p:cTn id="2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7"/>
                                        </p:tgtEl>
                                      </p:cBhvr>
                                    </p:animEffect>
                                  </p:childTnLst>
                                </p:cTn>
                              </p:par>
                            </p:childTnLst>
                          </p:cTn>
                        </p:par>
                        <p:par>
                          <p:cTn id="27" fill="hold">
                            <p:stCondLst>
                              <p:cond delay="3049"/>
                            </p:stCondLst>
                            <p:childTnLst>
                              <p:par>
                                <p:cTn id="28" presetID="26" presetClass="emph" presetSubtype="0" fill="hold" grpId="1" nodeType="afterEffect">
                                  <p:stCondLst>
                                    <p:cond delay="0"/>
                                  </p:stCondLst>
                                  <p:iterate type="lt">
                                    <p:tmPct val="0"/>
                                  </p:iterate>
                                  <p:childTnLst>
                                    <p:animEffect transition="out" filter="fade">
                                      <p:cBhvr>
                                        <p:cTn id="29" dur="500" tmFilter="0, 0; .2, .5; .8, .5; 1, 0"/>
                                        <p:tgtEl>
                                          <p:spTgt spid="17"/>
                                        </p:tgtEl>
                                      </p:cBhvr>
                                    </p:animEffect>
                                    <p:animScale>
                                      <p:cBhvr>
                                        <p:cTn id="30" dur="250" autoRev="1" fill="hold"/>
                                        <p:tgtEl>
                                          <p:spTgt spid="17"/>
                                        </p:tgtEl>
                                      </p:cBhvr>
                                      <p:by x="105000" y="105000"/>
                                    </p:animScale>
                                  </p:childTnLst>
                                </p:cTn>
                              </p:par>
                            </p:childTnLst>
                          </p:cTn>
                        </p:par>
                        <p:par>
                          <p:cTn id="31" fill="hold">
                            <p:stCondLst>
                              <p:cond delay="3549"/>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 calcmode="lin" valueType="num">
                                      <p:cBhvr>
                                        <p:cTn id="3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
                                        </p:tgtEl>
                                      </p:cBhvr>
                                    </p:animEffect>
                                  </p:childTnLst>
                                </p:cTn>
                              </p:par>
                            </p:childTnLst>
                          </p:cTn>
                        </p:par>
                        <p:par>
                          <p:cTn id="39" fill="hold">
                            <p:stCondLst>
                              <p:cond delay="4550"/>
                            </p:stCondLst>
                            <p:childTnLst>
                              <p:par>
                                <p:cTn id="40" presetID="26" presetClass="emph" presetSubtype="0" fill="hold" grpId="1" nodeType="afterEffect">
                                  <p:stCondLst>
                                    <p:cond delay="0"/>
                                  </p:stCondLst>
                                  <p:iterate type="lt">
                                    <p:tmPct val="0"/>
                                  </p:iterate>
                                  <p:childTnLst>
                                    <p:animEffect transition="out" filter="fade">
                                      <p:cBhvr>
                                        <p:cTn id="41" dur="500" tmFilter="0, 0; .2, .5; .8, .5; 1, 0"/>
                                        <p:tgtEl>
                                          <p:spTgt spid="15"/>
                                        </p:tgtEl>
                                      </p:cBhvr>
                                    </p:animEffect>
                                    <p:animScale>
                                      <p:cBhvr>
                                        <p:cTn id="42" dur="250" autoRev="1" fill="hold"/>
                                        <p:tgtEl>
                                          <p:spTgt spid="15"/>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childTnLst>
                                </p:cTn>
                              </p:par>
                            </p:childTnLst>
                          </p:cTn>
                        </p:par>
                        <p:par>
                          <p:cTn id="48" fill="hold">
                            <p:stCondLst>
                              <p:cond delay="1000"/>
                            </p:stCondLst>
                            <p:childTnLst>
                              <p:par>
                                <p:cTn id="49" presetID="53" presetClass="entr" presetSubtype="16"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childTnLst>
                          </p:cTn>
                        </p:par>
                        <p:par>
                          <p:cTn id="54" fill="hold">
                            <p:stCondLst>
                              <p:cond delay="1500"/>
                            </p:stCondLst>
                            <p:childTnLst>
                              <p:par>
                                <p:cTn id="55" presetID="53" presetClass="entr" presetSubtype="16"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0" repeatCount="indefinite" fill="remove" display="0">
                  <p:stCondLst>
                    <p:cond delay="indefinite"/>
                  </p:stCondLst>
                  <p:endCondLst>
                    <p:cond evt="onStopAudio" delay="0">
                      <p:tgtEl>
                        <p:sldTgt/>
                      </p:tgtEl>
                    </p:cond>
                  </p:endCondLst>
                </p:cTn>
                <p:tgtEl>
                  <p:spTgt spid="5"/>
                </p:tgtEl>
              </p:cMediaNode>
            </p:audio>
          </p:childTnLst>
        </p:cTn>
      </p:par>
    </p:tnLst>
    <p:bldLst>
      <p:bldP spid="8" grpId="0" bldLvl="0" animBg="1"/>
      <p:bldP spid="15" grpId="0"/>
      <p:bldP spid="15" grpId="1"/>
      <p:bldP spid="16" grpId="0"/>
      <p:bldP spid="17" grpId="0"/>
      <p:bldP spid="17" grpId="1"/>
      <p:bldP spid="18" grpId="0" bldLvl="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0"/>
          <p:cNvGrpSpPr/>
          <p:nvPr/>
        </p:nvGrpSpPr>
        <p:grpSpPr>
          <a:xfrm>
            <a:off x="6924671" y="2712385"/>
            <a:ext cx="3609160" cy="572731"/>
            <a:chOff x="8633669" y="2306010"/>
            <a:chExt cx="2990246" cy="625370"/>
          </a:xfrm>
        </p:grpSpPr>
        <p:sp>
          <p:nvSpPr>
            <p:cNvPr id="3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0"/>
          <p:cNvGrpSpPr/>
          <p:nvPr/>
        </p:nvGrpSpPr>
        <p:grpSpPr>
          <a:xfrm>
            <a:off x="6924671" y="3535890"/>
            <a:ext cx="3609160" cy="572731"/>
            <a:chOff x="8633669" y="2306010"/>
            <a:chExt cx="2990246" cy="625370"/>
          </a:xfrm>
        </p:grpSpPr>
        <p:sp>
          <p:nvSpPr>
            <p:cNvPr id="34"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0"/>
          <p:cNvGrpSpPr/>
          <p:nvPr/>
        </p:nvGrpSpPr>
        <p:grpSpPr>
          <a:xfrm>
            <a:off x="6924671" y="4359397"/>
            <a:ext cx="3609160" cy="572731"/>
            <a:chOff x="8633669" y="2306010"/>
            <a:chExt cx="2990246" cy="625370"/>
          </a:xfrm>
        </p:grpSpPr>
        <p:sp>
          <p:nvSpPr>
            <p:cNvPr id="37"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0"/>
          <p:cNvGrpSpPr/>
          <p:nvPr/>
        </p:nvGrpSpPr>
        <p:grpSpPr>
          <a:xfrm>
            <a:off x="6924671" y="5182902"/>
            <a:ext cx="3609160" cy="572731"/>
            <a:chOff x="8633669" y="2306010"/>
            <a:chExt cx="2990246" cy="625370"/>
          </a:xfrm>
        </p:grpSpPr>
        <p:sp>
          <p:nvSpPr>
            <p:cNvPr id="4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5"/>
          <p:cNvGrpSpPr/>
          <p:nvPr/>
        </p:nvGrpSpPr>
        <p:grpSpPr>
          <a:xfrm>
            <a:off x="1575380" y="2616525"/>
            <a:ext cx="5176130" cy="2982307"/>
            <a:chOff x="803822" y="1016361"/>
            <a:chExt cx="7536357" cy="2044618"/>
          </a:xfrm>
        </p:grpSpPr>
        <p:cxnSp>
          <p:nvCxnSpPr>
            <p:cNvPr id="149"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p:nvGrpSpPr>
        <p:grpSpPr>
          <a:xfrm>
            <a:off x="2028556" y="3174810"/>
            <a:ext cx="678703" cy="678698"/>
            <a:chOff x="846989" y="1401020"/>
            <a:chExt cx="877416" cy="877416"/>
          </a:xfrm>
          <a:effectLst/>
        </p:grpSpPr>
        <p:sp>
          <p:nvSpPr>
            <p:cNvPr id="102" name="Teardrop 101"/>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p>
          </p:txBody>
        </p:sp>
      </p:grpSp>
      <p:grpSp>
        <p:nvGrpSpPr>
          <p:cNvPr id="6" name="Group 279"/>
          <p:cNvGrpSpPr/>
          <p:nvPr/>
        </p:nvGrpSpPr>
        <p:grpSpPr>
          <a:xfrm>
            <a:off x="2819507" y="2236715"/>
            <a:ext cx="678703" cy="678698"/>
            <a:chOff x="846989" y="1401020"/>
            <a:chExt cx="877416" cy="877416"/>
          </a:xfrm>
          <a:effectLst/>
        </p:grpSpPr>
        <p:sp>
          <p:nvSpPr>
            <p:cNvPr id="109"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grpSp>
        <p:nvGrpSpPr>
          <p:cNvPr id="7" name="Group 279"/>
          <p:cNvGrpSpPr/>
          <p:nvPr/>
        </p:nvGrpSpPr>
        <p:grpSpPr>
          <a:xfrm>
            <a:off x="3750035" y="1899397"/>
            <a:ext cx="678703" cy="678698"/>
            <a:chOff x="846989" y="1401020"/>
            <a:chExt cx="877416" cy="877416"/>
          </a:xfrm>
          <a:effectLst/>
        </p:grpSpPr>
        <p:sp>
          <p:nvSpPr>
            <p:cNvPr id="118" name="Teardrop 117"/>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grpSp>
      <p:sp>
        <p:nvSpPr>
          <p:cNvPr id="65" name="TextBox 64"/>
          <p:cNvSpPr txBox="1"/>
          <p:nvPr/>
        </p:nvSpPr>
        <p:spPr>
          <a:xfrm>
            <a:off x="2064895" y="5741859"/>
            <a:ext cx="615553" cy="221599"/>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2931779" y="5741859"/>
            <a:ext cx="615553"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3798662" y="5741859"/>
            <a:ext cx="615553"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Freeform 6"/>
          <p:cNvSpPr/>
          <p:nvPr/>
        </p:nvSpPr>
        <p:spPr bwMode="auto">
          <a:xfrm>
            <a:off x="2242485" y="3027263"/>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Freeform 6"/>
          <p:cNvSpPr/>
          <p:nvPr/>
        </p:nvSpPr>
        <p:spPr bwMode="auto">
          <a:xfrm>
            <a:off x="3998369" y="3027263"/>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6"/>
          <p:cNvSpPr/>
          <p:nvPr/>
        </p:nvSpPr>
        <p:spPr bwMode="auto">
          <a:xfrm>
            <a:off x="1678340" y="3987021"/>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Freeform 6"/>
          <p:cNvSpPr/>
          <p:nvPr/>
        </p:nvSpPr>
        <p:spPr bwMode="auto">
          <a:xfrm>
            <a:off x="3066998" y="2707344"/>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Freeform 6"/>
          <p:cNvSpPr/>
          <p:nvPr/>
        </p:nvSpPr>
        <p:spPr bwMode="auto">
          <a:xfrm>
            <a:off x="4928898" y="3471760"/>
            <a:ext cx="1822613" cy="21148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6" name="Group 279"/>
          <p:cNvGrpSpPr/>
          <p:nvPr/>
        </p:nvGrpSpPr>
        <p:grpSpPr>
          <a:xfrm>
            <a:off x="4577914" y="2232646"/>
            <a:ext cx="678703" cy="678697"/>
            <a:chOff x="846989" y="1401020"/>
            <a:chExt cx="877416" cy="877416"/>
          </a:xfrm>
          <a:effectLst/>
        </p:grpSpPr>
        <p:sp>
          <p:nvSpPr>
            <p:cNvPr id="167" name="Teardrop 166"/>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Oval 16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grpSp>
      <p:grpSp>
        <p:nvGrpSpPr>
          <p:cNvPr id="170" name="Group 279"/>
          <p:cNvGrpSpPr/>
          <p:nvPr/>
        </p:nvGrpSpPr>
        <p:grpSpPr>
          <a:xfrm>
            <a:off x="5506410" y="2639753"/>
            <a:ext cx="678703" cy="678697"/>
            <a:chOff x="846989" y="1401020"/>
            <a:chExt cx="877416" cy="877416"/>
          </a:xfrm>
          <a:effectLst/>
        </p:grpSpPr>
        <p:sp>
          <p:nvSpPr>
            <p:cNvPr id="171" name="Teardrop 170"/>
            <p:cNvSpPr/>
            <p:nvPr/>
          </p:nvSpPr>
          <p:spPr>
            <a:xfrm rot="8100000">
              <a:off x="846989" y="1401020"/>
              <a:ext cx="877416" cy="877416"/>
            </a:xfrm>
            <a:prstGeom prst="teardrop">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Oval 17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grpSp>
      <p:sp>
        <p:nvSpPr>
          <p:cNvPr id="173" name="TextBox 172"/>
          <p:cNvSpPr txBox="1"/>
          <p:nvPr/>
        </p:nvSpPr>
        <p:spPr>
          <a:xfrm>
            <a:off x="4665545" y="5741859"/>
            <a:ext cx="615553"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TextBox 173"/>
          <p:cNvSpPr txBox="1"/>
          <p:nvPr/>
        </p:nvSpPr>
        <p:spPr>
          <a:xfrm>
            <a:off x="5532430" y="5741859"/>
            <a:ext cx="615553"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Rectangle 164"/>
          <p:cNvSpPr/>
          <p:nvPr/>
        </p:nvSpPr>
        <p:spPr>
          <a:xfrm>
            <a:off x="10350845" y="5198226"/>
            <a:ext cx="714939" cy="513217"/>
          </a:xfrm>
          <a:prstGeom prst="rect">
            <a:avLst/>
          </a:prstGeom>
        </p:spPr>
        <p:txBody>
          <a:bodyPr wrap="none" lIns="0" tIns="0" rIns="0" bIns="0">
            <a:spAutoFit/>
          </a:bodyPr>
          <a:lstStyle/>
          <a:p>
            <a:pPr>
              <a:lnSpc>
                <a:spcPct val="120000"/>
              </a:lnSpc>
            </a:pPr>
            <a:r>
              <a:rPr lang="en-US"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169" name="Rectangle 165"/>
          <p:cNvSpPr/>
          <p:nvPr/>
        </p:nvSpPr>
        <p:spPr>
          <a:xfrm>
            <a:off x="10350845" y="4267697"/>
            <a:ext cx="714939" cy="513217"/>
          </a:xfrm>
          <a:prstGeom prst="rect">
            <a:avLst/>
          </a:prstGeom>
        </p:spPr>
        <p:txBody>
          <a:bodyPr wrap="none" lIns="0" tIns="0" rIns="0" bIns="0">
            <a:spAutoFit/>
          </a:bodyPr>
          <a:lstStyle/>
          <a:p>
            <a:pPr>
              <a:lnSpc>
                <a:spcPct val="120000"/>
              </a:lnSpc>
            </a:pPr>
            <a:r>
              <a:rPr 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50%</a:t>
            </a:r>
          </a:p>
        </p:txBody>
      </p:sp>
      <p:grpSp>
        <p:nvGrpSpPr>
          <p:cNvPr id="175" name="Group 87"/>
          <p:cNvGrpSpPr/>
          <p:nvPr/>
        </p:nvGrpSpPr>
        <p:grpSpPr>
          <a:xfrm>
            <a:off x="7009043" y="5097283"/>
            <a:ext cx="3133741" cy="659261"/>
            <a:chOff x="609600" y="2841943"/>
            <a:chExt cx="2660838" cy="559774"/>
          </a:xfrm>
        </p:grpSpPr>
        <p:grpSp>
          <p:nvGrpSpPr>
            <p:cNvPr id="176" name="Group 184"/>
            <p:cNvGrpSpPr/>
            <p:nvPr/>
          </p:nvGrpSpPr>
          <p:grpSpPr>
            <a:xfrm>
              <a:off x="609600" y="2841943"/>
              <a:ext cx="260742" cy="559774"/>
              <a:chOff x="6213475" y="1668463"/>
              <a:chExt cx="227013" cy="487362"/>
            </a:xfrm>
            <a:solidFill>
              <a:schemeClr val="accent1"/>
            </a:solidFill>
          </p:grpSpPr>
          <p:sp>
            <p:nvSpPr>
              <p:cNvPr id="20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7" name="Group 184"/>
            <p:cNvGrpSpPr/>
            <p:nvPr/>
          </p:nvGrpSpPr>
          <p:grpSpPr>
            <a:xfrm>
              <a:off x="876277" y="2841943"/>
              <a:ext cx="260742" cy="559774"/>
              <a:chOff x="6213475" y="1668463"/>
              <a:chExt cx="227013" cy="487362"/>
            </a:xfrm>
            <a:solidFill>
              <a:schemeClr val="accent1"/>
            </a:solidFill>
          </p:grpSpPr>
          <p:sp>
            <p:nvSpPr>
              <p:cNvPr id="20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8" name="Group 184"/>
            <p:cNvGrpSpPr/>
            <p:nvPr/>
          </p:nvGrpSpPr>
          <p:grpSpPr>
            <a:xfrm>
              <a:off x="1142954" y="2841943"/>
              <a:ext cx="260742" cy="559774"/>
              <a:chOff x="6213475" y="1668463"/>
              <a:chExt cx="227013" cy="487362"/>
            </a:xfrm>
            <a:solidFill>
              <a:schemeClr val="accent1"/>
            </a:solidFill>
          </p:grpSpPr>
          <p:sp>
            <p:nvSpPr>
              <p:cNvPr id="20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9" name="Group 184"/>
            <p:cNvGrpSpPr/>
            <p:nvPr/>
          </p:nvGrpSpPr>
          <p:grpSpPr>
            <a:xfrm>
              <a:off x="1409631" y="2841943"/>
              <a:ext cx="260742" cy="559774"/>
              <a:chOff x="6213475" y="1668463"/>
              <a:chExt cx="227013" cy="487362"/>
            </a:xfrm>
            <a:solidFill>
              <a:schemeClr val="accent1"/>
            </a:solidFill>
          </p:grpSpPr>
          <p:sp>
            <p:nvSpPr>
              <p:cNvPr id="198"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0" name="Group 184"/>
            <p:cNvGrpSpPr/>
            <p:nvPr/>
          </p:nvGrpSpPr>
          <p:grpSpPr>
            <a:xfrm>
              <a:off x="1676308" y="2841943"/>
              <a:ext cx="260742" cy="559774"/>
              <a:chOff x="6213475" y="1668463"/>
              <a:chExt cx="227013" cy="487362"/>
            </a:xfrm>
            <a:solidFill>
              <a:schemeClr val="accent1"/>
            </a:solidFill>
          </p:grpSpPr>
          <p:sp>
            <p:nvSpPr>
              <p:cNvPr id="196"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1" name="Group 184"/>
            <p:cNvGrpSpPr/>
            <p:nvPr/>
          </p:nvGrpSpPr>
          <p:grpSpPr>
            <a:xfrm>
              <a:off x="1942985" y="2841943"/>
              <a:ext cx="260742" cy="559774"/>
              <a:chOff x="6213475" y="1668463"/>
              <a:chExt cx="227013" cy="487362"/>
            </a:xfrm>
            <a:solidFill>
              <a:schemeClr val="accent1"/>
            </a:solidFill>
          </p:grpSpPr>
          <p:sp>
            <p:nvSpPr>
              <p:cNvPr id="19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2" name="Group 184"/>
            <p:cNvGrpSpPr/>
            <p:nvPr/>
          </p:nvGrpSpPr>
          <p:grpSpPr>
            <a:xfrm>
              <a:off x="2209662" y="2841943"/>
              <a:ext cx="260742" cy="559774"/>
              <a:chOff x="6213475" y="1668463"/>
              <a:chExt cx="227013" cy="487362"/>
            </a:xfrm>
            <a:solidFill>
              <a:schemeClr val="accent1"/>
            </a:solidFill>
          </p:grpSpPr>
          <p:sp>
            <p:nvSpPr>
              <p:cNvPr id="19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3" name="Group 184"/>
            <p:cNvGrpSpPr/>
            <p:nvPr/>
          </p:nvGrpSpPr>
          <p:grpSpPr>
            <a:xfrm>
              <a:off x="2476339" y="2841943"/>
              <a:ext cx="260742" cy="559774"/>
              <a:chOff x="6213475" y="1668463"/>
              <a:chExt cx="227013" cy="487362"/>
            </a:xfrm>
            <a:solidFill>
              <a:schemeClr val="accent1"/>
            </a:solidFill>
          </p:grpSpPr>
          <p:sp>
            <p:nvSpPr>
              <p:cNvPr id="19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4" name="Group 184"/>
            <p:cNvGrpSpPr/>
            <p:nvPr/>
          </p:nvGrpSpPr>
          <p:grpSpPr>
            <a:xfrm>
              <a:off x="2743016" y="2841943"/>
              <a:ext cx="260742" cy="559774"/>
              <a:chOff x="6213475" y="1668463"/>
              <a:chExt cx="227013" cy="487362"/>
            </a:xfrm>
            <a:solidFill>
              <a:schemeClr val="bg1">
                <a:lumMod val="75000"/>
              </a:schemeClr>
            </a:solidFill>
          </p:grpSpPr>
          <p:sp>
            <p:nvSpPr>
              <p:cNvPr id="188" name="Oval 98"/>
              <p:cNvSpPr>
                <a:spLocks noChangeArrowheads="1"/>
              </p:cNvSpPr>
              <p:nvPr/>
            </p:nvSpPr>
            <p:spPr bwMode="auto">
              <a:xfrm>
                <a:off x="6291263" y="1668463"/>
                <a:ext cx="73025" cy="73025"/>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5" name="Group 184"/>
            <p:cNvGrpSpPr/>
            <p:nvPr/>
          </p:nvGrpSpPr>
          <p:grpSpPr>
            <a:xfrm>
              <a:off x="3009696" y="2841943"/>
              <a:ext cx="260742" cy="559774"/>
              <a:chOff x="6213475" y="1668463"/>
              <a:chExt cx="227013" cy="487362"/>
            </a:xfrm>
            <a:solidFill>
              <a:schemeClr val="bg1">
                <a:lumMod val="75000"/>
              </a:schemeClr>
            </a:solidFill>
          </p:grpSpPr>
          <p:sp>
            <p:nvSpPr>
              <p:cNvPr id="186" name="Oval 98"/>
              <p:cNvSpPr>
                <a:spLocks noChangeArrowheads="1"/>
              </p:cNvSpPr>
              <p:nvPr/>
            </p:nvSpPr>
            <p:spPr bwMode="auto">
              <a:xfrm>
                <a:off x="6291263" y="1668463"/>
                <a:ext cx="73025" cy="73025"/>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06" name="Group 212"/>
          <p:cNvGrpSpPr/>
          <p:nvPr/>
        </p:nvGrpSpPr>
        <p:grpSpPr>
          <a:xfrm>
            <a:off x="7054050" y="4174643"/>
            <a:ext cx="3030666" cy="697708"/>
            <a:chOff x="5932686" y="2855964"/>
            <a:chExt cx="2449314" cy="563870"/>
          </a:xfrm>
        </p:grpSpPr>
        <p:grpSp>
          <p:nvGrpSpPr>
            <p:cNvPr id="207" name="Group 179"/>
            <p:cNvGrpSpPr/>
            <p:nvPr/>
          </p:nvGrpSpPr>
          <p:grpSpPr>
            <a:xfrm>
              <a:off x="5932686" y="2855964"/>
              <a:ext cx="220321" cy="563870"/>
              <a:chOff x="5054600" y="1652588"/>
              <a:chExt cx="187325" cy="479424"/>
            </a:xfrm>
            <a:solidFill>
              <a:schemeClr val="accent4"/>
            </a:solidFill>
          </p:grpSpPr>
          <p:sp>
            <p:nvSpPr>
              <p:cNvPr id="23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6"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8" name="Group 179"/>
            <p:cNvGrpSpPr/>
            <p:nvPr/>
          </p:nvGrpSpPr>
          <p:grpSpPr>
            <a:xfrm>
              <a:off x="6180352" y="2855964"/>
              <a:ext cx="220321" cy="563870"/>
              <a:chOff x="5054600" y="1652588"/>
              <a:chExt cx="187325" cy="479424"/>
            </a:xfrm>
            <a:solidFill>
              <a:schemeClr val="accent4"/>
            </a:solidFill>
          </p:grpSpPr>
          <p:sp>
            <p:nvSpPr>
              <p:cNvPr id="23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4"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9" name="Group 179"/>
            <p:cNvGrpSpPr/>
            <p:nvPr/>
          </p:nvGrpSpPr>
          <p:grpSpPr>
            <a:xfrm>
              <a:off x="6428018" y="2855964"/>
              <a:ext cx="220321" cy="563870"/>
              <a:chOff x="5054600" y="1652588"/>
              <a:chExt cx="187325" cy="479424"/>
            </a:xfrm>
            <a:solidFill>
              <a:schemeClr val="accent4"/>
            </a:solidFill>
          </p:grpSpPr>
          <p:sp>
            <p:nvSpPr>
              <p:cNvPr id="23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2"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0" name="Group 179"/>
            <p:cNvGrpSpPr/>
            <p:nvPr/>
          </p:nvGrpSpPr>
          <p:grpSpPr>
            <a:xfrm>
              <a:off x="6675684" y="2855964"/>
              <a:ext cx="220321" cy="563870"/>
              <a:chOff x="5054600" y="1652588"/>
              <a:chExt cx="187325" cy="479424"/>
            </a:xfrm>
            <a:solidFill>
              <a:schemeClr val="accent4"/>
            </a:solidFill>
          </p:grpSpPr>
          <p:sp>
            <p:nvSpPr>
              <p:cNvPr id="22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0"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1" name="Group 179"/>
            <p:cNvGrpSpPr/>
            <p:nvPr/>
          </p:nvGrpSpPr>
          <p:grpSpPr>
            <a:xfrm>
              <a:off x="6923350" y="2855964"/>
              <a:ext cx="220321" cy="563870"/>
              <a:chOff x="5054600" y="1652588"/>
              <a:chExt cx="187325" cy="479424"/>
            </a:xfrm>
            <a:solidFill>
              <a:schemeClr val="accent4"/>
            </a:solidFill>
          </p:grpSpPr>
          <p:sp>
            <p:nvSpPr>
              <p:cNvPr id="22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8"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2" name="Group 179"/>
            <p:cNvGrpSpPr/>
            <p:nvPr/>
          </p:nvGrpSpPr>
          <p:grpSpPr>
            <a:xfrm>
              <a:off x="7171017" y="2855964"/>
              <a:ext cx="220321" cy="563870"/>
              <a:chOff x="5054600" y="1652588"/>
              <a:chExt cx="187325" cy="479424"/>
            </a:xfrm>
            <a:solidFill>
              <a:schemeClr val="bg1">
                <a:lumMod val="75000"/>
              </a:schemeClr>
            </a:solidFill>
          </p:grpSpPr>
          <p:sp>
            <p:nvSpPr>
              <p:cNvPr id="22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6"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3" name="Group 179"/>
            <p:cNvGrpSpPr/>
            <p:nvPr/>
          </p:nvGrpSpPr>
          <p:grpSpPr>
            <a:xfrm>
              <a:off x="7418683" y="2855964"/>
              <a:ext cx="220321" cy="563870"/>
              <a:chOff x="5054600" y="1652588"/>
              <a:chExt cx="187325" cy="479424"/>
            </a:xfrm>
            <a:solidFill>
              <a:schemeClr val="bg1">
                <a:lumMod val="75000"/>
              </a:schemeClr>
            </a:solidFill>
          </p:grpSpPr>
          <p:sp>
            <p:nvSpPr>
              <p:cNvPr id="22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4"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4" name="Group 179"/>
            <p:cNvGrpSpPr/>
            <p:nvPr/>
          </p:nvGrpSpPr>
          <p:grpSpPr>
            <a:xfrm>
              <a:off x="7666349" y="2855964"/>
              <a:ext cx="220321" cy="563870"/>
              <a:chOff x="5054600" y="1652588"/>
              <a:chExt cx="187325" cy="479424"/>
            </a:xfrm>
            <a:solidFill>
              <a:schemeClr val="bg1">
                <a:lumMod val="75000"/>
              </a:schemeClr>
            </a:solidFill>
          </p:grpSpPr>
          <p:sp>
            <p:nvSpPr>
              <p:cNvPr id="22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2"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5" name="Group 179"/>
            <p:cNvGrpSpPr/>
            <p:nvPr/>
          </p:nvGrpSpPr>
          <p:grpSpPr>
            <a:xfrm>
              <a:off x="7914015" y="2855964"/>
              <a:ext cx="220321" cy="563870"/>
              <a:chOff x="5054600" y="1652588"/>
              <a:chExt cx="187325" cy="479424"/>
            </a:xfrm>
            <a:solidFill>
              <a:schemeClr val="bg1">
                <a:lumMod val="75000"/>
              </a:schemeClr>
            </a:solidFill>
          </p:grpSpPr>
          <p:sp>
            <p:nvSpPr>
              <p:cNvPr id="21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0"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6" name="Group 179"/>
            <p:cNvGrpSpPr/>
            <p:nvPr/>
          </p:nvGrpSpPr>
          <p:grpSpPr>
            <a:xfrm>
              <a:off x="8161679" y="2855964"/>
              <a:ext cx="220321" cy="563870"/>
              <a:chOff x="5054600" y="1652588"/>
              <a:chExt cx="187325" cy="479424"/>
            </a:xfrm>
            <a:solidFill>
              <a:schemeClr val="bg1">
                <a:lumMod val="75000"/>
              </a:schemeClr>
            </a:solidFill>
          </p:grpSpPr>
          <p:sp>
            <p:nvSpPr>
              <p:cNvPr id="21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8"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37" name="TextBox 228"/>
          <p:cNvSpPr txBox="1"/>
          <p:nvPr/>
        </p:nvSpPr>
        <p:spPr>
          <a:xfrm>
            <a:off x="7749855" y="2547483"/>
            <a:ext cx="3527513" cy="429605"/>
          </a:xfrm>
          <a:prstGeom prst="rect">
            <a:avLst/>
          </a:prstGeom>
          <a:noFill/>
        </p:spPr>
        <p:txBody>
          <a:bodyPr wrap="square" lIns="0" tIns="0" rIns="0" bIns="0" rtlCol="0">
            <a:spAutoFit/>
          </a:bodyPr>
          <a:lstStyle/>
          <a:p>
            <a:pPr defTabSz="111696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238" name="TextBox 229"/>
          <p:cNvSpPr txBox="1"/>
          <p:nvPr/>
        </p:nvSpPr>
        <p:spPr>
          <a:xfrm>
            <a:off x="7033656" y="2196931"/>
            <a:ext cx="1883658" cy="258532"/>
          </a:xfrm>
          <a:prstGeom prst="rect">
            <a:avLst/>
          </a:prstGeom>
          <a:noFill/>
        </p:spPr>
        <p:txBody>
          <a:bodyPr wrap="square" lIns="0" tIns="0" rIns="0" bIns="0" rtlCol="0" anchor="t">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9" name="Rectangle 230"/>
          <p:cNvSpPr/>
          <p:nvPr/>
        </p:nvSpPr>
        <p:spPr>
          <a:xfrm>
            <a:off x="7011955" y="2537846"/>
            <a:ext cx="714939" cy="513217"/>
          </a:xfrm>
          <a:prstGeom prst="rect">
            <a:avLst/>
          </a:prstGeom>
        </p:spPr>
        <p:txBody>
          <a:bodyPr wrap="none" lIns="0" tIns="0" rIns="0" bIns="0">
            <a:spAutoFit/>
          </a:bodyPr>
          <a:lstStyle/>
          <a:p>
            <a:pPr>
              <a:lnSpc>
                <a:spcPct val="120000"/>
              </a:lnSpc>
            </a:pPr>
            <a:r>
              <a:rPr 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240" name="TextBox 231"/>
          <p:cNvSpPr txBox="1"/>
          <p:nvPr/>
        </p:nvSpPr>
        <p:spPr>
          <a:xfrm>
            <a:off x="7011955" y="3295994"/>
            <a:ext cx="4265413" cy="578235"/>
          </a:xfrm>
          <a:prstGeom prst="rect">
            <a:avLst/>
          </a:prstGeom>
          <a:noFill/>
        </p:spPr>
        <p:txBody>
          <a:bodyPr wrap="square" lIns="0" tIns="0" rIns="0" bIns="0" rtlCol="0">
            <a:spAutoFit/>
          </a:bodyPr>
          <a:lstStyle/>
          <a:p>
            <a:pPr defTabSz="111696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103"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163"/>
                                        </p:tgtEl>
                                        <p:attrNameLst>
                                          <p:attrName>style.visibility</p:attrName>
                                        </p:attrNameLst>
                                      </p:cBhvr>
                                      <p:to>
                                        <p:strVal val="visible"/>
                                      </p:to>
                                    </p:set>
                                    <p:anim calcmode="lin" valueType="num">
                                      <p:cBhvr additive="base">
                                        <p:cTn id="11" dur="500" fill="hold"/>
                                        <p:tgtEl>
                                          <p:spTgt spid="163"/>
                                        </p:tgtEl>
                                        <p:attrNameLst>
                                          <p:attrName>ppt_x</p:attrName>
                                        </p:attrNameLst>
                                      </p:cBhvr>
                                      <p:tavLst>
                                        <p:tav tm="0">
                                          <p:val>
                                            <p:strVal val="#ppt_x"/>
                                          </p:val>
                                        </p:tav>
                                        <p:tav tm="100000">
                                          <p:val>
                                            <p:strVal val="#ppt_x"/>
                                          </p:val>
                                        </p:tav>
                                      </p:tavLst>
                                    </p:anim>
                                    <p:anim calcmode="lin" valueType="num">
                                      <p:cBhvr additive="base">
                                        <p:cTn id="12" dur="500" fill="hold"/>
                                        <p:tgtEl>
                                          <p:spTgt spid="16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down)">
                                      <p:cBhvr>
                                        <p:cTn id="22" dur="500"/>
                                        <p:tgtEl>
                                          <p:spTgt spid="65"/>
                                        </p:tgtEl>
                                      </p:cBhvr>
                                    </p:animEffect>
                                  </p:childTnLst>
                                </p:cTn>
                              </p:par>
                            </p:childTnLst>
                          </p:cTn>
                        </p:par>
                        <p:par>
                          <p:cTn id="23" fill="hold">
                            <p:stCondLst>
                              <p:cond delay="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161"/>
                                        </p:tgtEl>
                                        <p:attrNameLst>
                                          <p:attrName>style.visibility</p:attrName>
                                        </p:attrNameLst>
                                      </p:cBhvr>
                                      <p:to>
                                        <p:strVal val="visible"/>
                                      </p:to>
                                    </p:set>
                                    <p:anim calcmode="lin" valueType="num">
                                      <p:cBhvr additive="base">
                                        <p:cTn id="26" dur="500" fill="hold"/>
                                        <p:tgtEl>
                                          <p:spTgt spid="161"/>
                                        </p:tgtEl>
                                        <p:attrNameLst>
                                          <p:attrName>ppt_x</p:attrName>
                                        </p:attrNameLst>
                                      </p:cBhvr>
                                      <p:tavLst>
                                        <p:tav tm="0">
                                          <p:val>
                                            <p:strVal val="#ppt_x"/>
                                          </p:val>
                                        </p:tav>
                                        <p:tav tm="100000">
                                          <p:val>
                                            <p:strVal val="#ppt_x"/>
                                          </p:val>
                                        </p:tav>
                                      </p:tavLst>
                                    </p:anim>
                                    <p:anim calcmode="lin" valueType="num">
                                      <p:cBhvr additive="base">
                                        <p:cTn id="27" dur="500" fill="hold"/>
                                        <p:tgtEl>
                                          <p:spTgt spid="161"/>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1" accel="50000" decel="5000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down)">
                                      <p:cBhvr>
                                        <p:cTn id="37" dur="500"/>
                                        <p:tgtEl>
                                          <p:spTgt spid="73"/>
                                        </p:tgtEl>
                                      </p:cBhvr>
                                    </p:animEffect>
                                  </p:childTnLst>
                                </p:cTn>
                              </p:par>
                            </p:childTnLst>
                          </p:cTn>
                        </p:par>
                        <p:par>
                          <p:cTn id="38" fill="hold">
                            <p:stCondLst>
                              <p:cond delay="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4"/>
                                        </p:tgtEl>
                                        <p:attrNameLst>
                                          <p:attrName>style.visibility</p:attrName>
                                        </p:attrNameLst>
                                      </p:cBhvr>
                                      <p:to>
                                        <p:strVal val="visible"/>
                                      </p:to>
                                    </p:set>
                                    <p:anim calcmode="lin" valueType="num">
                                      <p:cBhvr additive="base">
                                        <p:cTn id="41" dur="500" fill="hold"/>
                                        <p:tgtEl>
                                          <p:spTgt spid="164"/>
                                        </p:tgtEl>
                                        <p:attrNameLst>
                                          <p:attrName>ppt_x</p:attrName>
                                        </p:attrNameLst>
                                      </p:cBhvr>
                                      <p:tavLst>
                                        <p:tav tm="0">
                                          <p:val>
                                            <p:strVal val="#ppt_x"/>
                                          </p:val>
                                        </p:tav>
                                        <p:tav tm="100000">
                                          <p:val>
                                            <p:strVal val="#ppt_x"/>
                                          </p:val>
                                        </p:tav>
                                      </p:tavLst>
                                    </p:anim>
                                    <p:anim calcmode="lin" valueType="num">
                                      <p:cBhvr additive="base">
                                        <p:cTn id="42" dur="500" fill="hold"/>
                                        <p:tgtEl>
                                          <p:spTgt spid="164"/>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2" presetClass="entr" presetSubtype="1" accel="50000" decel="5000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wipe(down)">
                                      <p:cBhvr>
                                        <p:cTn id="52" dur="500"/>
                                        <p:tgtEl>
                                          <p:spTgt spid="77"/>
                                        </p:tgtEl>
                                      </p:cBhvr>
                                    </p:animEffect>
                                  </p:childTnLst>
                                </p:cTn>
                              </p:par>
                            </p:childTnLst>
                          </p:cTn>
                        </p:par>
                        <p:par>
                          <p:cTn id="53" fill="hold">
                            <p:stCondLst>
                              <p:cond delay="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62"/>
                                        </p:tgtEl>
                                        <p:attrNameLst>
                                          <p:attrName>style.visibility</p:attrName>
                                        </p:attrNameLst>
                                      </p:cBhvr>
                                      <p:to>
                                        <p:strVal val="visible"/>
                                      </p:to>
                                    </p:set>
                                    <p:anim calcmode="lin" valueType="num">
                                      <p:cBhvr additive="base">
                                        <p:cTn id="56" dur="500" fill="hold"/>
                                        <p:tgtEl>
                                          <p:spTgt spid="162"/>
                                        </p:tgtEl>
                                        <p:attrNameLst>
                                          <p:attrName>ppt_x</p:attrName>
                                        </p:attrNameLst>
                                      </p:cBhvr>
                                      <p:tavLst>
                                        <p:tav tm="0">
                                          <p:val>
                                            <p:strVal val="#ppt_x"/>
                                          </p:val>
                                        </p:tav>
                                        <p:tav tm="100000">
                                          <p:val>
                                            <p:strVal val="#ppt_x"/>
                                          </p:val>
                                        </p:tav>
                                      </p:tavLst>
                                    </p:anim>
                                    <p:anim calcmode="lin" valueType="num">
                                      <p:cBhvr additive="base">
                                        <p:cTn id="57" dur="500" fill="hold"/>
                                        <p:tgtEl>
                                          <p:spTgt spid="162"/>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2" presetClass="entr" presetSubtype="1" accel="50000" decel="50000" fill="hold" nodeType="afterEffect">
                                  <p:stCondLst>
                                    <p:cond delay="0"/>
                                  </p:stCondLst>
                                  <p:childTnLst>
                                    <p:set>
                                      <p:cBhvr>
                                        <p:cTn id="60" dur="1" fill="hold">
                                          <p:stCondLst>
                                            <p:cond delay="0"/>
                                          </p:stCondLst>
                                        </p:cTn>
                                        <p:tgtEl>
                                          <p:spTgt spid="166"/>
                                        </p:tgtEl>
                                        <p:attrNameLst>
                                          <p:attrName>style.visibility</p:attrName>
                                        </p:attrNameLst>
                                      </p:cBhvr>
                                      <p:to>
                                        <p:strVal val="visible"/>
                                      </p:to>
                                    </p:set>
                                    <p:anim calcmode="lin" valueType="num">
                                      <p:cBhvr additive="base">
                                        <p:cTn id="61" dur="500" fill="hold"/>
                                        <p:tgtEl>
                                          <p:spTgt spid="166"/>
                                        </p:tgtEl>
                                        <p:attrNameLst>
                                          <p:attrName>ppt_x</p:attrName>
                                        </p:attrNameLst>
                                      </p:cBhvr>
                                      <p:tavLst>
                                        <p:tav tm="0">
                                          <p:val>
                                            <p:strVal val="#ppt_x"/>
                                          </p:val>
                                        </p:tav>
                                        <p:tav tm="100000">
                                          <p:val>
                                            <p:strVal val="#ppt_x"/>
                                          </p:val>
                                        </p:tav>
                                      </p:tavLst>
                                    </p:anim>
                                    <p:anim calcmode="lin" valueType="num">
                                      <p:cBhvr additive="base">
                                        <p:cTn id="62" dur="500" fill="hold"/>
                                        <p:tgtEl>
                                          <p:spTgt spid="166"/>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3"/>
                                        </p:tgtEl>
                                        <p:attrNameLst>
                                          <p:attrName>style.visibility</p:attrName>
                                        </p:attrNameLst>
                                      </p:cBhvr>
                                      <p:to>
                                        <p:strVal val="visible"/>
                                      </p:to>
                                    </p:set>
                                    <p:animEffect transition="in" filter="wipe(down)">
                                      <p:cBhvr>
                                        <p:cTn id="67" dur="500"/>
                                        <p:tgtEl>
                                          <p:spTgt spid="173"/>
                                        </p:tgtEl>
                                      </p:cBhvr>
                                    </p:animEffect>
                                  </p:childTnLst>
                                </p:cTn>
                              </p:par>
                            </p:childTnLst>
                          </p:cTn>
                        </p:par>
                        <p:par>
                          <p:cTn id="68" fill="hold">
                            <p:stCondLst>
                              <p:cond delay="500"/>
                            </p:stCondLst>
                            <p:childTnLst>
                              <p:par>
                                <p:cTn id="69" presetID="2" presetClass="entr" presetSubtype="4" accel="50000" decel="50000" fill="hold" grpId="0" nodeType="afterEffect">
                                  <p:stCondLst>
                                    <p:cond delay="0"/>
                                  </p:stCondLst>
                                  <p:childTnLst>
                                    <p:set>
                                      <p:cBhvr>
                                        <p:cTn id="70" dur="1" fill="hold">
                                          <p:stCondLst>
                                            <p:cond delay="0"/>
                                          </p:stCondLst>
                                        </p:cTn>
                                        <p:tgtEl>
                                          <p:spTgt spid="165"/>
                                        </p:tgtEl>
                                        <p:attrNameLst>
                                          <p:attrName>style.visibility</p:attrName>
                                        </p:attrNameLst>
                                      </p:cBhvr>
                                      <p:to>
                                        <p:strVal val="visible"/>
                                      </p:to>
                                    </p:set>
                                    <p:anim calcmode="lin" valueType="num">
                                      <p:cBhvr additive="base">
                                        <p:cTn id="71" dur="500" fill="hold"/>
                                        <p:tgtEl>
                                          <p:spTgt spid="165"/>
                                        </p:tgtEl>
                                        <p:attrNameLst>
                                          <p:attrName>ppt_x</p:attrName>
                                        </p:attrNameLst>
                                      </p:cBhvr>
                                      <p:tavLst>
                                        <p:tav tm="0">
                                          <p:val>
                                            <p:strVal val="#ppt_x"/>
                                          </p:val>
                                        </p:tav>
                                        <p:tav tm="100000">
                                          <p:val>
                                            <p:strVal val="#ppt_x"/>
                                          </p:val>
                                        </p:tav>
                                      </p:tavLst>
                                    </p:anim>
                                    <p:anim calcmode="lin" valueType="num">
                                      <p:cBhvr additive="base">
                                        <p:cTn id="72" dur="500" fill="hold"/>
                                        <p:tgtEl>
                                          <p:spTgt spid="165"/>
                                        </p:tgtEl>
                                        <p:attrNameLst>
                                          <p:attrName>ppt_y</p:attrName>
                                        </p:attrNameLst>
                                      </p:cBhvr>
                                      <p:tavLst>
                                        <p:tav tm="0">
                                          <p:val>
                                            <p:strVal val="1+#ppt_h/2"/>
                                          </p:val>
                                        </p:tav>
                                        <p:tav tm="100000">
                                          <p:val>
                                            <p:strVal val="#ppt_y"/>
                                          </p:val>
                                        </p:tav>
                                      </p:tavLst>
                                    </p:anim>
                                  </p:childTnLst>
                                </p:cTn>
                              </p:par>
                            </p:childTnLst>
                          </p:cTn>
                        </p:par>
                        <p:par>
                          <p:cTn id="73" fill="hold">
                            <p:stCondLst>
                              <p:cond delay="1000"/>
                            </p:stCondLst>
                            <p:childTnLst>
                              <p:par>
                                <p:cTn id="74" presetID="2" presetClass="entr" presetSubtype="1" accel="50000" decel="50000" fill="hold" nodeType="afterEffect">
                                  <p:stCondLst>
                                    <p:cond delay="0"/>
                                  </p:stCondLst>
                                  <p:childTnLst>
                                    <p:set>
                                      <p:cBhvr>
                                        <p:cTn id="75" dur="1" fill="hold">
                                          <p:stCondLst>
                                            <p:cond delay="0"/>
                                          </p:stCondLst>
                                        </p:cTn>
                                        <p:tgtEl>
                                          <p:spTgt spid="170"/>
                                        </p:tgtEl>
                                        <p:attrNameLst>
                                          <p:attrName>style.visibility</p:attrName>
                                        </p:attrNameLst>
                                      </p:cBhvr>
                                      <p:to>
                                        <p:strVal val="visible"/>
                                      </p:to>
                                    </p:set>
                                    <p:anim calcmode="lin" valueType="num">
                                      <p:cBhvr additive="base">
                                        <p:cTn id="76" dur="500" fill="hold"/>
                                        <p:tgtEl>
                                          <p:spTgt spid="170"/>
                                        </p:tgtEl>
                                        <p:attrNameLst>
                                          <p:attrName>ppt_x</p:attrName>
                                        </p:attrNameLst>
                                      </p:cBhvr>
                                      <p:tavLst>
                                        <p:tav tm="0">
                                          <p:val>
                                            <p:strVal val="#ppt_x"/>
                                          </p:val>
                                        </p:tav>
                                        <p:tav tm="100000">
                                          <p:val>
                                            <p:strVal val="#ppt_x"/>
                                          </p:val>
                                        </p:tav>
                                      </p:tavLst>
                                    </p:anim>
                                    <p:anim calcmode="lin" valueType="num">
                                      <p:cBhvr additive="base">
                                        <p:cTn id="77" dur="500" fill="hold"/>
                                        <p:tgtEl>
                                          <p:spTgt spid="170"/>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74"/>
                                        </p:tgtEl>
                                        <p:attrNameLst>
                                          <p:attrName>style.visibility</p:attrName>
                                        </p:attrNameLst>
                                      </p:cBhvr>
                                      <p:to>
                                        <p:strVal val="visible"/>
                                      </p:to>
                                    </p:set>
                                    <p:animEffect transition="in" filter="wipe(down)">
                                      <p:cBhvr>
                                        <p:cTn id="82" dur="500"/>
                                        <p:tgtEl>
                                          <p:spTgt spid="174"/>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38"/>
                                        </p:tgtEl>
                                        <p:attrNameLst>
                                          <p:attrName>style.visibility</p:attrName>
                                        </p:attrNameLst>
                                      </p:cBhvr>
                                      <p:to>
                                        <p:strVal val="visible"/>
                                      </p:to>
                                    </p:set>
                                    <p:animEffect transition="in" filter="wipe(left)">
                                      <p:cBhvr>
                                        <p:cTn id="86" dur="500"/>
                                        <p:tgtEl>
                                          <p:spTgt spid="238"/>
                                        </p:tgtEl>
                                      </p:cBhvr>
                                    </p:animEffect>
                                  </p:childTnLst>
                                </p:cTn>
                              </p:par>
                            </p:childTnLst>
                          </p:cTn>
                        </p:par>
                        <p:par>
                          <p:cTn id="87" fill="hold">
                            <p:stCondLst>
                              <p:cond delay="1000"/>
                            </p:stCondLst>
                            <p:childTnLst>
                              <p:par>
                                <p:cTn id="88" presetID="22" presetClass="entr" presetSubtype="4" fill="hold" grpId="0" nodeType="afterEffect">
                                  <p:stCondLst>
                                    <p:cond delay="0"/>
                                  </p:stCondLst>
                                  <p:childTnLst>
                                    <p:set>
                                      <p:cBhvr>
                                        <p:cTn id="89" dur="1" fill="hold">
                                          <p:stCondLst>
                                            <p:cond delay="0"/>
                                          </p:stCondLst>
                                        </p:cTn>
                                        <p:tgtEl>
                                          <p:spTgt spid="239"/>
                                        </p:tgtEl>
                                        <p:attrNameLst>
                                          <p:attrName>style.visibility</p:attrName>
                                        </p:attrNameLst>
                                      </p:cBhvr>
                                      <p:to>
                                        <p:strVal val="visible"/>
                                      </p:to>
                                    </p:set>
                                    <p:animEffect transition="in" filter="wipe(down)">
                                      <p:cBhvr>
                                        <p:cTn id="90" dur="500"/>
                                        <p:tgtEl>
                                          <p:spTgt spid="239"/>
                                        </p:tgtEl>
                                      </p:cBhvr>
                                    </p:animEffect>
                                  </p:childTnLst>
                                </p:cTn>
                              </p:par>
                            </p:childTnLst>
                          </p:cTn>
                        </p:par>
                        <p:par>
                          <p:cTn id="91" fill="hold">
                            <p:stCondLst>
                              <p:cond delay="1500"/>
                            </p:stCondLst>
                            <p:childTnLst>
                              <p:par>
                                <p:cTn id="92" presetID="22" presetClass="entr" presetSubtype="8" fill="hold" grpId="0" nodeType="afterEffect">
                                  <p:stCondLst>
                                    <p:cond delay="0"/>
                                  </p:stCondLst>
                                  <p:childTnLst>
                                    <p:set>
                                      <p:cBhvr>
                                        <p:cTn id="93" dur="1" fill="hold">
                                          <p:stCondLst>
                                            <p:cond delay="0"/>
                                          </p:stCondLst>
                                        </p:cTn>
                                        <p:tgtEl>
                                          <p:spTgt spid="237"/>
                                        </p:tgtEl>
                                        <p:attrNameLst>
                                          <p:attrName>style.visibility</p:attrName>
                                        </p:attrNameLst>
                                      </p:cBhvr>
                                      <p:to>
                                        <p:strVal val="visible"/>
                                      </p:to>
                                    </p:set>
                                    <p:animEffect transition="in" filter="wipe(left)">
                                      <p:cBhvr>
                                        <p:cTn id="94" dur="500"/>
                                        <p:tgtEl>
                                          <p:spTgt spid="237"/>
                                        </p:tgtEl>
                                      </p:cBhvr>
                                    </p:animEffect>
                                  </p:childTnLst>
                                </p:cTn>
                              </p:par>
                            </p:childTnLst>
                          </p:cTn>
                        </p:par>
                        <p:par>
                          <p:cTn id="95" fill="hold">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240"/>
                                        </p:tgtEl>
                                        <p:attrNameLst>
                                          <p:attrName>style.visibility</p:attrName>
                                        </p:attrNameLst>
                                      </p:cBhvr>
                                      <p:to>
                                        <p:strVal val="visible"/>
                                      </p:to>
                                    </p:set>
                                    <p:animEffect transition="in" filter="wipe(left)">
                                      <p:cBhvr>
                                        <p:cTn id="98" dur="500"/>
                                        <p:tgtEl>
                                          <p:spTgt spid="240"/>
                                        </p:tgtEl>
                                      </p:cBhvr>
                                    </p:animEffect>
                                  </p:childTnLst>
                                </p:cTn>
                              </p:par>
                            </p:childTnLst>
                          </p:cTn>
                        </p:par>
                        <p:par>
                          <p:cTn id="99" fill="hold">
                            <p:stCondLst>
                              <p:cond delay="2500"/>
                            </p:stCondLst>
                            <p:childTnLst>
                              <p:par>
                                <p:cTn id="100" presetID="22" presetClass="entr" presetSubtype="4" fill="hold" nodeType="afterEffect">
                                  <p:stCondLst>
                                    <p:cond delay="0"/>
                                  </p:stCondLst>
                                  <p:childTnLst>
                                    <p:set>
                                      <p:cBhvr>
                                        <p:cTn id="101" dur="1" fill="hold">
                                          <p:stCondLst>
                                            <p:cond delay="0"/>
                                          </p:stCondLst>
                                        </p:cTn>
                                        <p:tgtEl>
                                          <p:spTgt spid="206"/>
                                        </p:tgtEl>
                                        <p:attrNameLst>
                                          <p:attrName>style.visibility</p:attrName>
                                        </p:attrNameLst>
                                      </p:cBhvr>
                                      <p:to>
                                        <p:strVal val="visible"/>
                                      </p:to>
                                    </p:set>
                                    <p:animEffect transition="in" filter="wipe(down)">
                                      <p:cBhvr>
                                        <p:cTn id="102" dur="500"/>
                                        <p:tgtEl>
                                          <p:spTgt spid="206"/>
                                        </p:tgtEl>
                                      </p:cBhvr>
                                    </p:animEffect>
                                  </p:childTnLst>
                                </p:cTn>
                              </p:par>
                            </p:childTnLst>
                          </p:cTn>
                        </p:par>
                        <p:par>
                          <p:cTn id="103" fill="hold">
                            <p:stCondLst>
                              <p:cond delay="3000"/>
                            </p:stCondLst>
                            <p:childTnLst>
                              <p:par>
                                <p:cTn id="104" presetID="22" presetClass="entr" presetSubtype="4" fill="hold" grpId="0" nodeType="afterEffect">
                                  <p:stCondLst>
                                    <p:cond delay="0"/>
                                  </p:stCondLst>
                                  <p:childTnLst>
                                    <p:set>
                                      <p:cBhvr>
                                        <p:cTn id="105" dur="1" fill="hold">
                                          <p:stCondLst>
                                            <p:cond delay="0"/>
                                          </p:stCondLst>
                                        </p:cTn>
                                        <p:tgtEl>
                                          <p:spTgt spid="169"/>
                                        </p:tgtEl>
                                        <p:attrNameLst>
                                          <p:attrName>style.visibility</p:attrName>
                                        </p:attrNameLst>
                                      </p:cBhvr>
                                      <p:to>
                                        <p:strVal val="visible"/>
                                      </p:to>
                                    </p:set>
                                    <p:animEffect transition="in" filter="wipe(down)">
                                      <p:cBhvr>
                                        <p:cTn id="106" dur="500"/>
                                        <p:tgtEl>
                                          <p:spTgt spid="169"/>
                                        </p:tgtEl>
                                      </p:cBhvr>
                                    </p:animEffect>
                                  </p:childTnLst>
                                </p:cTn>
                              </p:par>
                            </p:childTnLst>
                          </p:cTn>
                        </p:par>
                        <p:par>
                          <p:cTn id="107" fill="hold">
                            <p:stCondLst>
                              <p:cond delay="3500"/>
                            </p:stCondLst>
                            <p:childTnLst>
                              <p:par>
                                <p:cTn id="108" presetID="22" presetClass="entr" presetSubtype="4" fill="hold" nodeType="afterEffect">
                                  <p:stCondLst>
                                    <p:cond delay="0"/>
                                  </p:stCondLst>
                                  <p:childTnLst>
                                    <p:set>
                                      <p:cBhvr>
                                        <p:cTn id="109" dur="1" fill="hold">
                                          <p:stCondLst>
                                            <p:cond delay="0"/>
                                          </p:stCondLst>
                                        </p:cTn>
                                        <p:tgtEl>
                                          <p:spTgt spid="175"/>
                                        </p:tgtEl>
                                        <p:attrNameLst>
                                          <p:attrName>style.visibility</p:attrName>
                                        </p:attrNameLst>
                                      </p:cBhvr>
                                      <p:to>
                                        <p:strVal val="visible"/>
                                      </p:to>
                                    </p:set>
                                    <p:animEffect transition="in" filter="wipe(down)">
                                      <p:cBhvr>
                                        <p:cTn id="110" dur="500"/>
                                        <p:tgtEl>
                                          <p:spTgt spid="175"/>
                                        </p:tgtEl>
                                      </p:cBhvr>
                                    </p:animEffect>
                                  </p:childTnLst>
                                </p:cTn>
                              </p:par>
                            </p:childTnLst>
                          </p:cTn>
                        </p:par>
                        <p:par>
                          <p:cTn id="111" fill="hold">
                            <p:stCondLst>
                              <p:cond delay="4000"/>
                            </p:stCondLst>
                            <p:childTnLst>
                              <p:par>
                                <p:cTn id="112" presetID="22" presetClass="entr" presetSubtype="4" fill="hold" grpId="0" nodeType="afterEffect">
                                  <p:stCondLst>
                                    <p:cond delay="0"/>
                                  </p:stCondLst>
                                  <p:childTnLst>
                                    <p:set>
                                      <p:cBhvr>
                                        <p:cTn id="113" dur="1" fill="hold">
                                          <p:stCondLst>
                                            <p:cond delay="0"/>
                                          </p:stCondLst>
                                        </p:cTn>
                                        <p:tgtEl>
                                          <p:spTgt spid="157"/>
                                        </p:tgtEl>
                                        <p:attrNameLst>
                                          <p:attrName>style.visibility</p:attrName>
                                        </p:attrNameLst>
                                      </p:cBhvr>
                                      <p:to>
                                        <p:strVal val="visible"/>
                                      </p:to>
                                    </p:set>
                                    <p:animEffect transition="in" filter="wipe(down)">
                                      <p:cBhvr>
                                        <p:cTn id="114"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3" grpId="0"/>
      <p:bldP spid="77" grpId="0"/>
      <p:bldP spid="161" grpId="0" animBg="1"/>
      <p:bldP spid="162" grpId="0" animBg="1"/>
      <p:bldP spid="163" grpId="0" animBg="1"/>
      <p:bldP spid="164" grpId="0" animBg="1"/>
      <p:bldP spid="165" grpId="0" animBg="1"/>
      <p:bldP spid="173" grpId="0"/>
      <p:bldP spid="174" grpId="0"/>
      <p:bldP spid="157" grpId="0"/>
      <p:bldP spid="169" grpId="0"/>
      <p:bldP spid="237" grpId="0"/>
      <p:bldP spid="238" grpId="0"/>
      <p:bldP spid="239" grpId="0"/>
      <p:bldP spid="2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4"/>
          <p:cNvGrpSpPr>
            <a:grpSpLocks noChangeAspect="1"/>
          </p:cNvGrpSpPr>
          <p:nvPr/>
        </p:nvGrpSpPr>
        <p:grpSpPr bwMode="auto">
          <a:xfrm>
            <a:off x="4316280" y="2793515"/>
            <a:ext cx="4249756" cy="3300520"/>
            <a:chOff x="2329" y="786"/>
            <a:chExt cx="3022" cy="2347"/>
          </a:xfrm>
        </p:grpSpPr>
        <p:sp>
          <p:nvSpPr>
            <p:cNvPr id="16" name="Freeform 5"/>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 Placeholder 7"/>
          <p:cNvSpPr txBox="1"/>
          <p:nvPr/>
        </p:nvSpPr>
        <p:spPr>
          <a:xfrm>
            <a:off x="2819533" y="1987245"/>
            <a:ext cx="1368594" cy="357779"/>
          </a:xfrm>
          <a:prstGeom prst="rect">
            <a:avLst/>
          </a:prstGeom>
        </p:spPr>
        <p:txBody>
          <a:bodyPr vert="horz" lIns="0" tIns="103884" rIns="0" bIns="103884"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2"/>
          <p:cNvSpPr txBox="1"/>
          <p:nvPr/>
        </p:nvSpPr>
        <p:spPr>
          <a:xfrm>
            <a:off x="1811419" y="2443352"/>
            <a:ext cx="2376707" cy="628444"/>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23" name="Rounded Rectangle 11"/>
          <p:cNvSpPr>
            <a:spLocks noChangeAspect="1"/>
          </p:cNvSpPr>
          <p:nvPr/>
        </p:nvSpPr>
        <p:spPr>
          <a:xfrm>
            <a:off x="4388846" y="2149280"/>
            <a:ext cx="759275" cy="76001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7"/>
          <p:cNvSpPr txBox="1"/>
          <p:nvPr/>
        </p:nvSpPr>
        <p:spPr>
          <a:xfrm>
            <a:off x="4449727"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01</a:t>
            </a:r>
          </a:p>
        </p:txBody>
      </p:sp>
      <p:sp>
        <p:nvSpPr>
          <p:cNvPr id="25" name="Text Placeholder 7"/>
          <p:cNvSpPr txBox="1"/>
          <p:nvPr/>
        </p:nvSpPr>
        <p:spPr>
          <a:xfrm>
            <a:off x="8875276" y="1987245"/>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2"/>
          <p:cNvSpPr txBox="1"/>
          <p:nvPr/>
        </p:nvSpPr>
        <p:spPr>
          <a:xfrm>
            <a:off x="8875276" y="2443352"/>
            <a:ext cx="2408641"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27" name="Rounded Rectangle 23"/>
          <p:cNvSpPr>
            <a:spLocks noChangeAspect="1"/>
          </p:cNvSpPr>
          <p:nvPr/>
        </p:nvSpPr>
        <p:spPr>
          <a:xfrm>
            <a:off x="7973944" y="2149280"/>
            <a:ext cx="759275" cy="76001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7"/>
          <p:cNvSpPr txBox="1"/>
          <p:nvPr/>
        </p:nvSpPr>
        <p:spPr>
          <a:xfrm>
            <a:off x="8034824"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02</a:t>
            </a:r>
          </a:p>
        </p:txBody>
      </p:sp>
      <p:sp>
        <p:nvSpPr>
          <p:cNvPr id="29" name="Text Placeholder 7"/>
          <p:cNvSpPr txBox="1"/>
          <p:nvPr/>
        </p:nvSpPr>
        <p:spPr>
          <a:xfrm>
            <a:off x="2819533" y="4938877"/>
            <a:ext cx="1368594"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2"/>
          <p:cNvSpPr txBox="1"/>
          <p:nvPr/>
        </p:nvSpPr>
        <p:spPr>
          <a:xfrm>
            <a:off x="1811419" y="5394984"/>
            <a:ext cx="2376707" cy="628444"/>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31" name="Rounded Rectangle 27"/>
          <p:cNvSpPr>
            <a:spLocks noChangeAspect="1"/>
          </p:cNvSpPr>
          <p:nvPr/>
        </p:nvSpPr>
        <p:spPr>
          <a:xfrm>
            <a:off x="4337374" y="5100912"/>
            <a:ext cx="759275" cy="760014"/>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7"/>
          <p:cNvSpPr txBox="1"/>
          <p:nvPr/>
        </p:nvSpPr>
        <p:spPr>
          <a:xfrm>
            <a:off x="4398256"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03</a:t>
            </a:r>
          </a:p>
        </p:txBody>
      </p:sp>
      <p:sp>
        <p:nvSpPr>
          <p:cNvPr id="33" name="Text Placeholder 7"/>
          <p:cNvSpPr txBox="1"/>
          <p:nvPr/>
        </p:nvSpPr>
        <p:spPr>
          <a:xfrm>
            <a:off x="8869792" y="4938877"/>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2"/>
          <p:cNvSpPr txBox="1"/>
          <p:nvPr/>
        </p:nvSpPr>
        <p:spPr>
          <a:xfrm>
            <a:off x="8869792" y="5394984"/>
            <a:ext cx="2408641"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35" name="Rounded Rectangle 16"/>
          <p:cNvSpPr>
            <a:spLocks noChangeAspect="1"/>
          </p:cNvSpPr>
          <p:nvPr/>
        </p:nvSpPr>
        <p:spPr>
          <a:xfrm>
            <a:off x="7973944" y="5100912"/>
            <a:ext cx="759275" cy="760014"/>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7"/>
          <p:cNvSpPr txBox="1"/>
          <p:nvPr/>
        </p:nvSpPr>
        <p:spPr>
          <a:xfrm>
            <a:off x="8034824"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04</a:t>
            </a:r>
          </a:p>
        </p:txBody>
      </p:sp>
      <p:sp>
        <p:nvSpPr>
          <p:cNvPr id="37"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4">
                                            <p:txEl>
                                              <p:pRg st="0" end="0"/>
                                            </p:txEl>
                                          </p:spTgt>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p:cTn id="2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5">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p:cTn id="3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p:cTn id="4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8">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p:cTn id="4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9">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p:cTn id="5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2">
                                            <p:txEl>
                                              <p:pRg st="0" end="0"/>
                                            </p:txEl>
                                          </p:spTgt>
                                        </p:tgtEl>
                                        <p:attrNameLst>
                                          <p:attrName>style.visibility</p:attrName>
                                        </p:attrNameLst>
                                      </p:cBhvr>
                                      <p:to>
                                        <p:strVal val="visible"/>
                                      </p:to>
                                    </p:set>
                                    <p:anim calcmode="lin" valueType="num">
                                      <p:cBhvr>
                                        <p:cTn id="6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32">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33">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p:cTn id="7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2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childTnLst>
                </p:cTn>
              </p:par>
            </p:tnLst>
          </p:tmpl>
        </p:tmplLst>
      </p:bldP>
      <p:bldP spid="23" grpId="0" animBg="1"/>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353" y="3025603"/>
            <a:ext cx="6192039" cy="162011"/>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4845199" y="3421633"/>
            <a:ext cx="3744416" cy="738664"/>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成功项目展示</a:t>
            </a:r>
          </a:p>
        </p:txBody>
      </p:sp>
      <p:sp>
        <p:nvSpPr>
          <p:cNvPr id="9" name="TextBox 11"/>
          <p:cNvSpPr txBox="1"/>
          <p:nvPr/>
        </p:nvSpPr>
        <p:spPr>
          <a:xfrm>
            <a:off x="4739063" y="428078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2"/>
                </a:solidFill>
                <a:latin typeface="微软雅黑" panose="020B0503020204020204" pitchFamily="34" charset="-122"/>
                <a:ea typeface="微软雅黑" panose="020B0503020204020204" pitchFamily="34" charset="-122"/>
                <a:cs typeface="+mn-ea"/>
                <a:sym typeface="+mn-lt"/>
              </a:rPr>
              <a:t>添加相关标题文字</a:t>
            </a:r>
            <a:endParaRPr lang="en-US" altLang="zh-CN" sz="1400" dirty="0">
              <a:solidFill>
                <a:schemeClr val="accent2"/>
              </a:solidFill>
              <a:latin typeface="微软雅黑" panose="020B0503020204020204" pitchFamily="34" charset="-122"/>
              <a:ea typeface="微软雅黑" panose="020B0503020204020204" pitchFamily="34" charset="-122"/>
            </a:endParaRPr>
          </a:p>
        </p:txBody>
      </p:sp>
      <p:sp>
        <p:nvSpPr>
          <p:cNvPr id="10" name="TextBox 11"/>
          <p:cNvSpPr txBox="1"/>
          <p:nvPr/>
        </p:nvSpPr>
        <p:spPr>
          <a:xfrm>
            <a:off x="6718356" y="428078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2"/>
                </a:solidFill>
                <a:latin typeface="微软雅黑" panose="020B0503020204020204" pitchFamily="34" charset="-122"/>
                <a:ea typeface="微软雅黑" panose="020B0503020204020204" pitchFamily="34" charset="-122"/>
                <a:cs typeface="+mn-ea"/>
                <a:sym typeface="+mn-lt"/>
              </a:rPr>
              <a:t>添加相关标题文字</a:t>
            </a:r>
            <a:endParaRPr lang="en-US" altLang="zh-CN" sz="1400" dirty="0">
              <a:solidFill>
                <a:schemeClr val="accent2"/>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4739063" y="464886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2"/>
                </a:solidFill>
                <a:latin typeface="微软雅黑" panose="020B0503020204020204" pitchFamily="34" charset="-122"/>
                <a:ea typeface="微软雅黑" panose="020B0503020204020204" pitchFamily="34" charset="-122"/>
                <a:cs typeface="+mn-ea"/>
                <a:sym typeface="+mn-lt"/>
              </a:rPr>
              <a:t>添加相关标题文字</a:t>
            </a:r>
            <a:endParaRPr lang="en-US" altLang="zh-CN" sz="1400" dirty="0">
              <a:solidFill>
                <a:schemeClr val="accent2"/>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718356" y="464886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2"/>
                </a:solidFill>
                <a:latin typeface="微软雅黑" panose="020B0503020204020204" pitchFamily="34" charset="-122"/>
                <a:ea typeface="微软雅黑" panose="020B0503020204020204" pitchFamily="34" charset="-122"/>
                <a:cs typeface="+mn-ea"/>
                <a:sym typeface="+mn-lt"/>
              </a:rPr>
              <a:t>添加相关标题文字</a:t>
            </a:r>
            <a:endParaRPr lang="en-US" altLang="zh-CN" sz="1400"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strVal val="4*#ppt_w"/>
                                          </p:val>
                                        </p:tav>
                                        <p:tav tm="100000">
                                          <p:val>
                                            <p:strVal val="#ppt_w"/>
                                          </p:val>
                                        </p:tav>
                                      </p:tavLst>
                                    </p:anim>
                                    <p:anim calcmode="lin" valueType="num">
                                      <p:cBhvr>
                                        <p:cTn id="14" dur="500" fill="hold"/>
                                        <p:tgtEl>
                                          <p:spTgt spid="8"/>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1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ppt_x</p:attrName>
                                        </p:attrNameLst>
                                      </p:cBhvr>
                                      <p:tavLst>
                                        <p:tav tm="0">
                                          <p:val>
                                            <p:strVal val="#ppt_x-#ppt_w*1.125000"/>
                                          </p:val>
                                        </p:tav>
                                        <p:tav tm="100000">
                                          <p:val>
                                            <p:strVal val="#ppt_x"/>
                                          </p:val>
                                        </p:tav>
                                      </p:tavLst>
                                    </p:anim>
                                    <p:animEffect transition="in" filter="wipe(right)">
                                      <p:cBhvr>
                                        <p:cTn id="24" dur="500"/>
                                        <p:tgtEl>
                                          <p:spTgt spid="10"/>
                                        </p:tgtEl>
                                      </p:cBhvr>
                                    </p:animEffect>
                                  </p:childTnLst>
                                </p:cTn>
                              </p:par>
                            </p:childTnLst>
                          </p:cTn>
                        </p:par>
                        <p:par>
                          <p:cTn id="25" fill="hold">
                            <p:stCondLst>
                              <p:cond delay="1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2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2800" y="1374769"/>
            <a:ext cx="5579623" cy="306999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a:off x="812800" y="4511230"/>
            <a:ext cx="5579623" cy="1299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6471167" y="1374769"/>
            <a:ext cx="5574784" cy="306999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6464973" y="4511227"/>
            <a:ext cx="5580588" cy="13038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812800" y="5985566"/>
            <a:ext cx="11233149" cy="369332"/>
          </a:xfrm>
          <a:prstGeom prst="rect">
            <a:avLst/>
          </a:prstGeom>
          <a:noFill/>
        </p:spPr>
        <p:txBody>
          <a:bodyPr wrap="square" lIns="0" tIns="0" rIns="0" bIns="0" numCol="1" spcCol="36000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9" name="TextBox 15"/>
          <p:cNvSpPr txBox="1"/>
          <p:nvPr/>
        </p:nvSpPr>
        <p:spPr>
          <a:xfrm>
            <a:off x="1130938" y="5063856"/>
            <a:ext cx="4896544" cy="553998"/>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0" name="TextBox 16"/>
          <p:cNvSpPr txBox="1"/>
          <p:nvPr/>
        </p:nvSpPr>
        <p:spPr>
          <a:xfrm>
            <a:off x="1130938" y="4743125"/>
            <a:ext cx="1615827" cy="215444"/>
          </a:xfrm>
          <a:prstGeom prst="rect">
            <a:avLst/>
          </a:prstGeom>
          <a:noFill/>
        </p:spPr>
        <p:txBody>
          <a:bodyPr wrap="none" lIns="0" tIns="0" rIns="0" bIns="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1" name="TextBox 15"/>
          <p:cNvSpPr txBox="1"/>
          <p:nvPr/>
        </p:nvSpPr>
        <p:spPr>
          <a:xfrm>
            <a:off x="6861423" y="5068779"/>
            <a:ext cx="4896544" cy="553998"/>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2" name="TextBox 16"/>
          <p:cNvSpPr txBox="1"/>
          <p:nvPr/>
        </p:nvSpPr>
        <p:spPr>
          <a:xfrm>
            <a:off x="6861423" y="4748048"/>
            <a:ext cx="1615827" cy="215444"/>
          </a:xfrm>
          <a:prstGeom prst="rect">
            <a:avLst/>
          </a:prstGeom>
          <a:noFill/>
        </p:spPr>
        <p:txBody>
          <a:bodyPr wrap="none" lIns="0" tIns="0" rIns="0" bIns="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3"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ppt_x"/>
                                          </p:val>
                                        </p:tav>
                                        <p:tav tm="100000">
                                          <p:val>
                                            <p:strVal val="#ppt_x"/>
                                          </p:val>
                                        </p:tav>
                                      </p:tavLst>
                                    </p:anim>
                                    <p:anim calcmode="lin" valueType="num">
                                      <p:cBhvr additive="base">
                                        <p:cTn id="25" dur="10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7" presetClass="entr" presetSubtype="1" fill="hold" grpId="0" nodeType="afterEffect">
                                  <p:stCondLst>
                                    <p:cond delay="0"/>
                                  </p:stCondLst>
                                  <p:iterate type="lt">
                                    <p:tmPct val="40000"/>
                                  </p:iterate>
                                  <p:childTnLst>
                                    <p:set>
                                      <p:cBhvr>
                                        <p:cTn id="28" dur="1" fill="hold">
                                          <p:stCondLst>
                                            <p:cond delay="0"/>
                                          </p:stCondLst>
                                        </p:cTn>
                                        <p:tgtEl>
                                          <p:spTgt spid="10"/>
                                        </p:tgtEl>
                                        <p:attrNameLst>
                                          <p:attrName>style.visibility</p:attrName>
                                        </p:attrNameLst>
                                      </p:cBhvr>
                                      <p:to>
                                        <p:strVal val="visible"/>
                                      </p:to>
                                    </p:set>
                                    <p:anim calcmode="lin" valueType="num">
                                      <p:cBhvr>
                                        <p:cTn id="29" dur="250" fill="hold"/>
                                        <p:tgtEl>
                                          <p:spTgt spid="10"/>
                                        </p:tgtEl>
                                        <p:attrNameLst>
                                          <p:attrName>ppt_x</p:attrName>
                                        </p:attrNameLst>
                                      </p:cBhvr>
                                      <p:tavLst>
                                        <p:tav tm="0">
                                          <p:val>
                                            <p:strVal val="#ppt_x"/>
                                          </p:val>
                                        </p:tav>
                                        <p:tav tm="100000">
                                          <p:val>
                                            <p:strVal val="#ppt_x"/>
                                          </p:val>
                                        </p:tav>
                                      </p:tavLst>
                                    </p:anim>
                                    <p:anim calcmode="lin" valueType="num">
                                      <p:cBhvr>
                                        <p:cTn id="30" dur="250" fill="hold"/>
                                        <p:tgtEl>
                                          <p:spTgt spid="10"/>
                                        </p:tgtEl>
                                        <p:attrNameLst>
                                          <p:attrName>ppt_y</p:attrName>
                                        </p:attrNameLst>
                                      </p:cBhvr>
                                      <p:tavLst>
                                        <p:tav tm="0">
                                          <p:val>
                                            <p:strVal val="#ppt_y-#ppt_h/2"/>
                                          </p:val>
                                        </p:tav>
                                        <p:tav tm="100000">
                                          <p:val>
                                            <p:strVal val="#ppt_y"/>
                                          </p:val>
                                        </p:tav>
                                      </p:tavLst>
                                    </p:anim>
                                    <p:anim calcmode="lin" valueType="num">
                                      <p:cBhvr>
                                        <p:cTn id="31" dur="250" fill="hold"/>
                                        <p:tgtEl>
                                          <p:spTgt spid="10"/>
                                        </p:tgtEl>
                                        <p:attrNameLst>
                                          <p:attrName>ppt_w</p:attrName>
                                        </p:attrNameLst>
                                      </p:cBhvr>
                                      <p:tavLst>
                                        <p:tav tm="0">
                                          <p:val>
                                            <p:strVal val="#ppt_w"/>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childTnLst>
                                </p:cTn>
                              </p:par>
                            </p:childTnLst>
                          </p:cTn>
                        </p:par>
                        <p:par>
                          <p:cTn id="33" fill="hold">
                            <p:stCondLst>
                              <p:cond delay="2049"/>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2549"/>
                            </p:stCondLst>
                            <p:childTnLst>
                              <p:par>
                                <p:cTn id="38" presetID="17" presetClass="entr" presetSubtype="1" fill="hold" grpId="0" nodeType="afterEffect">
                                  <p:stCondLst>
                                    <p:cond delay="0"/>
                                  </p:stCondLst>
                                  <p:iterate type="lt">
                                    <p:tmPct val="4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ppt_x</p:attrName>
                                        </p:attrNameLst>
                                      </p:cBhvr>
                                      <p:tavLst>
                                        <p:tav tm="0">
                                          <p:val>
                                            <p:strVal val="#ppt_x"/>
                                          </p:val>
                                        </p:tav>
                                        <p:tav tm="100000">
                                          <p:val>
                                            <p:strVal val="#ppt_x"/>
                                          </p:val>
                                        </p:tav>
                                      </p:tavLst>
                                    </p:anim>
                                    <p:anim calcmode="lin" valueType="num">
                                      <p:cBhvr>
                                        <p:cTn id="41" dur="250" fill="hold"/>
                                        <p:tgtEl>
                                          <p:spTgt spid="12"/>
                                        </p:tgtEl>
                                        <p:attrNameLst>
                                          <p:attrName>ppt_y</p:attrName>
                                        </p:attrNameLst>
                                      </p:cBhvr>
                                      <p:tavLst>
                                        <p:tav tm="0">
                                          <p:val>
                                            <p:strVal val="#ppt_y-#ppt_h/2"/>
                                          </p:val>
                                        </p:tav>
                                        <p:tav tm="100000">
                                          <p:val>
                                            <p:strVal val="#ppt_y"/>
                                          </p:val>
                                        </p:tav>
                                      </p:tavLst>
                                    </p:anim>
                                    <p:anim calcmode="lin" valueType="num">
                                      <p:cBhvr>
                                        <p:cTn id="42" dur="250" fill="hold"/>
                                        <p:tgtEl>
                                          <p:spTgt spid="12"/>
                                        </p:tgtEl>
                                        <p:attrNameLst>
                                          <p:attrName>ppt_w</p:attrName>
                                        </p:attrNameLst>
                                      </p:cBhvr>
                                      <p:tavLst>
                                        <p:tav tm="0">
                                          <p:val>
                                            <p:strVal val="#ppt_w"/>
                                          </p:val>
                                        </p:tav>
                                        <p:tav tm="100000">
                                          <p:val>
                                            <p:strVal val="#ppt_w"/>
                                          </p:val>
                                        </p:tav>
                                      </p:tavLst>
                                    </p:anim>
                                    <p:anim calcmode="lin" valueType="num">
                                      <p:cBhvr>
                                        <p:cTn id="43" dur="250" fill="hold"/>
                                        <p:tgtEl>
                                          <p:spTgt spid="12"/>
                                        </p:tgtEl>
                                        <p:attrNameLst>
                                          <p:attrName>ppt_h</p:attrName>
                                        </p:attrNameLst>
                                      </p:cBhvr>
                                      <p:tavLst>
                                        <p:tav tm="0">
                                          <p:val>
                                            <p:fltVal val="0"/>
                                          </p:val>
                                        </p:tav>
                                        <p:tav tm="100000">
                                          <p:val>
                                            <p:strVal val="#ppt_h"/>
                                          </p:val>
                                        </p:tav>
                                      </p:tavLst>
                                    </p:anim>
                                  </p:childTnLst>
                                </p:cTn>
                              </p:par>
                            </p:childTnLst>
                          </p:cTn>
                        </p:par>
                        <p:par>
                          <p:cTn id="44" fill="hold">
                            <p:stCondLst>
                              <p:cond delay="3599"/>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4"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47093" y="2807005"/>
            <a:ext cx="3964564" cy="2552816"/>
            <a:chOff x="4368418" y="2523549"/>
            <a:chExt cx="3626941" cy="2335418"/>
          </a:xfrm>
        </p:grpSpPr>
        <p:sp>
          <p:nvSpPr>
            <p:cNvPr id="3" name="Freeform 69"/>
            <p:cNvSpPr/>
            <p:nvPr/>
          </p:nvSpPr>
          <p:spPr bwMode="auto">
            <a:xfrm rot="5400000">
              <a:off x="4570041" y="3489636"/>
              <a:ext cx="1059798" cy="404382"/>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chemeClr val="accent1">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70"/>
            <p:cNvSpPr/>
            <p:nvPr/>
          </p:nvSpPr>
          <p:spPr bwMode="auto">
            <a:xfrm rot="5400000">
              <a:off x="4470082" y="3060265"/>
              <a:ext cx="528195" cy="73152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chemeClr val="accent1">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71"/>
            <p:cNvSpPr/>
            <p:nvPr/>
          </p:nvSpPr>
          <p:spPr bwMode="auto">
            <a:xfrm rot="5400000">
              <a:off x="4468378" y="3590164"/>
              <a:ext cx="531603" cy="731522"/>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chemeClr val="accent1"/>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72"/>
            <p:cNvSpPr/>
            <p:nvPr/>
          </p:nvSpPr>
          <p:spPr bwMode="auto">
            <a:xfrm rot="5400000">
              <a:off x="4931827" y="3564038"/>
              <a:ext cx="1697039" cy="254442"/>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chemeClr val="accent3">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3"/>
            <p:cNvSpPr/>
            <p:nvPr/>
          </p:nvSpPr>
          <p:spPr bwMode="auto">
            <a:xfrm rot="5400000">
              <a:off x="5005661" y="2915437"/>
              <a:ext cx="847384" cy="701988"/>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chemeClr val="accent3">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4"/>
            <p:cNvSpPr/>
            <p:nvPr/>
          </p:nvSpPr>
          <p:spPr bwMode="auto">
            <a:xfrm rot="5400000">
              <a:off x="5004524" y="3763957"/>
              <a:ext cx="849656" cy="701988"/>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chemeClr val="accent3"/>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75"/>
            <p:cNvSpPr/>
            <p:nvPr/>
          </p:nvSpPr>
          <p:spPr bwMode="auto">
            <a:xfrm rot="5400000">
              <a:off x="6733368" y="3490203"/>
              <a:ext cx="1059798" cy="403246"/>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chemeClr val="accent6">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76"/>
            <p:cNvSpPr/>
            <p:nvPr/>
          </p:nvSpPr>
          <p:spPr bwMode="auto">
            <a:xfrm rot="5400000">
              <a:off x="7365499" y="3060265"/>
              <a:ext cx="528195" cy="73152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chemeClr val="accent6">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77"/>
            <p:cNvSpPr/>
            <p:nvPr/>
          </p:nvSpPr>
          <p:spPr bwMode="auto">
            <a:xfrm rot="5400000">
              <a:off x="7363796" y="3590164"/>
              <a:ext cx="531603" cy="731522"/>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chemeClr val="accent6"/>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8"/>
            <p:cNvSpPr/>
            <p:nvPr/>
          </p:nvSpPr>
          <p:spPr bwMode="auto">
            <a:xfrm rot="5400000">
              <a:off x="5733774" y="3564038"/>
              <a:ext cx="1697039" cy="254442"/>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chemeClr val="accent5">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79"/>
            <p:cNvSpPr/>
            <p:nvPr/>
          </p:nvSpPr>
          <p:spPr bwMode="auto">
            <a:xfrm rot="5400000">
              <a:off x="6510164" y="2916005"/>
              <a:ext cx="847384" cy="700853"/>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chemeClr val="accent5">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80"/>
            <p:cNvSpPr/>
            <p:nvPr/>
          </p:nvSpPr>
          <p:spPr bwMode="auto">
            <a:xfrm rot="5400000">
              <a:off x="6509028" y="3764525"/>
              <a:ext cx="849656" cy="700853"/>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chemeClr val="accent5"/>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81"/>
            <p:cNvSpPr/>
            <p:nvPr/>
          </p:nvSpPr>
          <p:spPr bwMode="auto">
            <a:xfrm rot="5400000">
              <a:off x="5594058" y="2742779"/>
              <a:ext cx="1166573" cy="728114"/>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chemeClr val="accent4">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82"/>
            <p:cNvSpPr/>
            <p:nvPr/>
          </p:nvSpPr>
          <p:spPr bwMode="auto">
            <a:xfrm rot="5400000">
              <a:off x="5592922" y="3910488"/>
              <a:ext cx="1168845" cy="728114"/>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chemeClr val="accent4"/>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83"/>
            <p:cNvSpPr/>
            <p:nvPr/>
          </p:nvSpPr>
          <p:spPr bwMode="auto">
            <a:xfrm rot="5400000">
              <a:off x="7725013" y="3425457"/>
              <a:ext cx="9087" cy="531603"/>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84"/>
            <p:cNvSpPr/>
            <p:nvPr/>
          </p:nvSpPr>
          <p:spPr bwMode="auto">
            <a:xfrm rot="5400000">
              <a:off x="6992355" y="3403875"/>
              <a:ext cx="9087" cy="574767"/>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85"/>
            <p:cNvSpPr/>
            <p:nvPr/>
          </p:nvSpPr>
          <p:spPr bwMode="auto">
            <a:xfrm rot="5400000">
              <a:off x="4629676" y="3425457"/>
              <a:ext cx="9087" cy="531603"/>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p:nvPr/>
          </p:nvSpPr>
          <p:spPr bwMode="auto">
            <a:xfrm rot="5400000">
              <a:off x="5361198" y="3403875"/>
              <a:ext cx="9087" cy="574767"/>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87"/>
            <p:cNvSpPr/>
            <p:nvPr/>
          </p:nvSpPr>
          <p:spPr bwMode="auto">
            <a:xfrm rot="5400000">
              <a:off x="6172801" y="3327202"/>
              <a:ext cx="9087" cy="728114"/>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88"/>
            <p:cNvSpPr/>
            <p:nvPr/>
          </p:nvSpPr>
          <p:spPr bwMode="auto">
            <a:xfrm rot="5400000">
              <a:off x="7303593" y="3529960"/>
              <a:ext cx="1059798" cy="323733"/>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89"/>
            <p:cNvSpPr/>
            <p:nvPr/>
          </p:nvSpPr>
          <p:spPr bwMode="auto">
            <a:xfrm rot="5400000">
              <a:off x="6837871" y="3587891"/>
              <a:ext cx="1059798" cy="207871"/>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90"/>
            <p:cNvSpPr/>
            <p:nvPr/>
          </p:nvSpPr>
          <p:spPr bwMode="auto">
            <a:xfrm rot="5400000">
              <a:off x="6303998" y="3559494"/>
              <a:ext cx="1697039" cy="26353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91"/>
            <p:cNvSpPr/>
            <p:nvPr/>
          </p:nvSpPr>
          <p:spPr bwMode="auto">
            <a:xfrm rot="5400000">
              <a:off x="5804200" y="3621969"/>
              <a:ext cx="1697039" cy="138580"/>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92"/>
            <p:cNvSpPr/>
            <p:nvPr/>
          </p:nvSpPr>
          <p:spPr bwMode="auto">
            <a:xfrm rot="5400000">
              <a:off x="4000386" y="3529960"/>
              <a:ext cx="1059798" cy="323733"/>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93"/>
            <p:cNvSpPr/>
            <p:nvPr/>
          </p:nvSpPr>
          <p:spPr bwMode="auto">
            <a:xfrm rot="5400000">
              <a:off x="4466105" y="3587891"/>
              <a:ext cx="1059798" cy="207871"/>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94"/>
            <p:cNvSpPr/>
            <p:nvPr/>
          </p:nvSpPr>
          <p:spPr bwMode="auto">
            <a:xfrm rot="5400000">
              <a:off x="4362170" y="3558926"/>
              <a:ext cx="1697039" cy="264666"/>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95"/>
            <p:cNvSpPr/>
            <p:nvPr/>
          </p:nvSpPr>
          <p:spPr bwMode="auto">
            <a:xfrm rot="5400000">
              <a:off x="4862537" y="3621969"/>
              <a:ext cx="1697039" cy="138580"/>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96"/>
            <p:cNvSpPr/>
            <p:nvPr/>
          </p:nvSpPr>
          <p:spPr bwMode="auto">
            <a:xfrm rot="5400000">
              <a:off x="5303835" y="3621400"/>
              <a:ext cx="2335417" cy="139716"/>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97"/>
            <p:cNvSpPr/>
            <p:nvPr/>
          </p:nvSpPr>
          <p:spPr bwMode="auto">
            <a:xfrm rot="5400000">
              <a:off x="4713165" y="3623672"/>
              <a:ext cx="2335417" cy="13517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31"/>
          <p:cNvSpPr txBox="1"/>
          <p:nvPr/>
        </p:nvSpPr>
        <p:spPr>
          <a:xfrm>
            <a:off x="1672555" y="2929373"/>
            <a:ext cx="2308531"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1672555" y="2650487"/>
            <a:ext cx="1512168" cy="328551"/>
          </a:xfrm>
          <a:prstGeom prst="rect">
            <a:avLst/>
          </a:prstGeom>
          <a:noFill/>
        </p:spPr>
        <p:txBody>
          <a:bodyPr wrap="square" rtlCol="0">
            <a:spAutoFit/>
          </a:body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672555" y="4785629"/>
            <a:ext cx="2308531"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1672555" y="4506743"/>
            <a:ext cx="1512168" cy="328551"/>
          </a:xfrm>
          <a:prstGeom prst="rect">
            <a:avLst/>
          </a:prstGeom>
          <a:noFill/>
        </p:spPr>
        <p:txBody>
          <a:bodyPr wrap="square" rtlCol="0">
            <a:spAutoFit/>
          </a:body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8755706" y="2125461"/>
            <a:ext cx="2282182"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8755707" y="1846574"/>
            <a:ext cx="1494909" cy="328551"/>
          </a:xfrm>
          <a:prstGeom prst="rect">
            <a:avLst/>
          </a:prstGeom>
          <a:noFill/>
        </p:spPr>
        <p:txBody>
          <a:bodyPr wrap="square" rtlCol="0">
            <a:spAutoFit/>
          </a:body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8755706" y="5740306"/>
            <a:ext cx="2282182"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8755707" y="5461420"/>
            <a:ext cx="1494909" cy="328551"/>
          </a:xfrm>
          <a:prstGeom prst="rect">
            <a:avLst/>
          </a:prstGeom>
          <a:noFill/>
        </p:spPr>
        <p:txBody>
          <a:bodyPr wrap="square" rtlCol="0">
            <a:spAutoFit/>
          </a:body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8755706" y="3869317"/>
            <a:ext cx="2282182"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8755707" y="3590431"/>
            <a:ext cx="1494909" cy="328551"/>
          </a:xfrm>
          <a:prstGeom prst="rect">
            <a:avLst/>
          </a:prstGeom>
          <a:noFill/>
        </p:spPr>
        <p:txBody>
          <a:bodyPr wrap="square" rtlCol="0">
            <a:spAutoFit/>
          </a:body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2" name="Elbow Connector 41"/>
          <p:cNvCxnSpPr/>
          <p:nvPr/>
        </p:nvCxnSpPr>
        <p:spPr>
          <a:xfrm rot="10800000">
            <a:off x="3735603" y="2806055"/>
            <a:ext cx="834769" cy="762468"/>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a:off x="3773079" y="4718355"/>
            <a:ext cx="1588294" cy="292563"/>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rot="10800000" flipV="1">
            <a:off x="6822358" y="1939728"/>
            <a:ext cx="1931960" cy="968015"/>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rot="10800000">
            <a:off x="7882937" y="3435358"/>
            <a:ext cx="824223" cy="295429"/>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39" idx="1"/>
          </p:cNvCxnSpPr>
          <p:nvPr/>
        </p:nvCxnSpPr>
        <p:spPr>
          <a:xfrm rot="10800000">
            <a:off x="7027317" y="5248562"/>
            <a:ext cx="1728391" cy="377135"/>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7"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par>
                          <p:cTn id="50" fill="hold">
                            <p:stCondLst>
                              <p:cond delay="6000"/>
                            </p:stCondLst>
                            <p:childTnLst>
                              <p:par>
                                <p:cTn id="51" presetID="22" presetClass="entr" presetSubtype="2"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right)">
                                      <p:cBhvr>
                                        <p:cTn id="53" dur="500"/>
                                        <p:tgtEl>
                                          <p:spTgt spid="42"/>
                                        </p:tgtEl>
                                      </p:cBhvr>
                                    </p:animEffect>
                                  </p:childTnLst>
                                </p:cTn>
                              </p:par>
                            </p:childTnLst>
                          </p:cTn>
                        </p:par>
                        <p:par>
                          <p:cTn id="54" fill="hold">
                            <p:stCondLst>
                              <p:cond delay="6500"/>
                            </p:stCondLst>
                            <p:childTnLst>
                              <p:par>
                                <p:cTn id="55" presetID="2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right)">
                                      <p:cBhvr>
                                        <p:cTn id="57" dur="500"/>
                                        <p:tgtEl>
                                          <p:spTgt spid="43"/>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7500"/>
                            </p:stCondLst>
                            <p:childTnLst>
                              <p:par>
                                <p:cTn id="63" presetID="22" presetClass="entr" presetSubtype="8"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par>
                          <p:cTn id="66" fill="hold">
                            <p:stCondLst>
                              <p:cond delay="8000"/>
                            </p:stCondLst>
                            <p:childTnLst>
                              <p:par>
                                <p:cTn id="67" presetID="22" presetClass="entr" presetSubtype="8"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7"/>
          <p:cNvSpPr txBox="1"/>
          <p:nvPr/>
        </p:nvSpPr>
        <p:spPr>
          <a:xfrm>
            <a:off x="2182729" y="1908892"/>
            <a:ext cx="1366769" cy="357779"/>
          </a:xfrm>
          <a:prstGeom prst="rect">
            <a:avLst/>
          </a:prstGeom>
        </p:spPr>
        <p:txBody>
          <a:bodyPr vert="horz" lIns="0" tIns="103884" rIns="0" bIns="103884"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48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2"/>
          <p:cNvSpPr txBox="1"/>
          <p:nvPr/>
        </p:nvSpPr>
        <p:spPr>
          <a:xfrm>
            <a:off x="1748855" y="2312725"/>
            <a:ext cx="1800643" cy="504819"/>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Rounded Rectangle 11"/>
          <p:cNvSpPr>
            <a:spLocks noChangeAspect="1"/>
          </p:cNvSpPr>
          <p:nvPr/>
        </p:nvSpPr>
        <p:spPr>
          <a:xfrm>
            <a:off x="3750217" y="2004137"/>
            <a:ext cx="759275" cy="76001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7"/>
          <p:cNvSpPr txBox="1"/>
          <p:nvPr/>
        </p:nvSpPr>
        <p:spPr>
          <a:xfrm>
            <a:off x="3811098" y="2100406"/>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185"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800" dirty="0">
                <a:latin typeface="Arial" panose="020B0604020202020204" pitchFamily="34" charset="0"/>
                <a:ea typeface="微软雅黑" panose="020B0503020204020204" pitchFamily="34" charset="-122"/>
                <a:sym typeface="Arial" panose="020B0604020202020204" pitchFamily="34" charset="0"/>
              </a:rPr>
              <a:t>01</a:t>
            </a:r>
          </a:p>
        </p:txBody>
      </p:sp>
      <p:sp>
        <p:nvSpPr>
          <p:cNvPr id="31" name="Text Placeholder 7"/>
          <p:cNvSpPr txBox="1"/>
          <p:nvPr/>
        </p:nvSpPr>
        <p:spPr>
          <a:xfrm>
            <a:off x="9426818" y="1908892"/>
            <a:ext cx="1688561"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485" b="1" kern="1200" baseline="0">
                <a:solidFill>
                  <a:schemeClr val="accent2"/>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2"/>
          <p:cNvSpPr txBox="1"/>
          <p:nvPr/>
        </p:nvSpPr>
        <p:spPr>
          <a:xfrm>
            <a:off x="9426818" y="2312725"/>
            <a:ext cx="1899101" cy="504819"/>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ounded Rectangle 23"/>
          <p:cNvSpPr>
            <a:spLocks noChangeAspect="1"/>
          </p:cNvSpPr>
          <p:nvPr/>
        </p:nvSpPr>
        <p:spPr>
          <a:xfrm>
            <a:off x="8525485" y="2004137"/>
            <a:ext cx="759275" cy="76001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7"/>
          <p:cNvSpPr txBox="1"/>
          <p:nvPr/>
        </p:nvSpPr>
        <p:spPr>
          <a:xfrm>
            <a:off x="8586366" y="2100406"/>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185"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800" dirty="0">
                <a:latin typeface="Arial" panose="020B0604020202020204" pitchFamily="34" charset="0"/>
                <a:ea typeface="微软雅黑" panose="020B0503020204020204" pitchFamily="34" charset="-122"/>
                <a:sym typeface="Arial" panose="020B0604020202020204" pitchFamily="34" charset="0"/>
              </a:rPr>
              <a:t>02</a:t>
            </a:r>
          </a:p>
        </p:txBody>
      </p:sp>
      <p:sp>
        <p:nvSpPr>
          <p:cNvPr id="35" name="Text Placeholder 7"/>
          <p:cNvSpPr txBox="1"/>
          <p:nvPr/>
        </p:nvSpPr>
        <p:spPr>
          <a:xfrm>
            <a:off x="2182729" y="3332084"/>
            <a:ext cx="1366769" cy="357779"/>
          </a:xfrm>
          <a:prstGeom prst="rect">
            <a:avLst/>
          </a:prstGeom>
        </p:spPr>
        <p:txBody>
          <a:bodyPr vert="horz" lIns="0" tIns="103884" rIns="0" bIns="103884"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485" b="1" kern="1200" baseline="0">
                <a:solidFill>
                  <a:schemeClr val="accent3"/>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2"/>
          <p:cNvSpPr txBox="1"/>
          <p:nvPr/>
        </p:nvSpPr>
        <p:spPr>
          <a:xfrm>
            <a:off x="1748855" y="3735915"/>
            <a:ext cx="1800643" cy="504819"/>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ounded Rectangle 27"/>
          <p:cNvSpPr>
            <a:spLocks noChangeAspect="1"/>
          </p:cNvSpPr>
          <p:nvPr/>
        </p:nvSpPr>
        <p:spPr>
          <a:xfrm>
            <a:off x="3698746" y="3427327"/>
            <a:ext cx="759275" cy="760014"/>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 Placeholder 7"/>
          <p:cNvSpPr txBox="1"/>
          <p:nvPr/>
        </p:nvSpPr>
        <p:spPr>
          <a:xfrm>
            <a:off x="3759627" y="3523597"/>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185"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800" dirty="0">
                <a:latin typeface="Arial" panose="020B0604020202020204" pitchFamily="34" charset="0"/>
                <a:ea typeface="微软雅黑" panose="020B0503020204020204" pitchFamily="34" charset="-122"/>
                <a:sym typeface="Arial" panose="020B0604020202020204" pitchFamily="34" charset="0"/>
              </a:rPr>
              <a:t>03</a:t>
            </a:r>
          </a:p>
        </p:txBody>
      </p:sp>
      <p:sp>
        <p:nvSpPr>
          <p:cNvPr id="39" name="Text Placeholder 7"/>
          <p:cNvSpPr txBox="1"/>
          <p:nvPr/>
        </p:nvSpPr>
        <p:spPr>
          <a:xfrm>
            <a:off x="9421334" y="3332084"/>
            <a:ext cx="1688561"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485" b="1" kern="1200" baseline="0">
                <a:solidFill>
                  <a:schemeClr val="accent4"/>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 Placeholder 2"/>
          <p:cNvSpPr txBox="1"/>
          <p:nvPr/>
        </p:nvSpPr>
        <p:spPr>
          <a:xfrm>
            <a:off x="9421334" y="3735915"/>
            <a:ext cx="1899101" cy="504819"/>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ounded Rectangle 16"/>
          <p:cNvSpPr>
            <a:spLocks noChangeAspect="1"/>
          </p:cNvSpPr>
          <p:nvPr/>
        </p:nvSpPr>
        <p:spPr>
          <a:xfrm>
            <a:off x="8525485" y="3427327"/>
            <a:ext cx="759275" cy="760014"/>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 Placeholder 7"/>
          <p:cNvSpPr txBox="1"/>
          <p:nvPr/>
        </p:nvSpPr>
        <p:spPr>
          <a:xfrm>
            <a:off x="8586366" y="3523597"/>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185"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800" dirty="0">
                <a:latin typeface="Arial" panose="020B0604020202020204" pitchFamily="34" charset="0"/>
                <a:ea typeface="微软雅黑" panose="020B0503020204020204" pitchFamily="34" charset="-122"/>
                <a:sym typeface="Arial" panose="020B0604020202020204" pitchFamily="34" charset="0"/>
              </a:rPr>
              <a:t>04</a:t>
            </a:r>
          </a:p>
        </p:txBody>
      </p:sp>
      <p:sp>
        <p:nvSpPr>
          <p:cNvPr id="43" name="AutoShape 1"/>
          <p:cNvSpPr/>
          <p:nvPr/>
        </p:nvSpPr>
        <p:spPr bwMode="auto">
          <a:xfrm>
            <a:off x="4782063" y="4385124"/>
            <a:ext cx="3234358" cy="1806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 y="0"/>
                </a:moveTo>
                <a:cubicBezTo>
                  <a:pt x="1" y="44"/>
                  <a:pt x="0" y="88"/>
                  <a:pt x="0" y="132"/>
                </a:cubicBezTo>
                <a:lnTo>
                  <a:pt x="0" y="2252"/>
                </a:lnTo>
                <a:cubicBezTo>
                  <a:pt x="0" y="12937"/>
                  <a:pt x="4834" y="21599"/>
                  <a:pt x="10799" y="21599"/>
                </a:cubicBezTo>
                <a:cubicBezTo>
                  <a:pt x="16763" y="21599"/>
                  <a:pt x="21599" y="12937"/>
                  <a:pt x="21599" y="2252"/>
                </a:cubicBezTo>
                <a:lnTo>
                  <a:pt x="21599" y="132"/>
                </a:lnTo>
                <a:cubicBezTo>
                  <a:pt x="21599" y="88"/>
                  <a:pt x="21598" y="44"/>
                  <a:pt x="21598" y="0"/>
                </a:cubicBezTo>
                <a:lnTo>
                  <a:pt x="18198" y="0"/>
                </a:lnTo>
                <a:lnTo>
                  <a:pt x="18198" y="2520"/>
                </a:lnTo>
                <a:cubicBezTo>
                  <a:pt x="18198" y="9811"/>
                  <a:pt x="14900" y="15722"/>
                  <a:pt x="10830" y="15722"/>
                </a:cubicBezTo>
                <a:cubicBezTo>
                  <a:pt x="6759" y="15722"/>
                  <a:pt x="3460" y="9811"/>
                  <a:pt x="3460" y="2520"/>
                </a:cubicBezTo>
                <a:lnTo>
                  <a:pt x="3460" y="0"/>
                </a:lnTo>
                <a:lnTo>
                  <a:pt x="1" y="0"/>
                </a:lnTo>
                <a:close/>
              </a:path>
            </a:pathLst>
          </a:custGeom>
          <a:solidFill>
            <a:schemeClr val="accent1">
              <a:lumMod val="50000"/>
            </a:schemeClr>
          </a:solidFill>
          <a:ln>
            <a:noFill/>
          </a:ln>
          <a:effectLst/>
        </p:spPr>
        <p:txBody>
          <a:bodyPr lIns="0" tIns="0" rIns="0" bIns="0" anchor="ctr"/>
          <a:lstStyle/>
          <a:p>
            <a:pPr>
              <a:lnSpc>
                <a:spcPct val="120000"/>
              </a:lnSpc>
              <a:defRPr/>
            </a:pPr>
            <a:endParaRPr lang="es-ES" sz="1660" b="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4" name="AutoShape 17"/>
          <p:cNvSpPr/>
          <p:nvPr/>
        </p:nvSpPr>
        <p:spPr bwMode="auto">
          <a:xfrm>
            <a:off x="6782611" y="2044555"/>
            <a:ext cx="523992" cy="2870458"/>
          </a:xfrm>
          <a:prstGeom prst="roundRect">
            <a:avLst>
              <a:gd name="adj" fmla="val 49824"/>
            </a:avLst>
          </a:prstGeom>
          <a:solidFill>
            <a:schemeClr val="accent4"/>
          </a:solidFill>
          <a:ln>
            <a:noFill/>
          </a:ln>
          <a:effectLst/>
        </p:spPr>
        <p:txBody>
          <a:bodyPr lIns="0" tIns="0" rIns="0" bIns="0" anchor="ctr"/>
          <a:lstStyle/>
          <a:p>
            <a:pPr>
              <a:lnSpc>
                <a:spcPct val="120000"/>
              </a:lnSpc>
              <a:defRPr/>
            </a:pPr>
            <a:endParaRPr lang="es-ES" sz="1660" b="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5" name="AutoShape 18"/>
          <p:cNvSpPr/>
          <p:nvPr/>
        </p:nvSpPr>
        <p:spPr bwMode="auto">
          <a:xfrm>
            <a:off x="6785958" y="3201120"/>
            <a:ext cx="511437" cy="510638"/>
          </a:xfrm>
          <a:prstGeom prst="roundRect">
            <a:avLst>
              <a:gd name="adj" fmla="val 49819"/>
            </a:avLst>
          </a:prstGeom>
          <a:solidFill>
            <a:schemeClr val="bg1">
              <a:lumMod val="75000"/>
            </a:schemeClr>
          </a:solidFill>
          <a:ln>
            <a:noFill/>
          </a:ln>
          <a:effectLst>
            <a:outerShdw blurRad="127000" dist="25400" dir="5400000" algn="ctr" rotWithShape="0">
              <a:srgbClr val="000000">
                <a:alpha val="50000"/>
              </a:srgbClr>
            </a:outerShdw>
          </a:effectLst>
        </p:spPr>
        <p:txBody>
          <a:bodyPr lIns="0" tIns="0" rIns="0" bIns="0" anchor="ctr"/>
          <a:lstStyle/>
          <a:p>
            <a:pPr algn="ctr">
              <a:defRPr/>
            </a:pPr>
            <a:endParaRPr lang="es-ES" sz="2800" b="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6" name="AutoShape 20"/>
          <p:cNvSpPr/>
          <p:nvPr/>
        </p:nvSpPr>
        <p:spPr bwMode="auto">
          <a:xfrm>
            <a:off x="5427429" y="2115710"/>
            <a:ext cx="523992" cy="2799303"/>
          </a:xfrm>
          <a:prstGeom prst="roundRect">
            <a:avLst>
              <a:gd name="adj" fmla="val 49824"/>
            </a:avLst>
          </a:prstGeom>
          <a:solidFill>
            <a:schemeClr val="accent2"/>
          </a:solidFill>
          <a:ln>
            <a:noFill/>
          </a:ln>
          <a:effectLst/>
        </p:spPr>
        <p:txBody>
          <a:bodyPr lIns="0" tIns="0" rIns="0" bIns="0" anchor="ctr"/>
          <a:lstStyle/>
          <a:p>
            <a:pPr>
              <a:lnSpc>
                <a:spcPct val="120000"/>
              </a:lnSpc>
              <a:defRPr/>
            </a:pPr>
            <a:endParaRPr lang="es-ES" sz="1660" b="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7" name="AutoShape 21"/>
          <p:cNvSpPr/>
          <p:nvPr/>
        </p:nvSpPr>
        <p:spPr bwMode="auto">
          <a:xfrm>
            <a:off x="5428266" y="3201120"/>
            <a:ext cx="510600" cy="510638"/>
          </a:xfrm>
          <a:prstGeom prst="roundRect">
            <a:avLst>
              <a:gd name="adj" fmla="val 49819"/>
            </a:avLst>
          </a:prstGeom>
          <a:solidFill>
            <a:schemeClr val="bg1">
              <a:lumMod val="75000"/>
            </a:schemeClr>
          </a:solidFill>
          <a:ln>
            <a:noFill/>
          </a:ln>
          <a:effectLst>
            <a:outerShdw blurRad="127000" dist="25400" dir="5400000" algn="ctr" rotWithShape="0">
              <a:srgbClr val="000000">
                <a:alpha val="50000"/>
              </a:srgbClr>
            </a:outerShdw>
          </a:effectLst>
        </p:spPr>
        <p:txBody>
          <a:bodyPr lIns="0" tIns="0" rIns="0" bIns="0" anchor="ctr"/>
          <a:lstStyle/>
          <a:p>
            <a:pPr algn="ctr">
              <a:defRPr/>
            </a:pPr>
            <a:endParaRPr lang="es-ES" sz="2800" b="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8" name="AutoShape 24"/>
          <p:cNvSpPr/>
          <p:nvPr/>
        </p:nvSpPr>
        <p:spPr bwMode="auto">
          <a:xfrm>
            <a:off x="6076979" y="1755754"/>
            <a:ext cx="523992" cy="3165959"/>
          </a:xfrm>
          <a:prstGeom prst="roundRect">
            <a:avLst>
              <a:gd name="adj" fmla="val 49824"/>
            </a:avLst>
          </a:prstGeom>
          <a:solidFill>
            <a:schemeClr val="accent3"/>
          </a:solidFill>
          <a:ln>
            <a:noFill/>
          </a:ln>
          <a:effectLst/>
        </p:spPr>
        <p:txBody>
          <a:bodyPr lIns="0" tIns="0" rIns="0" bIns="0" anchor="ctr"/>
          <a:lstStyle/>
          <a:p>
            <a:pPr>
              <a:lnSpc>
                <a:spcPct val="120000"/>
              </a:lnSpc>
              <a:defRPr/>
            </a:pPr>
            <a:endParaRPr lang="es-ES" sz="1660" b="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9" name="AutoShape 25"/>
          <p:cNvSpPr/>
          <p:nvPr/>
        </p:nvSpPr>
        <p:spPr bwMode="auto">
          <a:xfrm>
            <a:off x="6077816" y="2665368"/>
            <a:ext cx="510600" cy="510638"/>
          </a:xfrm>
          <a:prstGeom prst="roundRect">
            <a:avLst>
              <a:gd name="adj" fmla="val 49819"/>
            </a:avLst>
          </a:prstGeom>
          <a:solidFill>
            <a:schemeClr val="bg1">
              <a:lumMod val="75000"/>
            </a:schemeClr>
          </a:solidFill>
          <a:ln>
            <a:noFill/>
          </a:ln>
          <a:effectLst>
            <a:outerShdw blurRad="127000" dist="25400" dir="5400000" algn="ctr" rotWithShape="0">
              <a:srgbClr val="000000">
                <a:alpha val="50000"/>
              </a:srgbClr>
            </a:outerShdw>
          </a:effectLst>
        </p:spPr>
        <p:txBody>
          <a:bodyPr lIns="0" tIns="0" rIns="0" bIns="0" anchor="ctr"/>
          <a:lstStyle/>
          <a:p>
            <a:pPr algn="ctr">
              <a:defRPr/>
            </a:pPr>
            <a:endParaRPr lang="es-ES" sz="2800" b="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0" name="AutoShape 27"/>
          <p:cNvSpPr/>
          <p:nvPr/>
        </p:nvSpPr>
        <p:spPr bwMode="auto">
          <a:xfrm>
            <a:off x="4777878" y="3531266"/>
            <a:ext cx="523992" cy="1383747"/>
          </a:xfrm>
          <a:prstGeom prst="roundRect">
            <a:avLst>
              <a:gd name="adj" fmla="val 49824"/>
            </a:avLst>
          </a:prstGeom>
          <a:solidFill>
            <a:schemeClr val="accent1"/>
          </a:solidFill>
          <a:ln>
            <a:noFill/>
          </a:ln>
          <a:effectLst/>
        </p:spPr>
        <p:txBody>
          <a:bodyPr lIns="0" tIns="0" rIns="0" bIns="0" anchor="ctr"/>
          <a:lstStyle/>
          <a:p>
            <a:pPr algn="ctr">
              <a:lnSpc>
                <a:spcPct val="120000"/>
              </a:lnSpc>
              <a:defRPr/>
            </a:pPr>
            <a:endParaRPr lang="es-ES" sz="2800" b="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1" name="AutoShape 28"/>
          <p:cNvSpPr/>
          <p:nvPr/>
        </p:nvSpPr>
        <p:spPr bwMode="auto">
          <a:xfrm>
            <a:off x="4785413" y="3736872"/>
            <a:ext cx="510600" cy="510638"/>
          </a:xfrm>
          <a:prstGeom prst="roundRect">
            <a:avLst>
              <a:gd name="adj" fmla="val 49819"/>
            </a:avLst>
          </a:prstGeom>
          <a:solidFill>
            <a:schemeClr val="bg1">
              <a:lumMod val="75000"/>
            </a:schemeClr>
          </a:solidFill>
          <a:ln>
            <a:noFill/>
          </a:ln>
          <a:effectLst>
            <a:outerShdw blurRad="127000" dist="25400" dir="5400000" algn="ctr" rotWithShape="0">
              <a:srgbClr val="000000">
                <a:alpha val="50000"/>
              </a:srgbClr>
            </a:outerShdw>
          </a:effectLst>
        </p:spPr>
        <p:txBody>
          <a:bodyPr lIns="0" tIns="0" rIns="0" bIns="0" anchor="ctr"/>
          <a:lstStyle/>
          <a:p>
            <a:pPr algn="ctr">
              <a:lnSpc>
                <a:spcPct val="120000"/>
              </a:lnSpc>
              <a:defRPr/>
            </a:pPr>
            <a:endParaRPr lang="es-ES" sz="2800" b="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2" name="AutoShape 30"/>
          <p:cNvSpPr/>
          <p:nvPr/>
        </p:nvSpPr>
        <p:spPr bwMode="auto">
          <a:xfrm>
            <a:off x="7501637" y="2756938"/>
            <a:ext cx="510600" cy="2141333"/>
          </a:xfrm>
          <a:prstGeom prst="roundRect">
            <a:avLst>
              <a:gd name="adj" fmla="val 48509"/>
            </a:avLst>
          </a:prstGeom>
          <a:solidFill>
            <a:schemeClr val="accent5"/>
          </a:solidFill>
          <a:ln>
            <a:noFill/>
          </a:ln>
          <a:effectLst/>
        </p:spPr>
        <p:txBody>
          <a:bodyPr lIns="0" tIns="0" rIns="0" bIns="0" anchor="ctr"/>
          <a:lstStyle/>
          <a:p>
            <a:pPr algn="ctr">
              <a:lnSpc>
                <a:spcPct val="120000"/>
              </a:lnSpc>
              <a:defRPr/>
            </a:pPr>
            <a:endParaRPr lang="es-ES" sz="2800" b="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3" name="AutoShape 31"/>
          <p:cNvSpPr/>
          <p:nvPr/>
        </p:nvSpPr>
        <p:spPr bwMode="auto">
          <a:xfrm>
            <a:off x="7501637" y="3727151"/>
            <a:ext cx="510600" cy="510638"/>
          </a:xfrm>
          <a:prstGeom prst="roundRect">
            <a:avLst>
              <a:gd name="adj" fmla="val 49819"/>
            </a:avLst>
          </a:prstGeom>
          <a:solidFill>
            <a:schemeClr val="bg1">
              <a:lumMod val="75000"/>
            </a:schemeClr>
          </a:solidFill>
          <a:ln>
            <a:noFill/>
          </a:ln>
          <a:effectLst>
            <a:outerShdw blurRad="127000" dist="25400" dir="5400000" algn="ctr" rotWithShape="0">
              <a:srgbClr val="000000">
                <a:alpha val="50000"/>
              </a:srgbClr>
            </a:outerShdw>
          </a:effectLst>
        </p:spPr>
        <p:txBody>
          <a:bodyPr lIns="0" tIns="0" rIns="0" bIns="0" anchor="ctr"/>
          <a:lstStyle/>
          <a:p>
            <a:pPr algn="ctr">
              <a:defRPr/>
            </a:pPr>
            <a:endParaRPr lang="es-ES" sz="2800" b="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4" name="Text Placeholder 7"/>
          <p:cNvSpPr txBox="1"/>
          <p:nvPr/>
        </p:nvSpPr>
        <p:spPr>
          <a:xfrm>
            <a:off x="2182729" y="4939359"/>
            <a:ext cx="1366769" cy="357779"/>
          </a:xfrm>
          <a:prstGeom prst="rect">
            <a:avLst/>
          </a:prstGeom>
        </p:spPr>
        <p:txBody>
          <a:bodyPr vert="horz" lIns="0" tIns="103884" rIns="0" bIns="103884"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485" b="1" kern="1200" baseline="0">
                <a:solidFill>
                  <a:schemeClr val="accent5"/>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 Placeholder 2"/>
          <p:cNvSpPr txBox="1"/>
          <p:nvPr/>
        </p:nvSpPr>
        <p:spPr>
          <a:xfrm>
            <a:off x="1748855" y="5343191"/>
            <a:ext cx="1800643" cy="504819"/>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Rounded Rectangle 41"/>
          <p:cNvSpPr>
            <a:spLocks noChangeAspect="1"/>
          </p:cNvSpPr>
          <p:nvPr/>
        </p:nvSpPr>
        <p:spPr>
          <a:xfrm>
            <a:off x="3698746" y="5034603"/>
            <a:ext cx="759275" cy="760014"/>
          </a:xfrm>
          <a:prstGeom prst="roundRect">
            <a:avLst>
              <a:gd name="adj" fmla="val 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3759627" y="5130872"/>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185"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800" dirty="0">
                <a:latin typeface="Arial" panose="020B0604020202020204" pitchFamily="34" charset="0"/>
                <a:ea typeface="微软雅黑" panose="020B0503020204020204" pitchFamily="34" charset="-122"/>
                <a:sym typeface="Arial" panose="020B0604020202020204" pitchFamily="34" charset="0"/>
              </a:rPr>
              <a:t>05</a:t>
            </a:r>
          </a:p>
        </p:txBody>
      </p:sp>
      <p:sp>
        <p:nvSpPr>
          <p:cNvPr id="58" name="Text Placeholder 7"/>
          <p:cNvSpPr txBox="1"/>
          <p:nvPr/>
        </p:nvSpPr>
        <p:spPr>
          <a:xfrm>
            <a:off x="9421334" y="4939359"/>
            <a:ext cx="1688561"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485" b="1" kern="1200" baseline="0">
                <a:solidFill>
                  <a:schemeClr val="accent6"/>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2"/>
          <p:cNvSpPr txBox="1"/>
          <p:nvPr/>
        </p:nvSpPr>
        <p:spPr>
          <a:xfrm>
            <a:off x="9421334" y="5343191"/>
            <a:ext cx="1899101" cy="504819"/>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Rounded Rectangle 45"/>
          <p:cNvSpPr>
            <a:spLocks noChangeAspect="1"/>
          </p:cNvSpPr>
          <p:nvPr/>
        </p:nvSpPr>
        <p:spPr>
          <a:xfrm>
            <a:off x="8525485" y="5034603"/>
            <a:ext cx="759275" cy="760014"/>
          </a:xfrm>
          <a:prstGeom prst="roundRect">
            <a:avLst>
              <a:gd name="adj" fmla="val 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 Placeholder 7"/>
          <p:cNvSpPr txBox="1"/>
          <p:nvPr/>
        </p:nvSpPr>
        <p:spPr>
          <a:xfrm>
            <a:off x="8586366" y="5130872"/>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185"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800" dirty="0">
                <a:latin typeface="Arial" panose="020B0604020202020204" pitchFamily="34" charset="0"/>
                <a:ea typeface="微软雅黑" panose="020B0503020204020204" pitchFamily="34" charset="-122"/>
                <a:sym typeface="Arial" panose="020B0604020202020204" pitchFamily="34" charset="0"/>
              </a:rPr>
              <a:t>06</a:t>
            </a:r>
          </a:p>
        </p:txBody>
      </p:sp>
      <p:sp>
        <p:nvSpPr>
          <p:cNvPr id="62" name="Text Placeholder 7"/>
          <p:cNvSpPr txBox="1"/>
          <p:nvPr/>
        </p:nvSpPr>
        <p:spPr>
          <a:xfrm>
            <a:off x="4846293" y="3740418"/>
            <a:ext cx="398316" cy="446364"/>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185" b="1" kern="1200">
                <a:solidFill>
                  <a:schemeClr val="bg1"/>
                </a:solidFill>
                <a:latin typeface="Lato Black"/>
                <a:ea typeface="+mn-ea"/>
                <a:cs typeface="Lato Black"/>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s-ES_tradnl" sz="1800">
                <a:latin typeface="Arial" panose="020B0604020202020204" pitchFamily="34" charset="0"/>
                <a:ea typeface="微软雅黑" panose="020B0503020204020204" pitchFamily="34" charset="-122"/>
                <a:sym typeface="Arial" panose="020B0604020202020204" pitchFamily="34" charset="0"/>
              </a:rPr>
              <a:t>01</a:t>
            </a:r>
            <a:endParaRPr lang="es-ES_tradnl"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3" name="Text Placeholder 7"/>
          <p:cNvSpPr txBox="1"/>
          <p:nvPr/>
        </p:nvSpPr>
        <p:spPr>
          <a:xfrm>
            <a:off x="5489140" y="3220143"/>
            <a:ext cx="398316" cy="446364"/>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185" b="1" kern="1200">
                <a:solidFill>
                  <a:schemeClr val="bg1"/>
                </a:solidFill>
                <a:latin typeface="Lato Black"/>
                <a:ea typeface="+mn-ea"/>
                <a:cs typeface="Lato Black"/>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s-ES_tradnl" sz="1800">
                <a:latin typeface="Arial" panose="020B0604020202020204" pitchFamily="34" charset="0"/>
                <a:ea typeface="微软雅黑" panose="020B0503020204020204" pitchFamily="34" charset="-122"/>
                <a:sym typeface="Arial" panose="020B0604020202020204" pitchFamily="34" charset="0"/>
              </a:rPr>
              <a:t>02</a:t>
            </a:r>
            <a:endParaRPr lang="es-ES_tradnl"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4" name="Text Placeholder 7"/>
          <p:cNvSpPr txBox="1"/>
          <p:nvPr/>
        </p:nvSpPr>
        <p:spPr>
          <a:xfrm>
            <a:off x="6131337" y="2685663"/>
            <a:ext cx="398316" cy="446364"/>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185" b="1" kern="1200">
                <a:solidFill>
                  <a:schemeClr val="bg1"/>
                </a:solidFill>
                <a:latin typeface="Lato Black"/>
                <a:ea typeface="+mn-ea"/>
                <a:cs typeface="Lato Black"/>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s-ES_tradnl" sz="1800">
                <a:latin typeface="Arial" panose="020B0604020202020204" pitchFamily="34" charset="0"/>
                <a:ea typeface="微软雅黑" panose="020B0503020204020204" pitchFamily="34" charset="-122"/>
                <a:sym typeface="Arial" panose="020B0604020202020204" pitchFamily="34" charset="0"/>
              </a:rPr>
              <a:t>03</a:t>
            </a:r>
            <a:endParaRPr lang="es-ES_tradnl"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5" name="Text Placeholder 7"/>
          <p:cNvSpPr txBox="1"/>
          <p:nvPr/>
        </p:nvSpPr>
        <p:spPr>
          <a:xfrm>
            <a:off x="6848350" y="3226432"/>
            <a:ext cx="398316" cy="446364"/>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185" b="1" kern="1200">
                <a:solidFill>
                  <a:schemeClr val="bg1"/>
                </a:solidFill>
                <a:latin typeface="Lato Black"/>
                <a:ea typeface="+mn-ea"/>
                <a:cs typeface="Lato Black"/>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s-ES_tradnl" sz="1800">
                <a:latin typeface="Arial" panose="020B0604020202020204" pitchFamily="34" charset="0"/>
                <a:ea typeface="微软雅黑" panose="020B0503020204020204" pitchFamily="34" charset="-122"/>
                <a:sym typeface="Arial" panose="020B0604020202020204" pitchFamily="34" charset="0"/>
              </a:rPr>
              <a:t>04</a:t>
            </a:r>
            <a:endParaRPr lang="es-ES_tradnl"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Text Placeholder 7"/>
          <p:cNvSpPr txBox="1"/>
          <p:nvPr/>
        </p:nvSpPr>
        <p:spPr>
          <a:xfrm>
            <a:off x="7553045" y="3746353"/>
            <a:ext cx="398316" cy="446364"/>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185" b="1" kern="1200">
                <a:solidFill>
                  <a:schemeClr val="bg1"/>
                </a:solidFill>
                <a:latin typeface="Lato Black"/>
                <a:ea typeface="+mn-ea"/>
                <a:cs typeface="Lato Black"/>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s-ES_tradnl" sz="1800">
                <a:latin typeface="Arial" panose="020B0604020202020204" pitchFamily="34" charset="0"/>
                <a:ea typeface="微软雅黑" panose="020B0503020204020204" pitchFamily="34" charset="-122"/>
                <a:sym typeface="Arial" panose="020B0604020202020204" pitchFamily="34" charset="0"/>
              </a:rPr>
              <a:t>05</a:t>
            </a:r>
            <a:endParaRPr lang="es-ES_tradnl"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
                                            <p:txEl>
                                              <p:pRg st="0" end="0"/>
                                            </p:txEl>
                                          </p:spTgt>
                                        </p:tgtEl>
                                      </p:cBhvr>
                                    </p:animEffect>
                                  </p:childTnLst>
                                </p:cTn>
                              </p:par>
                              <p:par>
                                <p:cTn id="10" presetID="23" presetClass="entr" presetSubtype="16" fill="hold" grpId="0" nodeType="withEffect">
                                  <p:stCondLst>
                                    <p:cond delay="200"/>
                                  </p:stCondLst>
                                  <p:childTnLst>
                                    <p:set>
                                      <p:cBhvr>
                                        <p:cTn id="11" dur="1" fill="hold">
                                          <p:stCondLst>
                                            <p:cond delay="0"/>
                                          </p:stCondLst>
                                        </p:cTn>
                                        <p:tgtEl>
                                          <p:spTgt spid="28">
                                            <p:txEl>
                                              <p:pRg st="0" end="0"/>
                                            </p:txEl>
                                          </p:spTgt>
                                        </p:tgtEl>
                                        <p:attrNameLst>
                                          <p:attrName>style.visibility</p:attrName>
                                        </p:attrNameLst>
                                      </p:cBhvr>
                                      <p:to>
                                        <p:strVal val="visible"/>
                                      </p:to>
                                    </p:set>
                                    <p:anim calcmode="lin" valueType="num">
                                      <p:cBhvr>
                                        <p:cTn id="12"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8">
                                            <p:txEl>
                                              <p:pRg st="0" end="0"/>
                                            </p:txEl>
                                          </p:spTgt>
                                        </p:tgtEl>
                                        <p:attrNameLst>
                                          <p:attrName>ppt_h</p:attrName>
                                        </p:attrNameLst>
                                      </p:cBhvr>
                                      <p:tavLst>
                                        <p:tav tm="0">
                                          <p:val>
                                            <p:fltVal val="0"/>
                                          </p:val>
                                        </p:tav>
                                        <p:tav tm="100000">
                                          <p:val>
                                            <p:strVal val="#ppt_h"/>
                                          </p:val>
                                        </p:tav>
                                      </p:tavLst>
                                    </p:anim>
                                  </p:childTnLst>
                                </p:cTn>
                              </p:par>
                              <p:par>
                                <p:cTn id="14" presetID="53" presetClass="entr" presetSubtype="16" fill="hold" grpId="0" nodeType="withEffect">
                                  <p:stCondLst>
                                    <p:cond delay="20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par>
                                <p:cTn id="19" presetID="53" presetClass="entr" presetSubtype="16" fill="hold" grpId="0" nodeType="withEffect">
                                  <p:stCondLst>
                                    <p:cond delay="200"/>
                                  </p:stCondLst>
                                  <p:childTnLst>
                                    <p:set>
                                      <p:cBhvr>
                                        <p:cTn id="20" dur="1" fill="hold">
                                          <p:stCondLst>
                                            <p:cond delay="0"/>
                                          </p:stCondLst>
                                        </p:cTn>
                                        <p:tgtEl>
                                          <p:spTgt spid="30">
                                            <p:txEl>
                                              <p:pRg st="0" end="0"/>
                                            </p:txEl>
                                          </p:spTgt>
                                        </p:tgtEl>
                                        <p:attrNameLst>
                                          <p:attrName>style.visibility</p:attrName>
                                        </p:attrNameLst>
                                      </p:cBhvr>
                                      <p:to>
                                        <p:strVal val="visible"/>
                                      </p:to>
                                    </p:set>
                                    <p:anim calcmode="lin" valueType="num">
                                      <p:cBhvr>
                                        <p:cTn id="21"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0">
                                            <p:txEl>
                                              <p:pRg st="0" end="0"/>
                                            </p:txEl>
                                          </p:spTgt>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31">
                                            <p:txEl>
                                              <p:pRg st="0" end="0"/>
                                            </p:txEl>
                                          </p:spTgt>
                                        </p:tgtEl>
                                        <p:attrNameLst>
                                          <p:attrName>style.visibility</p:attrName>
                                        </p:attrNameLst>
                                      </p:cBhvr>
                                      <p:to>
                                        <p:strVal val="visible"/>
                                      </p:to>
                                    </p:set>
                                    <p:anim calcmode="lin" valueType="num">
                                      <p:cBhvr>
                                        <p:cTn id="26"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31">
                                            <p:txEl>
                                              <p:pRg st="0" end="0"/>
                                            </p:txEl>
                                          </p:spTgt>
                                        </p:tgtEl>
                                      </p:cBhvr>
                                    </p:animEffect>
                                  </p:childTnLst>
                                </p:cTn>
                              </p:par>
                              <p:par>
                                <p:cTn id="29" presetID="23" presetClass="entr" presetSubtype="16" fill="hold" grpId="0" nodeType="withEffect">
                                  <p:stCondLst>
                                    <p:cond delay="200"/>
                                  </p:stCondLst>
                                  <p:childTnLst>
                                    <p:set>
                                      <p:cBhvr>
                                        <p:cTn id="30" dur="1" fill="hold">
                                          <p:stCondLst>
                                            <p:cond delay="0"/>
                                          </p:stCondLst>
                                        </p:cTn>
                                        <p:tgtEl>
                                          <p:spTgt spid="32">
                                            <p:txEl>
                                              <p:pRg st="0" end="0"/>
                                            </p:txEl>
                                          </p:spTgt>
                                        </p:tgtEl>
                                        <p:attrNameLst>
                                          <p:attrName>style.visibility</p:attrName>
                                        </p:attrNameLst>
                                      </p:cBhvr>
                                      <p:to>
                                        <p:strVal val="visible"/>
                                      </p:to>
                                    </p:set>
                                    <p:anim calcmode="lin" valueType="num">
                                      <p:cBhvr>
                                        <p:cTn id="31"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32">
                                            <p:txEl>
                                              <p:pRg st="0" end="0"/>
                                            </p:txEl>
                                          </p:spTgt>
                                        </p:tgtEl>
                                        <p:attrNameLst>
                                          <p:attrName>ppt_h</p:attrName>
                                        </p:attrNameLst>
                                      </p:cBhvr>
                                      <p:tavLst>
                                        <p:tav tm="0">
                                          <p:val>
                                            <p:fltVal val="0"/>
                                          </p:val>
                                        </p:tav>
                                        <p:tav tm="100000">
                                          <p:val>
                                            <p:strVal val="#ppt_h"/>
                                          </p:val>
                                        </p:tav>
                                      </p:tavLst>
                                    </p:anim>
                                  </p:childTnLst>
                                </p:cTn>
                              </p:par>
                              <p:par>
                                <p:cTn id="33" presetID="53" presetClass="entr" presetSubtype="16" fill="hold" grpId="0" nodeType="withEffect">
                                  <p:stCondLst>
                                    <p:cond delay="20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34">
                                            <p:txEl>
                                              <p:pRg st="0" end="0"/>
                                            </p:txEl>
                                          </p:spTgt>
                                        </p:tgtEl>
                                        <p:attrNameLst>
                                          <p:attrName>style.visibility</p:attrName>
                                        </p:attrNameLst>
                                      </p:cBhvr>
                                      <p:to>
                                        <p:strVal val="visible"/>
                                      </p:to>
                                    </p:set>
                                    <p:anim calcmode="lin" valueType="num">
                                      <p:cBhvr>
                                        <p:cTn id="40"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34">
                                            <p:txEl>
                                              <p:pRg st="0" end="0"/>
                                            </p:txEl>
                                          </p:spTgt>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35">
                                            <p:txEl>
                                              <p:pRg st="0" end="0"/>
                                            </p:txEl>
                                          </p:spTgt>
                                        </p:tgtEl>
                                        <p:attrNameLst>
                                          <p:attrName>style.visibility</p:attrName>
                                        </p:attrNameLst>
                                      </p:cBhvr>
                                      <p:to>
                                        <p:strVal val="visible"/>
                                      </p:to>
                                    </p:set>
                                    <p:anim calcmode="lin" valueType="num">
                                      <p:cBhvr>
                                        <p:cTn id="45"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35">
                                            <p:txEl>
                                              <p:pRg st="0" end="0"/>
                                            </p:txEl>
                                          </p:spTgt>
                                        </p:tgtEl>
                                      </p:cBhvr>
                                    </p:animEffect>
                                  </p:childTnLst>
                                </p:cTn>
                              </p:par>
                              <p:par>
                                <p:cTn id="48" presetID="23" presetClass="entr" presetSubtype="16" fill="hold" grpId="0" nodeType="withEffect">
                                  <p:stCondLst>
                                    <p:cond delay="200"/>
                                  </p:stCondLst>
                                  <p:childTnLst>
                                    <p:set>
                                      <p:cBhvr>
                                        <p:cTn id="49" dur="1" fill="hold">
                                          <p:stCondLst>
                                            <p:cond delay="0"/>
                                          </p:stCondLst>
                                        </p:cTn>
                                        <p:tgtEl>
                                          <p:spTgt spid="36">
                                            <p:txEl>
                                              <p:pRg st="0" end="0"/>
                                            </p:txEl>
                                          </p:spTgt>
                                        </p:tgtEl>
                                        <p:attrNameLst>
                                          <p:attrName>style.visibility</p:attrName>
                                        </p:attrNameLst>
                                      </p:cBhvr>
                                      <p:to>
                                        <p:strVal val="visible"/>
                                      </p:to>
                                    </p:set>
                                    <p:anim calcmode="lin" valueType="num">
                                      <p:cBhvr>
                                        <p:cTn id="50"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36">
                                            <p:txEl>
                                              <p:pRg st="0" end="0"/>
                                            </p:txEl>
                                          </p:spTgt>
                                        </p:tgtEl>
                                        <p:attrNameLst>
                                          <p:attrName>ppt_h</p:attrName>
                                        </p:attrNameLst>
                                      </p:cBhvr>
                                      <p:tavLst>
                                        <p:tav tm="0">
                                          <p:val>
                                            <p:fltVal val="0"/>
                                          </p:val>
                                        </p:tav>
                                        <p:tav tm="100000">
                                          <p:val>
                                            <p:strVal val="#ppt_h"/>
                                          </p:val>
                                        </p:tav>
                                      </p:tavLst>
                                    </p:anim>
                                  </p:childTnLst>
                                </p:cTn>
                              </p:par>
                              <p:par>
                                <p:cTn id="52" presetID="53" presetClass="entr" presetSubtype="16" fill="hold" grpId="0" nodeType="withEffect">
                                  <p:stCondLst>
                                    <p:cond delay="20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par>
                                <p:cTn id="57" presetID="53" presetClass="entr" presetSubtype="16" fill="hold" grpId="0" nodeType="withEffect">
                                  <p:stCondLst>
                                    <p:cond delay="200"/>
                                  </p:stCondLst>
                                  <p:childTnLst>
                                    <p:set>
                                      <p:cBhvr>
                                        <p:cTn id="58" dur="1" fill="hold">
                                          <p:stCondLst>
                                            <p:cond delay="0"/>
                                          </p:stCondLst>
                                        </p:cTn>
                                        <p:tgtEl>
                                          <p:spTgt spid="38">
                                            <p:txEl>
                                              <p:pRg st="0" end="0"/>
                                            </p:txEl>
                                          </p:spTgt>
                                        </p:tgtEl>
                                        <p:attrNameLst>
                                          <p:attrName>style.visibility</p:attrName>
                                        </p:attrNameLst>
                                      </p:cBhvr>
                                      <p:to>
                                        <p:strVal val="visible"/>
                                      </p:to>
                                    </p:set>
                                    <p:anim calcmode="lin" valueType="num">
                                      <p:cBhvr>
                                        <p:cTn id="59"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38">
                                            <p:txEl>
                                              <p:pRg st="0" end="0"/>
                                            </p:txEl>
                                          </p:spTgt>
                                        </p:tgtEl>
                                      </p:cBhvr>
                                    </p:animEffect>
                                  </p:childTnLst>
                                </p:cTn>
                              </p:par>
                              <p:par>
                                <p:cTn id="62" presetID="53" presetClass="entr" presetSubtype="16" fill="hold" grpId="0" nodeType="withEffect">
                                  <p:stCondLst>
                                    <p:cond delay="200"/>
                                  </p:stCondLst>
                                  <p:childTnLst>
                                    <p:set>
                                      <p:cBhvr>
                                        <p:cTn id="63" dur="1" fill="hold">
                                          <p:stCondLst>
                                            <p:cond delay="0"/>
                                          </p:stCondLst>
                                        </p:cTn>
                                        <p:tgtEl>
                                          <p:spTgt spid="39">
                                            <p:txEl>
                                              <p:pRg st="0" end="0"/>
                                            </p:txEl>
                                          </p:spTgt>
                                        </p:tgtEl>
                                        <p:attrNameLst>
                                          <p:attrName>style.visibility</p:attrName>
                                        </p:attrNameLst>
                                      </p:cBhvr>
                                      <p:to>
                                        <p:strVal val="visible"/>
                                      </p:to>
                                    </p:set>
                                    <p:anim calcmode="lin" valueType="num">
                                      <p:cBhvr>
                                        <p:cTn id="64"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66" dur="500"/>
                                        <p:tgtEl>
                                          <p:spTgt spid="39">
                                            <p:txEl>
                                              <p:pRg st="0" end="0"/>
                                            </p:txEl>
                                          </p:spTgt>
                                        </p:tgtEl>
                                      </p:cBhvr>
                                    </p:animEffect>
                                  </p:childTnLst>
                                </p:cTn>
                              </p:par>
                              <p:par>
                                <p:cTn id="67" presetID="23" presetClass="entr" presetSubtype="16" fill="hold" grpId="0" nodeType="withEffect">
                                  <p:stCondLst>
                                    <p:cond delay="200"/>
                                  </p:stCondLst>
                                  <p:childTnLst>
                                    <p:set>
                                      <p:cBhvr>
                                        <p:cTn id="68" dur="1" fill="hold">
                                          <p:stCondLst>
                                            <p:cond delay="0"/>
                                          </p:stCondLst>
                                        </p:cTn>
                                        <p:tgtEl>
                                          <p:spTgt spid="40">
                                            <p:txEl>
                                              <p:pRg st="0" end="0"/>
                                            </p:txEl>
                                          </p:spTgt>
                                        </p:tgtEl>
                                        <p:attrNameLst>
                                          <p:attrName>style.visibility</p:attrName>
                                        </p:attrNameLst>
                                      </p:cBhvr>
                                      <p:to>
                                        <p:strVal val="visible"/>
                                      </p:to>
                                    </p:set>
                                    <p:anim calcmode="lin" valueType="num">
                                      <p:cBhvr>
                                        <p:cTn id="6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40">
                                            <p:txEl>
                                              <p:pRg st="0" end="0"/>
                                            </p:txEl>
                                          </p:spTgt>
                                        </p:tgtEl>
                                        <p:attrNameLst>
                                          <p:attrName>ppt_h</p:attrName>
                                        </p:attrNameLst>
                                      </p:cBhvr>
                                      <p:tavLst>
                                        <p:tav tm="0">
                                          <p:val>
                                            <p:fltVal val="0"/>
                                          </p:val>
                                        </p:tav>
                                        <p:tav tm="100000">
                                          <p:val>
                                            <p:strVal val="#ppt_h"/>
                                          </p:val>
                                        </p:tav>
                                      </p:tavLst>
                                    </p:anim>
                                  </p:childTnLst>
                                </p:cTn>
                              </p:par>
                              <p:par>
                                <p:cTn id="71" presetID="53" presetClass="entr" presetSubtype="16" fill="hold" grpId="0" nodeType="withEffect">
                                  <p:stCondLst>
                                    <p:cond delay="20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childTnLst>
                                </p:cTn>
                              </p:par>
                              <p:par>
                                <p:cTn id="76" presetID="53" presetClass="entr" presetSubtype="16" fill="hold" grpId="0" nodeType="withEffect">
                                  <p:stCondLst>
                                    <p:cond delay="200"/>
                                  </p:stCondLst>
                                  <p:childTnLst>
                                    <p:set>
                                      <p:cBhvr>
                                        <p:cTn id="77" dur="1" fill="hold">
                                          <p:stCondLst>
                                            <p:cond delay="0"/>
                                          </p:stCondLst>
                                        </p:cTn>
                                        <p:tgtEl>
                                          <p:spTgt spid="42">
                                            <p:txEl>
                                              <p:pRg st="0" end="0"/>
                                            </p:txEl>
                                          </p:spTgt>
                                        </p:tgtEl>
                                        <p:attrNameLst>
                                          <p:attrName>style.visibility</p:attrName>
                                        </p:attrNameLst>
                                      </p:cBhvr>
                                      <p:to>
                                        <p:strVal val="visible"/>
                                      </p:to>
                                    </p:set>
                                    <p:anim calcmode="lin" valueType="num">
                                      <p:cBhvr>
                                        <p:cTn id="78"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79"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80" dur="500"/>
                                        <p:tgtEl>
                                          <p:spTgt spid="42">
                                            <p:txEl>
                                              <p:pRg st="0" end="0"/>
                                            </p:txEl>
                                          </p:spTgt>
                                        </p:tgtEl>
                                      </p:cBhvr>
                                    </p:animEffect>
                                  </p:childTnLst>
                                </p:cTn>
                              </p:par>
                            </p:childTnLst>
                          </p:cTn>
                        </p:par>
                        <p:par>
                          <p:cTn id="81" fill="hold">
                            <p:stCondLst>
                              <p:cond delay="700"/>
                            </p:stCondLst>
                            <p:childTnLst>
                              <p:par>
                                <p:cTn id="82" presetID="9" presetClass="entr" presetSubtype="0" fill="hold" nodeType="afterEffect">
                                  <p:stCondLst>
                                    <p:cond delay="100"/>
                                  </p:stCondLst>
                                  <p:childTnLst>
                                    <p:set>
                                      <p:cBhvr>
                                        <p:cTn id="83" dur="1" fill="hold">
                                          <p:stCondLst>
                                            <p:cond delay="0"/>
                                          </p:stCondLst>
                                        </p:cTn>
                                        <p:tgtEl>
                                          <p:spTgt spid="43"/>
                                        </p:tgtEl>
                                        <p:attrNameLst>
                                          <p:attrName>style.visibility</p:attrName>
                                        </p:attrNameLst>
                                      </p:cBhvr>
                                      <p:to>
                                        <p:strVal val="visible"/>
                                      </p:to>
                                    </p:set>
                                    <p:animEffect transition="in" filter="dissolve">
                                      <p:cBhvr>
                                        <p:cTn id="84" dur="500"/>
                                        <p:tgtEl>
                                          <p:spTgt spid="43"/>
                                        </p:tgtEl>
                                      </p:cBhvr>
                                    </p:animEffect>
                                  </p:childTnLst>
                                </p:cTn>
                              </p:par>
                            </p:childTnLst>
                          </p:cTn>
                        </p:par>
                        <p:par>
                          <p:cTn id="85" fill="hold">
                            <p:stCondLst>
                              <p:cond delay="1300"/>
                            </p:stCondLst>
                            <p:childTnLst>
                              <p:par>
                                <p:cTn id="86" presetID="9" presetClass="entr" presetSubtype="0" fill="hold" grpId="0" nodeType="afterEffect">
                                  <p:stCondLst>
                                    <p:cond delay="100"/>
                                  </p:stCondLst>
                                  <p:childTnLst>
                                    <p:set>
                                      <p:cBhvr>
                                        <p:cTn id="87" dur="1" fill="hold">
                                          <p:stCondLst>
                                            <p:cond delay="0"/>
                                          </p:stCondLst>
                                        </p:cTn>
                                        <p:tgtEl>
                                          <p:spTgt spid="50"/>
                                        </p:tgtEl>
                                        <p:attrNameLst>
                                          <p:attrName>style.visibility</p:attrName>
                                        </p:attrNameLst>
                                      </p:cBhvr>
                                      <p:to>
                                        <p:strVal val="visible"/>
                                      </p:to>
                                    </p:set>
                                    <p:animEffect transition="in" filter="dissolve">
                                      <p:cBhvr>
                                        <p:cTn id="88" dur="500"/>
                                        <p:tgtEl>
                                          <p:spTgt spid="50"/>
                                        </p:tgtEl>
                                      </p:cBhvr>
                                    </p:animEffect>
                                  </p:childTnLst>
                                </p:cTn>
                              </p:par>
                            </p:childTnLst>
                          </p:cTn>
                        </p:par>
                        <p:par>
                          <p:cTn id="89" fill="hold">
                            <p:stCondLst>
                              <p:cond delay="1900"/>
                            </p:stCondLst>
                            <p:childTnLst>
                              <p:par>
                                <p:cTn id="90" presetID="9" presetClass="entr" presetSubtype="0" fill="hold" grpId="0" nodeType="afterEffect">
                                  <p:stCondLst>
                                    <p:cond delay="100"/>
                                  </p:stCondLst>
                                  <p:childTnLst>
                                    <p:set>
                                      <p:cBhvr>
                                        <p:cTn id="91" dur="1" fill="hold">
                                          <p:stCondLst>
                                            <p:cond delay="0"/>
                                          </p:stCondLst>
                                        </p:cTn>
                                        <p:tgtEl>
                                          <p:spTgt spid="46"/>
                                        </p:tgtEl>
                                        <p:attrNameLst>
                                          <p:attrName>style.visibility</p:attrName>
                                        </p:attrNameLst>
                                      </p:cBhvr>
                                      <p:to>
                                        <p:strVal val="visible"/>
                                      </p:to>
                                    </p:set>
                                    <p:animEffect transition="in" filter="dissolve">
                                      <p:cBhvr>
                                        <p:cTn id="92" dur="500"/>
                                        <p:tgtEl>
                                          <p:spTgt spid="46"/>
                                        </p:tgtEl>
                                      </p:cBhvr>
                                    </p:animEffect>
                                  </p:childTnLst>
                                </p:cTn>
                              </p:par>
                            </p:childTnLst>
                          </p:cTn>
                        </p:par>
                        <p:par>
                          <p:cTn id="93" fill="hold">
                            <p:stCondLst>
                              <p:cond delay="2500"/>
                            </p:stCondLst>
                            <p:childTnLst>
                              <p:par>
                                <p:cTn id="94" presetID="9" presetClass="entr" presetSubtype="0" fill="hold" grpId="0" nodeType="afterEffect">
                                  <p:stCondLst>
                                    <p:cond delay="100"/>
                                  </p:stCondLst>
                                  <p:childTnLst>
                                    <p:set>
                                      <p:cBhvr>
                                        <p:cTn id="95" dur="1" fill="hold">
                                          <p:stCondLst>
                                            <p:cond delay="0"/>
                                          </p:stCondLst>
                                        </p:cTn>
                                        <p:tgtEl>
                                          <p:spTgt spid="48"/>
                                        </p:tgtEl>
                                        <p:attrNameLst>
                                          <p:attrName>style.visibility</p:attrName>
                                        </p:attrNameLst>
                                      </p:cBhvr>
                                      <p:to>
                                        <p:strVal val="visible"/>
                                      </p:to>
                                    </p:set>
                                    <p:animEffect transition="in" filter="dissolve">
                                      <p:cBhvr>
                                        <p:cTn id="96" dur="500"/>
                                        <p:tgtEl>
                                          <p:spTgt spid="48"/>
                                        </p:tgtEl>
                                      </p:cBhvr>
                                    </p:animEffect>
                                  </p:childTnLst>
                                </p:cTn>
                              </p:par>
                            </p:childTnLst>
                          </p:cTn>
                        </p:par>
                        <p:par>
                          <p:cTn id="97" fill="hold">
                            <p:stCondLst>
                              <p:cond delay="3100"/>
                            </p:stCondLst>
                            <p:childTnLst>
                              <p:par>
                                <p:cTn id="98" presetID="9" presetClass="entr" presetSubtype="0" fill="hold" grpId="0" nodeType="afterEffect">
                                  <p:stCondLst>
                                    <p:cond delay="100"/>
                                  </p:stCondLst>
                                  <p:childTnLst>
                                    <p:set>
                                      <p:cBhvr>
                                        <p:cTn id="99" dur="1" fill="hold">
                                          <p:stCondLst>
                                            <p:cond delay="0"/>
                                          </p:stCondLst>
                                        </p:cTn>
                                        <p:tgtEl>
                                          <p:spTgt spid="44"/>
                                        </p:tgtEl>
                                        <p:attrNameLst>
                                          <p:attrName>style.visibility</p:attrName>
                                        </p:attrNameLst>
                                      </p:cBhvr>
                                      <p:to>
                                        <p:strVal val="visible"/>
                                      </p:to>
                                    </p:set>
                                    <p:animEffect transition="in" filter="dissolve">
                                      <p:cBhvr>
                                        <p:cTn id="100" dur="500"/>
                                        <p:tgtEl>
                                          <p:spTgt spid="44"/>
                                        </p:tgtEl>
                                      </p:cBhvr>
                                    </p:animEffect>
                                  </p:childTnLst>
                                </p:cTn>
                              </p:par>
                            </p:childTnLst>
                          </p:cTn>
                        </p:par>
                        <p:par>
                          <p:cTn id="101" fill="hold">
                            <p:stCondLst>
                              <p:cond delay="3700"/>
                            </p:stCondLst>
                            <p:childTnLst>
                              <p:par>
                                <p:cTn id="102" presetID="9" presetClass="entr" presetSubtype="0" fill="hold" grpId="0" nodeType="afterEffect">
                                  <p:stCondLst>
                                    <p:cond delay="100"/>
                                  </p:stCondLst>
                                  <p:childTnLst>
                                    <p:set>
                                      <p:cBhvr>
                                        <p:cTn id="103" dur="1" fill="hold">
                                          <p:stCondLst>
                                            <p:cond delay="0"/>
                                          </p:stCondLst>
                                        </p:cTn>
                                        <p:tgtEl>
                                          <p:spTgt spid="52"/>
                                        </p:tgtEl>
                                        <p:attrNameLst>
                                          <p:attrName>style.visibility</p:attrName>
                                        </p:attrNameLst>
                                      </p:cBhvr>
                                      <p:to>
                                        <p:strVal val="visible"/>
                                      </p:to>
                                    </p:set>
                                    <p:animEffect transition="in" filter="dissolve">
                                      <p:cBhvr>
                                        <p:cTn id="104" dur="500"/>
                                        <p:tgtEl>
                                          <p:spTgt spid="52"/>
                                        </p:tgtEl>
                                      </p:cBhvr>
                                    </p:animEffect>
                                  </p:childTnLst>
                                </p:cTn>
                              </p:par>
                            </p:childTnLst>
                          </p:cTn>
                        </p:par>
                        <p:par>
                          <p:cTn id="105" fill="hold">
                            <p:stCondLst>
                              <p:cond delay="4300"/>
                            </p:stCondLst>
                            <p:childTnLst>
                              <p:par>
                                <p:cTn id="106" presetID="9" presetClass="entr" presetSubtype="0" fill="hold" grpId="0" nodeType="afterEffect">
                                  <p:stCondLst>
                                    <p:cond delay="100"/>
                                  </p:stCondLst>
                                  <p:childTnLst>
                                    <p:set>
                                      <p:cBhvr>
                                        <p:cTn id="107" dur="1" fill="hold">
                                          <p:stCondLst>
                                            <p:cond delay="0"/>
                                          </p:stCondLst>
                                        </p:cTn>
                                        <p:tgtEl>
                                          <p:spTgt spid="51"/>
                                        </p:tgtEl>
                                        <p:attrNameLst>
                                          <p:attrName>style.visibility</p:attrName>
                                        </p:attrNameLst>
                                      </p:cBhvr>
                                      <p:to>
                                        <p:strVal val="visible"/>
                                      </p:to>
                                    </p:set>
                                    <p:animEffect transition="in" filter="dissolve">
                                      <p:cBhvr>
                                        <p:cTn id="108" dur="500"/>
                                        <p:tgtEl>
                                          <p:spTgt spid="51"/>
                                        </p:tgtEl>
                                      </p:cBhvr>
                                    </p:animEffect>
                                  </p:childTnLst>
                                </p:cTn>
                              </p:par>
                            </p:childTnLst>
                          </p:cTn>
                        </p:par>
                        <p:par>
                          <p:cTn id="109" fill="hold">
                            <p:stCondLst>
                              <p:cond delay="4900"/>
                            </p:stCondLst>
                            <p:childTnLst>
                              <p:par>
                                <p:cTn id="110" presetID="9" presetClass="entr" presetSubtype="0" fill="hold" grpId="0" nodeType="afterEffect">
                                  <p:stCondLst>
                                    <p:cond delay="100"/>
                                  </p:stCondLst>
                                  <p:childTnLst>
                                    <p:set>
                                      <p:cBhvr>
                                        <p:cTn id="111" dur="1" fill="hold">
                                          <p:stCondLst>
                                            <p:cond delay="0"/>
                                          </p:stCondLst>
                                        </p:cTn>
                                        <p:tgtEl>
                                          <p:spTgt spid="47"/>
                                        </p:tgtEl>
                                        <p:attrNameLst>
                                          <p:attrName>style.visibility</p:attrName>
                                        </p:attrNameLst>
                                      </p:cBhvr>
                                      <p:to>
                                        <p:strVal val="visible"/>
                                      </p:to>
                                    </p:set>
                                    <p:animEffect transition="in" filter="dissolve">
                                      <p:cBhvr>
                                        <p:cTn id="112" dur="500"/>
                                        <p:tgtEl>
                                          <p:spTgt spid="47"/>
                                        </p:tgtEl>
                                      </p:cBhvr>
                                    </p:animEffect>
                                  </p:childTnLst>
                                </p:cTn>
                              </p:par>
                            </p:childTnLst>
                          </p:cTn>
                        </p:par>
                        <p:par>
                          <p:cTn id="113" fill="hold">
                            <p:stCondLst>
                              <p:cond delay="5500"/>
                            </p:stCondLst>
                            <p:childTnLst>
                              <p:par>
                                <p:cTn id="114" presetID="9" presetClass="entr" presetSubtype="0" fill="hold" grpId="0" nodeType="afterEffect">
                                  <p:stCondLst>
                                    <p:cond delay="100"/>
                                  </p:stCondLst>
                                  <p:childTnLst>
                                    <p:set>
                                      <p:cBhvr>
                                        <p:cTn id="115" dur="1" fill="hold">
                                          <p:stCondLst>
                                            <p:cond delay="0"/>
                                          </p:stCondLst>
                                        </p:cTn>
                                        <p:tgtEl>
                                          <p:spTgt spid="49"/>
                                        </p:tgtEl>
                                        <p:attrNameLst>
                                          <p:attrName>style.visibility</p:attrName>
                                        </p:attrNameLst>
                                      </p:cBhvr>
                                      <p:to>
                                        <p:strVal val="visible"/>
                                      </p:to>
                                    </p:set>
                                    <p:animEffect transition="in" filter="dissolve">
                                      <p:cBhvr>
                                        <p:cTn id="116" dur="500"/>
                                        <p:tgtEl>
                                          <p:spTgt spid="49"/>
                                        </p:tgtEl>
                                      </p:cBhvr>
                                    </p:animEffect>
                                  </p:childTnLst>
                                </p:cTn>
                              </p:par>
                            </p:childTnLst>
                          </p:cTn>
                        </p:par>
                        <p:par>
                          <p:cTn id="117" fill="hold">
                            <p:stCondLst>
                              <p:cond delay="6100"/>
                            </p:stCondLst>
                            <p:childTnLst>
                              <p:par>
                                <p:cTn id="118" presetID="9" presetClass="entr" presetSubtype="0" fill="hold" grpId="0" nodeType="afterEffect">
                                  <p:stCondLst>
                                    <p:cond delay="100"/>
                                  </p:stCondLst>
                                  <p:childTnLst>
                                    <p:set>
                                      <p:cBhvr>
                                        <p:cTn id="119" dur="1" fill="hold">
                                          <p:stCondLst>
                                            <p:cond delay="0"/>
                                          </p:stCondLst>
                                        </p:cTn>
                                        <p:tgtEl>
                                          <p:spTgt spid="45"/>
                                        </p:tgtEl>
                                        <p:attrNameLst>
                                          <p:attrName>style.visibility</p:attrName>
                                        </p:attrNameLst>
                                      </p:cBhvr>
                                      <p:to>
                                        <p:strVal val="visible"/>
                                      </p:to>
                                    </p:set>
                                    <p:animEffect transition="in" filter="dissolve">
                                      <p:cBhvr>
                                        <p:cTn id="120" dur="500"/>
                                        <p:tgtEl>
                                          <p:spTgt spid="45"/>
                                        </p:tgtEl>
                                      </p:cBhvr>
                                    </p:animEffect>
                                  </p:childTnLst>
                                </p:cTn>
                              </p:par>
                            </p:childTnLst>
                          </p:cTn>
                        </p:par>
                        <p:par>
                          <p:cTn id="121" fill="hold">
                            <p:stCondLst>
                              <p:cond delay="6700"/>
                            </p:stCondLst>
                            <p:childTnLst>
                              <p:par>
                                <p:cTn id="122" presetID="9" presetClass="entr" presetSubtype="0" fill="hold" grpId="0" nodeType="afterEffect">
                                  <p:stCondLst>
                                    <p:cond delay="100"/>
                                  </p:stCondLst>
                                  <p:childTnLst>
                                    <p:set>
                                      <p:cBhvr>
                                        <p:cTn id="123" dur="1" fill="hold">
                                          <p:stCondLst>
                                            <p:cond delay="0"/>
                                          </p:stCondLst>
                                        </p:cTn>
                                        <p:tgtEl>
                                          <p:spTgt spid="53"/>
                                        </p:tgtEl>
                                        <p:attrNameLst>
                                          <p:attrName>style.visibility</p:attrName>
                                        </p:attrNameLst>
                                      </p:cBhvr>
                                      <p:to>
                                        <p:strVal val="visible"/>
                                      </p:to>
                                    </p:set>
                                    <p:animEffect transition="in" filter="dissolve">
                                      <p:cBhvr>
                                        <p:cTn id="124" dur="500"/>
                                        <p:tgtEl>
                                          <p:spTgt spid="53"/>
                                        </p:tgtEl>
                                      </p:cBhvr>
                                    </p:animEffect>
                                  </p:childTnLst>
                                </p:cTn>
                              </p:par>
                              <p:par>
                                <p:cTn id="125" presetID="53" presetClass="entr" presetSubtype="16" fill="hold" grpId="0" nodeType="withEffect">
                                  <p:stCondLst>
                                    <p:cond delay="200"/>
                                  </p:stCondLst>
                                  <p:childTnLst>
                                    <p:set>
                                      <p:cBhvr>
                                        <p:cTn id="126" dur="1" fill="hold">
                                          <p:stCondLst>
                                            <p:cond delay="0"/>
                                          </p:stCondLst>
                                        </p:cTn>
                                        <p:tgtEl>
                                          <p:spTgt spid="54">
                                            <p:txEl>
                                              <p:pRg st="0" end="0"/>
                                            </p:txEl>
                                          </p:spTgt>
                                        </p:tgtEl>
                                        <p:attrNameLst>
                                          <p:attrName>style.visibility</p:attrName>
                                        </p:attrNameLst>
                                      </p:cBhvr>
                                      <p:to>
                                        <p:strVal val="visible"/>
                                      </p:to>
                                    </p:set>
                                    <p:anim calcmode="lin" valueType="num">
                                      <p:cBhvr>
                                        <p:cTn id="12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12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129" dur="500"/>
                                        <p:tgtEl>
                                          <p:spTgt spid="54">
                                            <p:txEl>
                                              <p:pRg st="0" end="0"/>
                                            </p:txEl>
                                          </p:spTgt>
                                        </p:tgtEl>
                                      </p:cBhvr>
                                    </p:animEffect>
                                  </p:childTnLst>
                                </p:cTn>
                              </p:par>
                              <p:par>
                                <p:cTn id="130" presetID="23" presetClass="entr" presetSubtype="16" fill="hold" grpId="0" nodeType="withEffect">
                                  <p:stCondLst>
                                    <p:cond delay="200"/>
                                  </p:stCondLst>
                                  <p:childTnLst>
                                    <p:set>
                                      <p:cBhvr>
                                        <p:cTn id="131" dur="1" fill="hold">
                                          <p:stCondLst>
                                            <p:cond delay="0"/>
                                          </p:stCondLst>
                                        </p:cTn>
                                        <p:tgtEl>
                                          <p:spTgt spid="55">
                                            <p:txEl>
                                              <p:pRg st="0" end="0"/>
                                            </p:txEl>
                                          </p:spTgt>
                                        </p:tgtEl>
                                        <p:attrNameLst>
                                          <p:attrName>style.visibility</p:attrName>
                                        </p:attrNameLst>
                                      </p:cBhvr>
                                      <p:to>
                                        <p:strVal val="visible"/>
                                      </p:to>
                                    </p:set>
                                    <p:anim calcmode="lin" valueType="num">
                                      <p:cBhvr>
                                        <p:cTn id="132"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33" dur="500" fill="hold"/>
                                        <p:tgtEl>
                                          <p:spTgt spid="55">
                                            <p:txEl>
                                              <p:pRg st="0" end="0"/>
                                            </p:txEl>
                                          </p:spTgt>
                                        </p:tgtEl>
                                        <p:attrNameLst>
                                          <p:attrName>ppt_h</p:attrName>
                                        </p:attrNameLst>
                                      </p:cBhvr>
                                      <p:tavLst>
                                        <p:tav tm="0">
                                          <p:val>
                                            <p:fltVal val="0"/>
                                          </p:val>
                                        </p:tav>
                                        <p:tav tm="100000">
                                          <p:val>
                                            <p:strVal val="#ppt_h"/>
                                          </p:val>
                                        </p:tav>
                                      </p:tavLst>
                                    </p:anim>
                                  </p:childTnLst>
                                </p:cTn>
                              </p:par>
                              <p:par>
                                <p:cTn id="134" presetID="53" presetClass="entr" presetSubtype="16" fill="hold" grpId="0" nodeType="withEffect">
                                  <p:stCondLst>
                                    <p:cond delay="200"/>
                                  </p:stCondLst>
                                  <p:childTnLst>
                                    <p:set>
                                      <p:cBhvr>
                                        <p:cTn id="135" dur="1" fill="hold">
                                          <p:stCondLst>
                                            <p:cond delay="0"/>
                                          </p:stCondLst>
                                        </p:cTn>
                                        <p:tgtEl>
                                          <p:spTgt spid="56"/>
                                        </p:tgtEl>
                                        <p:attrNameLst>
                                          <p:attrName>style.visibility</p:attrName>
                                        </p:attrNameLst>
                                      </p:cBhvr>
                                      <p:to>
                                        <p:strVal val="visible"/>
                                      </p:to>
                                    </p:set>
                                    <p:anim calcmode="lin" valueType="num">
                                      <p:cBhvr>
                                        <p:cTn id="136" dur="500" fill="hold"/>
                                        <p:tgtEl>
                                          <p:spTgt spid="56"/>
                                        </p:tgtEl>
                                        <p:attrNameLst>
                                          <p:attrName>ppt_w</p:attrName>
                                        </p:attrNameLst>
                                      </p:cBhvr>
                                      <p:tavLst>
                                        <p:tav tm="0">
                                          <p:val>
                                            <p:fltVal val="0"/>
                                          </p:val>
                                        </p:tav>
                                        <p:tav tm="100000">
                                          <p:val>
                                            <p:strVal val="#ppt_w"/>
                                          </p:val>
                                        </p:tav>
                                      </p:tavLst>
                                    </p:anim>
                                    <p:anim calcmode="lin" valueType="num">
                                      <p:cBhvr>
                                        <p:cTn id="137" dur="500" fill="hold"/>
                                        <p:tgtEl>
                                          <p:spTgt spid="56"/>
                                        </p:tgtEl>
                                        <p:attrNameLst>
                                          <p:attrName>ppt_h</p:attrName>
                                        </p:attrNameLst>
                                      </p:cBhvr>
                                      <p:tavLst>
                                        <p:tav tm="0">
                                          <p:val>
                                            <p:fltVal val="0"/>
                                          </p:val>
                                        </p:tav>
                                        <p:tav tm="100000">
                                          <p:val>
                                            <p:strVal val="#ppt_h"/>
                                          </p:val>
                                        </p:tav>
                                      </p:tavLst>
                                    </p:anim>
                                    <p:animEffect transition="in" filter="fade">
                                      <p:cBhvr>
                                        <p:cTn id="138" dur="500"/>
                                        <p:tgtEl>
                                          <p:spTgt spid="56"/>
                                        </p:tgtEl>
                                      </p:cBhvr>
                                    </p:animEffect>
                                  </p:childTnLst>
                                </p:cTn>
                              </p:par>
                              <p:par>
                                <p:cTn id="139" presetID="53" presetClass="entr" presetSubtype="16" fill="hold" grpId="0" nodeType="withEffect">
                                  <p:stCondLst>
                                    <p:cond delay="200"/>
                                  </p:stCondLst>
                                  <p:childTnLst>
                                    <p:set>
                                      <p:cBhvr>
                                        <p:cTn id="140" dur="1" fill="hold">
                                          <p:stCondLst>
                                            <p:cond delay="0"/>
                                          </p:stCondLst>
                                        </p:cTn>
                                        <p:tgtEl>
                                          <p:spTgt spid="57">
                                            <p:txEl>
                                              <p:pRg st="0" end="0"/>
                                            </p:txEl>
                                          </p:spTgt>
                                        </p:tgtEl>
                                        <p:attrNameLst>
                                          <p:attrName>style.visibility</p:attrName>
                                        </p:attrNameLst>
                                      </p:cBhvr>
                                      <p:to>
                                        <p:strVal val="visible"/>
                                      </p:to>
                                    </p:set>
                                    <p:anim calcmode="lin" valueType="num">
                                      <p:cBhvr>
                                        <p:cTn id="141"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142"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43" dur="500"/>
                                        <p:tgtEl>
                                          <p:spTgt spid="57">
                                            <p:txEl>
                                              <p:pRg st="0" end="0"/>
                                            </p:txEl>
                                          </p:spTgt>
                                        </p:tgtEl>
                                      </p:cBhvr>
                                    </p:animEffect>
                                  </p:childTnLst>
                                </p:cTn>
                              </p:par>
                              <p:par>
                                <p:cTn id="144" presetID="53" presetClass="entr" presetSubtype="16" fill="hold" grpId="0" nodeType="withEffect">
                                  <p:stCondLst>
                                    <p:cond delay="200"/>
                                  </p:stCondLst>
                                  <p:childTnLst>
                                    <p:set>
                                      <p:cBhvr>
                                        <p:cTn id="145" dur="1" fill="hold">
                                          <p:stCondLst>
                                            <p:cond delay="0"/>
                                          </p:stCondLst>
                                        </p:cTn>
                                        <p:tgtEl>
                                          <p:spTgt spid="58">
                                            <p:txEl>
                                              <p:pRg st="0" end="0"/>
                                            </p:txEl>
                                          </p:spTgt>
                                        </p:tgtEl>
                                        <p:attrNameLst>
                                          <p:attrName>style.visibility</p:attrName>
                                        </p:attrNameLst>
                                      </p:cBhvr>
                                      <p:to>
                                        <p:strVal val="visible"/>
                                      </p:to>
                                    </p:set>
                                    <p:anim calcmode="lin" valueType="num">
                                      <p:cBhvr>
                                        <p:cTn id="146"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147"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148" dur="500"/>
                                        <p:tgtEl>
                                          <p:spTgt spid="58">
                                            <p:txEl>
                                              <p:pRg st="0" end="0"/>
                                            </p:txEl>
                                          </p:spTgt>
                                        </p:tgtEl>
                                      </p:cBhvr>
                                    </p:animEffect>
                                  </p:childTnLst>
                                </p:cTn>
                              </p:par>
                              <p:par>
                                <p:cTn id="149" presetID="23" presetClass="entr" presetSubtype="16" fill="hold" grpId="0" nodeType="withEffect">
                                  <p:stCondLst>
                                    <p:cond delay="200"/>
                                  </p:stCondLst>
                                  <p:childTnLst>
                                    <p:set>
                                      <p:cBhvr>
                                        <p:cTn id="150" dur="1" fill="hold">
                                          <p:stCondLst>
                                            <p:cond delay="0"/>
                                          </p:stCondLst>
                                        </p:cTn>
                                        <p:tgtEl>
                                          <p:spTgt spid="59">
                                            <p:txEl>
                                              <p:pRg st="0" end="0"/>
                                            </p:txEl>
                                          </p:spTgt>
                                        </p:tgtEl>
                                        <p:attrNameLst>
                                          <p:attrName>style.visibility</p:attrName>
                                        </p:attrNameLst>
                                      </p:cBhvr>
                                      <p:to>
                                        <p:strVal val="visible"/>
                                      </p:to>
                                    </p:set>
                                    <p:anim calcmode="lin" valueType="num">
                                      <p:cBhvr>
                                        <p:cTn id="151"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52" dur="500" fill="hold"/>
                                        <p:tgtEl>
                                          <p:spTgt spid="59">
                                            <p:txEl>
                                              <p:pRg st="0" end="0"/>
                                            </p:txEl>
                                          </p:spTgt>
                                        </p:tgtEl>
                                        <p:attrNameLst>
                                          <p:attrName>ppt_h</p:attrName>
                                        </p:attrNameLst>
                                      </p:cBhvr>
                                      <p:tavLst>
                                        <p:tav tm="0">
                                          <p:val>
                                            <p:fltVal val="0"/>
                                          </p:val>
                                        </p:tav>
                                        <p:tav tm="100000">
                                          <p:val>
                                            <p:strVal val="#ppt_h"/>
                                          </p:val>
                                        </p:tav>
                                      </p:tavLst>
                                    </p:anim>
                                  </p:childTnLst>
                                </p:cTn>
                              </p:par>
                              <p:par>
                                <p:cTn id="153" presetID="53" presetClass="entr" presetSubtype="16" fill="hold" grpId="0" nodeType="withEffect">
                                  <p:stCondLst>
                                    <p:cond delay="200"/>
                                  </p:stCondLst>
                                  <p:childTnLst>
                                    <p:set>
                                      <p:cBhvr>
                                        <p:cTn id="154" dur="1" fill="hold">
                                          <p:stCondLst>
                                            <p:cond delay="0"/>
                                          </p:stCondLst>
                                        </p:cTn>
                                        <p:tgtEl>
                                          <p:spTgt spid="60"/>
                                        </p:tgtEl>
                                        <p:attrNameLst>
                                          <p:attrName>style.visibility</p:attrName>
                                        </p:attrNameLst>
                                      </p:cBhvr>
                                      <p:to>
                                        <p:strVal val="visible"/>
                                      </p:to>
                                    </p:set>
                                    <p:anim calcmode="lin" valueType="num">
                                      <p:cBhvr>
                                        <p:cTn id="155" dur="500" fill="hold"/>
                                        <p:tgtEl>
                                          <p:spTgt spid="60"/>
                                        </p:tgtEl>
                                        <p:attrNameLst>
                                          <p:attrName>ppt_w</p:attrName>
                                        </p:attrNameLst>
                                      </p:cBhvr>
                                      <p:tavLst>
                                        <p:tav tm="0">
                                          <p:val>
                                            <p:fltVal val="0"/>
                                          </p:val>
                                        </p:tav>
                                        <p:tav tm="100000">
                                          <p:val>
                                            <p:strVal val="#ppt_w"/>
                                          </p:val>
                                        </p:tav>
                                      </p:tavLst>
                                    </p:anim>
                                    <p:anim calcmode="lin" valueType="num">
                                      <p:cBhvr>
                                        <p:cTn id="156" dur="500" fill="hold"/>
                                        <p:tgtEl>
                                          <p:spTgt spid="60"/>
                                        </p:tgtEl>
                                        <p:attrNameLst>
                                          <p:attrName>ppt_h</p:attrName>
                                        </p:attrNameLst>
                                      </p:cBhvr>
                                      <p:tavLst>
                                        <p:tav tm="0">
                                          <p:val>
                                            <p:fltVal val="0"/>
                                          </p:val>
                                        </p:tav>
                                        <p:tav tm="100000">
                                          <p:val>
                                            <p:strVal val="#ppt_h"/>
                                          </p:val>
                                        </p:tav>
                                      </p:tavLst>
                                    </p:anim>
                                    <p:animEffect transition="in" filter="fade">
                                      <p:cBhvr>
                                        <p:cTn id="157" dur="500"/>
                                        <p:tgtEl>
                                          <p:spTgt spid="60"/>
                                        </p:tgtEl>
                                      </p:cBhvr>
                                    </p:animEffect>
                                  </p:childTnLst>
                                </p:cTn>
                              </p:par>
                              <p:par>
                                <p:cTn id="158" presetID="53" presetClass="entr" presetSubtype="16" fill="hold" grpId="0" nodeType="withEffect">
                                  <p:stCondLst>
                                    <p:cond delay="200"/>
                                  </p:stCondLst>
                                  <p:childTnLst>
                                    <p:set>
                                      <p:cBhvr>
                                        <p:cTn id="159" dur="1" fill="hold">
                                          <p:stCondLst>
                                            <p:cond delay="0"/>
                                          </p:stCondLst>
                                        </p:cTn>
                                        <p:tgtEl>
                                          <p:spTgt spid="61">
                                            <p:txEl>
                                              <p:pRg st="0" end="0"/>
                                            </p:txEl>
                                          </p:spTgt>
                                        </p:tgtEl>
                                        <p:attrNameLst>
                                          <p:attrName>style.visibility</p:attrName>
                                        </p:attrNameLst>
                                      </p:cBhvr>
                                      <p:to>
                                        <p:strVal val="visible"/>
                                      </p:to>
                                    </p:set>
                                    <p:anim calcmode="lin" valueType="num">
                                      <p:cBhvr>
                                        <p:cTn id="160" dur="500" fill="hold"/>
                                        <p:tgtEl>
                                          <p:spTgt spid="61">
                                            <p:txEl>
                                              <p:pRg st="0" end="0"/>
                                            </p:txEl>
                                          </p:spTgt>
                                        </p:tgtEl>
                                        <p:attrNameLst>
                                          <p:attrName>ppt_w</p:attrName>
                                        </p:attrNameLst>
                                      </p:cBhvr>
                                      <p:tavLst>
                                        <p:tav tm="0">
                                          <p:val>
                                            <p:fltVal val="0"/>
                                          </p:val>
                                        </p:tav>
                                        <p:tav tm="100000">
                                          <p:val>
                                            <p:strVal val="#ppt_w"/>
                                          </p:val>
                                        </p:tav>
                                      </p:tavLst>
                                    </p:anim>
                                    <p:anim calcmode="lin" valueType="num">
                                      <p:cBhvr>
                                        <p:cTn id="161" dur="500" fill="hold"/>
                                        <p:tgtEl>
                                          <p:spTgt spid="61">
                                            <p:txEl>
                                              <p:pRg st="0" end="0"/>
                                            </p:txEl>
                                          </p:spTgt>
                                        </p:tgtEl>
                                        <p:attrNameLst>
                                          <p:attrName>ppt_h</p:attrName>
                                        </p:attrNameLst>
                                      </p:cBhvr>
                                      <p:tavLst>
                                        <p:tav tm="0">
                                          <p:val>
                                            <p:fltVal val="0"/>
                                          </p:val>
                                        </p:tav>
                                        <p:tav tm="100000">
                                          <p:val>
                                            <p:strVal val="#ppt_h"/>
                                          </p:val>
                                        </p:tav>
                                      </p:tavLst>
                                    </p:anim>
                                    <p:animEffect transition="in" filter="fade">
                                      <p:cBhvr>
                                        <p:cTn id="162" dur="500"/>
                                        <p:tgtEl>
                                          <p:spTgt spid="61">
                                            <p:txEl>
                                              <p:pRg st="0" end="0"/>
                                            </p:txEl>
                                          </p:spTgt>
                                        </p:tgtEl>
                                      </p:cBhvr>
                                    </p:animEffect>
                                  </p:childTnLst>
                                </p:cTn>
                              </p:par>
                              <p:par>
                                <p:cTn id="163" presetID="42" presetClass="entr" presetSubtype="0" fill="hold" grpId="0" nodeType="withEffect">
                                  <p:stCondLst>
                                    <p:cond delay="200"/>
                                  </p:stCondLst>
                                  <p:childTnLst>
                                    <p:set>
                                      <p:cBhvr>
                                        <p:cTn id="164" dur="1" fill="hold">
                                          <p:stCondLst>
                                            <p:cond delay="0"/>
                                          </p:stCondLst>
                                        </p:cTn>
                                        <p:tgtEl>
                                          <p:spTgt spid="62">
                                            <p:txEl>
                                              <p:pRg st="0" end="0"/>
                                            </p:txEl>
                                          </p:spTgt>
                                        </p:tgtEl>
                                        <p:attrNameLst>
                                          <p:attrName>style.visibility</p:attrName>
                                        </p:attrNameLst>
                                      </p:cBhvr>
                                      <p:to>
                                        <p:strVal val="visible"/>
                                      </p:to>
                                    </p:set>
                                    <p:animEffect transition="in" filter="fade">
                                      <p:cBhvr>
                                        <p:cTn id="165" dur="400"/>
                                        <p:tgtEl>
                                          <p:spTgt spid="62">
                                            <p:txEl>
                                              <p:pRg st="0" end="0"/>
                                            </p:txEl>
                                          </p:spTgt>
                                        </p:tgtEl>
                                      </p:cBhvr>
                                    </p:animEffect>
                                    <p:anim calcmode="lin" valueType="num">
                                      <p:cBhvr>
                                        <p:cTn id="166" dur="4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7" dur="400" fill="hold"/>
                                        <p:tgtEl>
                                          <p:spTgt spid="62">
                                            <p:txEl>
                                              <p:pRg st="0" end="0"/>
                                            </p:txEl>
                                          </p:spTgt>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200"/>
                                  </p:stCondLst>
                                  <p:childTnLst>
                                    <p:set>
                                      <p:cBhvr>
                                        <p:cTn id="169" dur="1" fill="hold">
                                          <p:stCondLst>
                                            <p:cond delay="0"/>
                                          </p:stCondLst>
                                        </p:cTn>
                                        <p:tgtEl>
                                          <p:spTgt spid="63">
                                            <p:txEl>
                                              <p:pRg st="0" end="0"/>
                                            </p:txEl>
                                          </p:spTgt>
                                        </p:tgtEl>
                                        <p:attrNameLst>
                                          <p:attrName>style.visibility</p:attrName>
                                        </p:attrNameLst>
                                      </p:cBhvr>
                                      <p:to>
                                        <p:strVal val="visible"/>
                                      </p:to>
                                    </p:set>
                                    <p:animEffect transition="in" filter="fade">
                                      <p:cBhvr>
                                        <p:cTn id="170" dur="400"/>
                                        <p:tgtEl>
                                          <p:spTgt spid="63">
                                            <p:txEl>
                                              <p:pRg st="0" end="0"/>
                                            </p:txEl>
                                          </p:spTgt>
                                        </p:tgtEl>
                                      </p:cBhvr>
                                    </p:animEffect>
                                    <p:anim calcmode="lin" valueType="num">
                                      <p:cBhvr>
                                        <p:cTn id="171" dur="4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72" dur="400" fill="hold"/>
                                        <p:tgtEl>
                                          <p:spTgt spid="63">
                                            <p:txEl>
                                              <p:pRg st="0" end="0"/>
                                            </p:txEl>
                                          </p:spTgt>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200"/>
                                  </p:stCondLst>
                                  <p:childTnLst>
                                    <p:set>
                                      <p:cBhvr>
                                        <p:cTn id="174" dur="1" fill="hold">
                                          <p:stCondLst>
                                            <p:cond delay="0"/>
                                          </p:stCondLst>
                                        </p:cTn>
                                        <p:tgtEl>
                                          <p:spTgt spid="64">
                                            <p:txEl>
                                              <p:pRg st="0" end="0"/>
                                            </p:txEl>
                                          </p:spTgt>
                                        </p:tgtEl>
                                        <p:attrNameLst>
                                          <p:attrName>style.visibility</p:attrName>
                                        </p:attrNameLst>
                                      </p:cBhvr>
                                      <p:to>
                                        <p:strVal val="visible"/>
                                      </p:to>
                                    </p:set>
                                    <p:animEffect transition="in" filter="fade">
                                      <p:cBhvr>
                                        <p:cTn id="175" dur="400"/>
                                        <p:tgtEl>
                                          <p:spTgt spid="64">
                                            <p:txEl>
                                              <p:pRg st="0" end="0"/>
                                            </p:txEl>
                                          </p:spTgt>
                                        </p:tgtEl>
                                      </p:cBhvr>
                                    </p:animEffect>
                                    <p:anim calcmode="lin" valueType="num">
                                      <p:cBhvr>
                                        <p:cTn id="176" dur="4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77" dur="400" fill="hold"/>
                                        <p:tgtEl>
                                          <p:spTgt spid="64">
                                            <p:txEl>
                                              <p:pRg st="0" end="0"/>
                                            </p:txEl>
                                          </p:spTgt>
                                        </p:tgtEl>
                                        <p:attrNameLst>
                                          <p:attrName>ppt_y</p:attrName>
                                        </p:attrNameLst>
                                      </p:cBhvr>
                                      <p:tavLst>
                                        <p:tav tm="0">
                                          <p:val>
                                            <p:strVal val="#ppt_y+.1"/>
                                          </p:val>
                                        </p:tav>
                                        <p:tav tm="100000">
                                          <p:val>
                                            <p:strVal val="#ppt_y"/>
                                          </p:val>
                                        </p:tav>
                                      </p:tavLst>
                                    </p:anim>
                                  </p:childTnLst>
                                </p:cTn>
                              </p:par>
                              <p:par>
                                <p:cTn id="178" presetID="42" presetClass="entr" presetSubtype="0" fill="hold" grpId="0" nodeType="withEffect">
                                  <p:stCondLst>
                                    <p:cond delay="200"/>
                                  </p:stCondLst>
                                  <p:childTnLst>
                                    <p:set>
                                      <p:cBhvr>
                                        <p:cTn id="179" dur="1" fill="hold">
                                          <p:stCondLst>
                                            <p:cond delay="0"/>
                                          </p:stCondLst>
                                        </p:cTn>
                                        <p:tgtEl>
                                          <p:spTgt spid="65">
                                            <p:txEl>
                                              <p:pRg st="0" end="0"/>
                                            </p:txEl>
                                          </p:spTgt>
                                        </p:tgtEl>
                                        <p:attrNameLst>
                                          <p:attrName>style.visibility</p:attrName>
                                        </p:attrNameLst>
                                      </p:cBhvr>
                                      <p:to>
                                        <p:strVal val="visible"/>
                                      </p:to>
                                    </p:set>
                                    <p:animEffect transition="in" filter="fade">
                                      <p:cBhvr>
                                        <p:cTn id="180" dur="400"/>
                                        <p:tgtEl>
                                          <p:spTgt spid="65">
                                            <p:txEl>
                                              <p:pRg st="0" end="0"/>
                                            </p:txEl>
                                          </p:spTgt>
                                        </p:tgtEl>
                                      </p:cBhvr>
                                    </p:animEffect>
                                    <p:anim calcmode="lin" valueType="num">
                                      <p:cBhvr>
                                        <p:cTn id="181" dur="4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182" dur="400" fill="hold"/>
                                        <p:tgtEl>
                                          <p:spTgt spid="65">
                                            <p:txEl>
                                              <p:pRg st="0" end="0"/>
                                            </p:txEl>
                                          </p:spTgt>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200"/>
                                  </p:stCondLst>
                                  <p:childTnLst>
                                    <p:set>
                                      <p:cBhvr>
                                        <p:cTn id="184" dur="1" fill="hold">
                                          <p:stCondLst>
                                            <p:cond delay="0"/>
                                          </p:stCondLst>
                                        </p:cTn>
                                        <p:tgtEl>
                                          <p:spTgt spid="66">
                                            <p:txEl>
                                              <p:pRg st="0" end="0"/>
                                            </p:txEl>
                                          </p:spTgt>
                                        </p:tgtEl>
                                        <p:attrNameLst>
                                          <p:attrName>style.visibility</p:attrName>
                                        </p:attrNameLst>
                                      </p:cBhvr>
                                      <p:to>
                                        <p:strVal val="visible"/>
                                      </p:to>
                                    </p:set>
                                    <p:animEffect transition="in" filter="fade">
                                      <p:cBhvr>
                                        <p:cTn id="185" dur="400"/>
                                        <p:tgtEl>
                                          <p:spTgt spid="66">
                                            <p:txEl>
                                              <p:pRg st="0" end="0"/>
                                            </p:txEl>
                                          </p:spTgt>
                                        </p:tgtEl>
                                      </p:cBhvr>
                                    </p:animEffect>
                                    <p:anim calcmode="lin" valueType="num">
                                      <p:cBhvr>
                                        <p:cTn id="186" dur="4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187" dur="400" fill="hold"/>
                                        <p:tgtEl>
                                          <p:spTgt spid="6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53" presetClass="entr" presetSubtype="16" fill="hold" nodeType="withEffect">
                  <p:stCondLst>
                    <p:cond delay="20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Effect transition="in" filter="fade">
                      <p:cBhvr>
                        <p:cTn dur="500"/>
                        <p:tgtEl>
                          <p:spTgt spid="27"/>
                        </p:tgtEl>
                      </p:cBhvr>
                    </p:animEffect>
                  </p:childTnLst>
                </p:cTn>
              </p:par>
            </p:tnLst>
          </p:tmpl>
        </p:tmplLst>
      </p:bldP>
      <p:bldP spid="28" grpId="0" build="p">
        <p:tmplLst>
          <p:tmpl lvl="1">
            <p:tnLst>
              <p:par>
                <p:cTn presetID="2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childTnLst>
                </p:cTn>
              </p:par>
            </p:tnLst>
          </p:tmpl>
        </p:tmplLst>
      </p:bldP>
      <p:bldP spid="29" grpId="0" animBg="1"/>
      <p:bldP spid="30" grpId="0" build="p">
        <p:tmplLst>
          <p:tmpl lvl="1">
            <p:tnLst>
              <p:par>
                <p:cTn presetID="5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2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childTnLst>
                </p:cTn>
              </p:par>
            </p:tnLst>
          </p:tmpl>
        </p:tmplLst>
      </p:bldP>
      <p:bldP spid="33" grpId="0" animBg="1"/>
      <p:bldP spid="34" grpId="0" build="p">
        <p:tmplLst>
          <p:tmpl lvl="1">
            <p:tnLst>
              <p:par>
                <p:cTn presetID="5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35" grpId="0" build="p">
        <p:tmplLst>
          <p:tmpl lvl="1">
            <p:tnLst>
              <p:par>
                <p:cTn presetID="53" presetClass="entr" presetSubtype="16"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 calcmode="lin" valueType="num">
                      <p:cBhvr>
                        <p:cTn dur="500" fill="hold"/>
                        <p:tgtEl>
                          <p:spTgt spid="35"/>
                        </p:tgtEl>
                        <p:attrNameLst>
                          <p:attrName>ppt_w</p:attrName>
                        </p:attrNameLst>
                      </p:cBhvr>
                      <p:tavLst>
                        <p:tav tm="0">
                          <p:val>
                            <p:fltVal val="0"/>
                          </p:val>
                        </p:tav>
                        <p:tav tm="100000">
                          <p:val>
                            <p:strVal val="#ppt_w"/>
                          </p:val>
                        </p:tav>
                      </p:tavLst>
                    </p:anim>
                    <p:anim calcmode="lin" valueType="num">
                      <p:cBhvr>
                        <p:cTn dur="500" fill="hold"/>
                        <p:tgtEl>
                          <p:spTgt spid="35"/>
                        </p:tgtEl>
                        <p:attrNameLst>
                          <p:attrName>ppt_h</p:attrName>
                        </p:attrNameLst>
                      </p:cBhvr>
                      <p:tavLst>
                        <p:tav tm="0">
                          <p:val>
                            <p:fltVal val="0"/>
                          </p:val>
                        </p:tav>
                        <p:tav tm="100000">
                          <p:val>
                            <p:strVal val="#ppt_h"/>
                          </p:val>
                        </p:tav>
                      </p:tavLst>
                    </p:anim>
                    <p:animEffect transition="in" filter="fade">
                      <p:cBhvr>
                        <p:cTn dur="500"/>
                        <p:tgtEl>
                          <p:spTgt spid="35"/>
                        </p:tgtEl>
                      </p:cBhvr>
                    </p:animEffect>
                  </p:childTnLst>
                </p:cTn>
              </p:par>
            </p:tnLst>
          </p:tmpl>
        </p:tmplLst>
      </p:bldP>
      <p:bldP spid="36" grpId="0" build="p">
        <p:tmplLst>
          <p:tmpl lvl="1">
            <p:tnLst>
              <p:par>
                <p:cTn presetID="2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childTnLst>
                </p:cTn>
              </p:par>
            </p:tnLst>
          </p:tmpl>
        </p:tmplLst>
      </p:bldP>
      <p:bldP spid="37" grpId="0" animBg="1"/>
      <p:bldP spid="38" grpId="0" build="p">
        <p:tmplLst>
          <p:tmpl lvl="1">
            <p:tnLst>
              <p:par>
                <p:cTn presetID="53" presetClass="entr" presetSubtype="16"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Effect transition="in" filter="fade">
                      <p:cBhvr>
                        <p:cTn dur="500"/>
                        <p:tgtEl>
                          <p:spTgt spid="38"/>
                        </p:tgtEl>
                      </p:cBhvr>
                    </p:animEffect>
                  </p:childTnLst>
                </p:cTn>
              </p:par>
            </p:tnLst>
          </p:tmpl>
        </p:tmplLst>
      </p:bldP>
      <p:bldP spid="39" grpId="0" build="p">
        <p:tmplLst>
          <p:tmpl lvl="1">
            <p:tnLst>
              <p:par>
                <p:cTn presetID="53" presetClass="entr" presetSubtype="16"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animEffect transition="in" filter="fade">
                      <p:cBhvr>
                        <p:cTn dur="500"/>
                        <p:tgtEl>
                          <p:spTgt spid="39"/>
                        </p:tgtEl>
                      </p:cBhvr>
                    </p:animEffect>
                  </p:childTnLst>
                </p:cTn>
              </p:par>
            </p:tnLst>
          </p:tmpl>
        </p:tmplLst>
      </p:bldP>
      <p:bldP spid="40" grpId="0" build="p">
        <p:tmplLst>
          <p:tmpl lvl="1">
            <p:tnLst>
              <p:par>
                <p:cTn presetID="23" presetClass="entr" presetSubtype="16"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childTnLst>
                </p:cTn>
              </p:par>
            </p:tnLst>
          </p:tmpl>
        </p:tmplLst>
      </p:bldP>
      <p:bldP spid="41" grpId="0" animBg="1"/>
      <p:bldP spid="42" grpId="0" build="p">
        <p:tmplLst>
          <p:tmpl lvl="1">
            <p:tnLst>
              <p:par>
                <p:cTn presetID="53" presetClass="entr" presetSubtype="16"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Effect transition="in" filter="fade">
                      <p:cBhvr>
                        <p:cTn dur="500"/>
                        <p:tgtEl>
                          <p:spTgt spid="42"/>
                        </p:tgtEl>
                      </p:cBhvr>
                    </p:animEffect>
                  </p:childTnLst>
                </p:cTn>
              </p:par>
            </p:tnLst>
          </p:tmpl>
        </p:tmplLst>
      </p:bldP>
      <p:bldP spid="44" grpId="0" animBg="1" autoUpdateAnimBg="0"/>
      <p:bldP spid="45" grpId="0" animBg="1" autoUpdateAnimBg="0"/>
      <p:bldP spid="46" grpId="0" animBg="1" autoUpdateAnimBg="0"/>
      <p:bldP spid="47" grpId="0" animBg="1" autoUpdateAnimBg="0"/>
      <p:bldP spid="48" grpId="0" animBg="1" autoUpdateAnimBg="0"/>
      <p:bldP spid="49" grpId="0" animBg="1" autoUpdateAnimBg="0"/>
      <p:bldP spid="50" grpId="0" animBg="1" autoUpdateAnimBg="0"/>
      <p:bldP spid="51" grpId="0" animBg="1" autoUpdateAnimBg="0"/>
      <p:bldP spid="52" grpId="0" animBg="1" autoUpdateAnimBg="0"/>
      <p:bldP spid="53" grpId="0" animBg="1" autoUpdateAnimBg="0"/>
      <p:bldP spid="54" grpId="0" build="p">
        <p:tmplLst>
          <p:tmpl lvl="1">
            <p:tnLst>
              <p:par>
                <p:cTn presetID="53" presetClass="entr" presetSubtype="16" fill="hold" nodeType="withEffect">
                  <p:stCondLst>
                    <p:cond delay="20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23" presetClass="entr" presetSubtype="16"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childTnLst>
                </p:cTn>
              </p:par>
            </p:tnLst>
          </p:tmpl>
        </p:tmplLst>
      </p:bldP>
      <p:bldP spid="56" grpId="0" animBg="1"/>
      <p:bldP spid="57" grpId="0" build="p">
        <p:tmplLst>
          <p:tmpl lvl="1">
            <p:tnLst>
              <p:par>
                <p:cTn presetID="53" presetClass="entr" presetSubtype="16"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53" presetClass="entr" presetSubtype="16"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23" presetClass="entr" presetSubtype="16"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childTnLst>
                </p:cTn>
              </p:par>
            </p:tnLst>
          </p:tmpl>
        </p:tmplLst>
      </p:bldP>
      <p:bldP spid="60" grpId="0" animBg="1"/>
      <p:bldP spid="61" grpId="0" build="p">
        <p:tmplLst>
          <p:tmpl lvl="1">
            <p:tnLst>
              <p:par>
                <p:cTn presetID="53" presetClass="entr" presetSubtype="16" fill="hold" nodeType="withEffect">
                  <p:stCondLst>
                    <p:cond delay="200"/>
                  </p:stCondLst>
                  <p:childTnLst>
                    <p:set>
                      <p:cBhvr>
                        <p:cTn dur="1" fill="hold">
                          <p:stCondLst>
                            <p:cond delay="0"/>
                          </p:stCondLst>
                        </p:cTn>
                        <p:tgtEl>
                          <p:spTgt spid="61"/>
                        </p:tgtEl>
                        <p:attrNameLst>
                          <p:attrName>style.visibility</p:attrName>
                        </p:attrNameLst>
                      </p:cBhvr>
                      <p:to>
                        <p:strVal val="visible"/>
                      </p:to>
                    </p:set>
                    <p:anim calcmode="lin" valueType="num">
                      <p:cBhvr>
                        <p:cTn dur="500" fill="hold"/>
                        <p:tgtEl>
                          <p:spTgt spid="61"/>
                        </p:tgtEl>
                        <p:attrNameLst>
                          <p:attrName>ppt_w</p:attrName>
                        </p:attrNameLst>
                      </p:cBhvr>
                      <p:tavLst>
                        <p:tav tm="0">
                          <p:val>
                            <p:fltVal val="0"/>
                          </p:val>
                        </p:tav>
                        <p:tav tm="100000">
                          <p:val>
                            <p:strVal val="#ppt_w"/>
                          </p:val>
                        </p:tav>
                      </p:tavLst>
                    </p:anim>
                    <p:anim calcmode="lin" valueType="num">
                      <p:cBhvr>
                        <p:cTn dur="500" fill="hold"/>
                        <p:tgtEl>
                          <p:spTgt spid="61"/>
                        </p:tgtEl>
                        <p:attrNameLst>
                          <p:attrName>ppt_h</p:attrName>
                        </p:attrNameLst>
                      </p:cBhvr>
                      <p:tavLst>
                        <p:tav tm="0">
                          <p:val>
                            <p:fltVal val="0"/>
                          </p:val>
                        </p:tav>
                        <p:tav tm="100000">
                          <p:val>
                            <p:strVal val="#ppt_h"/>
                          </p:val>
                        </p:tav>
                      </p:tavLst>
                    </p:anim>
                    <p:animEffect transition="in" filter="fade">
                      <p:cBhvr>
                        <p:cTn dur="500"/>
                        <p:tgtEl>
                          <p:spTgt spid="61"/>
                        </p:tgtEl>
                      </p:cBhvr>
                    </p:animEffect>
                  </p:childTnLst>
                </p:cTn>
              </p:par>
            </p:tnLst>
          </p:tmpl>
        </p:tmplLst>
      </p:bldP>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400"/>
                        <p:tgtEl>
                          <p:spTgt spid="62"/>
                        </p:tgtEl>
                      </p:cBhvr>
                    </p:animEffect>
                    <p:anim calcmode="lin" valueType="num">
                      <p:cBhvr>
                        <p:cTn dur="400" fill="hold"/>
                        <p:tgtEl>
                          <p:spTgt spid="62"/>
                        </p:tgtEl>
                        <p:attrNameLst>
                          <p:attrName>ppt_x</p:attrName>
                        </p:attrNameLst>
                      </p:cBhvr>
                      <p:tavLst>
                        <p:tav tm="0">
                          <p:val>
                            <p:strVal val="#ppt_x"/>
                          </p:val>
                        </p:tav>
                        <p:tav tm="100000">
                          <p:val>
                            <p:strVal val="#ppt_x"/>
                          </p:val>
                        </p:tav>
                      </p:tavLst>
                    </p:anim>
                    <p:anim calcmode="lin" valueType="num">
                      <p:cBhvr>
                        <p:cTn dur="4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400"/>
                        <p:tgtEl>
                          <p:spTgt spid="63"/>
                        </p:tgtEl>
                      </p:cBhvr>
                    </p:animEffect>
                    <p:anim calcmode="lin" valueType="num">
                      <p:cBhvr>
                        <p:cTn dur="400" fill="hold"/>
                        <p:tgtEl>
                          <p:spTgt spid="63"/>
                        </p:tgtEl>
                        <p:attrNameLst>
                          <p:attrName>ppt_x</p:attrName>
                        </p:attrNameLst>
                      </p:cBhvr>
                      <p:tavLst>
                        <p:tav tm="0">
                          <p:val>
                            <p:strVal val="#ppt_x"/>
                          </p:val>
                        </p:tav>
                        <p:tav tm="100000">
                          <p:val>
                            <p:strVal val="#ppt_x"/>
                          </p:val>
                        </p:tav>
                      </p:tavLst>
                    </p:anim>
                    <p:anim calcmode="lin" valueType="num">
                      <p:cBhvr>
                        <p:cTn dur="400" fill="hold"/>
                        <p:tgtEl>
                          <p:spTgt spid="63"/>
                        </p:tgtEl>
                        <p:attrNameLst>
                          <p:attrName>ppt_y</p:attrName>
                        </p:attrNameLst>
                      </p:cBhvr>
                      <p:tavLst>
                        <p:tav tm="0">
                          <p:val>
                            <p:strVal val="#ppt_y+.1"/>
                          </p:val>
                        </p:tav>
                        <p:tav tm="100000">
                          <p:val>
                            <p:strVal val="#ppt_y"/>
                          </p:val>
                        </p:tav>
                      </p:tavLst>
                    </p:anim>
                  </p:childTnLst>
                </p:cTn>
              </p:par>
            </p:tnLst>
          </p:tmpl>
        </p:tmplLst>
      </p:bldP>
      <p:bldP spid="64" grpId="0" build="p">
        <p:tmplLst>
          <p:tmpl lvl="1">
            <p:tnLst>
              <p:par>
                <p:cTn presetID="42" presetClass="entr" presetSubtype="0" fill="hold" nodeType="withEffect">
                  <p:stCondLst>
                    <p:cond delay="200"/>
                  </p:stCondLst>
                  <p:childTnLst>
                    <p:set>
                      <p:cBhvr>
                        <p:cTn dur="1" fill="hold">
                          <p:stCondLst>
                            <p:cond delay="0"/>
                          </p:stCondLst>
                        </p:cTn>
                        <p:tgtEl>
                          <p:spTgt spid="64"/>
                        </p:tgtEl>
                        <p:attrNameLst>
                          <p:attrName>style.visibility</p:attrName>
                        </p:attrNameLst>
                      </p:cBhvr>
                      <p:to>
                        <p:strVal val="visible"/>
                      </p:to>
                    </p:set>
                    <p:animEffect transition="in" filter="fade">
                      <p:cBhvr>
                        <p:cTn dur="400"/>
                        <p:tgtEl>
                          <p:spTgt spid="64"/>
                        </p:tgtEl>
                      </p:cBhvr>
                    </p:animEffect>
                    <p:anim calcmode="lin" valueType="num">
                      <p:cBhvr>
                        <p:cTn dur="400" fill="hold"/>
                        <p:tgtEl>
                          <p:spTgt spid="64"/>
                        </p:tgtEl>
                        <p:attrNameLst>
                          <p:attrName>ppt_x</p:attrName>
                        </p:attrNameLst>
                      </p:cBhvr>
                      <p:tavLst>
                        <p:tav tm="0">
                          <p:val>
                            <p:strVal val="#ppt_x"/>
                          </p:val>
                        </p:tav>
                        <p:tav tm="100000">
                          <p:val>
                            <p:strVal val="#ppt_x"/>
                          </p:val>
                        </p:tav>
                      </p:tavLst>
                    </p:anim>
                    <p:anim calcmode="lin" valueType="num">
                      <p:cBhvr>
                        <p:cTn dur="400" fill="hold"/>
                        <p:tgtEl>
                          <p:spTgt spid="64"/>
                        </p:tgtEl>
                        <p:attrNameLst>
                          <p:attrName>ppt_y</p:attrName>
                        </p:attrNameLst>
                      </p:cBhvr>
                      <p:tavLst>
                        <p:tav tm="0">
                          <p:val>
                            <p:strVal val="#ppt_y+.1"/>
                          </p:val>
                        </p:tav>
                        <p:tav tm="100000">
                          <p:val>
                            <p:strVal val="#ppt_y"/>
                          </p:val>
                        </p:tav>
                      </p:tavLst>
                    </p:anim>
                  </p:childTnLst>
                </p:cTn>
              </p:par>
            </p:tnLst>
          </p:tmpl>
        </p:tmplLst>
      </p:bldP>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400"/>
                        <p:tgtEl>
                          <p:spTgt spid="65"/>
                        </p:tgtEl>
                      </p:cBhvr>
                    </p:animEffect>
                    <p:anim calcmode="lin" valueType="num">
                      <p:cBhvr>
                        <p:cTn dur="400" fill="hold"/>
                        <p:tgtEl>
                          <p:spTgt spid="65"/>
                        </p:tgtEl>
                        <p:attrNameLst>
                          <p:attrName>ppt_x</p:attrName>
                        </p:attrNameLst>
                      </p:cBhvr>
                      <p:tavLst>
                        <p:tav tm="0">
                          <p:val>
                            <p:strVal val="#ppt_x"/>
                          </p:val>
                        </p:tav>
                        <p:tav tm="100000">
                          <p:val>
                            <p:strVal val="#ppt_x"/>
                          </p:val>
                        </p:tav>
                      </p:tavLst>
                    </p:anim>
                    <p:anim calcmode="lin" valueType="num">
                      <p:cBhvr>
                        <p:cTn dur="400" fill="hold"/>
                        <p:tgtEl>
                          <p:spTgt spid="65"/>
                        </p:tgtEl>
                        <p:attrNameLst>
                          <p:attrName>ppt_y</p:attrName>
                        </p:attrNameLst>
                      </p:cBhvr>
                      <p:tavLst>
                        <p:tav tm="0">
                          <p:val>
                            <p:strVal val="#ppt_y+.1"/>
                          </p:val>
                        </p:tav>
                        <p:tav tm="100000">
                          <p:val>
                            <p:strVal val="#ppt_y"/>
                          </p:val>
                        </p:tav>
                      </p:tavLst>
                    </p:anim>
                  </p:childTnLst>
                </p:cTn>
              </p:par>
            </p:tnLst>
          </p:tmpl>
        </p:tmplLst>
      </p:bldP>
      <p:bldP spid="66" grpId="0" build="p">
        <p:tmplLst>
          <p:tmpl lvl="1">
            <p:tnLst>
              <p:par>
                <p:cTn presetID="42" presetClass="entr" presetSubtype="0" fill="hold" nodeType="withEffect">
                  <p:stCondLst>
                    <p:cond delay="200"/>
                  </p:stCondLst>
                  <p:childTnLst>
                    <p:set>
                      <p:cBhvr>
                        <p:cTn dur="1" fill="hold">
                          <p:stCondLst>
                            <p:cond delay="0"/>
                          </p:stCondLst>
                        </p:cTn>
                        <p:tgtEl>
                          <p:spTgt spid="66"/>
                        </p:tgtEl>
                        <p:attrNameLst>
                          <p:attrName>style.visibility</p:attrName>
                        </p:attrNameLst>
                      </p:cBhvr>
                      <p:to>
                        <p:strVal val="visible"/>
                      </p:to>
                    </p:set>
                    <p:animEffect transition="in" filter="fade">
                      <p:cBhvr>
                        <p:cTn dur="400"/>
                        <p:tgtEl>
                          <p:spTgt spid="66"/>
                        </p:tgtEl>
                      </p:cBhvr>
                    </p:animEffect>
                    <p:anim calcmode="lin" valueType="num">
                      <p:cBhvr>
                        <p:cTn dur="400" fill="hold"/>
                        <p:tgtEl>
                          <p:spTgt spid="66"/>
                        </p:tgtEl>
                        <p:attrNameLst>
                          <p:attrName>ppt_x</p:attrName>
                        </p:attrNameLst>
                      </p:cBhvr>
                      <p:tavLst>
                        <p:tav tm="0">
                          <p:val>
                            <p:strVal val="#ppt_x"/>
                          </p:val>
                        </p:tav>
                        <p:tav tm="100000">
                          <p:val>
                            <p:strVal val="#ppt_x"/>
                          </p:val>
                        </p:tav>
                      </p:tavLst>
                    </p:anim>
                    <p:anim calcmode="lin" valueType="num">
                      <p:cBhvr>
                        <p:cTn dur="400" fill="hold"/>
                        <p:tgtEl>
                          <p:spTgt spid="66"/>
                        </p:tgtEl>
                        <p:attrNameLst>
                          <p:attrName>ppt_y</p:attrName>
                        </p:attrNameLst>
                      </p:cBhvr>
                      <p:tavLst>
                        <p:tav tm="0">
                          <p:val>
                            <p:strVal val="#ppt_y+.1"/>
                          </p:val>
                        </p:tav>
                        <p:tav tm="100000">
                          <p:val>
                            <p:strVal val="#ppt_y"/>
                          </p:val>
                        </p:tav>
                      </p:tavLst>
                    </p:anim>
                  </p:childTnLst>
                </p:cTn>
              </p:par>
            </p:tnLst>
          </p:tmpl>
        </p:tmplLst>
      </p:b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flipH="1">
            <a:off x="5166172" y="4675839"/>
            <a:ext cx="1613003" cy="1227831"/>
            <a:chOff x="4250639" y="3537480"/>
            <a:chExt cx="1529450" cy="1164230"/>
          </a:xfrm>
        </p:grpSpPr>
        <p:sp>
          <p:nvSpPr>
            <p:cNvPr id="22" name="Freeform 21"/>
            <p:cNvSpPr/>
            <p:nvPr/>
          </p:nvSpPr>
          <p:spPr bwMode="auto">
            <a:xfrm>
              <a:off x="4250639" y="3537480"/>
              <a:ext cx="1529450" cy="1164230"/>
            </a:xfrm>
            <a:custGeom>
              <a:avLst/>
              <a:gdLst>
                <a:gd name="T0" fmla="*/ 192 w 813"/>
                <a:gd name="T1" fmla="*/ 556 h 619"/>
                <a:gd name="T2" fmla="*/ 637 w 813"/>
                <a:gd name="T3" fmla="*/ 535 h 619"/>
                <a:gd name="T4" fmla="*/ 637 w 813"/>
                <a:gd name="T5" fmla="*/ 535 h 619"/>
                <a:gd name="T6" fmla="*/ 783 w 813"/>
                <a:gd name="T7" fmla="*/ 348 h 619"/>
                <a:gd name="T8" fmla="*/ 575 w 813"/>
                <a:gd name="T9" fmla="*/ 31 h 619"/>
                <a:gd name="T10" fmla="*/ 258 w 813"/>
                <a:gd name="T11" fmla="*/ 238 h 619"/>
                <a:gd name="T12" fmla="*/ 342 w 813"/>
                <a:gd name="T13" fmla="*/ 494 h 619"/>
                <a:gd name="T14" fmla="*/ 220 w 813"/>
                <a:gd name="T15" fmla="*/ 472 h 619"/>
                <a:gd name="T16" fmla="*/ 241 w 813"/>
                <a:gd name="T17" fmla="*/ 408 h 619"/>
                <a:gd name="T18" fmla="*/ 0 w 813"/>
                <a:gd name="T19" fmla="*/ 379 h 619"/>
                <a:gd name="T20" fmla="*/ 171 w 813"/>
                <a:gd name="T21" fmla="*/ 619 h 619"/>
                <a:gd name="T22" fmla="*/ 192 w 813"/>
                <a:gd name="T23" fmla="*/ 55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619">
                  <a:moveTo>
                    <a:pt x="192" y="556"/>
                  </a:moveTo>
                  <a:cubicBezTo>
                    <a:pt x="319" y="598"/>
                    <a:pt x="511" y="596"/>
                    <a:pt x="637" y="535"/>
                  </a:cubicBezTo>
                  <a:cubicBezTo>
                    <a:pt x="637" y="535"/>
                    <a:pt x="638" y="536"/>
                    <a:pt x="637" y="535"/>
                  </a:cubicBezTo>
                  <a:cubicBezTo>
                    <a:pt x="710" y="500"/>
                    <a:pt x="765" y="432"/>
                    <a:pt x="783" y="348"/>
                  </a:cubicBezTo>
                  <a:cubicBezTo>
                    <a:pt x="813" y="203"/>
                    <a:pt x="720" y="61"/>
                    <a:pt x="575" y="31"/>
                  </a:cubicBezTo>
                  <a:cubicBezTo>
                    <a:pt x="430" y="0"/>
                    <a:pt x="288" y="93"/>
                    <a:pt x="258" y="238"/>
                  </a:cubicBezTo>
                  <a:cubicBezTo>
                    <a:pt x="237" y="336"/>
                    <a:pt x="273" y="432"/>
                    <a:pt x="342" y="494"/>
                  </a:cubicBezTo>
                  <a:cubicBezTo>
                    <a:pt x="301" y="492"/>
                    <a:pt x="260" y="485"/>
                    <a:pt x="220" y="472"/>
                  </a:cubicBezTo>
                  <a:cubicBezTo>
                    <a:pt x="227" y="451"/>
                    <a:pt x="234" y="429"/>
                    <a:pt x="241" y="408"/>
                  </a:cubicBezTo>
                  <a:cubicBezTo>
                    <a:pt x="170" y="424"/>
                    <a:pt x="85" y="418"/>
                    <a:pt x="0" y="379"/>
                  </a:cubicBezTo>
                  <a:cubicBezTo>
                    <a:pt x="30" y="468"/>
                    <a:pt x="87" y="553"/>
                    <a:pt x="171" y="619"/>
                  </a:cubicBezTo>
                  <a:cubicBezTo>
                    <a:pt x="178" y="598"/>
                    <a:pt x="185" y="577"/>
                    <a:pt x="192" y="556"/>
                  </a:cubicBezTo>
                  <a:close/>
                </a:path>
              </a:pathLst>
            </a:cu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p:nvPr/>
          </p:nvSpPr>
          <p:spPr>
            <a:xfrm>
              <a:off x="4946647" y="3804569"/>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Shape 1849"/>
            <p:cNvSpPr/>
            <p:nvPr/>
          </p:nvSpPr>
          <p:spPr>
            <a:xfrm flipH="1">
              <a:off x="5071935" y="3959885"/>
              <a:ext cx="329565" cy="265088"/>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43"/>
          <p:cNvGrpSpPr/>
          <p:nvPr/>
        </p:nvGrpSpPr>
        <p:grpSpPr>
          <a:xfrm>
            <a:off x="6596806" y="4323682"/>
            <a:ext cx="1476228" cy="1403910"/>
            <a:chOff x="6254758" y="3535584"/>
            <a:chExt cx="1399760" cy="1331188"/>
          </a:xfrm>
        </p:grpSpPr>
        <p:grpSp>
          <p:nvGrpSpPr>
            <p:cNvPr id="16" name="Group 15"/>
            <p:cNvGrpSpPr/>
            <p:nvPr/>
          </p:nvGrpSpPr>
          <p:grpSpPr>
            <a:xfrm flipH="1">
              <a:off x="6254758" y="3535584"/>
              <a:ext cx="1399760" cy="1331188"/>
              <a:chOff x="3023802" y="3203565"/>
              <a:chExt cx="1399760" cy="1331188"/>
            </a:xfrm>
          </p:grpSpPr>
          <p:sp>
            <p:nvSpPr>
              <p:cNvPr id="17" name="Freeform 20"/>
              <p:cNvSpPr/>
              <p:nvPr/>
            </p:nvSpPr>
            <p:spPr bwMode="auto">
              <a:xfrm>
                <a:off x="3023802" y="3203565"/>
                <a:ext cx="1399760" cy="1331188"/>
              </a:xfrm>
              <a:custGeom>
                <a:avLst/>
                <a:gdLst>
                  <a:gd name="T0" fmla="*/ 66 w 745"/>
                  <a:gd name="T1" fmla="*/ 251 h 708"/>
                  <a:gd name="T2" fmla="*/ 284 w 745"/>
                  <a:gd name="T3" fmla="*/ 640 h 708"/>
                  <a:gd name="T4" fmla="*/ 284 w 745"/>
                  <a:gd name="T5" fmla="*/ 640 h 708"/>
                  <a:gd name="T6" fmla="*/ 517 w 745"/>
                  <a:gd name="T7" fmla="*/ 686 h 708"/>
                  <a:gd name="T8" fmla="*/ 707 w 745"/>
                  <a:gd name="T9" fmla="*/ 358 h 708"/>
                  <a:gd name="T10" fmla="*/ 379 w 745"/>
                  <a:gd name="T11" fmla="*/ 167 h 708"/>
                  <a:gd name="T12" fmla="*/ 189 w 745"/>
                  <a:gd name="T13" fmla="*/ 357 h 708"/>
                  <a:gd name="T14" fmla="*/ 154 w 745"/>
                  <a:gd name="T15" fmla="*/ 239 h 708"/>
                  <a:gd name="T16" fmla="*/ 220 w 745"/>
                  <a:gd name="T17" fmla="*/ 229 h 708"/>
                  <a:gd name="T18" fmla="*/ 138 w 745"/>
                  <a:gd name="T19" fmla="*/ 0 h 708"/>
                  <a:gd name="T20" fmla="*/ 0 w 745"/>
                  <a:gd name="T21" fmla="*/ 261 h 708"/>
                  <a:gd name="T22" fmla="*/ 66 w 745"/>
                  <a:gd name="T23" fmla="*/ 25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5" h="708">
                    <a:moveTo>
                      <a:pt x="66" y="251"/>
                    </a:moveTo>
                    <a:cubicBezTo>
                      <a:pt x="85" y="383"/>
                      <a:pt x="172" y="554"/>
                      <a:pt x="284" y="640"/>
                    </a:cubicBezTo>
                    <a:cubicBezTo>
                      <a:pt x="284" y="639"/>
                      <a:pt x="283" y="640"/>
                      <a:pt x="284" y="640"/>
                    </a:cubicBezTo>
                    <a:cubicBezTo>
                      <a:pt x="347" y="689"/>
                      <a:pt x="433" y="708"/>
                      <a:pt x="517" y="686"/>
                    </a:cubicBezTo>
                    <a:cubicBezTo>
                      <a:pt x="660" y="648"/>
                      <a:pt x="745" y="501"/>
                      <a:pt x="707" y="358"/>
                    </a:cubicBezTo>
                    <a:cubicBezTo>
                      <a:pt x="669" y="215"/>
                      <a:pt x="522" y="129"/>
                      <a:pt x="379" y="167"/>
                    </a:cubicBezTo>
                    <a:cubicBezTo>
                      <a:pt x="283" y="193"/>
                      <a:pt x="213" y="268"/>
                      <a:pt x="189" y="357"/>
                    </a:cubicBezTo>
                    <a:cubicBezTo>
                      <a:pt x="171" y="320"/>
                      <a:pt x="160" y="280"/>
                      <a:pt x="154" y="239"/>
                    </a:cubicBezTo>
                    <a:cubicBezTo>
                      <a:pt x="176" y="235"/>
                      <a:pt x="198" y="232"/>
                      <a:pt x="220" y="229"/>
                    </a:cubicBezTo>
                    <a:cubicBezTo>
                      <a:pt x="174" y="172"/>
                      <a:pt x="141" y="94"/>
                      <a:pt x="138" y="0"/>
                    </a:cubicBezTo>
                    <a:cubicBezTo>
                      <a:pt x="72" y="66"/>
                      <a:pt x="22" y="156"/>
                      <a:pt x="0" y="261"/>
                    </a:cubicBezTo>
                    <a:cubicBezTo>
                      <a:pt x="22" y="258"/>
                      <a:pt x="44" y="254"/>
                      <a:pt x="66" y="251"/>
                    </a:cubicBez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9"/>
              <p:cNvSpPr/>
              <p:nvPr/>
            </p:nvSpPr>
            <p:spPr>
              <a:xfrm>
                <a:off x="3596074" y="3732211"/>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Shape 2671"/>
            <p:cNvSpPr/>
            <p:nvPr/>
          </p:nvSpPr>
          <p:spPr>
            <a:xfrm>
              <a:off x="6705147" y="4201178"/>
              <a:ext cx="203005" cy="286010"/>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6" name="Group 45"/>
          <p:cNvGrpSpPr/>
          <p:nvPr/>
        </p:nvGrpSpPr>
        <p:grpSpPr>
          <a:xfrm>
            <a:off x="4779428" y="3281361"/>
            <a:ext cx="1183812" cy="1649162"/>
            <a:chOff x="4531519" y="2547255"/>
            <a:chExt cx="1122491" cy="1563736"/>
          </a:xfrm>
        </p:grpSpPr>
        <p:grpSp>
          <p:nvGrpSpPr>
            <p:cNvPr id="25" name="Group 24"/>
            <p:cNvGrpSpPr/>
            <p:nvPr/>
          </p:nvGrpSpPr>
          <p:grpSpPr>
            <a:xfrm flipH="1">
              <a:off x="4531519" y="2547255"/>
              <a:ext cx="1122491" cy="1563736"/>
              <a:chOff x="5024310" y="2215236"/>
              <a:chExt cx="1122491" cy="1563736"/>
            </a:xfrm>
          </p:grpSpPr>
          <p:sp>
            <p:nvSpPr>
              <p:cNvPr id="26" name="Freeform 22"/>
              <p:cNvSpPr/>
              <p:nvPr/>
            </p:nvSpPr>
            <p:spPr bwMode="auto">
              <a:xfrm>
                <a:off x="5024310" y="2215236"/>
                <a:ext cx="1122491" cy="1563736"/>
              </a:xfrm>
              <a:custGeom>
                <a:avLst/>
                <a:gdLst>
                  <a:gd name="T0" fmla="*/ 477 w 597"/>
                  <a:gd name="T1" fmla="*/ 690 h 831"/>
                  <a:gd name="T2" fmla="*/ 570 w 597"/>
                  <a:gd name="T3" fmla="*/ 255 h 831"/>
                  <a:gd name="T4" fmla="*/ 570 w 597"/>
                  <a:gd name="T5" fmla="*/ 255 h 831"/>
                  <a:gd name="T6" fmla="*/ 426 w 597"/>
                  <a:gd name="T7" fmla="*/ 66 h 831"/>
                  <a:gd name="T8" fmla="*/ 66 w 597"/>
                  <a:gd name="T9" fmla="*/ 186 h 831"/>
                  <a:gd name="T10" fmla="*/ 186 w 597"/>
                  <a:gd name="T11" fmla="*/ 546 h 831"/>
                  <a:gd name="T12" fmla="*/ 454 w 597"/>
                  <a:gd name="T13" fmla="*/ 529 h 831"/>
                  <a:gd name="T14" fmla="*/ 402 w 597"/>
                  <a:gd name="T15" fmla="*/ 642 h 831"/>
                  <a:gd name="T16" fmla="*/ 346 w 597"/>
                  <a:gd name="T17" fmla="*/ 605 h 831"/>
                  <a:gd name="T18" fmla="*/ 256 w 597"/>
                  <a:gd name="T19" fmla="*/ 831 h 831"/>
                  <a:gd name="T20" fmla="*/ 532 w 597"/>
                  <a:gd name="T21" fmla="*/ 727 h 831"/>
                  <a:gd name="T22" fmla="*/ 477 w 597"/>
                  <a:gd name="T23" fmla="*/ 6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831">
                    <a:moveTo>
                      <a:pt x="477" y="690"/>
                    </a:moveTo>
                    <a:cubicBezTo>
                      <a:pt x="550" y="578"/>
                      <a:pt x="597" y="392"/>
                      <a:pt x="570" y="255"/>
                    </a:cubicBezTo>
                    <a:cubicBezTo>
                      <a:pt x="569" y="255"/>
                      <a:pt x="571" y="254"/>
                      <a:pt x="570" y="255"/>
                    </a:cubicBezTo>
                    <a:cubicBezTo>
                      <a:pt x="554" y="176"/>
                      <a:pt x="503" y="105"/>
                      <a:pt x="426" y="66"/>
                    </a:cubicBezTo>
                    <a:cubicBezTo>
                      <a:pt x="293" y="0"/>
                      <a:pt x="132" y="54"/>
                      <a:pt x="66" y="186"/>
                    </a:cubicBezTo>
                    <a:cubicBezTo>
                      <a:pt x="0" y="319"/>
                      <a:pt x="54" y="480"/>
                      <a:pt x="186" y="546"/>
                    </a:cubicBezTo>
                    <a:cubicBezTo>
                      <a:pt x="275" y="590"/>
                      <a:pt x="377" y="581"/>
                      <a:pt x="454" y="529"/>
                    </a:cubicBezTo>
                    <a:cubicBezTo>
                      <a:pt x="442" y="569"/>
                      <a:pt x="425" y="607"/>
                      <a:pt x="402" y="642"/>
                    </a:cubicBezTo>
                    <a:cubicBezTo>
                      <a:pt x="383" y="630"/>
                      <a:pt x="365" y="617"/>
                      <a:pt x="346" y="605"/>
                    </a:cubicBezTo>
                    <a:cubicBezTo>
                      <a:pt x="343" y="678"/>
                      <a:pt x="316" y="759"/>
                      <a:pt x="256" y="831"/>
                    </a:cubicBezTo>
                    <a:cubicBezTo>
                      <a:pt x="350" y="825"/>
                      <a:pt x="446" y="791"/>
                      <a:pt x="532" y="727"/>
                    </a:cubicBezTo>
                    <a:cubicBezTo>
                      <a:pt x="514" y="715"/>
                      <a:pt x="495" y="702"/>
                      <a:pt x="477" y="690"/>
                    </a:cubicBezTo>
                    <a:close/>
                  </a:path>
                </a:pathLst>
              </a:custGeom>
              <a:solidFill>
                <a:schemeClr val="accent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26"/>
              <p:cNvSpPr/>
              <p:nvPr/>
            </p:nvSpPr>
            <p:spPr>
              <a:xfrm>
                <a:off x="5318921" y="2519887"/>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AutoShape 24"/>
            <p:cNvSpPr/>
            <p:nvPr/>
          </p:nvSpPr>
          <p:spPr bwMode="auto">
            <a:xfrm>
              <a:off x="4943243" y="2987043"/>
              <a:ext cx="281119" cy="280917"/>
            </a:xfrm>
            <a:custGeom>
              <a:avLst/>
              <a:gdLst>
                <a:gd name="T0" fmla="*/ 16823 w 19689"/>
                <a:gd name="T1" fmla="*/ 2867 h 19689"/>
                <a:gd name="T2" fmla="*/ 2867 w 19689"/>
                <a:gd name="T3" fmla="*/ 2867 h 19689"/>
                <a:gd name="T4" fmla="*/ 2867 w 19689"/>
                <a:gd name="T5" fmla="*/ 16823 h 19689"/>
                <a:gd name="T6" fmla="*/ 16823 w 19689"/>
                <a:gd name="T7" fmla="*/ 16823 h 19689"/>
                <a:gd name="T8" fmla="*/ 16823 w 19689"/>
                <a:gd name="T9" fmla="*/ 2867 h 19689"/>
                <a:gd name="T10" fmla="*/ 11507 w 19689"/>
                <a:gd name="T11" fmla="*/ 12670 h 19689"/>
                <a:gd name="T12" fmla="*/ 6522 w 19689"/>
                <a:gd name="T13" fmla="*/ 15494 h 19689"/>
                <a:gd name="T14" fmla="*/ 6522 w 19689"/>
                <a:gd name="T15" fmla="*/ 9845 h 19689"/>
                <a:gd name="T16" fmla="*/ 6522 w 19689"/>
                <a:gd name="T17" fmla="*/ 4030 h 19689"/>
                <a:gd name="T18" fmla="*/ 11507 w 19689"/>
                <a:gd name="T19" fmla="*/ 7020 h 19689"/>
                <a:gd name="T20" fmla="*/ 16325 w 19689"/>
                <a:gd name="T21" fmla="*/ 9845 h 19689"/>
                <a:gd name="T22" fmla="*/ 11507 w 19689"/>
                <a:gd name="T23" fmla="*/ 12670 h 19689"/>
                <a:gd name="T24" fmla="*/ 11507 w 19689"/>
                <a:gd name="T25" fmla="*/ 12670 h 19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89" h="19689">
                  <a:moveTo>
                    <a:pt x="16823" y="2867"/>
                  </a:moveTo>
                  <a:cubicBezTo>
                    <a:pt x="12836" y="-955"/>
                    <a:pt x="6688" y="-955"/>
                    <a:pt x="2867" y="2867"/>
                  </a:cubicBezTo>
                  <a:cubicBezTo>
                    <a:pt x="-955" y="6688"/>
                    <a:pt x="-955" y="13002"/>
                    <a:pt x="2867" y="16823"/>
                  </a:cubicBezTo>
                  <a:cubicBezTo>
                    <a:pt x="6688" y="20645"/>
                    <a:pt x="12836" y="20645"/>
                    <a:pt x="16823" y="16823"/>
                  </a:cubicBezTo>
                  <a:cubicBezTo>
                    <a:pt x="20645" y="13002"/>
                    <a:pt x="20645" y="6688"/>
                    <a:pt x="16823" y="2867"/>
                  </a:cubicBezTo>
                  <a:close/>
                  <a:moveTo>
                    <a:pt x="11507" y="12670"/>
                  </a:moveTo>
                  <a:cubicBezTo>
                    <a:pt x="6522" y="15494"/>
                    <a:pt x="6522" y="15494"/>
                    <a:pt x="6522" y="15494"/>
                  </a:cubicBezTo>
                  <a:cubicBezTo>
                    <a:pt x="6522" y="9845"/>
                    <a:pt x="6522" y="9845"/>
                    <a:pt x="6522" y="9845"/>
                  </a:cubicBezTo>
                  <a:cubicBezTo>
                    <a:pt x="6522" y="4030"/>
                    <a:pt x="6522" y="4030"/>
                    <a:pt x="6522" y="4030"/>
                  </a:cubicBezTo>
                  <a:cubicBezTo>
                    <a:pt x="11507" y="7020"/>
                    <a:pt x="11507" y="7020"/>
                    <a:pt x="11507" y="7020"/>
                  </a:cubicBezTo>
                  <a:cubicBezTo>
                    <a:pt x="16325" y="9845"/>
                    <a:pt x="16325" y="9845"/>
                    <a:pt x="16325" y="9845"/>
                  </a:cubicBezTo>
                  <a:lnTo>
                    <a:pt x="11507" y="12670"/>
                  </a:lnTo>
                  <a:close/>
                  <a:moveTo>
                    <a:pt x="11507" y="12670"/>
                  </a:moveTo>
                </a:path>
              </a:pathLst>
            </a:custGeom>
            <a:solidFill>
              <a:schemeClr val="bg1"/>
            </a:solidFill>
            <a:ln>
              <a:noFill/>
            </a:ln>
          </p:spPr>
          <p:txBody>
            <a:bodyPr lIns="0" tIns="0" rIns="0" bIns="0"/>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5345393" y="2518880"/>
            <a:ext cx="1608287" cy="1135076"/>
            <a:chOff x="5068168" y="1824270"/>
            <a:chExt cx="1524978" cy="1076279"/>
          </a:xfrm>
        </p:grpSpPr>
        <p:grpSp>
          <p:nvGrpSpPr>
            <p:cNvPr id="29" name="Group 28"/>
            <p:cNvGrpSpPr/>
            <p:nvPr/>
          </p:nvGrpSpPr>
          <p:grpSpPr>
            <a:xfrm flipH="1">
              <a:off x="5068168" y="1824270"/>
              <a:ext cx="1524978" cy="1076279"/>
              <a:chOff x="4085174" y="1492251"/>
              <a:chExt cx="1524978" cy="1076279"/>
            </a:xfrm>
          </p:grpSpPr>
          <p:sp>
            <p:nvSpPr>
              <p:cNvPr id="30" name="Freeform 23"/>
              <p:cNvSpPr/>
              <p:nvPr/>
            </p:nvSpPr>
            <p:spPr bwMode="auto">
              <a:xfrm>
                <a:off x="4085174" y="1492251"/>
                <a:ext cx="1524978" cy="1076279"/>
              </a:xfrm>
              <a:custGeom>
                <a:avLst/>
                <a:gdLst>
                  <a:gd name="T0" fmla="*/ 714 w 811"/>
                  <a:gd name="T1" fmla="*/ 209 h 573"/>
                  <a:gd name="T2" fmla="*/ 318 w 811"/>
                  <a:gd name="T3" fmla="*/ 6 h 573"/>
                  <a:gd name="T4" fmla="*/ 318 w 811"/>
                  <a:gd name="T5" fmla="*/ 6 h 573"/>
                  <a:gd name="T6" fmla="*/ 98 w 811"/>
                  <a:gd name="T7" fmla="*/ 97 h 573"/>
                  <a:gd name="T8" fmla="*/ 121 w 811"/>
                  <a:gd name="T9" fmla="*/ 475 h 573"/>
                  <a:gd name="T10" fmla="*/ 500 w 811"/>
                  <a:gd name="T11" fmla="*/ 452 h 573"/>
                  <a:gd name="T12" fmla="*/ 553 w 811"/>
                  <a:gd name="T13" fmla="*/ 189 h 573"/>
                  <a:gd name="T14" fmla="*/ 648 w 811"/>
                  <a:gd name="T15" fmla="*/ 268 h 573"/>
                  <a:gd name="T16" fmla="*/ 598 w 811"/>
                  <a:gd name="T17" fmla="*/ 313 h 573"/>
                  <a:gd name="T18" fmla="*/ 793 w 811"/>
                  <a:gd name="T19" fmla="*/ 458 h 573"/>
                  <a:gd name="T20" fmla="*/ 764 w 811"/>
                  <a:gd name="T21" fmla="*/ 164 h 573"/>
                  <a:gd name="T22" fmla="*/ 714 w 811"/>
                  <a:gd name="T23" fmla="*/ 20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1" h="573">
                    <a:moveTo>
                      <a:pt x="714" y="209"/>
                    </a:moveTo>
                    <a:cubicBezTo>
                      <a:pt x="625" y="109"/>
                      <a:pt x="458" y="16"/>
                      <a:pt x="318" y="6"/>
                    </a:cubicBezTo>
                    <a:cubicBezTo>
                      <a:pt x="317" y="7"/>
                      <a:pt x="318" y="5"/>
                      <a:pt x="318" y="6"/>
                    </a:cubicBezTo>
                    <a:cubicBezTo>
                      <a:pt x="237" y="0"/>
                      <a:pt x="156" y="32"/>
                      <a:pt x="98" y="97"/>
                    </a:cubicBezTo>
                    <a:cubicBezTo>
                      <a:pt x="0" y="207"/>
                      <a:pt x="10" y="377"/>
                      <a:pt x="121" y="475"/>
                    </a:cubicBezTo>
                    <a:cubicBezTo>
                      <a:pt x="232" y="573"/>
                      <a:pt x="401" y="563"/>
                      <a:pt x="500" y="452"/>
                    </a:cubicBezTo>
                    <a:cubicBezTo>
                      <a:pt x="566" y="378"/>
                      <a:pt x="583" y="277"/>
                      <a:pt x="553" y="189"/>
                    </a:cubicBezTo>
                    <a:cubicBezTo>
                      <a:pt x="588" y="211"/>
                      <a:pt x="620" y="237"/>
                      <a:pt x="648" y="268"/>
                    </a:cubicBezTo>
                    <a:cubicBezTo>
                      <a:pt x="631" y="283"/>
                      <a:pt x="615" y="298"/>
                      <a:pt x="598" y="313"/>
                    </a:cubicBezTo>
                    <a:cubicBezTo>
                      <a:pt x="668" y="335"/>
                      <a:pt x="738" y="382"/>
                      <a:pt x="793" y="458"/>
                    </a:cubicBezTo>
                    <a:cubicBezTo>
                      <a:pt x="811" y="367"/>
                      <a:pt x="803" y="264"/>
                      <a:pt x="764" y="164"/>
                    </a:cubicBezTo>
                    <a:cubicBezTo>
                      <a:pt x="747" y="179"/>
                      <a:pt x="731" y="194"/>
                      <a:pt x="714" y="209"/>
                    </a:cubicBezTo>
                    <a:close/>
                  </a:path>
                </a:pathLst>
              </a:custGeom>
              <a:solidFill>
                <a:schemeClr val="accent5"/>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30"/>
              <p:cNvSpPr/>
              <p:nvPr/>
            </p:nvSpPr>
            <p:spPr>
              <a:xfrm>
                <a:off x="4366880" y="1741826"/>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7" name="Shape 819"/>
            <p:cNvSpPr/>
            <p:nvPr/>
          </p:nvSpPr>
          <p:spPr>
            <a:xfrm>
              <a:off x="5903979" y="2201089"/>
              <a:ext cx="263729" cy="296704"/>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mn-lt"/>
                  <a:ea typeface="+mn-ea"/>
                  <a:cs typeface="+mn-cs"/>
                  <a:sym typeface="Helvetica Light"/>
                </a:defRPr>
              </a:pPr>
              <a:endParaRPr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6837343" y="3009383"/>
            <a:ext cx="1241980" cy="1550118"/>
            <a:chOff x="6482835" y="2289366"/>
            <a:chExt cx="1177646" cy="1469822"/>
          </a:xfrm>
        </p:grpSpPr>
        <p:grpSp>
          <p:nvGrpSpPr>
            <p:cNvPr id="36" name="Group 35"/>
            <p:cNvGrpSpPr/>
            <p:nvPr/>
          </p:nvGrpSpPr>
          <p:grpSpPr>
            <a:xfrm flipH="1">
              <a:off x="6482835" y="2289366"/>
              <a:ext cx="1177646" cy="1469822"/>
              <a:chOff x="3017839" y="1957347"/>
              <a:chExt cx="1177646" cy="1469822"/>
            </a:xfrm>
          </p:grpSpPr>
          <p:sp>
            <p:nvSpPr>
              <p:cNvPr id="37" name="Freeform 19"/>
              <p:cNvSpPr/>
              <p:nvPr/>
            </p:nvSpPr>
            <p:spPr bwMode="auto">
              <a:xfrm>
                <a:off x="3017839" y="1957347"/>
                <a:ext cx="1177646" cy="1469822"/>
              </a:xfrm>
              <a:custGeom>
                <a:avLst/>
                <a:gdLst>
                  <a:gd name="T0" fmla="*/ 365 w 626"/>
                  <a:gd name="T1" fmla="*/ 64 h 781"/>
                  <a:gd name="T2" fmla="*/ 34 w 626"/>
                  <a:gd name="T3" fmla="*/ 362 h 781"/>
                  <a:gd name="T4" fmla="*/ 34 w 626"/>
                  <a:gd name="T5" fmla="*/ 362 h 781"/>
                  <a:gd name="T6" fmla="*/ 40 w 626"/>
                  <a:gd name="T7" fmla="*/ 599 h 781"/>
                  <a:gd name="T8" fmla="*/ 401 w 626"/>
                  <a:gd name="T9" fmla="*/ 713 h 781"/>
                  <a:gd name="T10" fmla="*/ 515 w 626"/>
                  <a:gd name="T11" fmla="*/ 351 h 781"/>
                  <a:gd name="T12" fmla="*/ 288 w 626"/>
                  <a:gd name="T13" fmla="*/ 207 h 781"/>
                  <a:gd name="T14" fmla="*/ 397 w 626"/>
                  <a:gd name="T15" fmla="*/ 147 h 781"/>
                  <a:gd name="T16" fmla="*/ 421 w 626"/>
                  <a:gd name="T17" fmla="*/ 209 h 781"/>
                  <a:gd name="T18" fmla="*/ 626 w 626"/>
                  <a:gd name="T19" fmla="*/ 79 h 781"/>
                  <a:gd name="T20" fmla="*/ 341 w 626"/>
                  <a:gd name="T21" fmla="*/ 2 h 781"/>
                  <a:gd name="T22" fmla="*/ 365 w 626"/>
                  <a:gd name="T23" fmla="*/ 6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781">
                    <a:moveTo>
                      <a:pt x="365" y="64"/>
                    </a:moveTo>
                    <a:cubicBezTo>
                      <a:pt x="240" y="112"/>
                      <a:pt x="93" y="235"/>
                      <a:pt x="34" y="362"/>
                    </a:cubicBezTo>
                    <a:cubicBezTo>
                      <a:pt x="34" y="362"/>
                      <a:pt x="33" y="362"/>
                      <a:pt x="34" y="362"/>
                    </a:cubicBezTo>
                    <a:cubicBezTo>
                      <a:pt x="0" y="435"/>
                      <a:pt x="0" y="522"/>
                      <a:pt x="40" y="599"/>
                    </a:cubicBezTo>
                    <a:cubicBezTo>
                      <a:pt x="108" y="730"/>
                      <a:pt x="270" y="781"/>
                      <a:pt x="401" y="713"/>
                    </a:cubicBezTo>
                    <a:cubicBezTo>
                      <a:pt x="533" y="645"/>
                      <a:pt x="584" y="483"/>
                      <a:pt x="515" y="351"/>
                    </a:cubicBezTo>
                    <a:cubicBezTo>
                      <a:pt x="469" y="263"/>
                      <a:pt x="381" y="211"/>
                      <a:pt x="288" y="207"/>
                    </a:cubicBezTo>
                    <a:cubicBezTo>
                      <a:pt x="321" y="182"/>
                      <a:pt x="358" y="162"/>
                      <a:pt x="397" y="147"/>
                    </a:cubicBezTo>
                    <a:cubicBezTo>
                      <a:pt x="405" y="168"/>
                      <a:pt x="413" y="189"/>
                      <a:pt x="421" y="209"/>
                    </a:cubicBezTo>
                    <a:cubicBezTo>
                      <a:pt x="466" y="152"/>
                      <a:pt x="535" y="103"/>
                      <a:pt x="626" y="79"/>
                    </a:cubicBezTo>
                    <a:cubicBezTo>
                      <a:pt x="547" y="30"/>
                      <a:pt x="448" y="0"/>
                      <a:pt x="341" y="2"/>
                    </a:cubicBezTo>
                    <a:cubicBezTo>
                      <a:pt x="349" y="22"/>
                      <a:pt x="357" y="43"/>
                      <a:pt x="365" y="64"/>
                    </a:cubicBezTo>
                    <a:close/>
                  </a:path>
                </a:pathLst>
              </a:cu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37"/>
              <p:cNvSpPr/>
              <p:nvPr/>
            </p:nvSpPr>
            <p:spPr>
              <a:xfrm>
                <a:off x="3262699" y="2568530"/>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Shape 617"/>
            <p:cNvSpPr/>
            <p:nvPr/>
          </p:nvSpPr>
          <p:spPr>
            <a:xfrm>
              <a:off x="7049343" y="3024277"/>
              <a:ext cx="181363" cy="298191"/>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100" b="1">
                  <a:latin typeface="Kontrapunkt Bob Bold"/>
                  <a:ea typeface="Kontrapunkt Bob Bold"/>
                  <a:cs typeface="Kontrapunkt Bob Bold"/>
                  <a:sym typeface="Kontrapunkt Bob Bold"/>
                </a:defRPr>
              </a:pPr>
              <a:endParaRPr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 Placeholder 8"/>
          <p:cNvSpPr txBox="1"/>
          <p:nvPr/>
        </p:nvSpPr>
        <p:spPr>
          <a:xfrm>
            <a:off x="2070909" y="2573548"/>
            <a:ext cx="2036887" cy="23621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 Placeholder 9"/>
          <p:cNvSpPr txBox="1"/>
          <p:nvPr/>
        </p:nvSpPr>
        <p:spPr>
          <a:xfrm>
            <a:off x="2070909" y="2869703"/>
            <a:ext cx="2309650" cy="42960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 Placeholder 8"/>
          <p:cNvSpPr txBox="1"/>
          <p:nvPr/>
        </p:nvSpPr>
        <p:spPr>
          <a:xfrm>
            <a:off x="2070909" y="3800686"/>
            <a:ext cx="2036887" cy="23621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 Placeholder 9"/>
          <p:cNvSpPr txBox="1"/>
          <p:nvPr/>
        </p:nvSpPr>
        <p:spPr>
          <a:xfrm>
            <a:off x="2070909" y="4098428"/>
            <a:ext cx="2309650" cy="42960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 Placeholder 8"/>
          <p:cNvSpPr txBox="1"/>
          <p:nvPr/>
        </p:nvSpPr>
        <p:spPr>
          <a:xfrm>
            <a:off x="2070909" y="4967498"/>
            <a:ext cx="2036887" cy="23621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 Placeholder 9"/>
          <p:cNvSpPr txBox="1"/>
          <p:nvPr/>
        </p:nvSpPr>
        <p:spPr>
          <a:xfrm>
            <a:off x="2070909" y="5265241"/>
            <a:ext cx="2309650" cy="42960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 Placeholder 8"/>
          <p:cNvSpPr txBox="1"/>
          <p:nvPr/>
        </p:nvSpPr>
        <p:spPr>
          <a:xfrm>
            <a:off x="8475474" y="2552911"/>
            <a:ext cx="2043112" cy="23621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 Placeholder 9"/>
          <p:cNvSpPr txBox="1"/>
          <p:nvPr/>
        </p:nvSpPr>
        <p:spPr>
          <a:xfrm>
            <a:off x="8475473" y="2850652"/>
            <a:ext cx="2316709" cy="42960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8"/>
          <p:cNvSpPr txBox="1"/>
          <p:nvPr/>
        </p:nvSpPr>
        <p:spPr>
          <a:xfrm>
            <a:off x="8475474" y="3780048"/>
            <a:ext cx="2043112" cy="23621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 Placeholder 9"/>
          <p:cNvSpPr txBox="1"/>
          <p:nvPr/>
        </p:nvSpPr>
        <p:spPr>
          <a:xfrm>
            <a:off x="8475473" y="4077790"/>
            <a:ext cx="2316709" cy="42960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500"/>
                                        <p:tgtEl>
                                          <p:spTgt spid="4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500"/>
                                        <p:tgtEl>
                                          <p:spTgt spid="4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down)">
                                      <p:cBhvr>
                                        <p:cTn id="19" dur="500"/>
                                        <p:tgtEl>
                                          <p:spTgt spid="4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00"/>
                                        <p:tgtEl>
                                          <p:spTgt spid="5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fade">
                                      <p:cBhvr>
                                        <p:cTn id="31" dur="500"/>
                                        <p:tgtEl>
                                          <p:spTgt spid="33">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4">
                                            <p:txEl>
                                              <p:pRg st="0" end="0"/>
                                            </p:txEl>
                                          </p:spTgt>
                                        </p:tgtEl>
                                        <p:attrNameLst>
                                          <p:attrName>style.visibility</p:attrName>
                                        </p:attrNameLst>
                                      </p:cBhvr>
                                      <p:to>
                                        <p:strVal val="visible"/>
                                      </p:to>
                                    </p:set>
                                    <p:animEffect transition="in" filter="fade">
                                      <p:cBhvr>
                                        <p:cTn id="35" dur="500"/>
                                        <p:tgtEl>
                                          <p:spTgt spid="34">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animEffect transition="in" filter="fade">
                                      <p:cBhvr>
                                        <p:cTn id="39" dur="500"/>
                                        <p:tgtEl>
                                          <p:spTgt spid="35">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9">
                                            <p:txEl>
                                              <p:pRg st="0" end="0"/>
                                            </p:txEl>
                                          </p:spTgt>
                                        </p:tgtEl>
                                        <p:attrNameLst>
                                          <p:attrName>style.visibility</p:attrName>
                                        </p:attrNameLst>
                                      </p:cBhvr>
                                      <p:to>
                                        <p:strVal val="visible"/>
                                      </p:to>
                                    </p:set>
                                    <p:animEffect transition="in" filter="fade">
                                      <p:cBhvr>
                                        <p:cTn id="43" dur="500"/>
                                        <p:tgtEl>
                                          <p:spTgt spid="39">
                                            <p:txEl>
                                              <p:pRg st="0" end="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fade">
                                      <p:cBhvr>
                                        <p:cTn id="47" dur="500"/>
                                        <p:tgtEl>
                                          <p:spTgt spid="40">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1">
                                            <p:txEl>
                                              <p:pRg st="0" end="0"/>
                                            </p:txEl>
                                          </p:spTgt>
                                        </p:tgtEl>
                                        <p:attrNameLst>
                                          <p:attrName>style.visibility</p:attrName>
                                        </p:attrNameLst>
                                      </p:cBhvr>
                                      <p:to>
                                        <p:strVal val="visible"/>
                                      </p:to>
                                    </p:set>
                                    <p:animEffect transition="in" filter="fade">
                                      <p:cBhvr>
                                        <p:cTn id="51" dur="500"/>
                                        <p:tgtEl>
                                          <p:spTgt spid="41">
                                            <p:txEl>
                                              <p:pRg st="0" end="0"/>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2">
                                            <p:txEl>
                                              <p:pRg st="0" end="0"/>
                                            </p:txEl>
                                          </p:spTgt>
                                        </p:tgtEl>
                                        <p:attrNameLst>
                                          <p:attrName>style.visibility</p:attrName>
                                        </p:attrNameLst>
                                      </p:cBhvr>
                                      <p:to>
                                        <p:strVal val="visible"/>
                                      </p:to>
                                    </p:set>
                                    <p:animEffect transition="in" filter="fade">
                                      <p:cBhvr>
                                        <p:cTn id="55" dur="500"/>
                                        <p:tgtEl>
                                          <p:spTgt spid="42">
                                            <p:txEl>
                                              <p:pRg st="0" end="0"/>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2">
                                            <p:txEl>
                                              <p:pRg st="0" end="0"/>
                                            </p:txEl>
                                          </p:spTgt>
                                        </p:tgtEl>
                                        <p:attrNameLst>
                                          <p:attrName>style.visibility</p:attrName>
                                        </p:attrNameLst>
                                      </p:cBhvr>
                                      <p:to>
                                        <p:strVal val="visible"/>
                                      </p:to>
                                    </p:set>
                                    <p:animEffect transition="in" filter="fade">
                                      <p:cBhvr>
                                        <p:cTn id="63"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33" grpId="0" build="p"/>
      <p:bldP spid="34" grpId="0" build="p"/>
      <p:bldP spid="35" grpId="0" build="p"/>
      <p:bldP spid="39" grpId="0" build="p"/>
      <p:bldP spid="40" grpId="0" build="p"/>
      <p:bldP spid="41" grpId="0" build="p"/>
      <p:bldP spid="42" grpId="0" build="p"/>
      <p:bldP spid="51" grpId="0" build="p"/>
      <p:bldP spid="5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353" y="3025603"/>
            <a:ext cx="6192039" cy="162011"/>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4845199" y="3421633"/>
            <a:ext cx="3744416" cy="738664"/>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明年工作计划</a:t>
            </a:r>
          </a:p>
        </p:txBody>
      </p:sp>
      <p:sp>
        <p:nvSpPr>
          <p:cNvPr id="9" name="TextBox 11"/>
          <p:cNvSpPr txBox="1"/>
          <p:nvPr/>
        </p:nvSpPr>
        <p:spPr>
          <a:xfrm>
            <a:off x="4739063" y="428078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2"/>
                </a:solidFill>
                <a:latin typeface="微软雅黑" panose="020B0503020204020204" pitchFamily="34" charset="-122"/>
                <a:ea typeface="微软雅黑" panose="020B0503020204020204" pitchFamily="34" charset="-122"/>
                <a:cs typeface="+mn-ea"/>
                <a:sym typeface="+mn-lt"/>
              </a:rPr>
              <a:t>添加相关标题文字</a:t>
            </a:r>
            <a:endParaRPr lang="en-US" altLang="zh-CN" sz="1400" dirty="0">
              <a:solidFill>
                <a:schemeClr val="accent2"/>
              </a:solidFill>
              <a:latin typeface="微软雅黑" panose="020B0503020204020204" pitchFamily="34" charset="-122"/>
              <a:ea typeface="微软雅黑" panose="020B0503020204020204" pitchFamily="34" charset="-122"/>
            </a:endParaRPr>
          </a:p>
        </p:txBody>
      </p:sp>
      <p:sp>
        <p:nvSpPr>
          <p:cNvPr id="10" name="TextBox 11"/>
          <p:cNvSpPr txBox="1"/>
          <p:nvPr/>
        </p:nvSpPr>
        <p:spPr>
          <a:xfrm>
            <a:off x="6718356" y="428078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2"/>
                </a:solidFill>
                <a:latin typeface="微软雅黑" panose="020B0503020204020204" pitchFamily="34" charset="-122"/>
                <a:ea typeface="微软雅黑" panose="020B0503020204020204" pitchFamily="34" charset="-122"/>
                <a:cs typeface="+mn-ea"/>
                <a:sym typeface="+mn-lt"/>
              </a:rPr>
              <a:t>添加相关标题文字</a:t>
            </a:r>
            <a:endParaRPr lang="en-US" altLang="zh-CN" sz="1400" dirty="0">
              <a:solidFill>
                <a:schemeClr val="accent2"/>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4739063" y="464886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2"/>
                </a:solidFill>
                <a:latin typeface="微软雅黑" panose="020B0503020204020204" pitchFamily="34" charset="-122"/>
                <a:ea typeface="微软雅黑" panose="020B0503020204020204" pitchFamily="34" charset="-122"/>
                <a:cs typeface="+mn-ea"/>
                <a:sym typeface="+mn-lt"/>
              </a:rPr>
              <a:t>添加相关标题文字</a:t>
            </a:r>
            <a:endParaRPr lang="en-US" altLang="zh-CN" sz="1400" dirty="0">
              <a:solidFill>
                <a:schemeClr val="accent2"/>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718356" y="464886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2"/>
                </a:solidFill>
                <a:latin typeface="微软雅黑" panose="020B0503020204020204" pitchFamily="34" charset="-122"/>
                <a:ea typeface="微软雅黑" panose="020B0503020204020204" pitchFamily="34" charset="-122"/>
                <a:cs typeface="+mn-ea"/>
                <a:sym typeface="+mn-lt"/>
              </a:rPr>
              <a:t>添加相关标题文字</a:t>
            </a:r>
            <a:endParaRPr lang="en-US" altLang="zh-CN" sz="1400"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strVal val="4*#ppt_w"/>
                                          </p:val>
                                        </p:tav>
                                        <p:tav tm="100000">
                                          <p:val>
                                            <p:strVal val="#ppt_w"/>
                                          </p:val>
                                        </p:tav>
                                      </p:tavLst>
                                    </p:anim>
                                    <p:anim calcmode="lin" valueType="num">
                                      <p:cBhvr>
                                        <p:cTn id="14" dur="500" fill="hold"/>
                                        <p:tgtEl>
                                          <p:spTgt spid="8"/>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1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ppt_x</p:attrName>
                                        </p:attrNameLst>
                                      </p:cBhvr>
                                      <p:tavLst>
                                        <p:tav tm="0">
                                          <p:val>
                                            <p:strVal val="#ppt_x-#ppt_w*1.125000"/>
                                          </p:val>
                                        </p:tav>
                                        <p:tav tm="100000">
                                          <p:val>
                                            <p:strVal val="#ppt_x"/>
                                          </p:val>
                                        </p:tav>
                                      </p:tavLst>
                                    </p:anim>
                                    <p:animEffect transition="in" filter="wipe(right)">
                                      <p:cBhvr>
                                        <p:cTn id="24" dur="500"/>
                                        <p:tgtEl>
                                          <p:spTgt spid="10"/>
                                        </p:tgtEl>
                                      </p:cBhvr>
                                    </p:animEffect>
                                  </p:childTnLst>
                                </p:cTn>
                              </p:par>
                            </p:childTnLst>
                          </p:cTn>
                        </p:par>
                        <p:par>
                          <p:cTn id="25" fill="hold">
                            <p:stCondLst>
                              <p:cond delay="1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2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91682" y="1592643"/>
            <a:ext cx="2414977" cy="264027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3810672" y="1592643"/>
            <a:ext cx="2414977" cy="264027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6653460" y="1592643"/>
            <a:ext cx="2414977" cy="2640272"/>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9491016" y="1592643"/>
            <a:ext cx="2414977" cy="2640272"/>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bwMode="auto">
          <a:xfrm>
            <a:off x="1477579" y="3399899"/>
            <a:ext cx="1443182" cy="1540287"/>
          </a:xfrm>
          <a:prstGeom prst="rect">
            <a:avLst/>
          </a:prstGeom>
          <a:solidFill>
            <a:schemeClr val="accent1"/>
          </a:solidFill>
          <a:ln>
            <a:noFill/>
          </a:ln>
          <a:effectLst/>
        </p:spPr>
        <p:txBody>
          <a:bodyPr anchor="ctr"/>
          <a:lstStyle/>
          <a:p>
            <a:pPr algn="ctr">
              <a:lnSpc>
                <a:spcPct val="150000"/>
              </a:lnSpc>
              <a:defRPr/>
            </a:pPr>
            <a:endParaRPr lang="zh-CN" altLang="en-US" sz="1475"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bwMode="auto">
          <a:xfrm>
            <a:off x="4296569" y="3399899"/>
            <a:ext cx="1443182" cy="1540287"/>
          </a:xfrm>
          <a:prstGeom prst="rect">
            <a:avLst/>
          </a:prstGeom>
          <a:solidFill>
            <a:schemeClr val="accent2"/>
          </a:solidFill>
          <a:ln>
            <a:noFill/>
          </a:ln>
          <a:effectLst/>
        </p:spPr>
        <p:txBody>
          <a:bodyPr anchor="ctr"/>
          <a:lstStyle/>
          <a:p>
            <a:pPr algn="ctr">
              <a:lnSpc>
                <a:spcPct val="150000"/>
              </a:lnSpc>
              <a:defRPr/>
            </a:pPr>
            <a:endParaRPr lang="zh-CN" altLang="en-US" sz="1475"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bwMode="auto">
          <a:xfrm>
            <a:off x="9976913" y="3399899"/>
            <a:ext cx="1443182" cy="1540287"/>
          </a:xfrm>
          <a:prstGeom prst="rect">
            <a:avLst/>
          </a:prstGeom>
          <a:solidFill>
            <a:schemeClr val="accent4"/>
          </a:solidFill>
          <a:ln>
            <a:noFill/>
          </a:ln>
          <a:effectLst/>
        </p:spPr>
        <p:txBody>
          <a:bodyPr anchor="ctr"/>
          <a:lstStyle/>
          <a:p>
            <a:pPr algn="ctr">
              <a:lnSpc>
                <a:spcPct val="150000"/>
              </a:lnSpc>
              <a:defRPr/>
            </a:pPr>
            <a:endParaRPr lang="zh-CN" altLang="en-US" sz="1475"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bwMode="auto">
          <a:xfrm>
            <a:off x="7139357" y="3399899"/>
            <a:ext cx="1443182" cy="1540287"/>
          </a:xfrm>
          <a:prstGeom prst="rect">
            <a:avLst/>
          </a:prstGeom>
          <a:solidFill>
            <a:schemeClr val="accent3"/>
          </a:solidFill>
          <a:ln>
            <a:noFill/>
          </a:ln>
          <a:effectLst/>
        </p:spPr>
        <p:txBody>
          <a:bodyPr anchor="ctr"/>
          <a:lstStyle/>
          <a:p>
            <a:pPr algn="ctr">
              <a:lnSpc>
                <a:spcPct val="150000"/>
              </a:lnSpc>
              <a:defRPr/>
            </a:pPr>
            <a:endParaRPr lang="zh-CN" altLang="en-US" sz="1475"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a:spLocks noChangeArrowheads="1"/>
          </p:cNvSpPr>
          <p:nvPr/>
        </p:nvSpPr>
        <p:spPr bwMode="auto">
          <a:xfrm>
            <a:off x="1840098" y="4040776"/>
            <a:ext cx="71814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50000"/>
              </a:lnSpc>
              <a:spcBef>
                <a:spcPts val="0"/>
              </a:spcBef>
              <a:spcAft>
                <a:spcPts val="0"/>
              </a:spcAft>
              <a:buNone/>
            </a:pPr>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文字内容</a:t>
            </a:r>
            <a:endParaRPr lang="en-US" altLang="zh-CN" sz="14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1" name="Content Placeholder 2"/>
          <p:cNvSpPr txBox="1"/>
          <p:nvPr/>
        </p:nvSpPr>
        <p:spPr>
          <a:xfrm>
            <a:off x="1109001" y="5314764"/>
            <a:ext cx="2180339" cy="21544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2" name="Content Placeholder 2"/>
          <p:cNvSpPr txBox="1"/>
          <p:nvPr/>
        </p:nvSpPr>
        <p:spPr>
          <a:xfrm>
            <a:off x="945331" y="5672136"/>
            <a:ext cx="2507679"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3" name="Content Placeholder 2"/>
          <p:cNvSpPr txBox="1"/>
          <p:nvPr/>
        </p:nvSpPr>
        <p:spPr>
          <a:xfrm>
            <a:off x="3942112" y="5314764"/>
            <a:ext cx="2180339" cy="21544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4" name="Content Placeholder 2"/>
          <p:cNvSpPr txBox="1"/>
          <p:nvPr/>
        </p:nvSpPr>
        <p:spPr>
          <a:xfrm>
            <a:off x="3764321" y="5672136"/>
            <a:ext cx="2507679"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5" name="Content Placeholder 2"/>
          <p:cNvSpPr txBox="1"/>
          <p:nvPr/>
        </p:nvSpPr>
        <p:spPr>
          <a:xfrm>
            <a:off x="6775223" y="5314764"/>
            <a:ext cx="2180339" cy="21544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6" name="Content Placeholder 2"/>
          <p:cNvSpPr txBox="1"/>
          <p:nvPr/>
        </p:nvSpPr>
        <p:spPr>
          <a:xfrm>
            <a:off x="6607109" y="5672136"/>
            <a:ext cx="2507679"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7" name="Content Placeholder 2"/>
          <p:cNvSpPr txBox="1"/>
          <p:nvPr/>
        </p:nvSpPr>
        <p:spPr>
          <a:xfrm>
            <a:off x="9608335" y="5314764"/>
            <a:ext cx="2180339" cy="21544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Content Placeholder 2"/>
          <p:cNvSpPr txBox="1"/>
          <p:nvPr/>
        </p:nvSpPr>
        <p:spPr>
          <a:xfrm>
            <a:off x="9444665" y="5672136"/>
            <a:ext cx="2507679"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2" name="文本框 41"/>
          <p:cNvSpPr txBox="1">
            <a:spLocks noChangeArrowheads="1"/>
          </p:cNvSpPr>
          <p:nvPr/>
        </p:nvSpPr>
        <p:spPr bwMode="auto">
          <a:xfrm>
            <a:off x="4659088" y="4040776"/>
            <a:ext cx="71814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50000"/>
              </a:lnSpc>
              <a:spcBef>
                <a:spcPts val="0"/>
              </a:spcBef>
              <a:spcAft>
                <a:spcPts val="0"/>
              </a:spcAft>
              <a:buNone/>
            </a:pPr>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文字内容</a:t>
            </a:r>
            <a:endParaRPr lang="en-US" altLang="zh-CN" sz="14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43" name="文本框 42"/>
          <p:cNvSpPr txBox="1">
            <a:spLocks noChangeArrowheads="1"/>
          </p:cNvSpPr>
          <p:nvPr/>
        </p:nvSpPr>
        <p:spPr bwMode="auto">
          <a:xfrm>
            <a:off x="7501876" y="4040776"/>
            <a:ext cx="71814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50000"/>
              </a:lnSpc>
              <a:spcBef>
                <a:spcPts val="0"/>
              </a:spcBef>
              <a:spcAft>
                <a:spcPts val="0"/>
              </a:spcAft>
              <a:buNone/>
            </a:pPr>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文字内容</a:t>
            </a:r>
            <a:endParaRPr lang="en-US" altLang="zh-CN" sz="14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44" name="文本框 43"/>
          <p:cNvSpPr txBox="1">
            <a:spLocks noChangeArrowheads="1"/>
          </p:cNvSpPr>
          <p:nvPr/>
        </p:nvSpPr>
        <p:spPr bwMode="auto">
          <a:xfrm>
            <a:off x="10339432" y="4040776"/>
            <a:ext cx="71814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50000"/>
              </a:lnSpc>
              <a:spcBef>
                <a:spcPts val="0"/>
              </a:spcBef>
              <a:spcAft>
                <a:spcPts val="0"/>
              </a:spcAft>
              <a:buNone/>
            </a:pPr>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文字内容</a:t>
            </a:r>
            <a:endParaRPr lang="en-US" altLang="zh-CN" sz="14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2"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p:cTn id="14" dur="1000" fill="hold"/>
                                        <p:tgtEl>
                                          <p:spTgt spid="39"/>
                                        </p:tgtEl>
                                        <p:attrNameLst>
                                          <p:attrName>ppt_w</p:attrName>
                                        </p:attrNameLst>
                                      </p:cBhvr>
                                      <p:tavLst>
                                        <p:tav tm="0">
                                          <p:val>
                                            <p:fltVal val="0"/>
                                          </p:val>
                                        </p:tav>
                                        <p:tav tm="100000">
                                          <p:val>
                                            <p:strVal val="#ppt_w"/>
                                          </p:val>
                                        </p:tav>
                                      </p:tavLst>
                                    </p:anim>
                                    <p:anim calcmode="lin" valueType="num">
                                      <p:cBhvr>
                                        <p:cTn id="15" dur="1000" fill="hold"/>
                                        <p:tgtEl>
                                          <p:spTgt spid="39"/>
                                        </p:tgtEl>
                                        <p:attrNameLst>
                                          <p:attrName>ppt_h</p:attrName>
                                        </p:attrNameLst>
                                      </p:cBhvr>
                                      <p:tavLst>
                                        <p:tav tm="0">
                                          <p:val>
                                            <p:fltVal val="0"/>
                                          </p:val>
                                        </p:tav>
                                        <p:tav tm="100000">
                                          <p:val>
                                            <p:strVal val="#ppt_h"/>
                                          </p:val>
                                        </p:tav>
                                      </p:tavLst>
                                    </p:anim>
                                    <p:anim calcmode="lin" valueType="num">
                                      <p:cBhvr>
                                        <p:cTn id="16"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250"/>
                            </p:stCondLst>
                            <p:childTnLst>
                              <p:par>
                                <p:cTn id="19" presetID="15" presetClass="entr" presetSubtype="0" fill="hold" grpId="0" nodeType="afterEffect">
                                  <p:stCondLst>
                                    <p:cond delay="500"/>
                                  </p:stCondLst>
                                  <p:childTnLst>
                                    <p:set>
                                      <p:cBhvr>
                                        <p:cTn id="20" dur="1" fill="hold">
                                          <p:stCondLst>
                                            <p:cond delay="0"/>
                                          </p:stCondLst>
                                        </p:cTn>
                                        <p:tgtEl>
                                          <p:spTgt spid="40"/>
                                        </p:tgtEl>
                                        <p:attrNameLst>
                                          <p:attrName>style.visibility</p:attrName>
                                        </p:attrNameLst>
                                      </p:cBhvr>
                                      <p:to>
                                        <p:strVal val="visible"/>
                                      </p:to>
                                    </p:set>
                                    <p:anim calcmode="lin" valueType="num">
                                      <p:cBhvr>
                                        <p:cTn id="21" dur="1000" fill="hold"/>
                                        <p:tgtEl>
                                          <p:spTgt spid="40"/>
                                        </p:tgtEl>
                                        <p:attrNameLst>
                                          <p:attrName>ppt_w</p:attrName>
                                        </p:attrNameLst>
                                      </p:cBhvr>
                                      <p:tavLst>
                                        <p:tav tm="0">
                                          <p:val>
                                            <p:fltVal val="0"/>
                                          </p:val>
                                        </p:tav>
                                        <p:tav tm="100000">
                                          <p:val>
                                            <p:strVal val="#ppt_w"/>
                                          </p:val>
                                        </p:tav>
                                      </p:tavLst>
                                    </p:anim>
                                    <p:anim calcmode="lin" valueType="num">
                                      <p:cBhvr>
                                        <p:cTn id="22" dur="1000" fill="hold"/>
                                        <p:tgtEl>
                                          <p:spTgt spid="40"/>
                                        </p:tgtEl>
                                        <p:attrNameLst>
                                          <p:attrName>ppt_h</p:attrName>
                                        </p:attrNameLst>
                                      </p:cBhvr>
                                      <p:tavLst>
                                        <p:tav tm="0">
                                          <p:val>
                                            <p:fltVal val="0"/>
                                          </p:val>
                                        </p:tav>
                                        <p:tav tm="100000">
                                          <p:val>
                                            <p:strVal val="#ppt_h"/>
                                          </p:val>
                                        </p:tav>
                                      </p:tavLst>
                                    </p:anim>
                                    <p:anim calcmode="lin" valueType="num">
                                      <p:cBhvr>
                                        <p:cTn id="23"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0"/>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750"/>
                            </p:stCondLst>
                            <p:childTnLst>
                              <p:par>
                                <p:cTn id="26" presetID="15" presetClass="entr" presetSubtype="0" fill="hold" grpId="0" nodeType="afterEffect">
                                  <p:stCondLst>
                                    <p:cond delay="750"/>
                                  </p:stCondLst>
                                  <p:childTnLst>
                                    <p:set>
                                      <p:cBhvr>
                                        <p:cTn id="27" dur="1" fill="hold">
                                          <p:stCondLst>
                                            <p:cond delay="0"/>
                                          </p:stCondLst>
                                        </p:cTn>
                                        <p:tgtEl>
                                          <p:spTgt spid="41"/>
                                        </p:tgtEl>
                                        <p:attrNameLst>
                                          <p:attrName>style.visibility</p:attrName>
                                        </p:attrNameLst>
                                      </p:cBhvr>
                                      <p:to>
                                        <p:strVal val="visible"/>
                                      </p:to>
                                    </p:set>
                                    <p:anim calcmode="lin" valueType="num">
                                      <p:cBhvr>
                                        <p:cTn id="28" dur="1000" fill="hold"/>
                                        <p:tgtEl>
                                          <p:spTgt spid="41"/>
                                        </p:tgtEl>
                                        <p:attrNameLst>
                                          <p:attrName>ppt_w</p:attrName>
                                        </p:attrNameLst>
                                      </p:cBhvr>
                                      <p:tavLst>
                                        <p:tav tm="0">
                                          <p:val>
                                            <p:fltVal val="0"/>
                                          </p:val>
                                        </p:tav>
                                        <p:tav tm="100000">
                                          <p:val>
                                            <p:strVal val="#ppt_w"/>
                                          </p:val>
                                        </p:tav>
                                      </p:tavLst>
                                    </p:anim>
                                    <p:anim calcmode="lin" valueType="num">
                                      <p:cBhvr>
                                        <p:cTn id="29" dur="1000" fill="hold"/>
                                        <p:tgtEl>
                                          <p:spTgt spid="41"/>
                                        </p:tgtEl>
                                        <p:attrNameLst>
                                          <p:attrName>ppt_h</p:attrName>
                                        </p:attrNameLst>
                                      </p:cBhvr>
                                      <p:tavLst>
                                        <p:tav tm="0">
                                          <p:val>
                                            <p:fltVal val="0"/>
                                          </p:val>
                                        </p:tav>
                                        <p:tav tm="100000">
                                          <p:val>
                                            <p:strVal val="#ppt_h"/>
                                          </p:val>
                                        </p:tav>
                                      </p:tavLst>
                                    </p:anim>
                                    <p:anim calcmode="lin" valueType="num">
                                      <p:cBhvr>
                                        <p:cTn id="30"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1"/>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5500"/>
                            </p:stCondLst>
                            <p:childTnLst>
                              <p:par>
                                <p:cTn id="33" presetID="22"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750"/>
                                        <p:tgtEl>
                                          <p:spTgt spid="31"/>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750"/>
                                        <p:tgtEl>
                                          <p:spTgt spid="32"/>
                                        </p:tgtEl>
                                      </p:cBhvr>
                                    </p:animEffect>
                                  </p:childTnLst>
                                </p:cTn>
                              </p:par>
                            </p:childTnLst>
                          </p:cTn>
                        </p:par>
                        <p:par>
                          <p:cTn id="51" fill="hold">
                            <p:stCondLst>
                              <p:cond delay="2000"/>
                            </p:stCondLst>
                            <p:childTnLst>
                              <p:par>
                                <p:cTn id="52" presetID="22" presetClass="entr" presetSubtype="1"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up)">
                                      <p:cBhvr>
                                        <p:cTn id="54" dur="500"/>
                                        <p:tgtEl>
                                          <p:spTgt spid="15"/>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animEffect transition="in" filter="fade">
                                      <p:cBhvr>
                                        <p:cTn id="60" dur="5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left)">
                                      <p:cBhvr>
                                        <p:cTn id="65" dur="750"/>
                                        <p:tgtEl>
                                          <p:spTgt spid="33"/>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left)">
                                      <p:cBhvr>
                                        <p:cTn id="69" dur="750"/>
                                        <p:tgtEl>
                                          <p:spTgt spid="34"/>
                                        </p:tgtEl>
                                      </p:cBhvr>
                                    </p:animEffect>
                                  </p:childTnLst>
                                </p:cTn>
                              </p:par>
                            </p:childTnLst>
                          </p:cTn>
                        </p:par>
                        <p:par>
                          <p:cTn id="70" fill="hold">
                            <p:stCondLst>
                              <p:cond delay="2000"/>
                            </p:stCondLst>
                            <p:childTnLst>
                              <p:par>
                                <p:cTn id="71" presetID="22" presetClass="entr" presetSubtype="1"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up)">
                                      <p:cBhvr>
                                        <p:cTn id="73" dur="500"/>
                                        <p:tgtEl>
                                          <p:spTgt spid="17"/>
                                        </p:tgtEl>
                                      </p:cBhvr>
                                    </p:animEffect>
                                  </p:childTnLst>
                                </p:cTn>
                              </p:par>
                            </p:childTnLst>
                          </p:cTn>
                        </p:par>
                        <p:par>
                          <p:cTn id="74" fill="hold">
                            <p:stCondLst>
                              <p:cond delay="2500"/>
                            </p:stCondLst>
                            <p:childTnLst>
                              <p:par>
                                <p:cTn id="75" presetID="53" presetClass="entr" presetSubtype="16" fill="hold" grpId="0"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left)">
                                      <p:cBhvr>
                                        <p:cTn id="84" dur="750"/>
                                        <p:tgtEl>
                                          <p:spTgt spid="35"/>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left)">
                                      <p:cBhvr>
                                        <p:cTn id="88" dur="750"/>
                                        <p:tgtEl>
                                          <p:spTgt spid="36"/>
                                        </p:tgtEl>
                                      </p:cBhvr>
                                    </p:animEffect>
                                  </p:childTnLst>
                                </p:cTn>
                              </p:par>
                            </p:childTnLst>
                          </p:cTn>
                        </p:par>
                        <p:par>
                          <p:cTn id="89" fill="hold">
                            <p:stCondLst>
                              <p:cond delay="2000"/>
                            </p:stCondLst>
                            <p:childTnLst>
                              <p:par>
                                <p:cTn id="90" presetID="22" presetClass="entr" presetSubtype="1"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up)">
                                      <p:cBhvr>
                                        <p:cTn id="92" dur="500"/>
                                        <p:tgtEl>
                                          <p:spTgt spid="16"/>
                                        </p:tgtEl>
                                      </p:cBhvr>
                                    </p:animEffect>
                                  </p:childTnLst>
                                </p:cTn>
                              </p:par>
                            </p:childTnLst>
                          </p:cTn>
                        </p:par>
                        <p:par>
                          <p:cTn id="93" fill="hold">
                            <p:stCondLst>
                              <p:cond delay="2500"/>
                            </p:stCondLst>
                            <p:childTnLst>
                              <p:par>
                                <p:cTn id="94" presetID="53" presetClass="entr" presetSubtype="16" fill="hold" grpId="0" nodeType="after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p:cTn id="96" dur="500" fill="hold"/>
                                        <p:tgtEl>
                                          <p:spTgt spid="44"/>
                                        </p:tgtEl>
                                        <p:attrNameLst>
                                          <p:attrName>ppt_w</p:attrName>
                                        </p:attrNameLst>
                                      </p:cBhvr>
                                      <p:tavLst>
                                        <p:tav tm="0">
                                          <p:val>
                                            <p:fltVal val="0"/>
                                          </p:val>
                                        </p:tav>
                                        <p:tav tm="100000">
                                          <p:val>
                                            <p:strVal val="#ppt_w"/>
                                          </p:val>
                                        </p:tav>
                                      </p:tavLst>
                                    </p:anim>
                                    <p:anim calcmode="lin" valueType="num">
                                      <p:cBhvr>
                                        <p:cTn id="97" dur="500" fill="hold"/>
                                        <p:tgtEl>
                                          <p:spTgt spid="44"/>
                                        </p:tgtEl>
                                        <p:attrNameLst>
                                          <p:attrName>ppt_h</p:attrName>
                                        </p:attrNameLst>
                                      </p:cBhvr>
                                      <p:tavLst>
                                        <p:tav tm="0">
                                          <p:val>
                                            <p:fltVal val="0"/>
                                          </p:val>
                                        </p:tav>
                                        <p:tav tm="100000">
                                          <p:val>
                                            <p:strVal val="#ppt_h"/>
                                          </p:val>
                                        </p:tav>
                                      </p:tavLst>
                                    </p:anim>
                                    <p:animEffect transition="in" filter="fade">
                                      <p:cBhvr>
                                        <p:cTn id="98" dur="5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wipe(left)">
                                      <p:cBhvr>
                                        <p:cTn id="103" dur="750"/>
                                        <p:tgtEl>
                                          <p:spTgt spid="37"/>
                                        </p:tgtEl>
                                      </p:cBhvr>
                                    </p:animEffect>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P spid="40" grpId="0" animBg="1"/>
      <p:bldP spid="41" grpId="0" animBg="1"/>
      <p:bldP spid="14" grpId="0" animBg="1"/>
      <p:bldP spid="15" grpId="0" animBg="1"/>
      <p:bldP spid="16" grpId="0" animBg="1"/>
      <p:bldP spid="17" grpId="0" animBg="1"/>
      <p:bldP spid="24" grpId="0"/>
      <p:bldP spid="31" grpId="0"/>
      <p:bldP spid="32" grpId="0"/>
      <p:bldP spid="33" grpId="0"/>
      <p:bldP spid="34" grpId="0"/>
      <p:bldP spid="35" grpId="0"/>
      <p:bldP spid="36" grpId="0"/>
      <p:bldP spid="37" grpId="0"/>
      <p:bldP spid="38"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061224" y="1555920"/>
            <a:ext cx="7797526" cy="4120810"/>
          </a:xfrm>
          <a:prstGeom prst="rect">
            <a:avLst/>
          </a:prstGeom>
          <a:solidFill>
            <a:schemeClr val="accent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1555920"/>
            <a:ext cx="5061223" cy="41208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MH_Others_1"/>
          <p:cNvSpPr txBox="1"/>
          <p:nvPr>
            <p:custDataLst>
              <p:tags r:id="rId1"/>
            </p:custDataLst>
          </p:nvPr>
        </p:nvSpPr>
        <p:spPr>
          <a:xfrm>
            <a:off x="1388815" y="2365779"/>
            <a:ext cx="3078072" cy="1769715"/>
          </a:xfrm>
          <a:prstGeom prst="rect">
            <a:avLst/>
          </a:prstGeom>
          <a:noFill/>
        </p:spPr>
        <p:txBody>
          <a:bodyPr vert="horz" wrap="square" lIns="0" tIns="0" rIns="0" bIns="0" rtlCol="0" anchor="ctr" anchorCtr="0">
            <a:spAutoFit/>
          </a:bodyPr>
          <a:lstStyle/>
          <a:p>
            <a:pPr algn="ctr"/>
            <a:r>
              <a:rPr lang="zh-CN" altLang="en-US" sz="115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9" name="MH_Others_2"/>
          <p:cNvSpPr txBox="1"/>
          <p:nvPr>
            <p:custDataLst>
              <p:tags r:id="rId2"/>
            </p:custDataLst>
          </p:nvPr>
        </p:nvSpPr>
        <p:spPr>
          <a:xfrm>
            <a:off x="1278203" y="4221948"/>
            <a:ext cx="3299296" cy="677108"/>
          </a:xfrm>
          <a:prstGeom prst="rect">
            <a:avLst/>
          </a:prstGeom>
          <a:noFill/>
        </p:spPr>
        <p:txBody>
          <a:bodyPr wrap="square" lIns="0" tIns="0" rIns="0" bIns="0">
            <a:spAutoFit/>
          </a:bodyPr>
          <a:lstStyle/>
          <a:p>
            <a:pPr algn="ctr">
              <a:defRPr/>
            </a:pPr>
            <a:r>
              <a:rPr lang="en-US" altLang="zh-CN" sz="44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Entry_1"/>
          <p:cNvSpPr/>
          <p:nvPr>
            <p:custDataLst>
              <p:tags r:id="rId3"/>
            </p:custDataLst>
          </p:nvPr>
        </p:nvSpPr>
        <p:spPr>
          <a:xfrm>
            <a:off x="6691911" y="2109015"/>
            <a:ext cx="2466542" cy="5386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Entry_2"/>
          <p:cNvSpPr/>
          <p:nvPr>
            <p:custDataLst>
              <p:tags r:id="rId4"/>
            </p:custDataLst>
          </p:nvPr>
        </p:nvSpPr>
        <p:spPr>
          <a:xfrm>
            <a:off x="6691911" y="2978531"/>
            <a:ext cx="2466542" cy="5386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Entry_3"/>
          <p:cNvSpPr/>
          <p:nvPr>
            <p:custDataLst>
              <p:tags r:id="rId5"/>
            </p:custDataLst>
          </p:nvPr>
        </p:nvSpPr>
        <p:spPr>
          <a:xfrm>
            <a:off x="6691911" y="3848047"/>
            <a:ext cx="2466542" cy="5386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Entry_4"/>
          <p:cNvSpPr/>
          <p:nvPr>
            <p:custDataLst>
              <p:tags r:id="rId6"/>
            </p:custDataLst>
          </p:nvPr>
        </p:nvSpPr>
        <p:spPr>
          <a:xfrm>
            <a:off x="6691911" y="4717563"/>
            <a:ext cx="2466542" cy="5386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 by="(-#ppt_w*2)" calcmode="lin" valueType="num">
                                      <p:cBhvr rctx="PPT">
                                        <p:cTn id="19" dur="500" autoRev="1" fill="hold">
                                          <p:stCondLst>
                                            <p:cond delay="0"/>
                                          </p:stCondLst>
                                        </p:cTn>
                                        <p:tgtEl>
                                          <p:spTgt spid="18"/>
                                        </p:tgtEl>
                                        <p:attrNameLst>
                                          <p:attrName>ppt_w</p:attrName>
                                        </p:attrNameLst>
                                      </p:cBhvr>
                                    </p:anim>
                                    <p:anim by="(#ppt_w*0.50)" calcmode="lin" valueType="num">
                                      <p:cBhvr>
                                        <p:cTn id="20" dur="500" decel="50000" autoRev="1" fill="hold">
                                          <p:stCondLst>
                                            <p:cond delay="0"/>
                                          </p:stCondLst>
                                        </p:cTn>
                                        <p:tgtEl>
                                          <p:spTgt spid="18"/>
                                        </p:tgtEl>
                                        <p:attrNameLst>
                                          <p:attrName>ppt_x</p:attrName>
                                        </p:attrNameLst>
                                      </p:cBhvr>
                                    </p:anim>
                                    <p:anim from="(-#ppt_h/2)" to="(#ppt_y)" calcmode="lin" valueType="num">
                                      <p:cBhvr>
                                        <p:cTn id="21" dur="1000" fill="hold">
                                          <p:stCondLst>
                                            <p:cond delay="0"/>
                                          </p:stCondLst>
                                        </p:cTn>
                                        <p:tgtEl>
                                          <p:spTgt spid="18"/>
                                        </p:tgtEl>
                                        <p:attrNameLst>
                                          <p:attrName>ppt_y</p:attrName>
                                        </p:attrNameLst>
                                      </p:cBhvr>
                                    </p:anim>
                                    <p:animRot by="21600000">
                                      <p:cBhvr>
                                        <p:cTn id="22" dur="1000" fill="hold">
                                          <p:stCondLst>
                                            <p:cond delay="0"/>
                                          </p:stCondLst>
                                        </p:cTn>
                                        <p:tgtEl>
                                          <p:spTgt spid="18"/>
                                        </p:tgtEl>
                                        <p:attrNameLst>
                                          <p:attrName>r</p:attrName>
                                        </p:attrNameLst>
                                      </p:cBhvr>
                                    </p:animRot>
                                  </p:childTnLst>
                                </p:cTn>
                              </p:par>
                              <p:par>
                                <p:cTn id="23" presetID="56" presetClass="entr" presetSubtype="0" fill="hold" grpId="0" nodeType="withEffect">
                                  <p:stCondLst>
                                    <p:cond delay="0"/>
                                  </p:stCondLst>
                                  <p:iterate type="lt">
                                    <p:tmPct val="10000"/>
                                  </p:iterate>
                                  <p:childTnLst>
                                    <p:set>
                                      <p:cBhvr>
                                        <p:cTn id="24" dur="1" fill="hold">
                                          <p:stCondLst>
                                            <p:cond delay="0"/>
                                          </p:stCondLst>
                                        </p:cTn>
                                        <p:tgtEl>
                                          <p:spTgt spid="19"/>
                                        </p:tgtEl>
                                        <p:attrNameLst>
                                          <p:attrName>style.visibility</p:attrName>
                                        </p:attrNameLst>
                                      </p:cBhvr>
                                      <p:to>
                                        <p:strVal val="visible"/>
                                      </p:to>
                                    </p:set>
                                    <p:anim by="(-#ppt_w*2)" calcmode="lin" valueType="num">
                                      <p:cBhvr rctx="PPT">
                                        <p:cTn id="25" dur="500" autoRev="1" fill="hold">
                                          <p:stCondLst>
                                            <p:cond delay="0"/>
                                          </p:stCondLst>
                                        </p:cTn>
                                        <p:tgtEl>
                                          <p:spTgt spid="19"/>
                                        </p:tgtEl>
                                        <p:attrNameLst>
                                          <p:attrName>ppt_w</p:attrName>
                                        </p:attrNameLst>
                                      </p:cBhvr>
                                    </p:anim>
                                    <p:anim by="(#ppt_w*0.50)" calcmode="lin" valueType="num">
                                      <p:cBhvr>
                                        <p:cTn id="26" dur="500" decel="50000" autoRev="1" fill="hold">
                                          <p:stCondLst>
                                            <p:cond delay="0"/>
                                          </p:stCondLst>
                                        </p:cTn>
                                        <p:tgtEl>
                                          <p:spTgt spid="19"/>
                                        </p:tgtEl>
                                        <p:attrNameLst>
                                          <p:attrName>ppt_x</p:attrName>
                                        </p:attrNameLst>
                                      </p:cBhvr>
                                    </p:anim>
                                    <p:anim from="(-#ppt_h/2)" to="(#ppt_y)" calcmode="lin" valueType="num">
                                      <p:cBhvr>
                                        <p:cTn id="27" dur="1000" fill="hold">
                                          <p:stCondLst>
                                            <p:cond delay="0"/>
                                          </p:stCondLst>
                                        </p:cTn>
                                        <p:tgtEl>
                                          <p:spTgt spid="19"/>
                                        </p:tgtEl>
                                        <p:attrNameLst>
                                          <p:attrName>ppt_y</p:attrName>
                                        </p:attrNameLst>
                                      </p:cBhvr>
                                    </p:anim>
                                    <p:animRot by="21600000">
                                      <p:cBhvr>
                                        <p:cTn id="28" dur="1000" fill="hold">
                                          <p:stCondLst>
                                            <p:cond delay="0"/>
                                          </p:stCondLst>
                                        </p:cTn>
                                        <p:tgtEl>
                                          <p:spTgt spid="19"/>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8" grpId="0"/>
      <p:bldP spid="19"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rot="4351113">
            <a:off x="5467143" y="2247983"/>
            <a:ext cx="4707118" cy="3246798"/>
            <a:chOff x="940378" y="1114346"/>
            <a:chExt cx="7056438" cy="4867275"/>
          </a:xfrm>
        </p:grpSpPr>
        <p:sp>
          <p:nvSpPr>
            <p:cNvPr id="6" name="Arc 682"/>
            <p:cNvSpPr/>
            <p:nvPr/>
          </p:nvSpPr>
          <p:spPr bwMode="auto">
            <a:xfrm rot="18746405">
              <a:off x="3554196" y="1119903"/>
              <a:ext cx="1014413" cy="1003300"/>
            </a:xfrm>
            <a:custGeom>
              <a:avLst/>
              <a:gdLst>
                <a:gd name="T0" fmla="*/ 2147483647 w 21600"/>
                <a:gd name="T1" fmla="*/ 0 h 21356"/>
                <a:gd name="T2" fmla="*/ 2147483647 w 21600"/>
                <a:gd name="T3" fmla="*/ 2147483647 h 21356"/>
                <a:gd name="T4" fmla="*/ 0 w 21600"/>
                <a:gd name="T5" fmla="*/ 214748364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900" ker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73"/>
            <p:cNvSpPr>
              <a:spLocks noEditPoints="1"/>
            </p:cNvSpPr>
            <p:nvPr/>
          </p:nvSpPr>
          <p:spPr bwMode="auto">
            <a:xfrm rot="21275257">
              <a:off x="4204278" y="1579484"/>
              <a:ext cx="2628900" cy="2630487"/>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accent2"/>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675"/>
            <p:cNvSpPr>
              <a:spLocks noEditPoints="1"/>
            </p:cNvSpPr>
            <p:nvPr/>
          </p:nvSpPr>
          <p:spPr bwMode="auto">
            <a:xfrm rot="21275257">
              <a:off x="940378" y="1649334"/>
              <a:ext cx="3429000" cy="3429000"/>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accent1">
                <a:alpha val="79999"/>
              </a:scheme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676"/>
            <p:cNvSpPr>
              <a:spLocks noChangeArrowheads="1"/>
            </p:cNvSpPr>
            <p:nvPr/>
          </p:nvSpPr>
          <p:spPr bwMode="auto">
            <a:xfrm rot="21275257">
              <a:off x="1307091" y="2016046"/>
              <a:ext cx="2695575" cy="2693988"/>
            </a:xfrm>
            <a:prstGeom prst="ellipse">
              <a:avLst/>
            </a:prstGeom>
            <a:solidFill>
              <a:schemeClr val="accent1"/>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900">
                <a:solidFill>
                  <a:schemeClr val="bg1">
                    <a:lumMod val="65000"/>
                  </a:schemeClr>
                </a:solidFill>
                <a:latin typeface="Arial" panose="020B0604020202020204" pitchFamily="34" charset="0"/>
                <a:ea typeface="+mn-ea"/>
                <a:cs typeface="+mn-ea"/>
                <a:sym typeface="Arial" panose="020B0604020202020204" pitchFamily="34" charset="0"/>
              </a:endParaRPr>
            </a:p>
          </p:txBody>
        </p:sp>
        <p:sp>
          <p:nvSpPr>
            <p:cNvPr id="10" name="Oval 677"/>
            <p:cNvSpPr>
              <a:spLocks noChangeArrowheads="1"/>
            </p:cNvSpPr>
            <p:nvPr/>
          </p:nvSpPr>
          <p:spPr bwMode="auto">
            <a:xfrm rot="21275257">
              <a:off x="4617028" y="1993821"/>
              <a:ext cx="1801813" cy="18018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900" dirty="0">
                <a:solidFill>
                  <a:schemeClr val="bg1">
                    <a:lumMod val="65000"/>
                  </a:schemeClr>
                </a:solidFill>
                <a:latin typeface="Arial" panose="020B0604020202020204" pitchFamily="34" charset="0"/>
                <a:ea typeface="+mn-ea"/>
                <a:cs typeface="+mn-ea"/>
                <a:sym typeface="Arial" panose="020B0604020202020204" pitchFamily="34" charset="0"/>
              </a:endParaRPr>
            </a:p>
          </p:txBody>
        </p:sp>
        <p:sp>
          <p:nvSpPr>
            <p:cNvPr id="11" name="Freeform 679"/>
            <p:cNvSpPr>
              <a:spLocks noEditPoints="1"/>
            </p:cNvSpPr>
            <p:nvPr/>
          </p:nvSpPr>
          <p:spPr bwMode="auto">
            <a:xfrm rot="21275257">
              <a:off x="5693353" y="3676571"/>
              <a:ext cx="2303463" cy="2305050"/>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accent3"/>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680"/>
            <p:cNvSpPr>
              <a:spLocks noChangeArrowheads="1"/>
            </p:cNvSpPr>
            <p:nvPr/>
          </p:nvSpPr>
          <p:spPr bwMode="auto">
            <a:xfrm rot="21275257">
              <a:off x="6055303" y="4040109"/>
              <a:ext cx="1577975" cy="1577975"/>
            </a:xfrm>
            <a:prstGeom prst="ellipse">
              <a:avLst/>
            </a:prstGeom>
            <a:solidFill>
              <a:schemeClr val="accent3"/>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900">
                <a:solidFill>
                  <a:schemeClr val="bg1">
                    <a:lumMod val="65000"/>
                  </a:schemeClr>
                </a:solidFill>
                <a:latin typeface="Arial" panose="020B0604020202020204" pitchFamily="34" charset="0"/>
                <a:ea typeface="+mn-ea"/>
                <a:cs typeface="+mn-ea"/>
                <a:sym typeface="Arial" panose="020B0604020202020204" pitchFamily="34" charset="0"/>
              </a:endParaRPr>
            </a:p>
          </p:txBody>
        </p:sp>
        <p:sp>
          <p:nvSpPr>
            <p:cNvPr id="13" name="Arc 681"/>
            <p:cNvSpPr/>
            <p:nvPr/>
          </p:nvSpPr>
          <p:spPr bwMode="auto">
            <a:xfrm rot="7501686">
              <a:off x="4141572" y="3609103"/>
              <a:ext cx="1906587" cy="1549400"/>
            </a:xfrm>
            <a:custGeom>
              <a:avLst/>
              <a:gdLst>
                <a:gd name="T0" fmla="*/ 2147483647 w 21600"/>
                <a:gd name="T1" fmla="*/ 0 h 15695"/>
                <a:gd name="T2" fmla="*/ 2147483647 w 21600"/>
                <a:gd name="T3" fmla="*/ 2147483647 h 15695"/>
                <a:gd name="T4" fmla="*/ 0 w 21600"/>
                <a:gd name="T5" fmla="*/ 2147483647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900" ker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rc 683"/>
            <p:cNvSpPr/>
            <p:nvPr/>
          </p:nvSpPr>
          <p:spPr bwMode="auto">
            <a:xfrm rot="256945">
              <a:off x="7018916" y="2744709"/>
              <a:ext cx="620712" cy="898525"/>
            </a:xfrm>
            <a:custGeom>
              <a:avLst/>
              <a:gdLst>
                <a:gd name="T0" fmla="*/ 2147483647 w 21600"/>
                <a:gd name="T1" fmla="*/ 0 h 31203"/>
                <a:gd name="T2" fmla="*/ 2147483647 w 21600"/>
                <a:gd name="T3" fmla="*/ 2147483647 h 31203"/>
                <a:gd name="T4" fmla="*/ 0 w 21600"/>
                <a:gd name="T5" fmla="*/ 214748364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900" ker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Content Placeholder 2"/>
          <p:cNvSpPr txBox="1"/>
          <p:nvPr/>
        </p:nvSpPr>
        <p:spPr>
          <a:xfrm>
            <a:off x="9044131" y="2350980"/>
            <a:ext cx="99093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0"/>
              </a:spcAft>
              <a:buNone/>
            </a:pPr>
            <a:r>
              <a:rPr lang="zh-CN" altLang="en-US">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Content Placeholder 2"/>
          <p:cNvSpPr txBox="1"/>
          <p:nvPr/>
        </p:nvSpPr>
        <p:spPr>
          <a:xfrm>
            <a:off x="8691733" y="5777998"/>
            <a:ext cx="99093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0"/>
              </a:spcAft>
              <a:buNone/>
            </a:pPr>
            <a:r>
              <a:rPr lang="zh-CN" altLang="en-US">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Content Placeholder 2"/>
          <p:cNvSpPr txBox="1"/>
          <p:nvPr/>
        </p:nvSpPr>
        <p:spPr>
          <a:xfrm>
            <a:off x="5884612" y="4120478"/>
            <a:ext cx="99093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0"/>
              </a:spcAft>
              <a:buNone/>
            </a:pPr>
            <a:r>
              <a:rPr lang="zh-CN" altLang="en-US">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17"/>
          <p:cNvGrpSpPr/>
          <p:nvPr/>
        </p:nvGrpSpPr>
        <p:grpSpPr>
          <a:xfrm>
            <a:off x="7281977" y="5411695"/>
            <a:ext cx="436704" cy="436704"/>
            <a:chOff x="5607370" y="3562829"/>
            <a:chExt cx="587140" cy="587140"/>
          </a:xfrm>
          <a:solidFill>
            <a:schemeClr val="bg1"/>
          </a:solidFill>
        </p:grpSpPr>
        <p:sp>
          <p:nvSpPr>
            <p:cNvPr id="19"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23"/>
            <p:cNvSpPr>
              <a:spLocks noEditPoints="1"/>
            </p:cNvSpPr>
            <p:nvPr/>
          </p:nvSpPr>
          <p:spPr bwMode="auto">
            <a:xfrm>
              <a:off x="5607370" y="3562829"/>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7279899" y="2314089"/>
            <a:ext cx="627243" cy="627243"/>
            <a:chOff x="6665323" y="3562825"/>
            <a:chExt cx="587140" cy="587140"/>
          </a:xfrm>
          <a:solidFill>
            <a:schemeClr val="bg1"/>
          </a:solidFill>
        </p:grpSpPr>
        <p:sp>
          <p:nvSpPr>
            <p:cNvPr id="22"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23"/>
          <p:cNvGrpSpPr/>
          <p:nvPr/>
        </p:nvGrpSpPr>
        <p:grpSpPr>
          <a:xfrm>
            <a:off x="8228261" y="4171444"/>
            <a:ext cx="436704" cy="436704"/>
            <a:chOff x="7740352" y="3562825"/>
            <a:chExt cx="587140" cy="587140"/>
          </a:xfrm>
          <a:solidFill>
            <a:schemeClr val="bg1"/>
          </a:solidFill>
        </p:grpSpPr>
        <p:sp>
          <p:nvSpPr>
            <p:cNvPr id="25" name="Freeform 24"/>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Content Placeholder 2"/>
          <p:cNvSpPr txBox="1"/>
          <p:nvPr/>
        </p:nvSpPr>
        <p:spPr>
          <a:xfrm>
            <a:off x="2679991" y="2177834"/>
            <a:ext cx="2980510" cy="538704"/>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defRPr/>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p:nvPr/>
        </p:nvSpPr>
        <p:spPr>
          <a:xfrm>
            <a:off x="2679988" y="3337794"/>
            <a:ext cx="2980511" cy="538704"/>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defRPr/>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Content Placeholder 2"/>
          <p:cNvSpPr txBox="1"/>
          <p:nvPr/>
        </p:nvSpPr>
        <p:spPr>
          <a:xfrm>
            <a:off x="2679991" y="4497754"/>
            <a:ext cx="2980510" cy="538704"/>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defRPr/>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2709422" y="5657712"/>
            <a:ext cx="3014825" cy="370870"/>
          </a:xfrm>
          <a:prstGeom prst="rect">
            <a:avLst/>
          </a:prstGeom>
          <a:noFill/>
        </p:spPr>
        <p:txBody>
          <a:bodyPr wrap="square" rIns="166115" bIns="41528" numCol="1" spcCol="360000">
            <a:spAutoFit/>
          </a:bodyPr>
          <a:lstStyle/>
          <a:p>
            <a:pPr marL="0" indent="0" algn="just">
              <a:lnSpc>
                <a:spcPct val="120000"/>
              </a:lnSpc>
              <a:spcBef>
                <a:spcPts val="0"/>
              </a:spcBef>
              <a:spcAft>
                <a:spcPts val="0"/>
              </a:spcAft>
              <a:buNone/>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400" fill="hold"/>
                                        <p:tgtEl>
                                          <p:spTgt spid="5"/>
                                        </p:tgtEl>
                                        <p:attrNameLst>
                                          <p:attrName>ppt_w</p:attrName>
                                        </p:attrNameLst>
                                      </p:cBhvr>
                                      <p:tavLst>
                                        <p:tav tm="0">
                                          <p:val>
                                            <p:fltVal val="0"/>
                                          </p:val>
                                        </p:tav>
                                        <p:tav tm="100000">
                                          <p:val>
                                            <p:strVal val="#ppt_w"/>
                                          </p:val>
                                        </p:tav>
                                      </p:tavLst>
                                    </p:anim>
                                    <p:anim calcmode="lin" valueType="num">
                                      <p:cBhvr>
                                        <p:cTn id="8" dur="2400" fill="hold"/>
                                        <p:tgtEl>
                                          <p:spTgt spid="5"/>
                                        </p:tgtEl>
                                        <p:attrNameLst>
                                          <p:attrName>ppt_h</p:attrName>
                                        </p:attrNameLst>
                                      </p:cBhvr>
                                      <p:tavLst>
                                        <p:tav tm="0">
                                          <p:val>
                                            <p:fltVal val="0"/>
                                          </p:val>
                                        </p:tav>
                                        <p:tav tm="100000">
                                          <p:val>
                                            <p:strVal val="#ppt_h"/>
                                          </p:val>
                                        </p:tav>
                                      </p:tavLst>
                                    </p:anim>
                                    <p:anim calcmode="lin" valueType="num">
                                      <p:cBhvr>
                                        <p:cTn id="9" dur="2400" fill="hold"/>
                                        <p:tgtEl>
                                          <p:spTgt spid="5"/>
                                        </p:tgtEl>
                                        <p:attrNameLst>
                                          <p:attrName>style.rotation</p:attrName>
                                        </p:attrNameLst>
                                      </p:cBhvr>
                                      <p:tavLst>
                                        <p:tav tm="0">
                                          <p:val>
                                            <p:fltVal val="90"/>
                                          </p:val>
                                        </p:tav>
                                        <p:tav tm="100000">
                                          <p:val>
                                            <p:fltVal val="0"/>
                                          </p:val>
                                        </p:tav>
                                      </p:tavLst>
                                    </p:anim>
                                    <p:animEffect transition="in" filter="fade">
                                      <p:cBhvr>
                                        <p:cTn id="10" dur="2400"/>
                                        <p:tgtEl>
                                          <p:spTgt spid="5"/>
                                        </p:tgtEl>
                                      </p:cBhvr>
                                    </p:animEffect>
                                  </p:childTnLst>
                                </p:cTn>
                              </p:par>
                              <p:par>
                                <p:cTn id="11" presetID="53" presetClass="entr" presetSubtype="16" fill="hold" nodeType="withEffect">
                                  <p:stCondLst>
                                    <p:cond delay="25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300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par>
                                <p:cTn id="21" presetID="53" presetClass="entr" presetSubtype="16" fill="hold" nodeType="withEffect">
                                  <p:stCondLst>
                                    <p:cond delay="350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22" presetClass="entr" presetSubtype="8" fill="hold" grpId="0" nodeType="withEffect">
                                  <p:stCondLst>
                                    <p:cond delay="400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grpId="0" nodeType="withEffect">
                                  <p:stCondLst>
                                    <p:cond delay="400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0" nodeType="withEffect">
                                  <p:stCondLst>
                                    <p:cond delay="40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2" presetClass="entr" presetSubtype="4" fill="hold" grpId="0" nodeType="withEffect">
                                  <p:stCondLst>
                                    <p:cond delay="50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7" grpId="0"/>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Oval 102"/>
          <p:cNvSpPr/>
          <p:nvPr/>
        </p:nvSpPr>
        <p:spPr>
          <a:xfrm>
            <a:off x="3349726" y="5535209"/>
            <a:ext cx="598455" cy="598451"/>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65" b="1" dirty="0">
                <a:solidFill>
                  <a:schemeClr val="accent5"/>
                </a:solidFill>
                <a:latin typeface="Arial" panose="020B0604020202020204" pitchFamily="34" charset="0"/>
                <a:ea typeface="微软雅黑" panose="020B0503020204020204" pitchFamily="34" charset="-122"/>
                <a:sym typeface="Arial" panose="020B0604020202020204" pitchFamily="34" charset="0"/>
              </a:rPr>
              <a:t>05</a:t>
            </a:r>
            <a:endParaRPr lang="en-US" sz="126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Oval 101"/>
          <p:cNvSpPr/>
          <p:nvPr/>
        </p:nvSpPr>
        <p:spPr>
          <a:xfrm>
            <a:off x="4735143" y="5034052"/>
            <a:ext cx="598455" cy="598451"/>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65" b="1" dirty="0">
                <a:solidFill>
                  <a:schemeClr val="accent4"/>
                </a:solidFill>
                <a:latin typeface="Arial" panose="020B0604020202020204" pitchFamily="34" charset="0"/>
                <a:ea typeface="微软雅黑" panose="020B0503020204020204" pitchFamily="34" charset="-122"/>
                <a:sym typeface="Arial" panose="020B0604020202020204" pitchFamily="34" charset="0"/>
              </a:rPr>
              <a:t>04</a:t>
            </a:r>
            <a:endParaRPr lang="en-US" sz="1265"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Oval 100"/>
          <p:cNvSpPr/>
          <p:nvPr/>
        </p:nvSpPr>
        <p:spPr>
          <a:xfrm>
            <a:off x="5327692" y="3545533"/>
            <a:ext cx="598455" cy="598451"/>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65" b="1" dirty="0">
                <a:solidFill>
                  <a:schemeClr val="accent3"/>
                </a:solidFill>
                <a:latin typeface="Arial" panose="020B0604020202020204" pitchFamily="34" charset="0"/>
                <a:ea typeface="微软雅黑" panose="020B0503020204020204" pitchFamily="34" charset="-122"/>
                <a:sym typeface="Arial" panose="020B0604020202020204" pitchFamily="34" charset="0"/>
              </a:rPr>
              <a:t>03</a:t>
            </a:r>
            <a:endParaRPr lang="en-US" sz="1265"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Oval 99"/>
          <p:cNvSpPr/>
          <p:nvPr/>
        </p:nvSpPr>
        <p:spPr>
          <a:xfrm>
            <a:off x="4623211" y="2113153"/>
            <a:ext cx="598455" cy="598451"/>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65" b="1" dirty="0">
                <a:solidFill>
                  <a:schemeClr val="accent2"/>
                </a:solidFill>
                <a:latin typeface="Arial" panose="020B0604020202020204" pitchFamily="34" charset="0"/>
                <a:ea typeface="微软雅黑" panose="020B0503020204020204" pitchFamily="34" charset="-122"/>
                <a:sym typeface="Arial" panose="020B0604020202020204" pitchFamily="34" charset="0"/>
              </a:rPr>
              <a:t>02</a:t>
            </a:r>
            <a:endParaRPr lang="en-US" sz="126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Oval 98"/>
          <p:cNvSpPr/>
          <p:nvPr/>
        </p:nvSpPr>
        <p:spPr>
          <a:xfrm>
            <a:off x="3340696" y="1607373"/>
            <a:ext cx="598455" cy="598451"/>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65"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p>
        </p:txBody>
      </p:sp>
      <p:grpSp>
        <p:nvGrpSpPr>
          <p:cNvPr id="2" name="Group 92"/>
          <p:cNvGrpSpPr/>
          <p:nvPr/>
        </p:nvGrpSpPr>
        <p:grpSpPr>
          <a:xfrm rot="10800000">
            <a:off x="2481861" y="2708347"/>
            <a:ext cx="2341994" cy="3007174"/>
            <a:chOff x="2577430" y="1009650"/>
            <a:chExt cx="2769942" cy="3556670"/>
          </a:xfrm>
        </p:grpSpPr>
        <p:sp>
          <p:nvSpPr>
            <p:cNvPr id="94" name="Pentagon 93"/>
            <p:cNvSpPr/>
            <p:nvPr/>
          </p:nvSpPr>
          <p:spPr>
            <a:xfrm rot="16200000">
              <a:off x="2990850" y="1714500"/>
              <a:ext cx="1943100" cy="5334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5" name="Oval 94"/>
            <p:cNvSpPr/>
            <p:nvPr/>
          </p:nvSpPr>
          <p:spPr>
            <a:xfrm>
              <a:off x="2577430" y="1796378"/>
              <a:ext cx="2769942" cy="27699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6" name="Oval 95"/>
            <p:cNvSpPr/>
            <p:nvPr/>
          </p:nvSpPr>
          <p:spPr>
            <a:xfrm>
              <a:off x="2719157" y="1938105"/>
              <a:ext cx="2486488" cy="248648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7" name="Pentagon 96"/>
            <p:cNvSpPr/>
            <p:nvPr/>
          </p:nvSpPr>
          <p:spPr>
            <a:xfrm rot="16200000" flipV="1">
              <a:off x="3114675" y="2238374"/>
              <a:ext cx="1695450" cy="76201"/>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87"/>
          <p:cNvGrpSpPr/>
          <p:nvPr/>
        </p:nvGrpSpPr>
        <p:grpSpPr>
          <a:xfrm rot="8100000">
            <a:off x="2977087" y="2773275"/>
            <a:ext cx="1949710" cy="2811032"/>
            <a:chOff x="2809413" y="1009650"/>
            <a:chExt cx="2305976" cy="3324687"/>
          </a:xfrm>
        </p:grpSpPr>
        <p:sp>
          <p:nvSpPr>
            <p:cNvPr id="89" name="Pentagon 88"/>
            <p:cNvSpPr/>
            <p:nvPr/>
          </p:nvSpPr>
          <p:spPr>
            <a:xfrm rot="16200000">
              <a:off x="2990850" y="1714500"/>
              <a:ext cx="1943100" cy="5334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0" name="Oval 89"/>
            <p:cNvSpPr/>
            <p:nvPr/>
          </p:nvSpPr>
          <p:spPr>
            <a:xfrm>
              <a:off x="2809413" y="2028361"/>
              <a:ext cx="2305976" cy="23059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1" name="Oval 90"/>
            <p:cNvSpPr/>
            <p:nvPr/>
          </p:nvSpPr>
          <p:spPr>
            <a:xfrm>
              <a:off x="2927401" y="2146349"/>
              <a:ext cx="2070000" cy="207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2" name="Pentagon 91"/>
            <p:cNvSpPr/>
            <p:nvPr/>
          </p:nvSpPr>
          <p:spPr>
            <a:xfrm rot="16200000" flipV="1">
              <a:off x="3114675" y="2238374"/>
              <a:ext cx="1695450" cy="76201"/>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75"/>
          <p:cNvGrpSpPr/>
          <p:nvPr/>
        </p:nvGrpSpPr>
        <p:grpSpPr>
          <a:xfrm rot="5400000">
            <a:off x="3390656" y="2557245"/>
            <a:ext cx="1578503" cy="2625429"/>
            <a:chOff x="3028931" y="1009650"/>
            <a:chExt cx="1866940" cy="3105170"/>
          </a:xfrm>
        </p:grpSpPr>
        <p:sp>
          <p:nvSpPr>
            <p:cNvPr id="84" name="Pentagon 83"/>
            <p:cNvSpPr/>
            <p:nvPr/>
          </p:nvSpPr>
          <p:spPr>
            <a:xfrm rot="16200000">
              <a:off x="2990850" y="1714500"/>
              <a:ext cx="1943100" cy="5334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85" name="Oval 84"/>
            <p:cNvSpPr/>
            <p:nvPr/>
          </p:nvSpPr>
          <p:spPr>
            <a:xfrm>
              <a:off x="3028931" y="2247880"/>
              <a:ext cx="1866940" cy="18669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86" name="Oval 85"/>
            <p:cNvSpPr/>
            <p:nvPr/>
          </p:nvSpPr>
          <p:spPr>
            <a:xfrm>
              <a:off x="3124454" y="2343403"/>
              <a:ext cx="1675892" cy="167589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87" name="Pentagon 86"/>
            <p:cNvSpPr/>
            <p:nvPr/>
          </p:nvSpPr>
          <p:spPr>
            <a:xfrm rot="16200000" flipV="1">
              <a:off x="3114675" y="2238374"/>
              <a:ext cx="1695450" cy="76201"/>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68"/>
          <p:cNvGrpSpPr/>
          <p:nvPr/>
        </p:nvGrpSpPr>
        <p:grpSpPr>
          <a:xfrm rot="2512506">
            <a:off x="3433937" y="2182814"/>
            <a:ext cx="1234842" cy="2453599"/>
            <a:chOff x="3232159" y="1009650"/>
            <a:chExt cx="1460482" cy="2901941"/>
          </a:xfrm>
        </p:grpSpPr>
        <p:sp>
          <p:nvSpPr>
            <p:cNvPr id="70" name="Pentagon 69"/>
            <p:cNvSpPr/>
            <p:nvPr/>
          </p:nvSpPr>
          <p:spPr>
            <a:xfrm rot="16200000">
              <a:off x="2990850" y="1714500"/>
              <a:ext cx="1943100" cy="5334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72" name="Oval 71"/>
            <p:cNvSpPr/>
            <p:nvPr/>
          </p:nvSpPr>
          <p:spPr>
            <a:xfrm>
              <a:off x="3232159" y="2451109"/>
              <a:ext cx="1460482" cy="14604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73" name="Oval 72"/>
            <p:cNvSpPr/>
            <p:nvPr/>
          </p:nvSpPr>
          <p:spPr>
            <a:xfrm>
              <a:off x="3306886" y="2525835"/>
              <a:ext cx="1311028" cy="13110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75" name="Pentagon 74"/>
            <p:cNvSpPr/>
            <p:nvPr/>
          </p:nvSpPr>
          <p:spPr>
            <a:xfrm rot="16200000" flipV="1">
              <a:off x="3114675" y="2238374"/>
              <a:ext cx="1695450" cy="76201"/>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66"/>
          <p:cNvGrpSpPr/>
          <p:nvPr/>
        </p:nvGrpSpPr>
        <p:grpSpPr>
          <a:xfrm>
            <a:off x="3192032" y="2022836"/>
            <a:ext cx="901983" cy="2287170"/>
            <a:chOff x="3429000" y="1009650"/>
            <a:chExt cx="1066800" cy="2705100"/>
          </a:xfrm>
        </p:grpSpPr>
        <p:sp>
          <p:nvSpPr>
            <p:cNvPr id="61" name="Pentagon 60"/>
            <p:cNvSpPr/>
            <p:nvPr/>
          </p:nvSpPr>
          <p:spPr>
            <a:xfrm rot="16200000">
              <a:off x="2990850" y="1714500"/>
              <a:ext cx="1943100" cy="5334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63" name="Oval 62"/>
            <p:cNvSpPr/>
            <p:nvPr/>
          </p:nvSpPr>
          <p:spPr>
            <a:xfrm>
              <a:off x="3429000" y="2647950"/>
              <a:ext cx="1066800" cy="1066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64" name="Oval 63"/>
            <p:cNvSpPr/>
            <p:nvPr/>
          </p:nvSpPr>
          <p:spPr>
            <a:xfrm>
              <a:off x="3657600" y="2876550"/>
              <a:ext cx="609600" cy="609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66" name="Pentagon 65"/>
            <p:cNvSpPr/>
            <p:nvPr/>
          </p:nvSpPr>
          <p:spPr>
            <a:xfrm rot="16200000" flipV="1">
              <a:off x="3114675" y="2238374"/>
              <a:ext cx="1695450" cy="76201"/>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105" name="Freeform 45"/>
          <p:cNvSpPr>
            <a:spLocks noEditPoints="1"/>
          </p:cNvSpPr>
          <p:nvPr/>
        </p:nvSpPr>
        <p:spPr bwMode="auto">
          <a:xfrm>
            <a:off x="9531976" y="1892479"/>
            <a:ext cx="327938" cy="3279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96430" tIns="48215" rIns="96430" bIns="48215" numCol="1" anchor="t" anchorCtr="0" compatLnSpc="1"/>
          <a:lstStyle/>
          <a:p>
            <a:pPr>
              <a:lnSpc>
                <a:spcPct val="120000"/>
              </a:lnSpc>
            </a:pPr>
            <a:endParaRPr 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45"/>
          <p:cNvSpPr>
            <a:spLocks noEditPoints="1"/>
          </p:cNvSpPr>
          <p:nvPr/>
        </p:nvSpPr>
        <p:spPr bwMode="auto">
          <a:xfrm>
            <a:off x="9531976" y="2761029"/>
            <a:ext cx="327938" cy="3279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96430" tIns="48215" rIns="96430" bIns="48215" numCol="1" anchor="t" anchorCtr="0" compatLnSpc="1"/>
          <a:lstStyle/>
          <a:p>
            <a:pPr>
              <a:lnSpc>
                <a:spcPct val="120000"/>
              </a:lnSpc>
            </a:pPr>
            <a:endParaRPr 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45"/>
          <p:cNvSpPr>
            <a:spLocks noEditPoints="1"/>
          </p:cNvSpPr>
          <p:nvPr/>
        </p:nvSpPr>
        <p:spPr bwMode="auto">
          <a:xfrm>
            <a:off x="9531976" y="3629579"/>
            <a:ext cx="327938" cy="3279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96430" tIns="48215" rIns="96430" bIns="48215" numCol="1" anchor="t" anchorCtr="0" compatLnSpc="1"/>
          <a:lstStyle/>
          <a:p>
            <a:pPr>
              <a:lnSpc>
                <a:spcPct val="120000"/>
              </a:lnSpc>
            </a:pPr>
            <a:endParaRPr 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45"/>
          <p:cNvSpPr>
            <a:spLocks noEditPoints="1"/>
          </p:cNvSpPr>
          <p:nvPr/>
        </p:nvSpPr>
        <p:spPr bwMode="auto">
          <a:xfrm>
            <a:off x="9531976" y="4498129"/>
            <a:ext cx="327938" cy="3279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96430" tIns="48215" rIns="96430" bIns="48215" numCol="1" anchor="t" anchorCtr="0" compatLnSpc="1"/>
          <a:lstStyle/>
          <a:p>
            <a:pPr>
              <a:lnSpc>
                <a:spcPct val="120000"/>
              </a:lnSpc>
            </a:pPr>
            <a:endParaRPr 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45"/>
          <p:cNvSpPr>
            <a:spLocks noEditPoints="1"/>
          </p:cNvSpPr>
          <p:nvPr/>
        </p:nvSpPr>
        <p:spPr bwMode="auto">
          <a:xfrm>
            <a:off x="9531976" y="5366681"/>
            <a:ext cx="327938" cy="3279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96430" tIns="48215" rIns="96430" bIns="48215" numCol="1" anchor="t" anchorCtr="0" compatLnSpc="1"/>
          <a:lstStyle/>
          <a:p>
            <a:pPr>
              <a:lnSpc>
                <a:spcPct val="120000"/>
              </a:lnSpc>
            </a:pPr>
            <a:endParaRPr lang="en-US" sz="135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80"/>
          <p:cNvGrpSpPr/>
          <p:nvPr/>
        </p:nvGrpSpPr>
        <p:grpSpPr>
          <a:xfrm>
            <a:off x="6653746" y="1863066"/>
            <a:ext cx="2765342" cy="548430"/>
            <a:chOff x="-450666" y="1847224"/>
            <a:chExt cx="3582491" cy="520048"/>
          </a:xfrm>
        </p:grpSpPr>
        <p:sp>
          <p:nvSpPr>
            <p:cNvPr id="137" name="Footer Text"/>
            <p:cNvSpPr txBox="1"/>
            <p:nvPr/>
          </p:nvSpPr>
          <p:spPr>
            <a:xfrm>
              <a:off x="-450666" y="2099987"/>
              <a:ext cx="3582491" cy="267285"/>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38" name="TextBox 137"/>
            <p:cNvSpPr txBox="1"/>
            <p:nvPr/>
          </p:nvSpPr>
          <p:spPr>
            <a:xfrm>
              <a:off x="1503705" y="1847224"/>
              <a:ext cx="1628120" cy="204294"/>
            </a:xfrm>
            <a:prstGeom prst="rect">
              <a:avLst/>
            </a:prstGeom>
            <a:noFill/>
          </p:spPr>
          <p:txBody>
            <a:bodyPr wrap="none" lIns="0" tIns="0" rIns="0" bIns="0" rtlCol="0" anchor="ctr">
              <a:spAutoFit/>
            </a:bodyPr>
            <a:lstStyle/>
            <a:p>
              <a:pPr algn="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89"/>
          <p:cNvGrpSpPr/>
          <p:nvPr/>
        </p:nvGrpSpPr>
        <p:grpSpPr>
          <a:xfrm>
            <a:off x="6653746" y="2758661"/>
            <a:ext cx="2765342" cy="547092"/>
            <a:chOff x="-450666" y="1848492"/>
            <a:chExt cx="3582491" cy="518778"/>
          </a:xfrm>
        </p:grpSpPr>
        <p:sp>
          <p:nvSpPr>
            <p:cNvPr id="140" name="Footer Text"/>
            <p:cNvSpPr txBox="1"/>
            <p:nvPr/>
          </p:nvSpPr>
          <p:spPr>
            <a:xfrm>
              <a:off x="-450666" y="2099986"/>
              <a:ext cx="3582491" cy="267284"/>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41" name="TextBox 140"/>
            <p:cNvSpPr txBox="1"/>
            <p:nvPr/>
          </p:nvSpPr>
          <p:spPr>
            <a:xfrm>
              <a:off x="1503705" y="1848492"/>
              <a:ext cx="1628120" cy="223994"/>
            </a:xfrm>
            <a:prstGeom prst="rect">
              <a:avLst/>
            </a:prstGeom>
            <a:noFill/>
          </p:spPr>
          <p:txBody>
            <a:bodyPr wrap="none" lIns="0" tIns="0" rIns="0" bIns="0" rtlCol="0" anchor="ctr">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92"/>
          <p:cNvGrpSpPr/>
          <p:nvPr/>
        </p:nvGrpSpPr>
        <p:grpSpPr>
          <a:xfrm>
            <a:off x="6653746" y="3652917"/>
            <a:ext cx="2765342" cy="547092"/>
            <a:chOff x="-450666" y="1848492"/>
            <a:chExt cx="3582491" cy="518778"/>
          </a:xfrm>
        </p:grpSpPr>
        <p:sp>
          <p:nvSpPr>
            <p:cNvPr id="143" name="Footer Text"/>
            <p:cNvSpPr txBox="1"/>
            <p:nvPr/>
          </p:nvSpPr>
          <p:spPr>
            <a:xfrm>
              <a:off x="-450666" y="2099986"/>
              <a:ext cx="3582491" cy="267284"/>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44" name="TextBox 143"/>
            <p:cNvSpPr txBox="1"/>
            <p:nvPr/>
          </p:nvSpPr>
          <p:spPr>
            <a:xfrm>
              <a:off x="1503705" y="1848492"/>
              <a:ext cx="1628120" cy="223994"/>
            </a:xfrm>
            <a:prstGeom prst="rect">
              <a:avLst/>
            </a:prstGeom>
            <a:noFill/>
          </p:spPr>
          <p:txBody>
            <a:bodyPr wrap="none" lIns="0" tIns="0" rIns="0" bIns="0" rtlCol="0" anchor="ctr">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44"/>
          <p:cNvGrpSpPr/>
          <p:nvPr/>
        </p:nvGrpSpPr>
        <p:grpSpPr>
          <a:xfrm>
            <a:off x="6653746" y="4547169"/>
            <a:ext cx="2765342" cy="535370"/>
            <a:chOff x="-450666" y="1859608"/>
            <a:chExt cx="3582491" cy="507664"/>
          </a:xfrm>
        </p:grpSpPr>
        <p:sp>
          <p:nvSpPr>
            <p:cNvPr id="146" name="Footer Text"/>
            <p:cNvSpPr txBox="1"/>
            <p:nvPr/>
          </p:nvSpPr>
          <p:spPr>
            <a:xfrm>
              <a:off x="-450666" y="2099987"/>
              <a:ext cx="3582491" cy="267285"/>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47" name="TextBox 146"/>
            <p:cNvSpPr txBox="1"/>
            <p:nvPr/>
          </p:nvSpPr>
          <p:spPr>
            <a:xfrm>
              <a:off x="1503705" y="1859608"/>
              <a:ext cx="1628120" cy="223994"/>
            </a:xfrm>
            <a:prstGeom prst="rect">
              <a:avLst/>
            </a:prstGeom>
            <a:noFill/>
          </p:spPr>
          <p:txBody>
            <a:bodyPr wrap="none" lIns="0" tIns="0" rIns="0" bIns="0" rtlCol="0" anchor="ctr">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47"/>
          <p:cNvGrpSpPr/>
          <p:nvPr/>
        </p:nvGrpSpPr>
        <p:grpSpPr>
          <a:xfrm>
            <a:off x="6653746" y="5429703"/>
            <a:ext cx="2765342" cy="547092"/>
            <a:chOff x="-450666" y="1848492"/>
            <a:chExt cx="3582491" cy="518778"/>
          </a:xfrm>
        </p:grpSpPr>
        <p:sp>
          <p:nvSpPr>
            <p:cNvPr id="149" name="Footer Text"/>
            <p:cNvSpPr txBox="1"/>
            <p:nvPr/>
          </p:nvSpPr>
          <p:spPr>
            <a:xfrm>
              <a:off x="-450666" y="2099986"/>
              <a:ext cx="3582491" cy="267284"/>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50" name="TextBox 149"/>
            <p:cNvSpPr txBox="1"/>
            <p:nvPr/>
          </p:nvSpPr>
          <p:spPr>
            <a:xfrm>
              <a:off x="1503705" y="1848492"/>
              <a:ext cx="1628120" cy="223994"/>
            </a:xfrm>
            <a:prstGeom prst="rect">
              <a:avLst/>
            </a:prstGeom>
            <a:noFill/>
          </p:spPr>
          <p:txBody>
            <a:bodyPr wrap="none" lIns="0" tIns="0" rIns="0" bIns="0" rtlCol="0" anchor="ctr">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p:cTn id="13" dur="500" fill="hold"/>
                                        <p:tgtEl>
                                          <p:spTgt spid="99"/>
                                        </p:tgtEl>
                                        <p:attrNameLst>
                                          <p:attrName>ppt_w</p:attrName>
                                        </p:attrNameLst>
                                      </p:cBhvr>
                                      <p:tavLst>
                                        <p:tav tm="0">
                                          <p:val>
                                            <p:fltVal val="0"/>
                                          </p:val>
                                        </p:tav>
                                        <p:tav tm="100000">
                                          <p:val>
                                            <p:strVal val="#ppt_w"/>
                                          </p:val>
                                        </p:tav>
                                      </p:tavLst>
                                    </p:anim>
                                    <p:anim calcmode="lin" valueType="num">
                                      <p:cBhvr>
                                        <p:cTn id="14" dur="500" fill="hold"/>
                                        <p:tgtEl>
                                          <p:spTgt spid="99"/>
                                        </p:tgtEl>
                                        <p:attrNameLst>
                                          <p:attrName>ppt_h</p:attrName>
                                        </p:attrNameLst>
                                      </p:cBhvr>
                                      <p:tavLst>
                                        <p:tav tm="0">
                                          <p:val>
                                            <p:fltVal val="0"/>
                                          </p:val>
                                        </p:tav>
                                        <p:tav tm="100000">
                                          <p:val>
                                            <p:strVal val="#ppt_h"/>
                                          </p:val>
                                        </p:tav>
                                      </p:tavLst>
                                    </p:anim>
                                    <p:animEffect transition="in" filter="fade">
                                      <p:cBhvr>
                                        <p:cTn id="15" dur="500"/>
                                        <p:tgtEl>
                                          <p:spTgt spid="99"/>
                                        </p:tgtEl>
                                      </p:cBhvr>
                                    </p:animEffect>
                                  </p:childTnLst>
                                </p:cTn>
                              </p:par>
                            </p:childTnLst>
                          </p:cTn>
                        </p:par>
                        <p:par>
                          <p:cTn id="16" fill="hold">
                            <p:stCondLst>
                              <p:cond delay="1000"/>
                            </p:stCondLst>
                            <p:childTnLst>
                              <p:par>
                                <p:cTn id="17" presetID="49" presetClass="entr" presetSubtype="0" decel="10000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360"/>
                                          </p:val>
                                        </p:tav>
                                        <p:tav tm="100000">
                                          <p:val>
                                            <p:fltVal val="0"/>
                                          </p:val>
                                        </p:tav>
                                      </p:tavLst>
                                    </p:anim>
                                    <p:animEffect transition="in" filter="fade">
                                      <p:cBhvr>
                                        <p:cTn id="22" dur="1000"/>
                                        <p:tgtEl>
                                          <p:spTgt spid="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anim calcmode="lin" valueType="num">
                                      <p:cBhvr>
                                        <p:cTn id="25" dur="500" fill="hold"/>
                                        <p:tgtEl>
                                          <p:spTgt spid="100"/>
                                        </p:tgtEl>
                                        <p:attrNameLst>
                                          <p:attrName>ppt_w</p:attrName>
                                        </p:attrNameLst>
                                      </p:cBhvr>
                                      <p:tavLst>
                                        <p:tav tm="0">
                                          <p:val>
                                            <p:fltVal val="0"/>
                                          </p:val>
                                        </p:tav>
                                        <p:tav tm="100000">
                                          <p:val>
                                            <p:strVal val="#ppt_w"/>
                                          </p:val>
                                        </p:tav>
                                      </p:tavLst>
                                    </p:anim>
                                    <p:anim calcmode="lin" valueType="num">
                                      <p:cBhvr>
                                        <p:cTn id="26" dur="500" fill="hold"/>
                                        <p:tgtEl>
                                          <p:spTgt spid="100"/>
                                        </p:tgtEl>
                                        <p:attrNameLst>
                                          <p:attrName>ppt_h</p:attrName>
                                        </p:attrNameLst>
                                      </p:cBhvr>
                                      <p:tavLst>
                                        <p:tav tm="0">
                                          <p:val>
                                            <p:fltVal val="0"/>
                                          </p:val>
                                        </p:tav>
                                        <p:tav tm="100000">
                                          <p:val>
                                            <p:strVal val="#ppt_h"/>
                                          </p:val>
                                        </p:tav>
                                      </p:tavLst>
                                    </p:anim>
                                    <p:animEffect transition="in" filter="fade">
                                      <p:cBhvr>
                                        <p:cTn id="27" dur="500"/>
                                        <p:tgtEl>
                                          <p:spTgt spid="100"/>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360"/>
                                          </p:val>
                                        </p:tav>
                                        <p:tav tm="100000">
                                          <p:val>
                                            <p:fltVal val="0"/>
                                          </p:val>
                                        </p:tav>
                                      </p:tavLst>
                                    </p:anim>
                                    <p:animEffect transition="in" filter="fade">
                                      <p:cBhvr>
                                        <p:cTn id="34" dur="1000"/>
                                        <p:tgtEl>
                                          <p:spTgt spid="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1"/>
                                        </p:tgtEl>
                                        <p:attrNameLst>
                                          <p:attrName>style.visibility</p:attrName>
                                        </p:attrNameLst>
                                      </p:cBhvr>
                                      <p:to>
                                        <p:strVal val="visible"/>
                                      </p:to>
                                    </p:set>
                                    <p:anim calcmode="lin" valueType="num">
                                      <p:cBhvr>
                                        <p:cTn id="37" dur="500" fill="hold"/>
                                        <p:tgtEl>
                                          <p:spTgt spid="101"/>
                                        </p:tgtEl>
                                        <p:attrNameLst>
                                          <p:attrName>ppt_w</p:attrName>
                                        </p:attrNameLst>
                                      </p:cBhvr>
                                      <p:tavLst>
                                        <p:tav tm="0">
                                          <p:val>
                                            <p:fltVal val="0"/>
                                          </p:val>
                                        </p:tav>
                                        <p:tav tm="100000">
                                          <p:val>
                                            <p:strVal val="#ppt_w"/>
                                          </p:val>
                                        </p:tav>
                                      </p:tavLst>
                                    </p:anim>
                                    <p:anim calcmode="lin" valueType="num">
                                      <p:cBhvr>
                                        <p:cTn id="38" dur="500" fill="hold"/>
                                        <p:tgtEl>
                                          <p:spTgt spid="101"/>
                                        </p:tgtEl>
                                        <p:attrNameLst>
                                          <p:attrName>ppt_h</p:attrName>
                                        </p:attrNameLst>
                                      </p:cBhvr>
                                      <p:tavLst>
                                        <p:tav tm="0">
                                          <p:val>
                                            <p:fltVal val="0"/>
                                          </p:val>
                                        </p:tav>
                                        <p:tav tm="100000">
                                          <p:val>
                                            <p:strVal val="#ppt_h"/>
                                          </p:val>
                                        </p:tav>
                                      </p:tavLst>
                                    </p:anim>
                                    <p:animEffect transition="in" filter="fade">
                                      <p:cBhvr>
                                        <p:cTn id="39" dur="500"/>
                                        <p:tgtEl>
                                          <p:spTgt spid="101"/>
                                        </p:tgtEl>
                                      </p:cBhvr>
                                    </p:animEffect>
                                  </p:childTnLst>
                                </p:cTn>
                              </p:par>
                            </p:childTnLst>
                          </p:cTn>
                        </p:par>
                        <p:par>
                          <p:cTn id="40" fill="hold">
                            <p:stCondLst>
                              <p:cond delay="3000"/>
                            </p:stCondLst>
                            <p:childTnLst>
                              <p:par>
                                <p:cTn id="41" presetID="49" presetClass="entr" presetSubtype="0" decel="10000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1000" fill="hold"/>
                                        <p:tgtEl>
                                          <p:spTgt spid="3"/>
                                        </p:tgtEl>
                                        <p:attrNameLst>
                                          <p:attrName>ppt_w</p:attrName>
                                        </p:attrNameLst>
                                      </p:cBhvr>
                                      <p:tavLst>
                                        <p:tav tm="0">
                                          <p:val>
                                            <p:fltVal val="0"/>
                                          </p:val>
                                        </p:tav>
                                        <p:tav tm="100000">
                                          <p:val>
                                            <p:strVal val="#ppt_w"/>
                                          </p:val>
                                        </p:tav>
                                      </p:tavLst>
                                    </p:anim>
                                    <p:anim calcmode="lin" valueType="num">
                                      <p:cBhvr>
                                        <p:cTn id="44" dur="1000" fill="hold"/>
                                        <p:tgtEl>
                                          <p:spTgt spid="3"/>
                                        </p:tgtEl>
                                        <p:attrNameLst>
                                          <p:attrName>ppt_h</p:attrName>
                                        </p:attrNameLst>
                                      </p:cBhvr>
                                      <p:tavLst>
                                        <p:tav tm="0">
                                          <p:val>
                                            <p:fltVal val="0"/>
                                          </p:val>
                                        </p:tav>
                                        <p:tav tm="100000">
                                          <p:val>
                                            <p:strVal val="#ppt_h"/>
                                          </p:val>
                                        </p:tav>
                                      </p:tavLst>
                                    </p:anim>
                                    <p:anim calcmode="lin" valueType="num">
                                      <p:cBhvr>
                                        <p:cTn id="45" dur="1000" fill="hold"/>
                                        <p:tgtEl>
                                          <p:spTgt spid="3"/>
                                        </p:tgtEl>
                                        <p:attrNameLst>
                                          <p:attrName>style.rotation</p:attrName>
                                        </p:attrNameLst>
                                      </p:cBhvr>
                                      <p:tavLst>
                                        <p:tav tm="0">
                                          <p:val>
                                            <p:fltVal val="360"/>
                                          </p:val>
                                        </p:tav>
                                        <p:tav tm="100000">
                                          <p:val>
                                            <p:fltVal val="0"/>
                                          </p:val>
                                        </p:tav>
                                      </p:tavLst>
                                    </p:anim>
                                    <p:animEffect transition="in" filter="fade">
                                      <p:cBhvr>
                                        <p:cTn id="46" dur="1000"/>
                                        <p:tgtEl>
                                          <p:spTgt spid="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02"/>
                                        </p:tgtEl>
                                        <p:attrNameLst>
                                          <p:attrName>style.visibility</p:attrName>
                                        </p:attrNameLst>
                                      </p:cBhvr>
                                      <p:to>
                                        <p:strVal val="visible"/>
                                      </p:to>
                                    </p:set>
                                    <p:anim calcmode="lin" valueType="num">
                                      <p:cBhvr>
                                        <p:cTn id="49" dur="500" fill="hold"/>
                                        <p:tgtEl>
                                          <p:spTgt spid="102"/>
                                        </p:tgtEl>
                                        <p:attrNameLst>
                                          <p:attrName>ppt_w</p:attrName>
                                        </p:attrNameLst>
                                      </p:cBhvr>
                                      <p:tavLst>
                                        <p:tav tm="0">
                                          <p:val>
                                            <p:fltVal val="0"/>
                                          </p:val>
                                        </p:tav>
                                        <p:tav tm="100000">
                                          <p:val>
                                            <p:strVal val="#ppt_w"/>
                                          </p:val>
                                        </p:tav>
                                      </p:tavLst>
                                    </p:anim>
                                    <p:anim calcmode="lin" valueType="num">
                                      <p:cBhvr>
                                        <p:cTn id="50" dur="500" fill="hold"/>
                                        <p:tgtEl>
                                          <p:spTgt spid="102"/>
                                        </p:tgtEl>
                                        <p:attrNameLst>
                                          <p:attrName>ppt_h</p:attrName>
                                        </p:attrNameLst>
                                      </p:cBhvr>
                                      <p:tavLst>
                                        <p:tav tm="0">
                                          <p:val>
                                            <p:fltVal val="0"/>
                                          </p:val>
                                        </p:tav>
                                        <p:tav tm="100000">
                                          <p:val>
                                            <p:strVal val="#ppt_h"/>
                                          </p:val>
                                        </p:tav>
                                      </p:tavLst>
                                    </p:anim>
                                    <p:animEffect transition="in" filter="fade">
                                      <p:cBhvr>
                                        <p:cTn id="51" dur="500"/>
                                        <p:tgtEl>
                                          <p:spTgt spid="102"/>
                                        </p:tgtEl>
                                      </p:cBhvr>
                                    </p:animEffect>
                                  </p:childTnLst>
                                </p:cTn>
                              </p:par>
                            </p:childTnLst>
                          </p:cTn>
                        </p:par>
                        <p:par>
                          <p:cTn id="52" fill="hold">
                            <p:stCondLst>
                              <p:cond delay="4000"/>
                            </p:stCondLst>
                            <p:childTnLst>
                              <p:par>
                                <p:cTn id="53" presetID="49" presetClass="entr" presetSubtype="0" decel="10000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1000" fill="hold"/>
                                        <p:tgtEl>
                                          <p:spTgt spid="2"/>
                                        </p:tgtEl>
                                        <p:attrNameLst>
                                          <p:attrName>ppt_w</p:attrName>
                                        </p:attrNameLst>
                                      </p:cBhvr>
                                      <p:tavLst>
                                        <p:tav tm="0">
                                          <p:val>
                                            <p:fltVal val="0"/>
                                          </p:val>
                                        </p:tav>
                                        <p:tav tm="100000">
                                          <p:val>
                                            <p:strVal val="#ppt_w"/>
                                          </p:val>
                                        </p:tav>
                                      </p:tavLst>
                                    </p:anim>
                                    <p:anim calcmode="lin" valueType="num">
                                      <p:cBhvr>
                                        <p:cTn id="56" dur="1000" fill="hold"/>
                                        <p:tgtEl>
                                          <p:spTgt spid="2"/>
                                        </p:tgtEl>
                                        <p:attrNameLst>
                                          <p:attrName>ppt_h</p:attrName>
                                        </p:attrNameLst>
                                      </p:cBhvr>
                                      <p:tavLst>
                                        <p:tav tm="0">
                                          <p:val>
                                            <p:fltVal val="0"/>
                                          </p:val>
                                        </p:tav>
                                        <p:tav tm="100000">
                                          <p:val>
                                            <p:strVal val="#ppt_h"/>
                                          </p:val>
                                        </p:tav>
                                      </p:tavLst>
                                    </p:anim>
                                    <p:anim calcmode="lin" valueType="num">
                                      <p:cBhvr>
                                        <p:cTn id="57" dur="1000" fill="hold"/>
                                        <p:tgtEl>
                                          <p:spTgt spid="2"/>
                                        </p:tgtEl>
                                        <p:attrNameLst>
                                          <p:attrName>style.rotation</p:attrName>
                                        </p:attrNameLst>
                                      </p:cBhvr>
                                      <p:tavLst>
                                        <p:tav tm="0">
                                          <p:val>
                                            <p:fltVal val="360"/>
                                          </p:val>
                                        </p:tav>
                                        <p:tav tm="100000">
                                          <p:val>
                                            <p:fltVal val="0"/>
                                          </p:val>
                                        </p:tav>
                                      </p:tavLst>
                                    </p:anim>
                                    <p:animEffect transition="in" filter="fade">
                                      <p:cBhvr>
                                        <p:cTn id="58" dur="1000"/>
                                        <p:tgtEl>
                                          <p:spTgt spid="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03"/>
                                        </p:tgtEl>
                                        <p:attrNameLst>
                                          <p:attrName>style.visibility</p:attrName>
                                        </p:attrNameLst>
                                      </p:cBhvr>
                                      <p:to>
                                        <p:strVal val="visible"/>
                                      </p:to>
                                    </p:set>
                                    <p:anim calcmode="lin" valueType="num">
                                      <p:cBhvr>
                                        <p:cTn id="61" dur="500" fill="hold"/>
                                        <p:tgtEl>
                                          <p:spTgt spid="103"/>
                                        </p:tgtEl>
                                        <p:attrNameLst>
                                          <p:attrName>ppt_w</p:attrName>
                                        </p:attrNameLst>
                                      </p:cBhvr>
                                      <p:tavLst>
                                        <p:tav tm="0">
                                          <p:val>
                                            <p:fltVal val="0"/>
                                          </p:val>
                                        </p:tav>
                                        <p:tav tm="100000">
                                          <p:val>
                                            <p:strVal val="#ppt_w"/>
                                          </p:val>
                                        </p:tav>
                                      </p:tavLst>
                                    </p:anim>
                                    <p:anim calcmode="lin" valueType="num">
                                      <p:cBhvr>
                                        <p:cTn id="62" dur="500" fill="hold"/>
                                        <p:tgtEl>
                                          <p:spTgt spid="103"/>
                                        </p:tgtEl>
                                        <p:attrNameLst>
                                          <p:attrName>ppt_h</p:attrName>
                                        </p:attrNameLst>
                                      </p:cBhvr>
                                      <p:tavLst>
                                        <p:tav tm="0">
                                          <p:val>
                                            <p:fltVal val="0"/>
                                          </p:val>
                                        </p:tav>
                                        <p:tav tm="100000">
                                          <p:val>
                                            <p:strVal val="#ppt_h"/>
                                          </p:val>
                                        </p:tav>
                                      </p:tavLst>
                                    </p:anim>
                                    <p:animEffect transition="in" filter="fade">
                                      <p:cBhvr>
                                        <p:cTn id="63" dur="500"/>
                                        <p:tgtEl>
                                          <p:spTgt spid="10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p:cTn id="67" dur="500" fill="hold"/>
                                        <p:tgtEl>
                                          <p:spTgt spid="105"/>
                                        </p:tgtEl>
                                        <p:attrNameLst>
                                          <p:attrName>ppt_w</p:attrName>
                                        </p:attrNameLst>
                                      </p:cBhvr>
                                      <p:tavLst>
                                        <p:tav tm="0">
                                          <p:val>
                                            <p:fltVal val="0"/>
                                          </p:val>
                                        </p:tav>
                                        <p:tav tm="100000">
                                          <p:val>
                                            <p:strVal val="#ppt_w"/>
                                          </p:val>
                                        </p:tav>
                                      </p:tavLst>
                                    </p:anim>
                                    <p:anim calcmode="lin" valueType="num">
                                      <p:cBhvr>
                                        <p:cTn id="68" dur="500" fill="hold"/>
                                        <p:tgtEl>
                                          <p:spTgt spid="105"/>
                                        </p:tgtEl>
                                        <p:attrNameLst>
                                          <p:attrName>ppt_h</p:attrName>
                                        </p:attrNameLst>
                                      </p:cBhvr>
                                      <p:tavLst>
                                        <p:tav tm="0">
                                          <p:val>
                                            <p:fltVal val="0"/>
                                          </p:val>
                                        </p:tav>
                                        <p:tav tm="100000">
                                          <p:val>
                                            <p:strVal val="#ppt_h"/>
                                          </p:val>
                                        </p:tav>
                                      </p:tavLst>
                                    </p:anim>
                                    <p:animEffect transition="in" filter="fade">
                                      <p:cBhvr>
                                        <p:cTn id="69" dur="500"/>
                                        <p:tgtEl>
                                          <p:spTgt spid="105"/>
                                        </p:tgtEl>
                                      </p:cBhvr>
                                    </p:animEffect>
                                  </p:childTnLst>
                                </p:cTn>
                              </p:par>
                              <p:par>
                                <p:cTn id="70" presetID="2" presetClass="entr" presetSubtype="4" accel="50000" decel="50000"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ppt_x"/>
                                          </p:val>
                                        </p:tav>
                                        <p:tav tm="100000">
                                          <p:val>
                                            <p:strVal val="#ppt_x"/>
                                          </p:val>
                                        </p:tav>
                                      </p:tavLst>
                                    </p:anim>
                                    <p:anim calcmode="lin" valueType="num">
                                      <p:cBhvr additive="base">
                                        <p:cTn id="73" dur="500" fill="hold"/>
                                        <p:tgtEl>
                                          <p:spTgt spid="9"/>
                                        </p:tgtEl>
                                        <p:attrNameLst>
                                          <p:attrName>ppt_y</p:attrName>
                                        </p:attrNameLst>
                                      </p:cBhvr>
                                      <p:tavLst>
                                        <p:tav tm="0">
                                          <p:val>
                                            <p:strVal val="1+#ppt_h/2"/>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106"/>
                                        </p:tgtEl>
                                        <p:attrNameLst>
                                          <p:attrName>style.visibility</p:attrName>
                                        </p:attrNameLst>
                                      </p:cBhvr>
                                      <p:to>
                                        <p:strVal val="visible"/>
                                      </p:to>
                                    </p:set>
                                    <p:anim calcmode="lin" valueType="num">
                                      <p:cBhvr>
                                        <p:cTn id="77" dur="500" fill="hold"/>
                                        <p:tgtEl>
                                          <p:spTgt spid="106"/>
                                        </p:tgtEl>
                                        <p:attrNameLst>
                                          <p:attrName>ppt_w</p:attrName>
                                        </p:attrNameLst>
                                      </p:cBhvr>
                                      <p:tavLst>
                                        <p:tav tm="0">
                                          <p:val>
                                            <p:fltVal val="0"/>
                                          </p:val>
                                        </p:tav>
                                        <p:tav tm="100000">
                                          <p:val>
                                            <p:strVal val="#ppt_w"/>
                                          </p:val>
                                        </p:tav>
                                      </p:tavLst>
                                    </p:anim>
                                    <p:anim calcmode="lin" valueType="num">
                                      <p:cBhvr>
                                        <p:cTn id="78" dur="500" fill="hold"/>
                                        <p:tgtEl>
                                          <p:spTgt spid="106"/>
                                        </p:tgtEl>
                                        <p:attrNameLst>
                                          <p:attrName>ppt_h</p:attrName>
                                        </p:attrNameLst>
                                      </p:cBhvr>
                                      <p:tavLst>
                                        <p:tav tm="0">
                                          <p:val>
                                            <p:fltVal val="0"/>
                                          </p:val>
                                        </p:tav>
                                        <p:tav tm="100000">
                                          <p:val>
                                            <p:strVal val="#ppt_h"/>
                                          </p:val>
                                        </p:tav>
                                      </p:tavLst>
                                    </p:anim>
                                    <p:animEffect transition="in" filter="fade">
                                      <p:cBhvr>
                                        <p:cTn id="79" dur="500"/>
                                        <p:tgtEl>
                                          <p:spTgt spid="106"/>
                                        </p:tgtEl>
                                      </p:cBhvr>
                                    </p:animEffect>
                                  </p:childTnLst>
                                </p:cTn>
                              </p:par>
                              <p:par>
                                <p:cTn id="80" presetID="2" presetClass="entr" presetSubtype="4" accel="50000" decel="50000" fill="hold" nodeType="with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additive="base">
                                        <p:cTn id="82" dur="500" fill="hold"/>
                                        <p:tgtEl>
                                          <p:spTgt spid="10"/>
                                        </p:tgtEl>
                                        <p:attrNameLst>
                                          <p:attrName>ppt_x</p:attrName>
                                        </p:attrNameLst>
                                      </p:cBhvr>
                                      <p:tavLst>
                                        <p:tav tm="0">
                                          <p:val>
                                            <p:strVal val="#ppt_x"/>
                                          </p:val>
                                        </p:tav>
                                        <p:tav tm="100000">
                                          <p:val>
                                            <p:strVal val="#ppt_x"/>
                                          </p:val>
                                        </p:tav>
                                      </p:tavLst>
                                    </p:anim>
                                    <p:anim calcmode="lin" valueType="num">
                                      <p:cBhvr additive="base">
                                        <p:cTn id="83" dur="500" fill="hold"/>
                                        <p:tgtEl>
                                          <p:spTgt spid="10"/>
                                        </p:tgtEl>
                                        <p:attrNameLst>
                                          <p:attrName>ppt_y</p:attrName>
                                        </p:attrNameLst>
                                      </p:cBhvr>
                                      <p:tavLst>
                                        <p:tav tm="0">
                                          <p:val>
                                            <p:strVal val="1+#ppt_h/2"/>
                                          </p:val>
                                        </p:tav>
                                        <p:tav tm="100000">
                                          <p:val>
                                            <p:strVal val="#ppt_y"/>
                                          </p:val>
                                        </p:tav>
                                      </p:tavLst>
                                    </p:anim>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117"/>
                                        </p:tgtEl>
                                        <p:attrNameLst>
                                          <p:attrName>style.visibility</p:attrName>
                                        </p:attrNameLst>
                                      </p:cBhvr>
                                      <p:to>
                                        <p:strVal val="visible"/>
                                      </p:to>
                                    </p:set>
                                    <p:anim calcmode="lin" valueType="num">
                                      <p:cBhvr>
                                        <p:cTn id="87" dur="500" fill="hold"/>
                                        <p:tgtEl>
                                          <p:spTgt spid="117"/>
                                        </p:tgtEl>
                                        <p:attrNameLst>
                                          <p:attrName>ppt_w</p:attrName>
                                        </p:attrNameLst>
                                      </p:cBhvr>
                                      <p:tavLst>
                                        <p:tav tm="0">
                                          <p:val>
                                            <p:fltVal val="0"/>
                                          </p:val>
                                        </p:tav>
                                        <p:tav tm="100000">
                                          <p:val>
                                            <p:strVal val="#ppt_w"/>
                                          </p:val>
                                        </p:tav>
                                      </p:tavLst>
                                    </p:anim>
                                    <p:anim calcmode="lin" valueType="num">
                                      <p:cBhvr>
                                        <p:cTn id="88" dur="500" fill="hold"/>
                                        <p:tgtEl>
                                          <p:spTgt spid="117"/>
                                        </p:tgtEl>
                                        <p:attrNameLst>
                                          <p:attrName>ppt_h</p:attrName>
                                        </p:attrNameLst>
                                      </p:cBhvr>
                                      <p:tavLst>
                                        <p:tav tm="0">
                                          <p:val>
                                            <p:fltVal val="0"/>
                                          </p:val>
                                        </p:tav>
                                        <p:tav tm="100000">
                                          <p:val>
                                            <p:strVal val="#ppt_h"/>
                                          </p:val>
                                        </p:tav>
                                      </p:tavLst>
                                    </p:anim>
                                    <p:animEffect transition="in" filter="fade">
                                      <p:cBhvr>
                                        <p:cTn id="89" dur="500"/>
                                        <p:tgtEl>
                                          <p:spTgt spid="117"/>
                                        </p:tgtEl>
                                      </p:cBhvr>
                                    </p:animEffect>
                                  </p:childTnLst>
                                </p:cTn>
                              </p:par>
                              <p:par>
                                <p:cTn id="90" presetID="2" presetClass="entr" presetSubtype="4" accel="50000" decel="50000" fill="hold" nodeType="with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additive="base">
                                        <p:cTn id="92" dur="500" fill="hold"/>
                                        <p:tgtEl>
                                          <p:spTgt spid="11"/>
                                        </p:tgtEl>
                                        <p:attrNameLst>
                                          <p:attrName>ppt_x</p:attrName>
                                        </p:attrNameLst>
                                      </p:cBhvr>
                                      <p:tavLst>
                                        <p:tav tm="0">
                                          <p:val>
                                            <p:strVal val="#ppt_x"/>
                                          </p:val>
                                        </p:tav>
                                        <p:tav tm="100000">
                                          <p:val>
                                            <p:strVal val="#ppt_x"/>
                                          </p:val>
                                        </p:tav>
                                      </p:tavLst>
                                    </p:anim>
                                    <p:anim calcmode="lin" valueType="num">
                                      <p:cBhvr additive="base">
                                        <p:cTn id="93" dur="500" fill="hold"/>
                                        <p:tgtEl>
                                          <p:spTgt spid="11"/>
                                        </p:tgtEl>
                                        <p:attrNameLst>
                                          <p:attrName>ppt_y</p:attrName>
                                        </p:attrNameLst>
                                      </p:cBhvr>
                                      <p:tavLst>
                                        <p:tav tm="0">
                                          <p:val>
                                            <p:strVal val="1+#ppt_h/2"/>
                                          </p:val>
                                        </p:tav>
                                        <p:tav tm="100000">
                                          <p:val>
                                            <p:strVal val="#ppt_y"/>
                                          </p:val>
                                        </p:tav>
                                      </p:tavLst>
                                    </p:anim>
                                  </p:childTnLst>
                                </p:cTn>
                              </p:par>
                            </p:childTnLst>
                          </p:cTn>
                        </p:par>
                        <p:par>
                          <p:cTn id="94" fill="hold">
                            <p:stCondLst>
                              <p:cond delay="6500"/>
                            </p:stCondLst>
                            <p:childTnLst>
                              <p:par>
                                <p:cTn id="95" presetID="53" presetClass="entr" presetSubtype="16" fill="hold" grpId="0" nodeType="afterEffect">
                                  <p:stCondLst>
                                    <p:cond delay="0"/>
                                  </p:stCondLst>
                                  <p:childTnLst>
                                    <p:set>
                                      <p:cBhvr>
                                        <p:cTn id="96" dur="1" fill="hold">
                                          <p:stCondLst>
                                            <p:cond delay="0"/>
                                          </p:stCondLst>
                                        </p:cTn>
                                        <p:tgtEl>
                                          <p:spTgt spid="134"/>
                                        </p:tgtEl>
                                        <p:attrNameLst>
                                          <p:attrName>style.visibility</p:attrName>
                                        </p:attrNameLst>
                                      </p:cBhvr>
                                      <p:to>
                                        <p:strVal val="visible"/>
                                      </p:to>
                                    </p:set>
                                    <p:anim calcmode="lin" valueType="num">
                                      <p:cBhvr>
                                        <p:cTn id="97" dur="500" fill="hold"/>
                                        <p:tgtEl>
                                          <p:spTgt spid="134"/>
                                        </p:tgtEl>
                                        <p:attrNameLst>
                                          <p:attrName>ppt_w</p:attrName>
                                        </p:attrNameLst>
                                      </p:cBhvr>
                                      <p:tavLst>
                                        <p:tav tm="0">
                                          <p:val>
                                            <p:fltVal val="0"/>
                                          </p:val>
                                        </p:tav>
                                        <p:tav tm="100000">
                                          <p:val>
                                            <p:strVal val="#ppt_w"/>
                                          </p:val>
                                        </p:tav>
                                      </p:tavLst>
                                    </p:anim>
                                    <p:anim calcmode="lin" valueType="num">
                                      <p:cBhvr>
                                        <p:cTn id="98" dur="500" fill="hold"/>
                                        <p:tgtEl>
                                          <p:spTgt spid="134"/>
                                        </p:tgtEl>
                                        <p:attrNameLst>
                                          <p:attrName>ppt_h</p:attrName>
                                        </p:attrNameLst>
                                      </p:cBhvr>
                                      <p:tavLst>
                                        <p:tav tm="0">
                                          <p:val>
                                            <p:fltVal val="0"/>
                                          </p:val>
                                        </p:tav>
                                        <p:tav tm="100000">
                                          <p:val>
                                            <p:strVal val="#ppt_h"/>
                                          </p:val>
                                        </p:tav>
                                      </p:tavLst>
                                    </p:anim>
                                    <p:animEffect transition="in" filter="fade">
                                      <p:cBhvr>
                                        <p:cTn id="99" dur="500"/>
                                        <p:tgtEl>
                                          <p:spTgt spid="134"/>
                                        </p:tgtEl>
                                      </p:cBhvr>
                                    </p:animEffect>
                                  </p:childTnLst>
                                </p:cTn>
                              </p:par>
                              <p:par>
                                <p:cTn id="100" presetID="2" presetClass="entr" presetSubtype="4" accel="50000" decel="50000" fill="hold" nodeType="withEffect">
                                  <p:stCondLst>
                                    <p:cond delay="0"/>
                                  </p:stCondLst>
                                  <p:childTnLst>
                                    <p:set>
                                      <p:cBhvr>
                                        <p:cTn id="101" dur="1" fill="hold">
                                          <p:stCondLst>
                                            <p:cond delay="0"/>
                                          </p:stCondLst>
                                        </p:cTn>
                                        <p:tgtEl>
                                          <p:spTgt spid="12"/>
                                        </p:tgtEl>
                                        <p:attrNameLst>
                                          <p:attrName>style.visibility</p:attrName>
                                        </p:attrNameLst>
                                      </p:cBhvr>
                                      <p:to>
                                        <p:strVal val="visible"/>
                                      </p:to>
                                    </p:set>
                                    <p:anim calcmode="lin" valueType="num">
                                      <p:cBhvr additive="base">
                                        <p:cTn id="102" dur="500" fill="hold"/>
                                        <p:tgtEl>
                                          <p:spTgt spid="12"/>
                                        </p:tgtEl>
                                        <p:attrNameLst>
                                          <p:attrName>ppt_x</p:attrName>
                                        </p:attrNameLst>
                                      </p:cBhvr>
                                      <p:tavLst>
                                        <p:tav tm="0">
                                          <p:val>
                                            <p:strVal val="#ppt_x"/>
                                          </p:val>
                                        </p:tav>
                                        <p:tav tm="100000">
                                          <p:val>
                                            <p:strVal val="#ppt_x"/>
                                          </p:val>
                                        </p:tav>
                                      </p:tavLst>
                                    </p:anim>
                                    <p:anim calcmode="lin" valueType="num">
                                      <p:cBhvr additive="base">
                                        <p:cTn id="103" dur="500" fill="hold"/>
                                        <p:tgtEl>
                                          <p:spTgt spid="12"/>
                                        </p:tgtEl>
                                        <p:attrNameLst>
                                          <p:attrName>ppt_y</p:attrName>
                                        </p:attrNameLst>
                                      </p:cBhvr>
                                      <p:tavLst>
                                        <p:tav tm="0">
                                          <p:val>
                                            <p:strVal val="1+#ppt_h/2"/>
                                          </p:val>
                                        </p:tav>
                                        <p:tav tm="100000">
                                          <p:val>
                                            <p:strVal val="#ppt_y"/>
                                          </p:val>
                                        </p:tav>
                                      </p:tavLst>
                                    </p:anim>
                                  </p:childTnLst>
                                </p:cTn>
                              </p:par>
                            </p:childTnLst>
                          </p:cTn>
                        </p:par>
                        <p:par>
                          <p:cTn id="104" fill="hold">
                            <p:stCondLst>
                              <p:cond delay="7000"/>
                            </p:stCondLst>
                            <p:childTnLst>
                              <p:par>
                                <p:cTn id="105" presetID="53" presetClass="entr" presetSubtype="16" fill="hold" grpId="0" nodeType="afterEffect">
                                  <p:stCondLst>
                                    <p:cond delay="0"/>
                                  </p:stCondLst>
                                  <p:childTnLst>
                                    <p:set>
                                      <p:cBhvr>
                                        <p:cTn id="106" dur="1" fill="hold">
                                          <p:stCondLst>
                                            <p:cond delay="0"/>
                                          </p:stCondLst>
                                        </p:cTn>
                                        <p:tgtEl>
                                          <p:spTgt spid="135"/>
                                        </p:tgtEl>
                                        <p:attrNameLst>
                                          <p:attrName>style.visibility</p:attrName>
                                        </p:attrNameLst>
                                      </p:cBhvr>
                                      <p:to>
                                        <p:strVal val="visible"/>
                                      </p:to>
                                    </p:set>
                                    <p:anim calcmode="lin" valueType="num">
                                      <p:cBhvr>
                                        <p:cTn id="107" dur="500" fill="hold"/>
                                        <p:tgtEl>
                                          <p:spTgt spid="135"/>
                                        </p:tgtEl>
                                        <p:attrNameLst>
                                          <p:attrName>ppt_w</p:attrName>
                                        </p:attrNameLst>
                                      </p:cBhvr>
                                      <p:tavLst>
                                        <p:tav tm="0">
                                          <p:val>
                                            <p:fltVal val="0"/>
                                          </p:val>
                                        </p:tav>
                                        <p:tav tm="100000">
                                          <p:val>
                                            <p:strVal val="#ppt_w"/>
                                          </p:val>
                                        </p:tav>
                                      </p:tavLst>
                                    </p:anim>
                                    <p:anim calcmode="lin" valueType="num">
                                      <p:cBhvr>
                                        <p:cTn id="108" dur="500" fill="hold"/>
                                        <p:tgtEl>
                                          <p:spTgt spid="135"/>
                                        </p:tgtEl>
                                        <p:attrNameLst>
                                          <p:attrName>ppt_h</p:attrName>
                                        </p:attrNameLst>
                                      </p:cBhvr>
                                      <p:tavLst>
                                        <p:tav tm="0">
                                          <p:val>
                                            <p:fltVal val="0"/>
                                          </p:val>
                                        </p:tav>
                                        <p:tav tm="100000">
                                          <p:val>
                                            <p:strVal val="#ppt_h"/>
                                          </p:val>
                                        </p:tav>
                                      </p:tavLst>
                                    </p:anim>
                                    <p:animEffect transition="in" filter="fade">
                                      <p:cBhvr>
                                        <p:cTn id="109" dur="500"/>
                                        <p:tgtEl>
                                          <p:spTgt spid="135"/>
                                        </p:tgtEl>
                                      </p:cBhvr>
                                    </p:animEffect>
                                  </p:childTnLst>
                                </p:cTn>
                              </p:par>
                              <p:par>
                                <p:cTn id="110" presetID="2" presetClass="entr" presetSubtype="4" accel="50000" decel="50000" fill="hold" nodeType="with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additive="base">
                                        <p:cTn id="112" dur="500" fill="hold"/>
                                        <p:tgtEl>
                                          <p:spTgt spid="13"/>
                                        </p:tgtEl>
                                        <p:attrNameLst>
                                          <p:attrName>ppt_x</p:attrName>
                                        </p:attrNameLst>
                                      </p:cBhvr>
                                      <p:tavLst>
                                        <p:tav tm="0">
                                          <p:val>
                                            <p:strVal val="#ppt_x"/>
                                          </p:val>
                                        </p:tav>
                                        <p:tav tm="100000">
                                          <p:val>
                                            <p:strVal val="#ppt_x"/>
                                          </p:val>
                                        </p:tav>
                                      </p:tavLst>
                                    </p:anim>
                                    <p:anim calcmode="lin" valueType="num">
                                      <p:cBhvr additive="base">
                                        <p:cTn id="1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2" grpId="0" animBg="1"/>
      <p:bldP spid="101" grpId="0" animBg="1"/>
      <p:bldP spid="100" grpId="0" animBg="1"/>
      <p:bldP spid="99" grpId="0" animBg="1"/>
      <p:bldP spid="105" grpId="0" animBg="1"/>
      <p:bldP spid="106" grpId="0" animBg="1"/>
      <p:bldP spid="117" grpId="0" animBg="1"/>
      <p:bldP spid="134" grpId="0" animBg="1"/>
      <p:bldP spid="1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48322"/>
            <a:ext cx="12858751"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259"/>
          <p:cNvSpPr>
            <a:spLocks noChangeArrowheads="1"/>
          </p:cNvSpPr>
          <p:nvPr/>
        </p:nvSpPr>
        <p:spPr bwMode="auto">
          <a:xfrm>
            <a:off x="1100784" y="3830982"/>
            <a:ext cx="726795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8000" b="1" spc="600" dirty="0">
                <a:solidFill>
                  <a:schemeClr val="bg1"/>
                </a:solidFill>
                <a:cs typeface="Arial" panose="020B0604020202020204" pitchFamily="34" charset="0"/>
              </a:rPr>
              <a:t>THANK YOU</a:t>
            </a:r>
            <a:endParaRPr lang="zh-CN" altLang="en-US" sz="8000" b="1" spc="600" dirty="0">
              <a:solidFill>
                <a:schemeClr val="bg1"/>
              </a:solidFill>
              <a:cs typeface="Arial" panose="020B0604020202020204" pitchFamily="34" charset="0"/>
            </a:endParaRPr>
          </a:p>
        </p:txBody>
      </p:sp>
      <p:sp>
        <p:nvSpPr>
          <p:cNvPr id="16" name="矩形 259"/>
          <p:cNvSpPr>
            <a:spLocks noChangeArrowheads="1"/>
          </p:cNvSpPr>
          <p:nvPr/>
        </p:nvSpPr>
        <p:spPr bwMode="auto">
          <a:xfrm>
            <a:off x="1100784" y="4995274"/>
            <a:ext cx="72679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en-US" altLang="zh-CN" sz="700" b="1" dirty="0">
                <a:solidFill>
                  <a:schemeClr val="bg1"/>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700" b="1" dirty="0">
              <a:solidFill>
                <a:schemeClr val="bg1"/>
              </a:solidFill>
              <a:cs typeface="Arial" panose="020B0604020202020204" pitchFamily="34" charset="0"/>
            </a:endParaRPr>
          </a:p>
        </p:txBody>
      </p:sp>
      <p:sp>
        <p:nvSpPr>
          <p:cNvPr id="17" name="矩形 259"/>
          <p:cNvSpPr>
            <a:spLocks noChangeArrowheads="1"/>
          </p:cNvSpPr>
          <p:nvPr/>
        </p:nvSpPr>
        <p:spPr bwMode="auto">
          <a:xfrm>
            <a:off x="1100785" y="3647010"/>
            <a:ext cx="6314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a:solidFill>
                  <a:schemeClr val="bg1"/>
                </a:solidFill>
                <a:cs typeface="Arial" panose="020B0604020202020204" pitchFamily="34" charset="0"/>
              </a:rPr>
              <a:t>感谢聆听，批评指导</a:t>
            </a:r>
          </a:p>
        </p:txBody>
      </p:sp>
      <p:sp>
        <p:nvSpPr>
          <p:cNvPr id="18" name="矩形 259"/>
          <p:cNvSpPr>
            <a:spLocks noChangeArrowheads="1"/>
          </p:cNvSpPr>
          <p:nvPr/>
        </p:nvSpPr>
        <p:spPr bwMode="auto">
          <a:xfrm>
            <a:off x="1100785" y="6073176"/>
            <a:ext cx="1791782" cy="232410"/>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050" b="1">
                <a:solidFill>
                  <a:schemeClr val="bg1"/>
                </a:solidFill>
                <a:latin typeface="Arial" panose="020B0604020202020204" pitchFamily="34" charset="0"/>
                <a:cs typeface="Arial" panose="020B0604020202020204" pitchFamily="34" charset="0"/>
                <a:sym typeface="Arial" panose="020B0604020202020204" pitchFamily="34" charset="0"/>
              </a:rPr>
              <a:t>汇报人：</a:t>
            </a:r>
            <a:r>
              <a:rPr lang="en-US" altLang="zh-CN" sz="1050" b="1">
                <a:solidFill>
                  <a:schemeClr val="bg1"/>
                </a:solidFill>
                <a:latin typeface="Arial" panose="020B0604020202020204" pitchFamily="34" charset="0"/>
                <a:cs typeface="Arial" panose="020B0604020202020204" pitchFamily="34" charset="0"/>
                <a:sym typeface="Arial" panose="020B0604020202020204" pitchFamily="34" charset="0"/>
              </a:rPr>
              <a:t>xiazaii</a:t>
            </a:r>
            <a:endParaRPr lang="zh-CN" altLang="en-US" sz="105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9" name="矩形 259"/>
          <p:cNvSpPr>
            <a:spLocks noChangeArrowheads="1"/>
          </p:cNvSpPr>
          <p:nvPr/>
        </p:nvSpPr>
        <p:spPr bwMode="auto">
          <a:xfrm>
            <a:off x="3956382" y="6073176"/>
            <a:ext cx="1911197" cy="241980"/>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050" b="1" dirty="0">
                <a:solidFill>
                  <a:schemeClr val="bg1"/>
                </a:solidFill>
                <a:latin typeface="Arial" panose="020B0604020202020204" pitchFamily="34" charset="0"/>
                <a:cs typeface="Arial" panose="020B0604020202020204" pitchFamily="34" charset="0"/>
                <a:sym typeface="Arial" panose="020B0604020202020204" pitchFamily="34" charset="0"/>
              </a:rPr>
              <a:t>汇报时间：</a:t>
            </a:r>
            <a:r>
              <a:rPr lang="en-US" altLang="zh-CN" sz="1050" b="1" dirty="0">
                <a:solidFill>
                  <a:schemeClr val="bg1"/>
                </a:solidFill>
                <a:latin typeface="Arial" panose="020B0604020202020204" pitchFamily="34" charset="0"/>
                <a:cs typeface="Arial" panose="020B0604020202020204" pitchFamily="34" charset="0"/>
                <a:sym typeface="Arial" panose="020B0604020202020204" pitchFamily="34" charset="0"/>
              </a:rPr>
              <a:t>XX</a:t>
            </a:r>
            <a:r>
              <a:rPr lang="zh-CN" altLang="en-US" sz="1050" b="1" dirty="0">
                <a:solidFill>
                  <a:schemeClr val="bg1"/>
                </a:solidFill>
                <a:latin typeface="Arial" panose="020B0604020202020204" pitchFamily="34" charset="0"/>
                <a:cs typeface="Arial" panose="020B0604020202020204" pitchFamily="34" charset="0"/>
                <a:sym typeface="Arial" panose="020B0604020202020204" pitchFamily="34" charset="0"/>
              </a:rPr>
              <a:t>年 </a:t>
            </a:r>
            <a:r>
              <a:rPr lang="en-US" altLang="zh-CN" sz="1050" b="1" dirty="0">
                <a:solidFill>
                  <a:schemeClr val="bg1"/>
                </a:solidFill>
                <a:latin typeface="Arial" panose="020B0604020202020204" pitchFamily="34" charset="0"/>
                <a:cs typeface="Arial" panose="020B0604020202020204" pitchFamily="34" charset="0"/>
                <a:sym typeface="Arial" panose="020B0604020202020204" pitchFamily="34" charset="0"/>
              </a:rPr>
              <a:t>XX</a:t>
            </a:r>
            <a:r>
              <a:rPr lang="zh-CN" altLang="en-US" sz="1050" b="1" dirty="0">
                <a:solidFill>
                  <a:schemeClr val="bg1"/>
                </a:solidFill>
                <a:latin typeface="Arial" panose="020B0604020202020204" pitchFamily="34" charset="0"/>
                <a:cs typeface="Arial" panose="020B0604020202020204" pitchFamily="34" charset="0"/>
                <a:sym typeface="Arial" panose="020B0604020202020204" pitchFamily="34" charset="0"/>
              </a:rPr>
              <a:t>月</a:t>
            </a:r>
            <a:endParaRPr lang="en-US" altLang="zh-CN" sz="105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pic>
        <p:nvPicPr>
          <p:cNvPr id="2" name="图片 1"/>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2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00783" y="1024037"/>
            <a:ext cx="2448274" cy="244827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7"/>
                                        </p:tgtEl>
                                        <p:attrNameLst>
                                          <p:attrName>ppt_y</p:attrName>
                                        </p:attrNameLst>
                                      </p:cBhvr>
                                      <p:tavLst>
                                        <p:tav tm="0">
                                          <p:val>
                                            <p:strVal val="#ppt_y"/>
                                          </p:val>
                                        </p:tav>
                                        <p:tav tm="100000">
                                          <p:val>
                                            <p:strVal val="#ppt_y"/>
                                          </p:val>
                                        </p:tav>
                                      </p:tavLst>
                                    </p:anim>
                                    <p:anim calcmode="lin" valueType="num">
                                      <p:cBhvr>
                                        <p:cTn id="20"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7"/>
                                        </p:tgtEl>
                                      </p:cBhvr>
                                    </p:animEffect>
                                  </p:childTnLst>
                                </p:cTn>
                              </p:par>
                            </p:childTnLst>
                          </p:cTn>
                        </p:par>
                        <p:par>
                          <p:cTn id="23" fill="hold">
                            <p:stCondLst>
                              <p:cond delay="1899"/>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17"/>
                                        </p:tgtEl>
                                      </p:cBhvr>
                                    </p:animEffect>
                                    <p:animScale>
                                      <p:cBhvr>
                                        <p:cTn id="26" dur="250" autoRev="1" fill="hold"/>
                                        <p:tgtEl>
                                          <p:spTgt spid="17"/>
                                        </p:tgtEl>
                                      </p:cBhvr>
                                      <p:by x="105000" y="105000"/>
                                    </p:animScale>
                                  </p:childTnLst>
                                </p:cTn>
                              </p:par>
                            </p:childTnLst>
                          </p:cTn>
                        </p:par>
                        <p:par>
                          <p:cTn id="27" fill="hold">
                            <p:stCondLst>
                              <p:cond delay="24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5"/>
                                        </p:tgtEl>
                                        <p:attrNameLst>
                                          <p:attrName>ppt_y</p:attrName>
                                        </p:attrNameLst>
                                      </p:cBhvr>
                                      <p:tavLst>
                                        <p:tav tm="0">
                                          <p:val>
                                            <p:strVal val="#ppt_y"/>
                                          </p:val>
                                        </p:tav>
                                        <p:tav tm="100000">
                                          <p:val>
                                            <p:strVal val="#ppt_y"/>
                                          </p:val>
                                        </p:tav>
                                      </p:tavLst>
                                    </p:anim>
                                    <p:anim calcmode="lin" valueType="num">
                                      <p:cBhvr>
                                        <p:cTn id="3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5"/>
                                        </p:tgtEl>
                                      </p:cBhvr>
                                    </p:animEffect>
                                  </p:childTnLst>
                                </p:cTn>
                              </p:par>
                            </p:childTnLst>
                          </p:cTn>
                        </p:par>
                        <p:par>
                          <p:cTn id="35" fill="hold">
                            <p:stCondLst>
                              <p:cond delay="3299"/>
                            </p:stCondLst>
                            <p:childTnLst>
                              <p:par>
                                <p:cTn id="36" presetID="26" presetClass="emph" presetSubtype="0" fill="hold" grpId="1" nodeType="afterEffect">
                                  <p:stCondLst>
                                    <p:cond delay="0"/>
                                  </p:stCondLst>
                                  <p:iterate type="lt">
                                    <p:tmPct val="0"/>
                                  </p:iterate>
                                  <p:childTnLst>
                                    <p:animEffect transition="out" filter="fade">
                                      <p:cBhvr>
                                        <p:cTn id="37" dur="500" tmFilter="0, 0; .2, .5; .8, .5; 1, 0"/>
                                        <p:tgtEl>
                                          <p:spTgt spid="15"/>
                                        </p:tgtEl>
                                      </p:cBhvr>
                                    </p:animEffect>
                                    <p:animScale>
                                      <p:cBhvr>
                                        <p:cTn id="38" dur="250" autoRev="1" fill="hold"/>
                                        <p:tgtEl>
                                          <p:spTgt spid="15"/>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childTnLst>
                                </p:cTn>
                              </p:par>
                            </p:childTnLst>
                          </p:cTn>
                        </p:par>
                        <p:par>
                          <p:cTn id="44" fill="hold">
                            <p:stCondLst>
                              <p:cond delay="1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5" grpId="1"/>
      <p:bldP spid="16" grpId="0"/>
      <p:bldP spid="17" grpId="0"/>
      <p:bldP spid="17" grpId="1"/>
      <p:bldP spid="18" grpId="0" bldLvl="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353" y="3025603"/>
            <a:ext cx="6192039" cy="162011"/>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4845199" y="3421633"/>
            <a:ext cx="3744416" cy="738664"/>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年度工作概述</a:t>
            </a:r>
          </a:p>
        </p:txBody>
      </p:sp>
      <p:sp>
        <p:nvSpPr>
          <p:cNvPr id="9" name="TextBox 11"/>
          <p:cNvSpPr txBox="1"/>
          <p:nvPr/>
        </p:nvSpPr>
        <p:spPr>
          <a:xfrm>
            <a:off x="4739063" y="428078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2"/>
                </a:solidFill>
                <a:latin typeface="微软雅黑" panose="020B0503020204020204" pitchFamily="34" charset="-122"/>
                <a:ea typeface="微软雅黑" panose="020B0503020204020204" pitchFamily="34" charset="-122"/>
                <a:cs typeface="+mn-ea"/>
                <a:sym typeface="+mn-lt"/>
              </a:rPr>
              <a:t>添加相关标题文字</a:t>
            </a:r>
            <a:endParaRPr lang="en-US" altLang="zh-CN" sz="1400" dirty="0">
              <a:solidFill>
                <a:schemeClr val="accent2"/>
              </a:solidFill>
              <a:latin typeface="微软雅黑" panose="020B0503020204020204" pitchFamily="34" charset="-122"/>
              <a:ea typeface="微软雅黑" panose="020B0503020204020204" pitchFamily="34" charset="-122"/>
            </a:endParaRPr>
          </a:p>
        </p:txBody>
      </p:sp>
      <p:sp>
        <p:nvSpPr>
          <p:cNvPr id="10" name="TextBox 11"/>
          <p:cNvSpPr txBox="1"/>
          <p:nvPr/>
        </p:nvSpPr>
        <p:spPr>
          <a:xfrm>
            <a:off x="6718356" y="428078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2"/>
                </a:solidFill>
                <a:latin typeface="微软雅黑" panose="020B0503020204020204" pitchFamily="34" charset="-122"/>
                <a:ea typeface="微软雅黑" panose="020B0503020204020204" pitchFamily="34" charset="-122"/>
                <a:cs typeface="+mn-ea"/>
                <a:sym typeface="+mn-lt"/>
              </a:rPr>
              <a:t>添加相关标题文字</a:t>
            </a:r>
            <a:endParaRPr lang="en-US" altLang="zh-CN" sz="1400" dirty="0">
              <a:solidFill>
                <a:schemeClr val="accent2"/>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4739063" y="464886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2"/>
                </a:solidFill>
                <a:latin typeface="微软雅黑" panose="020B0503020204020204" pitchFamily="34" charset="-122"/>
                <a:ea typeface="微软雅黑" panose="020B0503020204020204" pitchFamily="34" charset="-122"/>
                <a:cs typeface="+mn-ea"/>
                <a:sym typeface="+mn-lt"/>
              </a:rPr>
              <a:t>添加相关标题文字</a:t>
            </a:r>
            <a:endParaRPr lang="en-US" altLang="zh-CN" sz="1400" dirty="0">
              <a:solidFill>
                <a:schemeClr val="accent2"/>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718356" y="464886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2"/>
                </a:solidFill>
                <a:latin typeface="微软雅黑" panose="020B0503020204020204" pitchFamily="34" charset="-122"/>
                <a:ea typeface="微软雅黑" panose="020B0503020204020204" pitchFamily="34" charset="-122"/>
                <a:cs typeface="+mn-ea"/>
                <a:sym typeface="+mn-lt"/>
              </a:rPr>
              <a:t>添加相关标题文字</a:t>
            </a:r>
            <a:endParaRPr lang="en-US" altLang="zh-CN" sz="1400"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strVal val="4*#ppt_w"/>
                                          </p:val>
                                        </p:tav>
                                        <p:tav tm="100000">
                                          <p:val>
                                            <p:strVal val="#ppt_w"/>
                                          </p:val>
                                        </p:tav>
                                      </p:tavLst>
                                    </p:anim>
                                    <p:anim calcmode="lin" valueType="num">
                                      <p:cBhvr>
                                        <p:cTn id="14" dur="500" fill="hold"/>
                                        <p:tgtEl>
                                          <p:spTgt spid="8"/>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1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ppt_x</p:attrName>
                                        </p:attrNameLst>
                                      </p:cBhvr>
                                      <p:tavLst>
                                        <p:tav tm="0">
                                          <p:val>
                                            <p:strVal val="#ppt_x-#ppt_w*1.125000"/>
                                          </p:val>
                                        </p:tav>
                                        <p:tav tm="100000">
                                          <p:val>
                                            <p:strVal val="#ppt_x"/>
                                          </p:val>
                                        </p:tav>
                                      </p:tavLst>
                                    </p:anim>
                                    <p:animEffect transition="in" filter="wipe(right)">
                                      <p:cBhvr>
                                        <p:cTn id="24" dur="500"/>
                                        <p:tgtEl>
                                          <p:spTgt spid="10"/>
                                        </p:tgtEl>
                                      </p:cBhvr>
                                    </p:animEffect>
                                  </p:childTnLst>
                                </p:cTn>
                              </p:par>
                            </p:childTnLst>
                          </p:cTn>
                        </p:par>
                        <p:par>
                          <p:cTn id="25" fill="hold">
                            <p:stCondLst>
                              <p:cond delay="1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2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752319"/>
            <a:ext cx="7941543" cy="442080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6800079" y="2029182"/>
            <a:ext cx="5245872" cy="1462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8085559" y="4345990"/>
            <a:ext cx="3960391" cy="4987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2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Content Placeholder 2"/>
          <p:cNvSpPr txBox="1"/>
          <p:nvPr/>
        </p:nvSpPr>
        <p:spPr>
          <a:xfrm>
            <a:off x="8085559" y="4898321"/>
            <a:ext cx="3960391" cy="11079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Content Placeholder 2"/>
          <p:cNvSpPr txBox="1"/>
          <p:nvPr/>
        </p:nvSpPr>
        <p:spPr>
          <a:xfrm>
            <a:off x="7149455" y="2206226"/>
            <a:ext cx="4608512" cy="92333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3"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1165328" y="46610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37"/>
          <p:cNvGrpSpPr/>
          <p:nvPr/>
        </p:nvGrpSpPr>
        <p:grpSpPr>
          <a:xfrm>
            <a:off x="1502228" y="2303735"/>
            <a:ext cx="301358" cy="2317121"/>
            <a:chOff x="1074408" y="1485901"/>
            <a:chExt cx="214311" cy="1647821"/>
          </a:xfrm>
        </p:grpSpPr>
        <p:cxnSp>
          <p:nvCxnSpPr>
            <p:cNvPr id="91"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38"/>
          <p:cNvGrpSpPr/>
          <p:nvPr/>
        </p:nvGrpSpPr>
        <p:grpSpPr>
          <a:xfrm>
            <a:off x="2035839" y="2303735"/>
            <a:ext cx="301358" cy="2317121"/>
            <a:chOff x="1447800" y="1485901"/>
            <a:chExt cx="214311" cy="1647821"/>
          </a:xfrm>
        </p:grpSpPr>
        <p:cxnSp>
          <p:nvCxnSpPr>
            <p:cNvPr id="98"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39"/>
          <p:cNvGrpSpPr/>
          <p:nvPr/>
        </p:nvGrpSpPr>
        <p:grpSpPr>
          <a:xfrm>
            <a:off x="2569451" y="2303735"/>
            <a:ext cx="301358" cy="2317121"/>
            <a:chOff x="1828800" y="1485901"/>
            <a:chExt cx="214311" cy="1647821"/>
          </a:xfrm>
        </p:grpSpPr>
        <p:cxnSp>
          <p:nvCxnSpPr>
            <p:cNvPr id="10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0"/>
          <p:cNvGrpSpPr/>
          <p:nvPr/>
        </p:nvGrpSpPr>
        <p:grpSpPr>
          <a:xfrm>
            <a:off x="3103063" y="2303735"/>
            <a:ext cx="301358" cy="2317121"/>
            <a:chOff x="2209800" y="1485901"/>
            <a:chExt cx="214311" cy="1647821"/>
          </a:xfrm>
        </p:grpSpPr>
        <p:cxnSp>
          <p:nvCxnSpPr>
            <p:cNvPr id="108"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141"/>
          <p:cNvGrpSpPr/>
          <p:nvPr/>
        </p:nvGrpSpPr>
        <p:grpSpPr>
          <a:xfrm>
            <a:off x="3636674" y="2303735"/>
            <a:ext cx="301358" cy="2317121"/>
            <a:chOff x="2667000" y="1485901"/>
            <a:chExt cx="214311" cy="1647821"/>
          </a:xfrm>
        </p:grpSpPr>
        <p:cxnSp>
          <p:nvCxnSpPr>
            <p:cNvPr id="128"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42"/>
          <p:cNvGrpSpPr/>
          <p:nvPr/>
        </p:nvGrpSpPr>
        <p:grpSpPr>
          <a:xfrm>
            <a:off x="4170289" y="2303735"/>
            <a:ext cx="301358" cy="2317121"/>
            <a:chOff x="2971800" y="1485901"/>
            <a:chExt cx="214311" cy="1647821"/>
          </a:xfrm>
        </p:grpSpPr>
        <p:cxnSp>
          <p:nvCxnSpPr>
            <p:cNvPr id="136"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4" name="Rectangle 143"/>
          <p:cNvSpPr/>
          <p:nvPr/>
        </p:nvSpPr>
        <p:spPr>
          <a:xfrm>
            <a:off x="1532831"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145" name="Rectangle 144"/>
          <p:cNvSpPr/>
          <p:nvPr/>
        </p:nvSpPr>
        <p:spPr>
          <a:xfrm>
            <a:off x="2071102"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146" name="Rectangle 145"/>
          <p:cNvSpPr/>
          <p:nvPr/>
        </p:nvSpPr>
        <p:spPr>
          <a:xfrm>
            <a:off x="2609373"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147" name="Rectangle 146"/>
          <p:cNvSpPr/>
          <p:nvPr/>
        </p:nvSpPr>
        <p:spPr>
          <a:xfrm>
            <a:off x="3147644"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148" name="Rectangle 147"/>
          <p:cNvSpPr/>
          <p:nvPr/>
        </p:nvSpPr>
        <p:spPr>
          <a:xfrm>
            <a:off x="3685915"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149" name="Rectangle 148"/>
          <p:cNvSpPr/>
          <p:nvPr/>
        </p:nvSpPr>
        <p:spPr>
          <a:xfrm>
            <a:off x="4224186"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nvGrpSpPr>
          <p:cNvPr id="10" name="Group 149"/>
          <p:cNvGrpSpPr/>
          <p:nvPr/>
        </p:nvGrpSpPr>
        <p:grpSpPr>
          <a:xfrm>
            <a:off x="6389434" y="2305418"/>
            <a:ext cx="2090836" cy="701095"/>
            <a:chOff x="4597686" y="3155872"/>
            <a:chExt cx="1583966" cy="498584"/>
          </a:xfrm>
        </p:grpSpPr>
        <p:sp>
          <p:nvSpPr>
            <p:cNvPr id="151" name="TextBox 150"/>
            <p:cNvSpPr txBox="1"/>
            <p:nvPr/>
          </p:nvSpPr>
          <p:spPr>
            <a:xfrm>
              <a:off x="4597686"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TextBox 151"/>
            <p:cNvSpPr txBox="1"/>
            <p:nvPr/>
          </p:nvSpPr>
          <p:spPr>
            <a:xfrm>
              <a:off x="4597686" y="3348942"/>
              <a:ext cx="1583966" cy="305514"/>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52"/>
          <p:cNvGrpSpPr/>
          <p:nvPr/>
        </p:nvGrpSpPr>
        <p:grpSpPr>
          <a:xfrm>
            <a:off x="9386634" y="2305418"/>
            <a:ext cx="2036110" cy="701095"/>
            <a:chOff x="6978976" y="3155872"/>
            <a:chExt cx="1542507" cy="498584"/>
          </a:xfrm>
        </p:grpSpPr>
        <p:sp>
          <p:nvSpPr>
            <p:cNvPr id="154" name="TextBox 153"/>
            <p:cNvSpPr txBox="1"/>
            <p:nvPr/>
          </p:nvSpPr>
          <p:spPr>
            <a:xfrm>
              <a:off x="6978977"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TextBox 154"/>
            <p:cNvSpPr txBox="1"/>
            <p:nvPr/>
          </p:nvSpPr>
          <p:spPr>
            <a:xfrm>
              <a:off x="6978976" y="3348942"/>
              <a:ext cx="1542507" cy="305514"/>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55"/>
          <p:cNvGrpSpPr/>
          <p:nvPr/>
        </p:nvGrpSpPr>
        <p:grpSpPr>
          <a:xfrm>
            <a:off x="6389434" y="3213449"/>
            <a:ext cx="2036110" cy="701095"/>
            <a:chOff x="4597685" y="3914331"/>
            <a:chExt cx="1542507" cy="498583"/>
          </a:xfrm>
        </p:grpSpPr>
        <p:sp>
          <p:nvSpPr>
            <p:cNvPr id="157" name="TextBox 156"/>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TextBox 157"/>
            <p:cNvSpPr txBox="1"/>
            <p:nvPr/>
          </p:nvSpPr>
          <p:spPr>
            <a:xfrm>
              <a:off x="4597685"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58"/>
          <p:cNvGrpSpPr/>
          <p:nvPr/>
        </p:nvGrpSpPr>
        <p:grpSpPr>
          <a:xfrm>
            <a:off x="9386634" y="3213449"/>
            <a:ext cx="2036110" cy="701095"/>
            <a:chOff x="6978976" y="3914331"/>
            <a:chExt cx="1542507" cy="498583"/>
          </a:xfrm>
        </p:grpSpPr>
        <p:sp>
          <p:nvSpPr>
            <p:cNvPr id="160" name="TextBox 159"/>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160"/>
            <p:cNvSpPr txBox="1"/>
            <p:nvPr/>
          </p:nvSpPr>
          <p:spPr>
            <a:xfrm>
              <a:off x="6978976"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grpSp>
      <p:grpSp>
        <p:nvGrpSpPr>
          <p:cNvPr id="14" name="Group 161"/>
          <p:cNvGrpSpPr/>
          <p:nvPr/>
        </p:nvGrpSpPr>
        <p:grpSpPr>
          <a:xfrm>
            <a:off x="6389434" y="4239172"/>
            <a:ext cx="2036110" cy="701095"/>
            <a:chOff x="4597685" y="3914331"/>
            <a:chExt cx="1542507" cy="498583"/>
          </a:xfrm>
        </p:grpSpPr>
        <p:sp>
          <p:nvSpPr>
            <p:cNvPr id="163" name="TextBox 162"/>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163"/>
            <p:cNvSpPr txBox="1"/>
            <p:nvPr/>
          </p:nvSpPr>
          <p:spPr>
            <a:xfrm>
              <a:off x="4597685"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64"/>
          <p:cNvGrpSpPr/>
          <p:nvPr/>
        </p:nvGrpSpPr>
        <p:grpSpPr>
          <a:xfrm>
            <a:off x="9386634" y="4239172"/>
            <a:ext cx="2036110" cy="701095"/>
            <a:chOff x="6978976" y="3914331"/>
            <a:chExt cx="1542507" cy="498583"/>
          </a:xfrm>
        </p:grpSpPr>
        <p:sp>
          <p:nvSpPr>
            <p:cNvPr id="166" name="TextBox 165"/>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166"/>
            <p:cNvSpPr txBox="1"/>
            <p:nvPr/>
          </p:nvSpPr>
          <p:spPr>
            <a:xfrm>
              <a:off x="6978976"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grpSp>
      <p:grpSp>
        <p:nvGrpSpPr>
          <p:cNvPr id="16" name="Group 167"/>
          <p:cNvGrpSpPr/>
          <p:nvPr/>
        </p:nvGrpSpPr>
        <p:grpSpPr>
          <a:xfrm>
            <a:off x="8674821" y="4215707"/>
            <a:ext cx="659525" cy="640643"/>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70"/>
          <p:cNvGrpSpPr/>
          <p:nvPr/>
        </p:nvGrpSpPr>
        <p:grpSpPr>
          <a:xfrm>
            <a:off x="5648471" y="2277304"/>
            <a:ext cx="659525" cy="640643"/>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3"/>
          <p:cNvGrpSpPr/>
          <p:nvPr/>
        </p:nvGrpSpPr>
        <p:grpSpPr>
          <a:xfrm>
            <a:off x="5648471" y="4215707"/>
            <a:ext cx="659525" cy="640643"/>
            <a:chOff x="3428938" y="4190009"/>
            <a:chExt cx="469021" cy="455593"/>
          </a:xfrm>
        </p:grpSpPr>
        <p:sp>
          <p:nvSpPr>
            <p:cNvPr id="175" name="Oval 174"/>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76"/>
          <p:cNvGrpSpPr/>
          <p:nvPr/>
        </p:nvGrpSpPr>
        <p:grpSpPr>
          <a:xfrm>
            <a:off x="5648471" y="3229350"/>
            <a:ext cx="659525" cy="640643"/>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79"/>
          <p:cNvGrpSpPr/>
          <p:nvPr/>
        </p:nvGrpSpPr>
        <p:grpSpPr>
          <a:xfrm>
            <a:off x="8674821" y="3229350"/>
            <a:ext cx="659525" cy="640643"/>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82"/>
          <p:cNvGrpSpPr/>
          <p:nvPr/>
        </p:nvGrpSpPr>
        <p:grpSpPr>
          <a:xfrm>
            <a:off x="8674821" y="2277304"/>
            <a:ext cx="659525" cy="640643"/>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8" name="Footer Text"/>
          <p:cNvSpPr txBox="1"/>
          <p:nvPr/>
        </p:nvSpPr>
        <p:spPr>
          <a:xfrm>
            <a:off x="973504" y="5643811"/>
            <a:ext cx="10911745" cy="135037"/>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5"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downRight)">
                                      <p:cBhvr>
                                        <p:cTn id="7" dur="500"/>
                                        <p:tgtEl>
                                          <p:spTgt spid="9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1000"/>
                                        <p:tgtEl>
                                          <p:spTgt spid="146"/>
                                        </p:tgtEl>
                                      </p:cBhvr>
                                    </p:animEffect>
                                  </p:childTnLst>
                                </p:cTn>
                              </p:par>
                            </p:childTnLst>
                          </p:cTn>
                        </p:par>
                        <p:par>
                          <p:cTn id="29" fill="hold">
                            <p:stCondLst>
                              <p:cond delay="2000"/>
                            </p:stCondLst>
                            <p:childTnLst>
                              <p:par>
                                <p:cTn id="30" presetID="1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000"/>
                                        <p:tgtEl>
                                          <p:spTgt spid="147"/>
                                        </p:tgtEl>
                                      </p:cBhvr>
                                    </p:animEffect>
                                  </p:childTnLst>
                                </p:cTn>
                              </p:par>
                            </p:childTnLst>
                          </p:cTn>
                        </p:par>
                        <p:par>
                          <p:cTn id="36" fill="hold">
                            <p:stCondLst>
                              <p:cond delay="250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1000"/>
                                        <p:tgtEl>
                                          <p:spTgt spid="148"/>
                                        </p:tgtEl>
                                      </p:cBhvr>
                                    </p:animEffect>
                                  </p:childTnLst>
                                </p:cTn>
                              </p:par>
                            </p:childTnLst>
                          </p:cTn>
                        </p:par>
                        <p:par>
                          <p:cTn id="43" fill="hold">
                            <p:stCondLst>
                              <p:cond delay="3000"/>
                            </p:stCondLst>
                            <p:childTnLst>
                              <p:par>
                                <p:cTn id="44" presetID="1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lide(fromBottom)">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53" presetClass="entr" presetSubtype="16"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53" presetClass="entr" presetSubtype="16"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2" presetClass="entr" presetSubtype="4" accel="50000" decel="5000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par>
                          <p:cTn id="90" fill="hold">
                            <p:stCondLst>
                              <p:cond delay="5500"/>
                            </p:stCondLst>
                            <p:childTnLst>
                              <p:par>
                                <p:cTn id="91" presetID="53" presetClass="entr" presetSubtype="16"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par>
                                <p:cTn id="96" presetID="2" presetClass="entr" presetSubtype="4" accel="50000" decel="5000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53" presetClass="entr" presetSubtype="16"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500" fill="hold"/>
                                        <p:tgtEl>
                                          <p:spTgt spid="15"/>
                                        </p:tgtEl>
                                        <p:attrNameLst>
                                          <p:attrName>ppt_x</p:attrName>
                                        </p:attrNameLst>
                                      </p:cBhvr>
                                      <p:tavLst>
                                        <p:tav tm="0">
                                          <p:val>
                                            <p:strVal val="#ppt_x"/>
                                          </p:val>
                                        </p:tav>
                                        <p:tav tm="100000">
                                          <p:val>
                                            <p:strVal val="#ppt_x"/>
                                          </p:val>
                                        </p:tav>
                                      </p:tavLst>
                                    </p:anim>
                                    <p:anim calcmode="lin" valueType="num">
                                      <p:cBhvr additive="base">
                                        <p:cTn id="109" dur="500" fill="hold"/>
                                        <p:tgtEl>
                                          <p:spTgt spid="15"/>
                                        </p:tgtEl>
                                        <p:attrNameLst>
                                          <p:attrName>ppt_y</p:attrName>
                                        </p:attrNameLst>
                                      </p:cBhvr>
                                      <p:tavLst>
                                        <p:tav tm="0">
                                          <p:val>
                                            <p:strVal val="1+#ppt_h/2"/>
                                          </p:val>
                                        </p:tav>
                                        <p:tav tm="100000">
                                          <p:val>
                                            <p:strVal val="#ppt_y"/>
                                          </p:val>
                                        </p:tav>
                                      </p:tavLst>
                                    </p:anim>
                                  </p:childTnLst>
                                </p:cTn>
                              </p:par>
                            </p:childTnLst>
                          </p:cTn>
                        </p:par>
                        <p:par>
                          <p:cTn id="110" fill="hold">
                            <p:stCondLst>
                              <p:cond delay="6500"/>
                            </p:stCondLst>
                            <p:childTnLst>
                              <p:par>
                                <p:cTn id="111" presetID="13" presetClass="entr" presetSubtype="16" fill="hold" nodeType="after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plus(in)">
                                      <p:cBhvr>
                                        <p:cTn id="113" dur="500"/>
                                        <p:tgtEl>
                                          <p:spTgt spid="6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44" grpId="0"/>
      <p:bldP spid="145" grpId="0"/>
      <p:bldP spid="146" grpId="0"/>
      <p:bldP spid="147" grpId="0"/>
      <p:bldP spid="148" grpId="0"/>
      <p:bldP spid="149"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5408617" y="1765611"/>
            <a:ext cx="489569" cy="5466842"/>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Group 33"/>
          <p:cNvGrpSpPr/>
          <p:nvPr/>
        </p:nvGrpSpPr>
        <p:grpSpPr>
          <a:xfrm>
            <a:off x="5408619" y="2379507"/>
            <a:ext cx="3451700" cy="543268"/>
            <a:chOff x="5128064" y="2256183"/>
            <a:chExt cx="3273083" cy="515155"/>
          </a:xfrm>
        </p:grpSpPr>
        <p:sp>
          <p:nvSpPr>
            <p:cNvPr id="4" name="Pentagon 3"/>
            <p:cNvSpPr/>
            <p:nvPr/>
          </p:nvSpPr>
          <p:spPr>
            <a:xfrm>
              <a:off x="5128064" y="2256184"/>
              <a:ext cx="3273083" cy="5151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8"/>
            <p:cNvSpPr/>
            <p:nvPr/>
          </p:nvSpPr>
          <p:spPr>
            <a:xfrm>
              <a:off x="5128064" y="2256183"/>
              <a:ext cx="464234" cy="5151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34"/>
          <p:cNvGrpSpPr/>
          <p:nvPr/>
        </p:nvGrpSpPr>
        <p:grpSpPr>
          <a:xfrm>
            <a:off x="5408619" y="3264225"/>
            <a:ext cx="3451700" cy="543268"/>
            <a:chOff x="5128064" y="3095119"/>
            <a:chExt cx="3273083" cy="515155"/>
          </a:xfrm>
        </p:grpSpPr>
        <p:sp>
          <p:nvSpPr>
            <p:cNvPr id="6" name="Pentagon 5"/>
            <p:cNvSpPr/>
            <p:nvPr/>
          </p:nvSpPr>
          <p:spPr>
            <a:xfrm>
              <a:off x="5128064" y="3095119"/>
              <a:ext cx="3273083" cy="51515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p:nvPr/>
          </p:nvSpPr>
          <p:spPr>
            <a:xfrm>
              <a:off x="5128064" y="3095119"/>
              <a:ext cx="464234" cy="5151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5408619" y="4148941"/>
            <a:ext cx="3451700" cy="543268"/>
            <a:chOff x="5128064" y="3934054"/>
            <a:chExt cx="3273083" cy="515155"/>
          </a:xfrm>
        </p:grpSpPr>
        <p:sp>
          <p:nvSpPr>
            <p:cNvPr id="7" name="Pentagon 6"/>
            <p:cNvSpPr/>
            <p:nvPr/>
          </p:nvSpPr>
          <p:spPr>
            <a:xfrm>
              <a:off x="5128064" y="3934054"/>
              <a:ext cx="3273083" cy="51515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p:nvPr/>
          </p:nvSpPr>
          <p:spPr>
            <a:xfrm>
              <a:off x="5128064" y="3934054"/>
              <a:ext cx="464234" cy="5151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5408618" y="5033658"/>
            <a:ext cx="3451701" cy="543269"/>
            <a:chOff x="5128064" y="4772988"/>
            <a:chExt cx="3273084" cy="515156"/>
          </a:xfrm>
        </p:grpSpPr>
        <p:sp>
          <p:nvSpPr>
            <p:cNvPr id="8" name="Pentagon 7"/>
            <p:cNvSpPr/>
            <p:nvPr/>
          </p:nvSpPr>
          <p:spPr>
            <a:xfrm>
              <a:off x="5128065" y="4772990"/>
              <a:ext cx="3273083" cy="51515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p:nvPr/>
          </p:nvSpPr>
          <p:spPr>
            <a:xfrm>
              <a:off x="5128064" y="4772988"/>
              <a:ext cx="464234" cy="51515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9057322" y="2233528"/>
            <a:ext cx="2541032" cy="870320"/>
            <a:chOff x="8451509" y="2034687"/>
            <a:chExt cx="3254568" cy="825279"/>
          </a:xfrm>
        </p:grpSpPr>
        <p:sp>
          <p:nvSpPr>
            <p:cNvPr id="13" name="TextBox 12"/>
            <p:cNvSpPr txBox="1"/>
            <p:nvPr/>
          </p:nvSpPr>
          <p:spPr>
            <a:xfrm>
              <a:off x="8451509" y="2034687"/>
              <a:ext cx="1846179" cy="311548"/>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p:nvPr/>
          </p:nvSpPr>
          <p:spPr>
            <a:xfrm>
              <a:off x="8508022" y="2365039"/>
              <a:ext cx="3198055" cy="494927"/>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9057322" y="3118243"/>
            <a:ext cx="2496908" cy="870320"/>
            <a:chOff x="8508022" y="2034687"/>
            <a:chExt cx="3198055" cy="825279"/>
          </a:xfrm>
        </p:grpSpPr>
        <p:sp>
          <p:nvSpPr>
            <p:cNvPr id="17" name="TextBox 16"/>
            <p:cNvSpPr txBox="1"/>
            <p:nvPr/>
          </p:nvSpPr>
          <p:spPr>
            <a:xfrm>
              <a:off x="8514715" y="2034687"/>
              <a:ext cx="1846180" cy="311548"/>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p:nvPr/>
          </p:nvSpPr>
          <p:spPr>
            <a:xfrm>
              <a:off x="8508022" y="2365039"/>
              <a:ext cx="3198055" cy="494927"/>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9057322" y="4887675"/>
            <a:ext cx="2496909" cy="870319"/>
            <a:chOff x="8508022" y="2034687"/>
            <a:chExt cx="3198055" cy="825280"/>
          </a:xfrm>
        </p:grpSpPr>
        <p:sp>
          <p:nvSpPr>
            <p:cNvPr id="20" name="TextBox 19"/>
            <p:cNvSpPr txBox="1"/>
            <p:nvPr/>
          </p:nvSpPr>
          <p:spPr>
            <a:xfrm>
              <a:off x="8514343" y="2034687"/>
              <a:ext cx="1846179"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8508022" y="2365039"/>
              <a:ext cx="3198055" cy="49492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9057322" y="4002958"/>
            <a:ext cx="2522171" cy="870320"/>
            <a:chOff x="8475665" y="2034687"/>
            <a:chExt cx="3230412" cy="825279"/>
          </a:xfrm>
        </p:grpSpPr>
        <p:sp>
          <p:nvSpPr>
            <p:cNvPr id="23" name="TextBox 22"/>
            <p:cNvSpPr txBox="1"/>
            <p:nvPr/>
          </p:nvSpPr>
          <p:spPr>
            <a:xfrm>
              <a:off x="8475665" y="2034687"/>
              <a:ext cx="1909828" cy="311548"/>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8508022" y="2365039"/>
              <a:ext cx="3198055" cy="494927"/>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1341397" y="2379505"/>
            <a:ext cx="4064898" cy="3197420"/>
            <a:chOff x="689317" y="2256183"/>
            <a:chExt cx="3854548" cy="3031960"/>
          </a:xfrm>
        </p:grpSpPr>
        <p:sp>
          <p:nvSpPr>
            <p:cNvPr id="28" name="Rectangle 27"/>
            <p:cNvSpPr/>
            <p:nvPr/>
          </p:nvSpPr>
          <p:spPr>
            <a:xfrm>
              <a:off x="689317" y="2256183"/>
              <a:ext cx="3854548" cy="30319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1103992" y="2777120"/>
              <a:ext cx="1455026" cy="311549"/>
            </a:xfrm>
            <a:prstGeom prst="rect">
              <a:avLst/>
            </a:prstGeom>
            <a:noFill/>
          </p:spPr>
          <p:txBody>
            <a:bodyPr wrap="squar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1129140" y="3077845"/>
              <a:ext cx="3004396" cy="35569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0"/>
            <p:cNvSpPr/>
            <p:nvPr/>
          </p:nvSpPr>
          <p:spPr>
            <a:xfrm>
              <a:off x="1129140" y="4123237"/>
              <a:ext cx="3004396" cy="355692"/>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anim calcmode="lin" valueType="num">
                                      <p:cBhvr>
                                        <p:cTn id="44" dur="1000" fill="hold"/>
                                        <p:tgtEl>
                                          <p:spTgt spid="38"/>
                                        </p:tgtEl>
                                        <p:attrNameLst>
                                          <p:attrName>ppt_x</p:attrName>
                                        </p:attrNameLst>
                                      </p:cBhvr>
                                      <p:tavLst>
                                        <p:tav tm="0">
                                          <p:val>
                                            <p:strVal val="#ppt_x"/>
                                          </p:val>
                                        </p:tav>
                                        <p:tav tm="100000">
                                          <p:val>
                                            <p:strVal val="#ppt_x"/>
                                          </p:val>
                                        </p:tav>
                                      </p:tavLst>
                                    </p:anim>
                                    <p:anim calcmode="lin" valueType="num">
                                      <p:cBhvr>
                                        <p:cTn id="4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Freeform 5"/>
          <p:cNvSpPr/>
          <p:nvPr/>
        </p:nvSpPr>
        <p:spPr bwMode="auto">
          <a:xfrm>
            <a:off x="4427562" y="3600493"/>
            <a:ext cx="2201649" cy="659741"/>
          </a:xfrm>
          <a:custGeom>
            <a:avLst/>
            <a:gdLst/>
            <a:ahLst/>
            <a:cxnLst>
              <a:cxn ang="0">
                <a:pos x="1168" y="350"/>
              </a:cxn>
              <a:cxn ang="0">
                <a:pos x="172" y="350"/>
              </a:cxn>
              <a:cxn ang="0">
                <a:pos x="0" y="0"/>
              </a:cxn>
              <a:cxn ang="0">
                <a:pos x="936" y="0"/>
              </a:cxn>
              <a:cxn ang="0">
                <a:pos x="1168" y="0"/>
              </a:cxn>
              <a:cxn ang="0">
                <a:pos x="1168" y="350"/>
              </a:cxn>
            </a:cxnLst>
            <a:rect l="0" t="0" r="r" b="b"/>
            <a:pathLst>
              <a:path w="1168" h="350">
                <a:moveTo>
                  <a:pt x="1168" y="350"/>
                </a:moveTo>
                <a:lnTo>
                  <a:pt x="172" y="350"/>
                </a:lnTo>
                <a:lnTo>
                  <a:pt x="0" y="0"/>
                </a:lnTo>
                <a:lnTo>
                  <a:pt x="936" y="0"/>
                </a:lnTo>
                <a:lnTo>
                  <a:pt x="1168" y="0"/>
                </a:lnTo>
                <a:lnTo>
                  <a:pt x="1168" y="350"/>
                </a:lnTo>
                <a:close/>
              </a:path>
            </a:pathLst>
          </a:custGeom>
          <a:gradFill>
            <a:gsLst>
              <a:gs pos="0">
                <a:schemeClr val="accent3">
                  <a:lumMod val="75000"/>
                </a:schemeClr>
              </a:gs>
              <a:gs pos="50000">
                <a:schemeClr val="accent3"/>
              </a:gs>
            </a:gsLst>
            <a:lin ang="0" scaled="0"/>
          </a:gra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1030" name="Freeform 6"/>
          <p:cNvSpPr/>
          <p:nvPr/>
        </p:nvSpPr>
        <p:spPr bwMode="auto">
          <a:xfrm>
            <a:off x="4099578" y="2933212"/>
            <a:ext cx="2092320" cy="667281"/>
          </a:xfrm>
          <a:custGeom>
            <a:avLst/>
            <a:gdLst/>
            <a:ahLst/>
            <a:cxnLst>
              <a:cxn ang="0">
                <a:pos x="174" y="354"/>
              </a:cxn>
              <a:cxn ang="0">
                <a:pos x="0" y="0"/>
              </a:cxn>
              <a:cxn ang="0">
                <a:pos x="818" y="0"/>
              </a:cxn>
              <a:cxn ang="0">
                <a:pos x="1110" y="0"/>
              </a:cxn>
              <a:cxn ang="0">
                <a:pos x="1110" y="354"/>
              </a:cxn>
              <a:cxn ang="0">
                <a:pos x="174" y="354"/>
              </a:cxn>
            </a:cxnLst>
            <a:rect l="0" t="0" r="r" b="b"/>
            <a:pathLst>
              <a:path w="1110" h="354">
                <a:moveTo>
                  <a:pt x="174" y="354"/>
                </a:moveTo>
                <a:lnTo>
                  <a:pt x="0" y="0"/>
                </a:lnTo>
                <a:lnTo>
                  <a:pt x="818" y="0"/>
                </a:lnTo>
                <a:lnTo>
                  <a:pt x="1110" y="0"/>
                </a:lnTo>
                <a:lnTo>
                  <a:pt x="1110" y="354"/>
                </a:lnTo>
                <a:lnTo>
                  <a:pt x="174" y="354"/>
                </a:lnTo>
                <a:close/>
              </a:path>
            </a:pathLst>
          </a:custGeom>
          <a:gradFill>
            <a:gsLst>
              <a:gs pos="0">
                <a:schemeClr val="accent2">
                  <a:lumMod val="75000"/>
                </a:schemeClr>
              </a:gs>
              <a:gs pos="50000">
                <a:schemeClr val="accent2"/>
              </a:gs>
            </a:gsLst>
            <a:lin ang="0" scaled="0"/>
          </a:gra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1031" name="Freeform 7"/>
          <p:cNvSpPr/>
          <p:nvPr/>
        </p:nvSpPr>
        <p:spPr bwMode="auto">
          <a:xfrm>
            <a:off x="3892980" y="2436709"/>
            <a:ext cx="1775645" cy="499330"/>
          </a:xfrm>
          <a:custGeom>
            <a:avLst/>
            <a:gdLst/>
            <a:ahLst/>
            <a:cxnLst>
              <a:cxn ang="0">
                <a:pos x="124" y="251"/>
              </a:cxn>
              <a:cxn ang="0">
                <a:pos x="0" y="0"/>
              </a:cxn>
              <a:cxn ang="0">
                <a:pos x="942" y="0"/>
              </a:cxn>
              <a:cxn ang="0">
                <a:pos x="942" y="251"/>
              </a:cxn>
              <a:cxn ang="0">
                <a:pos x="124" y="251"/>
              </a:cxn>
            </a:cxnLst>
            <a:rect l="0" t="0" r="r" b="b"/>
            <a:pathLst>
              <a:path w="942" h="251">
                <a:moveTo>
                  <a:pt x="124" y="251"/>
                </a:moveTo>
                <a:lnTo>
                  <a:pt x="0" y="0"/>
                </a:lnTo>
                <a:lnTo>
                  <a:pt x="942" y="0"/>
                </a:lnTo>
                <a:lnTo>
                  <a:pt x="942" y="251"/>
                </a:lnTo>
                <a:lnTo>
                  <a:pt x="124" y="251"/>
                </a:lnTo>
                <a:close/>
              </a:path>
            </a:pathLst>
          </a:custGeom>
          <a:gradFill>
            <a:gsLst>
              <a:gs pos="0">
                <a:schemeClr val="accent1">
                  <a:lumMod val="75000"/>
                </a:schemeClr>
              </a:gs>
              <a:gs pos="50000">
                <a:schemeClr val="accent1"/>
              </a:gs>
            </a:gsLst>
            <a:lin ang="0" scaled="0"/>
          </a:gra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1032" name="Freeform 8"/>
          <p:cNvSpPr/>
          <p:nvPr/>
        </p:nvSpPr>
        <p:spPr bwMode="auto">
          <a:xfrm>
            <a:off x="5060913" y="4886044"/>
            <a:ext cx="2403343" cy="721946"/>
          </a:xfrm>
          <a:custGeom>
            <a:avLst/>
            <a:gdLst/>
            <a:ahLst/>
            <a:cxnLst>
              <a:cxn ang="0">
                <a:pos x="186" y="383"/>
              </a:cxn>
              <a:cxn ang="0">
                <a:pos x="0" y="0"/>
              </a:cxn>
              <a:cxn ang="0">
                <a:pos x="1049" y="0"/>
              </a:cxn>
              <a:cxn ang="0">
                <a:pos x="1275" y="0"/>
              </a:cxn>
              <a:cxn ang="0">
                <a:pos x="1275" y="383"/>
              </a:cxn>
              <a:cxn ang="0">
                <a:pos x="186" y="383"/>
              </a:cxn>
            </a:cxnLst>
            <a:rect l="0" t="0" r="r" b="b"/>
            <a:pathLst>
              <a:path w="1275" h="383">
                <a:moveTo>
                  <a:pt x="186" y="383"/>
                </a:moveTo>
                <a:lnTo>
                  <a:pt x="0" y="0"/>
                </a:lnTo>
                <a:lnTo>
                  <a:pt x="1049" y="0"/>
                </a:lnTo>
                <a:lnTo>
                  <a:pt x="1275" y="0"/>
                </a:lnTo>
                <a:lnTo>
                  <a:pt x="1275" y="383"/>
                </a:lnTo>
                <a:lnTo>
                  <a:pt x="186" y="383"/>
                </a:lnTo>
                <a:close/>
              </a:path>
            </a:pathLst>
          </a:custGeom>
          <a:gradFill>
            <a:gsLst>
              <a:gs pos="0">
                <a:schemeClr val="accent5">
                  <a:lumMod val="75000"/>
                </a:schemeClr>
              </a:gs>
              <a:gs pos="50000">
                <a:schemeClr val="accent5"/>
              </a:gs>
            </a:gsLst>
            <a:lin ang="0" scaled="0"/>
          </a:gra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1033" name="Freeform 9"/>
          <p:cNvSpPr/>
          <p:nvPr/>
        </p:nvSpPr>
        <p:spPr bwMode="auto">
          <a:xfrm>
            <a:off x="4751779" y="4260233"/>
            <a:ext cx="2286473" cy="625811"/>
          </a:xfrm>
          <a:custGeom>
            <a:avLst/>
            <a:gdLst/>
            <a:ahLst/>
            <a:cxnLst>
              <a:cxn ang="0">
                <a:pos x="1213" y="332"/>
              </a:cxn>
              <a:cxn ang="0">
                <a:pos x="164" y="332"/>
              </a:cxn>
              <a:cxn ang="0">
                <a:pos x="0" y="0"/>
              </a:cxn>
              <a:cxn ang="0">
                <a:pos x="996" y="0"/>
              </a:cxn>
              <a:cxn ang="0">
                <a:pos x="1213" y="0"/>
              </a:cxn>
              <a:cxn ang="0">
                <a:pos x="1213" y="332"/>
              </a:cxn>
            </a:cxnLst>
            <a:rect l="0" t="0" r="r" b="b"/>
            <a:pathLst>
              <a:path w="1213" h="332">
                <a:moveTo>
                  <a:pt x="1213" y="332"/>
                </a:moveTo>
                <a:lnTo>
                  <a:pt x="164" y="332"/>
                </a:lnTo>
                <a:lnTo>
                  <a:pt x="0" y="0"/>
                </a:lnTo>
                <a:lnTo>
                  <a:pt x="996" y="0"/>
                </a:lnTo>
                <a:lnTo>
                  <a:pt x="1213" y="0"/>
                </a:lnTo>
                <a:lnTo>
                  <a:pt x="1213" y="332"/>
                </a:lnTo>
                <a:close/>
              </a:path>
            </a:pathLst>
          </a:custGeom>
          <a:gradFill>
            <a:gsLst>
              <a:gs pos="0">
                <a:schemeClr val="accent4">
                  <a:lumMod val="75000"/>
                </a:schemeClr>
              </a:gs>
              <a:gs pos="50000">
                <a:schemeClr val="accent4"/>
              </a:gs>
            </a:gsLst>
            <a:lin ang="0" scaled="0"/>
          </a:gra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1034" name="Freeform 10"/>
          <p:cNvSpPr/>
          <p:nvPr/>
        </p:nvSpPr>
        <p:spPr bwMode="auto">
          <a:xfrm>
            <a:off x="3561230" y="2432939"/>
            <a:ext cx="1905707" cy="3472121"/>
          </a:xfrm>
          <a:custGeom>
            <a:avLst/>
            <a:gdLst/>
            <a:ahLst/>
            <a:cxnLst>
              <a:cxn ang="0">
                <a:pos x="391" y="621"/>
              </a:cxn>
              <a:cxn ang="0">
                <a:pos x="481" y="806"/>
              </a:cxn>
              <a:cxn ang="0">
                <a:pos x="488" y="818"/>
              </a:cxn>
              <a:cxn ang="0">
                <a:pos x="371" y="889"/>
              </a:cxn>
              <a:cxn ang="0">
                <a:pos x="21" y="220"/>
              </a:cxn>
              <a:cxn ang="0">
                <a:pos x="11" y="196"/>
              </a:cxn>
              <a:cxn ang="0">
                <a:pos x="0" y="161"/>
              </a:cxn>
              <a:cxn ang="0">
                <a:pos x="0" y="162"/>
              </a:cxn>
              <a:cxn ang="0">
                <a:pos x="22" y="121"/>
              </a:cxn>
              <a:cxn ang="0">
                <a:pos x="85" y="0"/>
              </a:cxn>
              <a:cxn ang="0">
                <a:pos x="145" y="121"/>
              </a:cxn>
              <a:cxn ang="0">
                <a:pos x="229" y="292"/>
              </a:cxn>
              <a:cxn ang="0">
                <a:pos x="312" y="461"/>
              </a:cxn>
              <a:cxn ang="0">
                <a:pos x="391" y="621"/>
              </a:cxn>
            </a:cxnLst>
            <a:rect l="0" t="0" r="r" b="b"/>
            <a:pathLst>
              <a:path w="488" h="889">
                <a:moveTo>
                  <a:pt x="391" y="621"/>
                </a:moveTo>
                <a:cubicBezTo>
                  <a:pt x="481" y="806"/>
                  <a:pt x="481" y="806"/>
                  <a:pt x="481" y="806"/>
                </a:cubicBezTo>
                <a:cubicBezTo>
                  <a:pt x="488" y="818"/>
                  <a:pt x="488" y="818"/>
                  <a:pt x="488" y="818"/>
                </a:cubicBezTo>
                <a:cubicBezTo>
                  <a:pt x="456" y="846"/>
                  <a:pt x="417" y="870"/>
                  <a:pt x="371" y="889"/>
                </a:cubicBezTo>
                <a:cubicBezTo>
                  <a:pt x="185" y="552"/>
                  <a:pt x="68" y="329"/>
                  <a:pt x="21" y="220"/>
                </a:cubicBezTo>
                <a:cubicBezTo>
                  <a:pt x="18" y="211"/>
                  <a:pt x="14" y="203"/>
                  <a:pt x="11" y="196"/>
                </a:cubicBezTo>
                <a:cubicBezTo>
                  <a:pt x="6" y="182"/>
                  <a:pt x="2" y="170"/>
                  <a:pt x="0" y="161"/>
                </a:cubicBezTo>
                <a:cubicBezTo>
                  <a:pt x="0" y="161"/>
                  <a:pt x="0" y="162"/>
                  <a:pt x="0" y="162"/>
                </a:cubicBezTo>
                <a:cubicBezTo>
                  <a:pt x="22" y="121"/>
                  <a:pt x="22" y="121"/>
                  <a:pt x="22" y="121"/>
                </a:cubicBezTo>
                <a:cubicBezTo>
                  <a:pt x="85" y="0"/>
                  <a:pt x="85" y="0"/>
                  <a:pt x="85" y="0"/>
                </a:cubicBezTo>
                <a:cubicBezTo>
                  <a:pt x="145" y="121"/>
                  <a:pt x="145" y="121"/>
                  <a:pt x="145" y="121"/>
                </a:cubicBezTo>
                <a:cubicBezTo>
                  <a:pt x="229" y="292"/>
                  <a:pt x="229" y="292"/>
                  <a:pt x="229" y="292"/>
                </a:cubicBezTo>
                <a:cubicBezTo>
                  <a:pt x="312" y="461"/>
                  <a:pt x="312" y="461"/>
                  <a:pt x="312" y="461"/>
                </a:cubicBezTo>
                <a:lnTo>
                  <a:pt x="391" y="621"/>
                </a:lnTo>
                <a:close/>
              </a:path>
            </a:pathLst>
          </a:custGeom>
          <a:gradFill>
            <a:gsLst>
              <a:gs pos="0">
                <a:schemeClr val="accent1">
                  <a:lumMod val="75000"/>
                </a:schemeClr>
              </a:gs>
              <a:gs pos="50000">
                <a:schemeClr val="accent1"/>
              </a:gs>
            </a:gsLst>
            <a:lin ang="0" scaled="0"/>
          </a:gra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grpSp>
        <p:nvGrpSpPr>
          <p:cNvPr id="58" name="Group 57"/>
          <p:cNvGrpSpPr/>
          <p:nvPr/>
        </p:nvGrpSpPr>
        <p:grpSpPr>
          <a:xfrm>
            <a:off x="3182351" y="2906069"/>
            <a:ext cx="1826540" cy="3155445"/>
            <a:chOff x="1388507" y="1927729"/>
            <a:chExt cx="1495733" cy="2583959"/>
          </a:xfrm>
        </p:grpSpPr>
        <p:sp>
          <p:nvSpPr>
            <p:cNvPr id="1038" name="Freeform 14"/>
            <p:cNvSpPr/>
            <p:nvPr/>
          </p:nvSpPr>
          <p:spPr bwMode="auto">
            <a:xfrm>
              <a:off x="1686418" y="1927729"/>
              <a:ext cx="83354" cy="131205"/>
            </a:xfrm>
            <a:custGeom>
              <a:avLst/>
              <a:gdLst/>
              <a:ahLst/>
              <a:cxnLst>
                <a:cxn ang="0">
                  <a:pos x="4" y="40"/>
                </a:cxn>
                <a:cxn ang="0">
                  <a:pos x="0" y="18"/>
                </a:cxn>
                <a:cxn ang="0">
                  <a:pos x="26" y="0"/>
                </a:cxn>
                <a:cxn ang="0">
                  <a:pos x="4" y="41"/>
                </a:cxn>
                <a:cxn ang="0">
                  <a:pos x="4" y="40"/>
                </a:cxn>
              </a:cxnLst>
              <a:rect l="0" t="0" r="r" b="b"/>
              <a:pathLst>
                <a:path w="26" h="41">
                  <a:moveTo>
                    <a:pt x="4" y="40"/>
                  </a:moveTo>
                  <a:cubicBezTo>
                    <a:pt x="1" y="33"/>
                    <a:pt x="0" y="25"/>
                    <a:pt x="0" y="18"/>
                  </a:cubicBezTo>
                  <a:cubicBezTo>
                    <a:pt x="4" y="6"/>
                    <a:pt x="13" y="0"/>
                    <a:pt x="26" y="0"/>
                  </a:cubicBezTo>
                  <a:cubicBezTo>
                    <a:pt x="4" y="41"/>
                    <a:pt x="4" y="41"/>
                    <a:pt x="4" y="41"/>
                  </a:cubicBezTo>
                  <a:cubicBezTo>
                    <a:pt x="4" y="41"/>
                    <a:pt x="4" y="40"/>
                    <a:pt x="4" y="40"/>
                  </a:cubicBezTo>
                  <a:close/>
                </a:path>
              </a:pathLst>
            </a:custGeom>
            <a:solidFill>
              <a:schemeClr val="accent1">
                <a:lumMod val="50000"/>
              </a:schemeClr>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1039" name="Freeform 15"/>
            <p:cNvSpPr/>
            <p:nvPr/>
          </p:nvSpPr>
          <p:spPr bwMode="auto">
            <a:xfrm>
              <a:off x="1388507" y="1984841"/>
              <a:ext cx="1495733" cy="2526847"/>
            </a:xfrm>
            <a:custGeom>
              <a:avLst/>
              <a:gdLst/>
              <a:ahLst/>
              <a:cxnLst>
                <a:cxn ang="0">
                  <a:pos x="0" y="192"/>
                </a:cxn>
                <a:cxn ang="0">
                  <a:pos x="20" y="151"/>
                </a:cxn>
                <a:cxn ang="0">
                  <a:pos x="93" y="0"/>
                </a:cxn>
                <a:cxn ang="0">
                  <a:pos x="97" y="22"/>
                </a:cxn>
                <a:cxn ang="0">
                  <a:pos x="108" y="57"/>
                </a:cxn>
                <a:cxn ang="0">
                  <a:pos x="118" y="81"/>
                </a:cxn>
                <a:cxn ang="0">
                  <a:pos x="468" y="750"/>
                </a:cxn>
                <a:cxn ang="0">
                  <a:pos x="321" y="790"/>
                </a:cxn>
                <a:cxn ang="0">
                  <a:pos x="7" y="214"/>
                </a:cxn>
                <a:cxn ang="0">
                  <a:pos x="0" y="192"/>
                </a:cxn>
              </a:cxnLst>
              <a:rect l="0" t="0" r="r" b="b"/>
              <a:pathLst>
                <a:path w="468" h="790">
                  <a:moveTo>
                    <a:pt x="0" y="192"/>
                  </a:moveTo>
                  <a:cubicBezTo>
                    <a:pt x="20" y="151"/>
                    <a:pt x="20" y="151"/>
                    <a:pt x="20" y="151"/>
                  </a:cubicBezTo>
                  <a:cubicBezTo>
                    <a:pt x="93" y="0"/>
                    <a:pt x="93" y="0"/>
                    <a:pt x="93" y="0"/>
                  </a:cubicBezTo>
                  <a:cubicBezTo>
                    <a:pt x="93" y="7"/>
                    <a:pt x="94" y="15"/>
                    <a:pt x="97" y="22"/>
                  </a:cubicBezTo>
                  <a:cubicBezTo>
                    <a:pt x="99" y="31"/>
                    <a:pt x="103" y="43"/>
                    <a:pt x="108" y="57"/>
                  </a:cubicBezTo>
                  <a:cubicBezTo>
                    <a:pt x="111" y="64"/>
                    <a:pt x="115" y="72"/>
                    <a:pt x="118" y="81"/>
                  </a:cubicBezTo>
                  <a:cubicBezTo>
                    <a:pt x="165" y="190"/>
                    <a:pt x="282" y="413"/>
                    <a:pt x="468" y="750"/>
                  </a:cubicBezTo>
                  <a:cubicBezTo>
                    <a:pt x="425" y="767"/>
                    <a:pt x="376" y="780"/>
                    <a:pt x="321" y="790"/>
                  </a:cubicBezTo>
                  <a:cubicBezTo>
                    <a:pt x="142" y="495"/>
                    <a:pt x="37" y="303"/>
                    <a:pt x="7" y="214"/>
                  </a:cubicBezTo>
                  <a:cubicBezTo>
                    <a:pt x="4" y="206"/>
                    <a:pt x="2" y="198"/>
                    <a:pt x="0" y="192"/>
                  </a:cubicBezTo>
                  <a:close/>
                </a:path>
              </a:pathLst>
            </a:custGeom>
            <a:gradFill>
              <a:gsLst>
                <a:gs pos="0">
                  <a:schemeClr val="accent2">
                    <a:lumMod val="75000"/>
                  </a:schemeClr>
                </a:gs>
                <a:gs pos="50000">
                  <a:schemeClr val="accent2"/>
                </a:gs>
              </a:gsLst>
              <a:lin ang="0" scaled="0"/>
            </a:gra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Group 56"/>
          <p:cNvGrpSpPr/>
          <p:nvPr/>
        </p:nvGrpSpPr>
        <p:grpSpPr>
          <a:xfrm>
            <a:off x="2809126" y="3565808"/>
            <a:ext cx="1626733" cy="2546598"/>
            <a:chOff x="1082877" y="2467983"/>
            <a:chExt cx="1332113" cy="2085381"/>
          </a:xfrm>
        </p:grpSpPr>
        <p:sp>
          <p:nvSpPr>
            <p:cNvPr id="1037" name="Freeform 13"/>
            <p:cNvSpPr/>
            <p:nvPr/>
          </p:nvSpPr>
          <p:spPr bwMode="auto">
            <a:xfrm>
              <a:off x="1376158" y="2467983"/>
              <a:ext cx="77179" cy="131205"/>
            </a:xfrm>
            <a:custGeom>
              <a:avLst/>
              <a:gdLst/>
              <a:ahLst/>
              <a:cxnLst>
                <a:cxn ang="0">
                  <a:pos x="4" y="41"/>
                </a:cxn>
                <a:cxn ang="0">
                  <a:pos x="1" y="16"/>
                </a:cxn>
                <a:cxn ang="0">
                  <a:pos x="24" y="0"/>
                </a:cxn>
                <a:cxn ang="0">
                  <a:pos x="4" y="41"/>
                </a:cxn>
              </a:cxnLst>
              <a:rect l="0" t="0" r="r" b="b"/>
              <a:pathLst>
                <a:path w="24" h="41">
                  <a:moveTo>
                    <a:pt x="4" y="41"/>
                  </a:moveTo>
                  <a:cubicBezTo>
                    <a:pt x="1" y="32"/>
                    <a:pt x="0" y="24"/>
                    <a:pt x="1" y="16"/>
                  </a:cubicBezTo>
                  <a:cubicBezTo>
                    <a:pt x="6" y="5"/>
                    <a:pt x="13" y="0"/>
                    <a:pt x="24" y="0"/>
                  </a:cubicBezTo>
                  <a:lnTo>
                    <a:pt x="4" y="41"/>
                  </a:lnTo>
                  <a:close/>
                </a:path>
              </a:pathLst>
            </a:custGeom>
            <a:solidFill>
              <a:schemeClr val="accent3">
                <a:lumMod val="50000"/>
              </a:schemeClr>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1040" name="Freeform 16"/>
            <p:cNvSpPr/>
            <p:nvPr/>
          </p:nvSpPr>
          <p:spPr bwMode="auto">
            <a:xfrm>
              <a:off x="1082877" y="2518921"/>
              <a:ext cx="1332113" cy="2034443"/>
            </a:xfrm>
            <a:custGeom>
              <a:avLst/>
              <a:gdLst/>
              <a:ahLst/>
              <a:cxnLst>
                <a:cxn ang="0">
                  <a:pos x="250" y="636"/>
                </a:cxn>
                <a:cxn ang="0">
                  <a:pos x="31" y="257"/>
                </a:cxn>
                <a:cxn ang="0">
                  <a:pos x="0" y="189"/>
                </a:cxn>
                <a:cxn ang="0">
                  <a:pos x="18" y="153"/>
                </a:cxn>
                <a:cxn ang="0">
                  <a:pos x="93" y="0"/>
                </a:cxn>
                <a:cxn ang="0">
                  <a:pos x="96" y="25"/>
                </a:cxn>
                <a:cxn ang="0">
                  <a:pos x="103" y="47"/>
                </a:cxn>
                <a:cxn ang="0">
                  <a:pos x="417" y="623"/>
                </a:cxn>
                <a:cxn ang="0">
                  <a:pos x="289" y="636"/>
                </a:cxn>
                <a:cxn ang="0">
                  <a:pos x="250" y="636"/>
                </a:cxn>
              </a:cxnLst>
              <a:rect l="0" t="0" r="r" b="b"/>
              <a:pathLst>
                <a:path w="417" h="636">
                  <a:moveTo>
                    <a:pt x="250" y="636"/>
                  </a:moveTo>
                  <a:cubicBezTo>
                    <a:pt x="150" y="477"/>
                    <a:pt x="77" y="351"/>
                    <a:pt x="31" y="257"/>
                  </a:cubicBezTo>
                  <a:cubicBezTo>
                    <a:pt x="19" y="232"/>
                    <a:pt x="8" y="210"/>
                    <a:pt x="0" y="189"/>
                  </a:cubicBezTo>
                  <a:cubicBezTo>
                    <a:pt x="18" y="153"/>
                    <a:pt x="18" y="153"/>
                    <a:pt x="18" y="153"/>
                  </a:cubicBezTo>
                  <a:cubicBezTo>
                    <a:pt x="93" y="0"/>
                    <a:pt x="93" y="0"/>
                    <a:pt x="93" y="0"/>
                  </a:cubicBezTo>
                  <a:cubicBezTo>
                    <a:pt x="92" y="8"/>
                    <a:pt x="93" y="16"/>
                    <a:pt x="96" y="25"/>
                  </a:cubicBezTo>
                  <a:cubicBezTo>
                    <a:pt x="98" y="31"/>
                    <a:pt x="100" y="39"/>
                    <a:pt x="103" y="47"/>
                  </a:cubicBezTo>
                  <a:cubicBezTo>
                    <a:pt x="133" y="136"/>
                    <a:pt x="238" y="328"/>
                    <a:pt x="417" y="623"/>
                  </a:cubicBezTo>
                  <a:cubicBezTo>
                    <a:pt x="378" y="629"/>
                    <a:pt x="335" y="634"/>
                    <a:pt x="289" y="636"/>
                  </a:cubicBezTo>
                  <a:cubicBezTo>
                    <a:pt x="276" y="636"/>
                    <a:pt x="263" y="636"/>
                    <a:pt x="250" y="636"/>
                  </a:cubicBezTo>
                  <a:close/>
                </a:path>
              </a:pathLst>
            </a:custGeom>
            <a:gradFill>
              <a:gsLst>
                <a:gs pos="0">
                  <a:schemeClr val="accent3">
                    <a:lumMod val="75000"/>
                  </a:schemeClr>
                </a:gs>
                <a:gs pos="50000">
                  <a:schemeClr val="accent3"/>
                </a:gs>
              </a:gsLst>
              <a:lin ang="0" scaled="0"/>
            </a:gra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Group 55"/>
          <p:cNvGrpSpPr/>
          <p:nvPr/>
        </p:nvGrpSpPr>
        <p:grpSpPr>
          <a:xfrm>
            <a:off x="2437786" y="4225549"/>
            <a:ext cx="1345871" cy="1886859"/>
            <a:chOff x="778791" y="3008237"/>
            <a:chExt cx="1102119" cy="1545128"/>
          </a:xfrm>
        </p:grpSpPr>
        <p:sp>
          <p:nvSpPr>
            <p:cNvPr id="1035" name="Freeform 11"/>
            <p:cNvSpPr/>
            <p:nvPr/>
          </p:nvSpPr>
          <p:spPr bwMode="auto">
            <a:xfrm>
              <a:off x="1065897" y="3008237"/>
              <a:ext cx="74092" cy="115769"/>
            </a:xfrm>
            <a:custGeom>
              <a:avLst/>
              <a:gdLst/>
              <a:ahLst/>
              <a:cxnLst>
                <a:cxn ang="0">
                  <a:pos x="2" y="12"/>
                </a:cxn>
                <a:cxn ang="0">
                  <a:pos x="23" y="0"/>
                </a:cxn>
                <a:cxn ang="0">
                  <a:pos x="5" y="36"/>
                </a:cxn>
                <a:cxn ang="0">
                  <a:pos x="2" y="12"/>
                </a:cxn>
              </a:cxnLst>
              <a:rect l="0" t="0" r="r" b="b"/>
              <a:pathLst>
                <a:path w="23" h="36">
                  <a:moveTo>
                    <a:pt x="2" y="12"/>
                  </a:moveTo>
                  <a:cubicBezTo>
                    <a:pt x="5" y="5"/>
                    <a:pt x="12" y="1"/>
                    <a:pt x="23" y="0"/>
                  </a:cubicBezTo>
                  <a:cubicBezTo>
                    <a:pt x="5" y="36"/>
                    <a:pt x="5" y="36"/>
                    <a:pt x="5" y="36"/>
                  </a:cubicBezTo>
                  <a:cubicBezTo>
                    <a:pt x="1" y="28"/>
                    <a:pt x="0" y="20"/>
                    <a:pt x="2" y="12"/>
                  </a:cubicBezTo>
                  <a:close/>
                </a:path>
              </a:pathLst>
            </a:custGeom>
            <a:solidFill>
              <a:schemeClr val="accent4">
                <a:lumMod val="50000"/>
              </a:schemeClr>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1041" name="Freeform 17"/>
            <p:cNvSpPr/>
            <p:nvPr/>
          </p:nvSpPr>
          <p:spPr bwMode="auto">
            <a:xfrm>
              <a:off x="778791" y="3046827"/>
              <a:ext cx="1102119" cy="1506538"/>
            </a:xfrm>
            <a:custGeom>
              <a:avLst/>
              <a:gdLst/>
              <a:ahLst/>
              <a:cxnLst>
                <a:cxn ang="0">
                  <a:pos x="154" y="447"/>
                </a:cxn>
                <a:cxn ang="0">
                  <a:pos x="13" y="215"/>
                </a:cxn>
                <a:cxn ang="0">
                  <a:pos x="0" y="188"/>
                </a:cxn>
                <a:cxn ang="0">
                  <a:pos x="19" y="148"/>
                </a:cxn>
                <a:cxn ang="0">
                  <a:pos x="92" y="0"/>
                </a:cxn>
                <a:cxn ang="0">
                  <a:pos x="95" y="24"/>
                </a:cxn>
                <a:cxn ang="0">
                  <a:pos x="126" y="92"/>
                </a:cxn>
                <a:cxn ang="0">
                  <a:pos x="345" y="471"/>
                </a:cxn>
                <a:cxn ang="0">
                  <a:pos x="154" y="447"/>
                </a:cxn>
              </a:cxnLst>
              <a:rect l="0" t="0" r="r" b="b"/>
              <a:pathLst>
                <a:path w="345" h="471">
                  <a:moveTo>
                    <a:pt x="154" y="447"/>
                  </a:moveTo>
                  <a:cubicBezTo>
                    <a:pt x="96" y="366"/>
                    <a:pt x="49" y="289"/>
                    <a:pt x="13" y="215"/>
                  </a:cubicBezTo>
                  <a:cubicBezTo>
                    <a:pt x="9" y="206"/>
                    <a:pt x="4" y="197"/>
                    <a:pt x="0" y="188"/>
                  </a:cubicBezTo>
                  <a:cubicBezTo>
                    <a:pt x="19" y="148"/>
                    <a:pt x="19" y="148"/>
                    <a:pt x="19" y="148"/>
                  </a:cubicBezTo>
                  <a:cubicBezTo>
                    <a:pt x="92" y="0"/>
                    <a:pt x="92" y="0"/>
                    <a:pt x="92" y="0"/>
                  </a:cubicBezTo>
                  <a:cubicBezTo>
                    <a:pt x="90" y="8"/>
                    <a:pt x="91" y="16"/>
                    <a:pt x="95" y="24"/>
                  </a:cubicBezTo>
                  <a:cubicBezTo>
                    <a:pt x="103" y="45"/>
                    <a:pt x="114" y="67"/>
                    <a:pt x="126" y="92"/>
                  </a:cubicBezTo>
                  <a:cubicBezTo>
                    <a:pt x="172" y="186"/>
                    <a:pt x="245" y="312"/>
                    <a:pt x="345" y="471"/>
                  </a:cubicBezTo>
                  <a:cubicBezTo>
                    <a:pt x="277" y="469"/>
                    <a:pt x="213" y="461"/>
                    <a:pt x="154" y="447"/>
                  </a:cubicBezTo>
                  <a:close/>
                </a:path>
              </a:pathLst>
            </a:custGeom>
            <a:gradFill>
              <a:gsLst>
                <a:gs pos="0">
                  <a:schemeClr val="accent4">
                    <a:lumMod val="75000"/>
                  </a:schemeClr>
                </a:gs>
                <a:gs pos="50000">
                  <a:schemeClr val="accent4"/>
                </a:gs>
              </a:gsLst>
              <a:lin ang="0" scaled="0"/>
            </a:gra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Group 54"/>
          <p:cNvGrpSpPr/>
          <p:nvPr/>
        </p:nvGrpSpPr>
        <p:grpSpPr>
          <a:xfrm>
            <a:off x="2109802" y="4851361"/>
            <a:ext cx="929292" cy="1166797"/>
            <a:chOff x="510207" y="3520707"/>
            <a:chExt cx="760987" cy="955478"/>
          </a:xfrm>
        </p:grpSpPr>
        <p:sp>
          <p:nvSpPr>
            <p:cNvPr id="1036" name="Freeform 12"/>
            <p:cNvSpPr/>
            <p:nvPr/>
          </p:nvSpPr>
          <p:spPr bwMode="auto">
            <a:xfrm>
              <a:off x="763355" y="3520707"/>
              <a:ext cx="75636" cy="128118"/>
            </a:xfrm>
            <a:custGeom>
              <a:avLst/>
              <a:gdLst/>
              <a:ahLst/>
              <a:cxnLst>
                <a:cxn ang="0">
                  <a:pos x="24" y="0"/>
                </a:cxn>
                <a:cxn ang="0">
                  <a:pos x="5" y="40"/>
                </a:cxn>
                <a:cxn ang="0">
                  <a:pos x="1" y="14"/>
                </a:cxn>
                <a:cxn ang="0">
                  <a:pos x="24" y="0"/>
                </a:cxn>
              </a:cxnLst>
              <a:rect l="0" t="0" r="r" b="b"/>
              <a:pathLst>
                <a:path w="24" h="40">
                  <a:moveTo>
                    <a:pt x="24" y="0"/>
                  </a:moveTo>
                  <a:cubicBezTo>
                    <a:pt x="5" y="40"/>
                    <a:pt x="5" y="40"/>
                    <a:pt x="5" y="40"/>
                  </a:cubicBezTo>
                  <a:cubicBezTo>
                    <a:pt x="1" y="31"/>
                    <a:pt x="0" y="23"/>
                    <a:pt x="1" y="14"/>
                  </a:cubicBezTo>
                  <a:cubicBezTo>
                    <a:pt x="6" y="5"/>
                    <a:pt x="14" y="0"/>
                    <a:pt x="24" y="0"/>
                  </a:cubicBezTo>
                  <a:close/>
                </a:path>
              </a:pathLst>
            </a:custGeom>
            <a:solidFill>
              <a:schemeClr val="accent5">
                <a:lumMod val="50000"/>
              </a:schemeClr>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1042" name="Freeform 18"/>
            <p:cNvSpPr/>
            <p:nvPr/>
          </p:nvSpPr>
          <p:spPr bwMode="auto">
            <a:xfrm>
              <a:off x="510207" y="3565471"/>
              <a:ext cx="760987" cy="910714"/>
            </a:xfrm>
            <a:custGeom>
              <a:avLst/>
              <a:gdLst/>
              <a:ahLst/>
              <a:cxnLst>
                <a:cxn ang="0">
                  <a:pos x="80" y="0"/>
                </a:cxn>
                <a:cxn ang="0">
                  <a:pos x="84" y="26"/>
                </a:cxn>
                <a:cxn ang="0">
                  <a:pos x="97" y="53"/>
                </a:cxn>
                <a:cxn ang="0">
                  <a:pos x="238" y="285"/>
                </a:cxn>
                <a:cxn ang="0">
                  <a:pos x="0" y="174"/>
                </a:cxn>
                <a:cxn ang="0">
                  <a:pos x="80" y="0"/>
                </a:cxn>
              </a:cxnLst>
              <a:rect l="0" t="0" r="r" b="b"/>
              <a:pathLst>
                <a:path w="238" h="285">
                  <a:moveTo>
                    <a:pt x="80" y="0"/>
                  </a:moveTo>
                  <a:cubicBezTo>
                    <a:pt x="79" y="9"/>
                    <a:pt x="80" y="17"/>
                    <a:pt x="84" y="26"/>
                  </a:cubicBezTo>
                  <a:cubicBezTo>
                    <a:pt x="88" y="35"/>
                    <a:pt x="93" y="44"/>
                    <a:pt x="97" y="53"/>
                  </a:cubicBezTo>
                  <a:cubicBezTo>
                    <a:pt x="133" y="127"/>
                    <a:pt x="180" y="204"/>
                    <a:pt x="238" y="285"/>
                  </a:cubicBezTo>
                  <a:cubicBezTo>
                    <a:pt x="148" y="263"/>
                    <a:pt x="69" y="226"/>
                    <a:pt x="0" y="174"/>
                  </a:cubicBezTo>
                  <a:lnTo>
                    <a:pt x="80" y="0"/>
                  </a:lnTo>
                  <a:close/>
                </a:path>
              </a:pathLst>
            </a:custGeom>
            <a:gradFill>
              <a:gsLst>
                <a:gs pos="0">
                  <a:schemeClr val="accent5">
                    <a:lumMod val="75000"/>
                  </a:schemeClr>
                </a:gs>
                <a:gs pos="50000">
                  <a:schemeClr val="accent5"/>
                </a:gs>
              </a:gsLst>
              <a:lin ang="0" scaled="0"/>
            </a:gra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 Placeholder 3"/>
          <p:cNvSpPr txBox="1"/>
          <p:nvPr/>
        </p:nvSpPr>
        <p:spPr>
          <a:xfrm>
            <a:off x="5016712" y="2556676"/>
            <a:ext cx="445635" cy="32079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en-US" sz="1735" b="0" dirty="0">
                <a:solidFill>
                  <a:schemeClr val="bg1"/>
                </a:solidFill>
                <a:latin typeface="Arial" panose="020B0604020202020204" pitchFamily="34" charset="0"/>
                <a:ea typeface="微软雅黑" panose="020B0503020204020204" pitchFamily="34" charset="-122"/>
                <a:sym typeface="Arial" panose="020B0604020202020204" pitchFamily="34" charset="0"/>
              </a:rPr>
              <a:t>20%</a:t>
            </a:r>
          </a:p>
        </p:txBody>
      </p:sp>
      <p:sp>
        <p:nvSpPr>
          <p:cNvPr id="23" name="Text Placeholder 3"/>
          <p:cNvSpPr txBox="1"/>
          <p:nvPr/>
        </p:nvSpPr>
        <p:spPr>
          <a:xfrm>
            <a:off x="6416068" y="4446228"/>
            <a:ext cx="445635" cy="32079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en-US" sz="1735" b="0" dirty="0">
                <a:solidFill>
                  <a:schemeClr val="bg1"/>
                </a:solidFill>
                <a:latin typeface="Arial" panose="020B0604020202020204" pitchFamily="34" charset="0"/>
                <a:ea typeface="微软雅黑" panose="020B0503020204020204" pitchFamily="34" charset="-122"/>
                <a:sym typeface="Arial" panose="020B0604020202020204" pitchFamily="34" charset="0"/>
              </a:rPr>
              <a:t>25%</a:t>
            </a:r>
          </a:p>
        </p:txBody>
      </p:sp>
      <p:sp>
        <p:nvSpPr>
          <p:cNvPr id="24" name="Text Placeholder 3"/>
          <p:cNvSpPr txBox="1"/>
          <p:nvPr/>
        </p:nvSpPr>
        <p:spPr>
          <a:xfrm>
            <a:off x="5544308" y="3129257"/>
            <a:ext cx="445635" cy="32079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en-US" sz="1735" b="0" dirty="0">
                <a:solidFill>
                  <a:schemeClr val="bg1"/>
                </a:solidFill>
                <a:latin typeface="Arial" panose="020B0604020202020204" pitchFamily="34" charset="0"/>
                <a:ea typeface="微软雅黑" panose="020B0503020204020204" pitchFamily="34" charset="-122"/>
                <a:sym typeface="Arial" panose="020B0604020202020204" pitchFamily="34" charset="0"/>
              </a:rPr>
              <a:t>15%</a:t>
            </a:r>
          </a:p>
        </p:txBody>
      </p:sp>
      <p:sp>
        <p:nvSpPr>
          <p:cNvPr id="25" name="Text Placeholder 3"/>
          <p:cNvSpPr txBox="1"/>
          <p:nvPr/>
        </p:nvSpPr>
        <p:spPr>
          <a:xfrm>
            <a:off x="6004583" y="3787424"/>
            <a:ext cx="445635" cy="32079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en-US" sz="1735" b="0" dirty="0">
                <a:solidFill>
                  <a:schemeClr val="bg1"/>
                </a:solidFill>
                <a:latin typeface="Arial" panose="020B0604020202020204" pitchFamily="34" charset="0"/>
                <a:ea typeface="微软雅黑" panose="020B0503020204020204" pitchFamily="34" charset="-122"/>
                <a:sym typeface="Arial" panose="020B0604020202020204" pitchFamily="34" charset="0"/>
              </a:rPr>
              <a:t>40%</a:t>
            </a:r>
          </a:p>
        </p:txBody>
      </p:sp>
      <p:sp>
        <p:nvSpPr>
          <p:cNvPr id="26" name="Text Placeholder 3"/>
          <p:cNvSpPr txBox="1"/>
          <p:nvPr/>
        </p:nvSpPr>
        <p:spPr>
          <a:xfrm>
            <a:off x="6870073" y="5111856"/>
            <a:ext cx="445635" cy="32079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en-US" sz="1735" b="0" dirty="0">
                <a:solidFill>
                  <a:schemeClr val="bg1"/>
                </a:solidFill>
                <a:latin typeface="Arial" panose="020B0604020202020204" pitchFamily="34" charset="0"/>
                <a:ea typeface="微软雅黑" panose="020B0503020204020204" pitchFamily="34" charset="-122"/>
                <a:sym typeface="Arial" panose="020B0604020202020204" pitchFamily="34" charset="0"/>
              </a:rPr>
              <a:t>65%</a:t>
            </a:r>
          </a:p>
        </p:txBody>
      </p:sp>
      <p:sp>
        <p:nvSpPr>
          <p:cNvPr id="28" name="Freeform 182"/>
          <p:cNvSpPr>
            <a:spLocks noEditPoints="1"/>
          </p:cNvSpPr>
          <p:nvPr/>
        </p:nvSpPr>
        <p:spPr bwMode="auto">
          <a:xfrm>
            <a:off x="2274369" y="5375047"/>
            <a:ext cx="316204" cy="295430"/>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172"/>
          <p:cNvSpPr>
            <a:spLocks noEditPoints="1"/>
          </p:cNvSpPr>
          <p:nvPr/>
        </p:nvSpPr>
        <p:spPr bwMode="auto">
          <a:xfrm>
            <a:off x="2712201" y="5110708"/>
            <a:ext cx="403134" cy="293421"/>
          </a:xfrm>
          <a:custGeom>
            <a:avLst/>
            <a:gdLst/>
            <a:ahLst/>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3">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22"/>
          <p:cNvSpPr>
            <a:spLocks noEditPoints="1"/>
          </p:cNvSpPr>
          <p:nvPr/>
        </p:nvSpPr>
        <p:spPr bwMode="auto">
          <a:xfrm>
            <a:off x="3306305" y="4753263"/>
            <a:ext cx="251256" cy="361356"/>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00"/>
          <p:cNvSpPr>
            <a:spLocks noEditPoints="1"/>
          </p:cNvSpPr>
          <p:nvPr/>
        </p:nvSpPr>
        <p:spPr bwMode="auto">
          <a:xfrm>
            <a:off x="3783658" y="4443935"/>
            <a:ext cx="376477" cy="360899"/>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66"/>
          <p:cNvSpPr>
            <a:spLocks noEditPoints="1"/>
          </p:cNvSpPr>
          <p:nvPr/>
        </p:nvSpPr>
        <p:spPr bwMode="auto">
          <a:xfrm>
            <a:off x="4246139" y="4101673"/>
            <a:ext cx="415391" cy="322195"/>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46"/>
          <p:cNvSpPr>
            <a:spLocks noEditPoints="1"/>
          </p:cNvSpPr>
          <p:nvPr/>
        </p:nvSpPr>
        <p:spPr bwMode="auto">
          <a:xfrm>
            <a:off x="8063685" y="2420653"/>
            <a:ext cx="414978" cy="414975"/>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46"/>
          <p:cNvSpPr>
            <a:spLocks noEditPoints="1"/>
          </p:cNvSpPr>
          <p:nvPr/>
        </p:nvSpPr>
        <p:spPr bwMode="auto">
          <a:xfrm>
            <a:off x="8063685" y="3165077"/>
            <a:ext cx="414978" cy="414975"/>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46"/>
          <p:cNvSpPr>
            <a:spLocks noEditPoints="1"/>
          </p:cNvSpPr>
          <p:nvPr/>
        </p:nvSpPr>
        <p:spPr bwMode="auto">
          <a:xfrm>
            <a:off x="8063685" y="3909500"/>
            <a:ext cx="414978" cy="414975"/>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46"/>
          <p:cNvSpPr>
            <a:spLocks noEditPoints="1"/>
          </p:cNvSpPr>
          <p:nvPr/>
        </p:nvSpPr>
        <p:spPr bwMode="auto">
          <a:xfrm>
            <a:off x="8063685" y="4653923"/>
            <a:ext cx="414978" cy="414975"/>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4"/>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46"/>
          <p:cNvSpPr>
            <a:spLocks noEditPoints="1"/>
          </p:cNvSpPr>
          <p:nvPr/>
        </p:nvSpPr>
        <p:spPr bwMode="auto">
          <a:xfrm>
            <a:off x="8063685" y="5401065"/>
            <a:ext cx="414978" cy="414975"/>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5"/>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8579109" y="2327333"/>
            <a:ext cx="1843232" cy="258532"/>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2"/>
          <p:cNvSpPr txBox="1"/>
          <p:nvPr/>
        </p:nvSpPr>
        <p:spPr>
          <a:xfrm>
            <a:off x="8579109" y="2594724"/>
            <a:ext cx="2439728" cy="429605"/>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62" name="Text Placeholder 7"/>
          <p:cNvSpPr txBox="1"/>
          <p:nvPr/>
        </p:nvSpPr>
        <p:spPr>
          <a:xfrm>
            <a:off x="8579109" y="3071010"/>
            <a:ext cx="1843232" cy="258532"/>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 Placeholder 2"/>
          <p:cNvSpPr txBox="1"/>
          <p:nvPr/>
        </p:nvSpPr>
        <p:spPr>
          <a:xfrm>
            <a:off x="8579109" y="3338401"/>
            <a:ext cx="2439728" cy="429605"/>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64" name="Text Placeholder 7"/>
          <p:cNvSpPr txBox="1"/>
          <p:nvPr/>
        </p:nvSpPr>
        <p:spPr>
          <a:xfrm>
            <a:off x="8579109" y="3802082"/>
            <a:ext cx="1843232" cy="258532"/>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 Placeholder 2"/>
          <p:cNvSpPr txBox="1"/>
          <p:nvPr/>
        </p:nvSpPr>
        <p:spPr>
          <a:xfrm>
            <a:off x="8579109" y="4069472"/>
            <a:ext cx="2439728" cy="429605"/>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66" name="Text Placeholder 7"/>
          <p:cNvSpPr txBox="1"/>
          <p:nvPr/>
        </p:nvSpPr>
        <p:spPr>
          <a:xfrm>
            <a:off x="8579109" y="4545758"/>
            <a:ext cx="1843232" cy="258532"/>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 Placeholder 2"/>
          <p:cNvSpPr txBox="1"/>
          <p:nvPr/>
        </p:nvSpPr>
        <p:spPr>
          <a:xfrm>
            <a:off x="8579109" y="4813149"/>
            <a:ext cx="2439728" cy="429605"/>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68" name="Text Placeholder 7"/>
          <p:cNvSpPr txBox="1"/>
          <p:nvPr/>
        </p:nvSpPr>
        <p:spPr>
          <a:xfrm>
            <a:off x="8579109" y="5289435"/>
            <a:ext cx="1843232" cy="258532"/>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 Placeholder 2"/>
          <p:cNvSpPr txBox="1"/>
          <p:nvPr/>
        </p:nvSpPr>
        <p:spPr>
          <a:xfrm>
            <a:off x="8579109" y="5556825"/>
            <a:ext cx="2439728" cy="429605"/>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5"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strips(up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000"/>
                            </p:stCondLst>
                            <p:childTnLst>
                              <p:par>
                                <p:cTn id="15" presetID="18" presetClass="entr" presetSubtype="9"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strips(upLeft)">
                                      <p:cBhvr>
                                        <p:cTn id="17" dur="500"/>
                                        <p:tgtEl>
                                          <p:spTgt spid="56"/>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par>
                          <p:cTn id="24" fill="hold">
                            <p:stCondLst>
                              <p:cond delay="2000"/>
                            </p:stCondLst>
                            <p:childTnLst>
                              <p:par>
                                <p:cTn id="25" presetID="18" presetClass="entr" presetSubtype="9"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strips(upLeft)">
                                      <p:cBhvr>
                                        <p:cTn id="27" dur="500"/>
                                        <p:tgtEl>
                                          <p:spTgt spid="5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par>
                          <p:cTn id="34" fill="hold">
                            <p:stCondLst>
                              <p:cond delay="3000"/>
                            </p:stCondLst>
                            <p:childTnLst>
                              <p:par>
                                <p:cTn id="35" presetID="18" presetClass="entr" presetSubtype="9"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strips(upLeft)">
                                      <p:cBhvr>
                                        <p:cTn id="37" dur="500"/>
                                        <p:tgtEl>
                                          <p:spTgt spid="5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4000"/>
                            </p:stCondLst>
                            <p:childTnLst>
                              <p:par>
                                <p:cTn id="45" presetID="18" presetClass="entr" presetSubtype="9" fill="hold" grpId="0" nodeType="afterEffect">
                                  <p:stCondLst>
                                    <p:cond delay="0"/>
                                  </p:stCondLst>
                                  <p:childTnLst>
                                    <p:set>
                                      <p:cBhvr>
                                        <p:cTn id="46" dur="1" fill="hold">
                                          <p:stCondLst>
                                            <p:cond delay="0"/>
                                          </p:stCondLst>
                                        </p:cTn>
                                        <p:tgtEl>
                                          <p:spTgt spid="1034"/>
                                        </p:tgtEl>
                                        <p:attrNameLst>
                                          <p:attrName>style.visibility</p:attrName>
                                        </p:attrNameLst>
                                      </p:cBhvr>
                                      <p:to>
                                        <p:strVal val="visible"/>
                                      </p:to>
                                    </p:set>
                                    <p:animEffect transition="in" filter="strips(upLeft)">
                                      <p:cBhvr>
                                        <p:cTn id="47" dur="500"/>
                                        <p:tgtEl>
                                          <p:spTgt spid="1034"/>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par>
                                <p:cTn id="54" presetID="18" presetClass="entr" presetSubtype="3" fill="hold" grpId="0" nodeType="withEffect">
                                  <p:stCondLst>
                                    <p:cond delay="0"/>
                                  </p:stCondLst>
                                  <p:childTnLst>
                                    <p:set>
                                      <p:cBhvr>
                                        <p:cTn id="55" dur="1" fill="hold">
                                          <p:stCondLst>
                                            <p:cond delay="0"/>
                                          </p:stCondLst>
                                        </p:cTn>
                                        <p:tgtEl>
                                          <p:spTgt spid="1031"/>
                                        </p:tgtEl>
                                        <p:attrNameLst>
                                          <p:attrName>style.visibility</p:attrName>
                                        </p:attrNameLst>
                                      </p:cBhvr>
                                      <p:to>
                                        <p:strVal val="visible"/>
                                      </p:to>
                                    </p:set>
                                    <p:animEffect transition="in" filter="strips(upRight)">
                                      <p:cBhvr>
                                        <p:cTn id="56" dur="500"/>
                                        <p:tgtEl>
                                          <p:spTgt spid="1031"/>
                                        </p:tgtEl>
                                      </p:cBhvr>
                                    </p:animEffect>
                                  </p:childTnLst>
                                </p:cTn>
                              </p:par>
                            </p:childTnLst>
                          </p:cTn>
                        </p:par>
                        <p:par>
                          <p:cTn id="57" fill="hold">
                            <p:stCondLst>
                              <p:cond delay="5000"/>
                            </p:stCondLst>
                            <p:childTnLst>
                              <p:par>
                                <p:cTn id="58" presetID="18" presetClass="entr" presetSubtype="9"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strips(upLeft)">
                                      <p:cBhvr>
                                        <p:cTn id="60" dur="500"/>
                                        <p:tgtEl>
                                          <p:spTgt spid="22"/>
                                        </p:tgtEl>
                                      </p:cBhvr>
                                    </p:animEffect>
                                  </p:childTnLst>
                                </p:cTn>
                              </p:par>
                            </p:childTnLst>
                          </p:cTn>
                        </p:par>
                        <p:par>
                          <p:cTn id="61" fill="hold">
                            <p:stCondLst>
                              <p:cond delay="5500"/>
                            </p:stCondLst>
                            <p:childTnLst>
                              <p:par>
                                <p:cTn id="62" presetID="18" presetClass="entr" presetSubtype="3" fill="hold" grpId="0" nodeType="afterEffect">
                                  <p:stCondLst>
                                    <p:cond delay="0"/>
                                  </p:stCondLst>
                                  <p:childTnLst>
                                    <p:set>
                                      <p:cBhvr>
                                        <p:cTn id="63" dur="1" fill="hold">
                                          <p:stCondLst>
                                            <p:cond delay="0"/>
                                          </p:stCondLst>
                                        </p:cTn>
                                        <p:tgtEl>
                                          <p:spTgt spid="1030"/>
                                        </p:tgtEl>
                                        <p:attrNameLst>
                                          <p:attrName>style.visibility</p:attrName>
                                        </p:attrNameLst>
                                      </p:cBhvr>
                                      <p:to>
                                        <p:strVal val="visible"/>
                                      </p:to>
                                    </p:set>
                                    <p:animEffect transition="in" filter="strips(upRight)">
                                      <p:cBhvr>
                                        <p:cTn id="64" dur="500"/>
                                        <p:tgtEl>
                                          <p:spTgt spid="1030"/>
                                        </p:tgtEl>
                                      </p:cBhvr>
                                    </p:animEffect>
                                  </p:childTnLst>
                                </p:cTn>
                              </p:par>
                            </p:childTnLst>
                          </p:cTn>
                        </p:par>
                        <p:par>
                          <p:cTn id="65" fill="hold">
                            <p:stCondLst>
                              <p:cond delay="6000"/>
                            </p:stCondLst>
                            <p:childTnLst>
                              <p:par>
                                <p:cTn id="66" presetID="18" presetClass="entr" presetSubtype="9"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strips(upLeft)">
                                      <p:cBhvr>
                                        <p:cTn id="68" dur="500"/>
                                        <p:tgtEl>
                                          <p:spTgt spid="24"/>
                                        </p:tgtEl>
                                      </p:cBhvr>
                                    </p:animEffect>
                                  </p:childTnLst>
                                </p:cTn>
                              </p:par>
                            </p:childTnLst>
                          </p:cTn>
                        </p:par>
                        <p:par>
                          <p:cTn id="69" fill="hold">
                            <p:stCondLst>
                              <p:cond delay="6500"/>
                            </p:stCondLst>
                            <p:childTnLst>
                              <p:par>
                                <p:cTn id="70" presetID="18" presetClass="entr" presetSubtype="3" fill="hold" grpId="0" nodeType="afterEffect">
                                  <p:stCondLst>
                                    <p:cond delay="0"/>
                                  </p:stCondLst>
                                  <p:childTnLst>
                                    <p:set>
                                      <p:cBhvr>
                                        <p:cTn id="71" dur="1" fill="hold">
                                          <p:stCondLst>
                                            <p:cond delay="0"/>
                                          </p:stCondLst>
                                        </p:cTn>
                                        <p:tgtEl>
                                          <p:spTgt spid="1029"/>
                                        </p:tgtEl>
                                        <p:attrNameLst>
                                          <p:attrName>style.visibility</p:attrName>
                                        </p:attrNameLst>
                                      </p:cBhvr>
                                      <p:to>
                                        <p:strVal val="visible"/>
                                      </p:to>
                                    </p:set>
                                    <p:animEffect transition="in" filter="strips(upRight)">
                                      <p:cBhvr>
                                        <p:cTn id="72" dur="500"/>
                                        <p:tgtEl>
                                          <p:spTgt spid="1029"/>
                                        </p:tgtEl>
                                      </p:cBhvr>
                                    </p:animEffect>
                                  </p:childTnLst>
                                </p:cTn>
                              </p:par>
                            </p:childTnLst>
                          </p:cTn>
                        </p:par>
                        <p:par>
                          <p:cTn id="73" fill="hold">
                            <p:stCondLst>
                              <p:cond delay="7000"/>
                            </p:stCondLst>
                            <p:childTnLst>
                              <p:par>
                                <p:cTn id="74" presetID="18" presetClass="entr" presetSubtype="9"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strips(upLeft)">
                                      <p:cBhvr>
                                        <p:cTn id="76" dur="500"/>
                                        <p:tgtEl>
                                          <p:spTgt spid="25"/>
                                        </p:tgtEl>
                                      </p:cBhvr>
                                    </p:animEffect>
                                  </p:childTnLst>
                                </p:cTn>
                              </p:par>
                            </p:childTnLst>
                          </p:cTn>
                        </p:par>
                        <p:par>
                          <p:cTn id="77" fill="hold">
                            <p:stCondLst>
                              <p:cond delay="7500"/>
                            </p:stCondLst>
                            <p:childTnLst>
                              <p:par>
                                <p:cTn id="78" presetID="18" presetClass="entr" presetSubtype="3" fill="hold" grpId="0" nodeType="afterEffect">
                                  <p:stCondLst>
                                    <p:cond delay="0"/>
                                  </p:stCondLst>
                                  <p:childTnLst>
                                    <p:set>
                                      <p:cBhvr>
                                        <p:cTn id="79" dur="1" fill="hold">
                                          <p:stCondLst>
                                            <p:cond delay="0"/>
                                          </p:stCondLst>
                                        </p:cTn>
                                        <p:tgtEl>
                                          <p:spTgt spid="1033"/>
                                        </p:tgtEl>
                                        <p:attrNameLst>
                                          <p:attrName>style.visibility</p:attrName>
                                        </p:attrNameLst>
                                      </p:cBhvr>
                                      <p:to>
                                        <p:strVal val="visible"/>
                                      </p:to>
                                    </p:set>
                                    <p:animEffect transition="in" filter="strips(upRight)">
                                      <p:cBhvr>
                                        <p:cTn id="80" dur="500"/>
                                        <p:tgtEl>
                                          <p:spTgt spid="1033"/>
                                        </p:tgtEl>
                                      </p:cBhvr>
                                    </p:animEffect>
                                  </p:childTnLst>
                                </p:cTn>
                              </p:par>
                            </p:childTnLst>
                          </p:cTn>
                        </p:par>
                        <p:par>
                          <p:cTn id="81" fill="hold">
                            <p:stCondLst>
                              <p:cond delay="8000"/>
                            </p:stCondLst>
                            <p:childTnLst>
                              <p:par>
                                <p:cTn id="82" presetID="18" presetClass="entr" presetSubtype="9"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strips(upLeft)">
                                      <p:cBhvr>
                                        <p:cTn id="84" dur="500"/>
                                        <p:tgtEl>
                                          <p:spTgt spid="23"/>
                                        </p:tgtEl>
                                      </p:cBhvr>
                                    </p:animEffect>
                                  </p:childTnLst>
                                </p:cTn>
                              </p:par>
                            </p:childTnLst>
                          </p:cTn>
                        </p:par>
                        <p:par>
                          <p:cTn id="85" fill="hold">
                            <p:stCondLst>
                              <p:cond delay="8500"/>
                            </p:stCondLst>
                            <p:childTnLst>
                              <p:par>
                                <p:cTn id="86" presetID="18" presetClass="entr" presetSubtype="3" fill="hold" grpId="0" nodeType="afterEffect">
                                  <p:stCondLst>
                                    <p:cond delay="0"/>
                                  </p:stCondLst>
                                  <p:childTnLst>
                                    <p:set>
                                      <p:cBhvr>
                                        <p:cTn id="87" dur="1" fill="hold">
                                          <p:stCondLst>
                                            <p:cond delay="0"/>
                                          </p:stCondLst>
                                        </p:cTn>
                                        <p:tgtEl>
                                          <p:spTgt spid="1032"/>
                                        </p:tgtEl>
                                        <p:attrNameLst>
                                          <p:attrName>style.visibility</p:attrName>
                                        </p:attrNameLst>
                                      </p:cBhvr>
                                      <p:to>
                                        <p:strVal val="visible"/>
                                      </p:to>
                                    </p:set>
                                    <p:animEffect transition="in" filter="strips(upRight)">
                                      <p:cBhvr>
                                        <p:cTn id="88" dur="500"/>
                                        <p:tgtEl>
                                          <p:spTgt spid="1032"/>
                                        </p:tgtEl>
                                      </p:cBhvr>
                                    </p:animEffect>
                                  </p:childTnLst>
                                </p:cTn>
                              </p:par>
                            </p:childTnLst>
                          </p:cTn>
                        </p:par>
                        <p:par>
                          <p:cTn id="89" fill="hold">
                            <p:stCondLst>
                              <p:cond delay="9000"/>
                            </p:stCondLst>
                            <p:childTnLst>
                              <p:par>
                                <p:cTn id="90" presetID="18" presetClass="entr" presetSubtype="9"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strips(upLeft)">
                                      <p:cBhvr>
                                        <p:cTn id="92" dur="500"/>
                                        <p:tgtEl>
                                          <p:spTgt spid="26"/>
                                        </p:tgtEl>
                                      </p:cBhvr>
                                    </p:animEffect>
                                  </p:childTnLst>
                                </p:cTn>
                              </p:par>
                            </p:childTnLst>
                          </p:cTn>
                        </p:par>
                        <p:par>
                          <p:cTn id="93" fill="hold">
                            <p:stCondLst>
                              <p:cond delay="9500"/>
                            </p:stCondLst>
                            <p:childTnLst>
                              <p:par>
                                <p:cTn id="94" presetID="53" presetClass="entr" presetSubtype="16"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p:cTn id="96" dur="500" fill="hold"/>
                                        <p:tgtEl>
                                          <p:spTgt spid="33"/>
                                        </p:tgtEl>
                                        <p:attrNameLst>
                                          <p:attrName>ppt_w</p:attrName>
                                        </p:attrNameLst>
                                      </p:cBhvr>
                                      <p:tavLst>
                                        <p:tav tm="0">
                                          <p:val>
                                            <p:fltVal val="0"/>
                                          </p:val>
                                        </p:tav>
                                        <p:tav tm="100000">
                                          <p:val>
                                            <p:strVal val="#ppt_w"/>
                                          </p:val>
                                        </p:tav>
                                      </p:tavLst>
                                    </p:anim>
                                    <p:anim calcmode="lin" valueType="num">
                                      <p:cBhvr>
                                        <p:cTn id="97" dur="500" fill="hold"/>
                                        <p:tgtEl>
                                          <p:spTgt spid="33"/>
                                        </p:tgtEl>
                                        <p:attrNameLst>
                                          <p:attrName>ppt_h</p:attrName>
                                        </p:attrNameLst>
                                      </p:cBhvr>
                                      <p:tavLst>
                                        <p:tav tm="0">
                                          <p:val>
                                            <p:fltVal val="0"/>
                                          </p:val>
                                        </p:tav>
                                        <p:tav tm="100000">
                                          <p:val>
                                            <p:strVal val="#ppt_h"/>
                                          </p:val>
                                        </p:tav>
                                      </p:tavLst>
                                    </p:anim>
                                    <p:animEffect transition="in" filter="fade">
                                      <p:cBhvr>
                                        <p:cTn id="98" dur="500"/>
                                        <p:tgtEl>
                                          <p:spTgt spid="33"/>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p:cTn id="102" dur="500" fill="hold"/>
                                        <p:tgtEl>
                                          <p:spTgt spid="34"/>
                                        </p:tgtEl>
                                        <p:attrNameLst>
                                          <p:attrName>ppt_w</p:attrName>
                                        </p:attrNameLst>
                                      </p:cBhvr>
                                      <p:tavLst>
                                        <p:tav tm="0">
                                          <p:val>
                                            <p:fltVal val="0"/>
                                          </p:val>
                                        </p:tav>
                                        <p:tav tm="100000">
                                          <p:val>
                                            <p:strVal val="#ppt_w"/>
                                          </p:val>
                                        </p:tav>
                                      </p:tavLst>
                                    </p:anim>
                                    <p:anim calcmode="lin" valueType="num">
                                      <p:cBhvr>
                                        <p:cTn id="103" dur="500" fill="hold"/>
                                        <p:tgtEl>
                                          <p:spTgt spid="34"/>
                                        </p:tgtEl>
                                        <p:attrNameLst>
                                          <p:attrName>ppt_h</p:attrName>
                                        </p:attrNameLst>
                                      </p:cBhvr>
                                      <p:tavLst>
                                        <p:tav tm="0">
                                          <p:val>
                                            <p:fltVal val="0"/>
                                          </p:val>
                                        </p:tav>
                                        <p:tav tm="100000">
                                          <p:val>
                                            <p:strVal val="#ppt_h"/>
                                          </p:val>
                                        </p:tav>
                                      </p:tavLst>
                                    </p:anim>
                                    <p:animEffect transition="in" filter="fade">
                                      <p:cBhvr>
                                        <p:cTn id="104" dur="500"/>
                                        <p:tgtEl>
                                          <p:spTgt spid="34"/>
                                        </p:tgtEl>
                                      </p:cBhvr>
                                    </p:animEffect>
                                  </p:childTnLst>
                                </p:cTn>
                              </p:par>
                            </p:childTnLst>
                          </p:cTn>
                        </p:par>
                        <p:par>
                          <p:cTn id="105" fill="hold">
                            <p:stCondLst>
                              <p:cond delay="1050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childTnLst>
                          </p:cTn>
                        </p:par>
                        <p:par>
                          <p:cTn id="111" fill="hold">
                            <p:stCondLst>
                              <p:cond delay="11000"/>
                            </p:stCondLst>
                            <p:childTnLst>
                              <p:par>
                                <p:cTn id="112" presetID="53" presetClass="entr" presetSubtype="16" fill="hold" grpId="0" nodeType="afterEffect">
                                  <p:stCondLst>
                                    <p:cond delay="0"/>
                                  </p:stCondLst>
                                  <p:childTnLst>
                                    <p:set>
                                      <p:cBhvr>
                                        <p:cTn id="113" dur="1" fill="hold">
                                          <p:stCondLst>
                                            <p:cond delay="0"/>
                                          </p:stCondLst>
                                        </p:cTn>
                                        <p:tgtEl>
                                          <p:spTgt spid="36"/>
                                        </p:tgtEl>
                                        <p:attrNameLst>
                                          <p:attrName>style.visibility</p:attrName>
                                        </p:attrNameLst>
                                      </p:cBhvr>
                                      <p:to>
                                        <p:strVal val="visible"/>
                                      </p:to>
                                    </p:set>
                                    <p:anim calcmode="lin" valueType="num">
                                      <p:cBhvr>
                                        <p:cTn id="114" dur="500" fill="hold"/>
                                        <p:tgtEl>
                                          <p:spTgt spid="36"/>
                                        </p:tgtEl>
                                        <p:attrNameLst>
                                          <p:attrName>ppt_w</p:attrName>
                                        </p:attrNameLst>
                                      </p:cBhvr>
                                      <p:tavLst>
                                        <p:tav tm="0">
                                          <p:val>
                                            <p:fltVal val="0"/>
                                          </p:val>
                                        </p:tav>
                                        <p:tav tm="100000">
                                          <p:val>
                                            <p:strVal val="#ppt_w"/>
                                          </p:val>
                                        </p:tav>
                                      </p:tavLst>
                                    </p:anim>
                                    <p:anim calcmode="lin" valueType="num">
                                      <p:cBhvr>
                                        <p:cTn id="115" dur="500" fill="hold"/>
                                        <p:tgtEl>
                                          <p:spTgt spid="36"/>
                                        </p:tgtEl>
                                        <p:attrNameLst>
                                          <p:attrName>ppt_h</p:attrName>
                                        </p:attrNameLst>
                                      </p:cBhvr>
                                      <p:tavLst>
                                        <p:tav tm="0">
                                          <p:val>
                                            <p:fltVal val="0"/>
                                          </p:val>
                                        </p:tav>
                                        <p:tav tm="100000">
                                          <p:val>
                                            <p:strVal val="#ppt_h"/>
                                          </p:val>
                                        </p:tav>
                                      </p:tavLst>
                                    </p:anim>
                                    <p:animEffect transition="in" filter="fade">
                                      <p:cBhvr>
                                        <p:cTn id="116" dur="500"/>
                                        <p:tgtEl>
                                          <p:spTgt spid="36"/>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500" fill="hold"/>
                                        <p:tgtEl>
                                          <p:spTgt spid="51"/>
                                        </p:tgtEl>
                                        <p:attrNameLst>
                                          <p:attrName>ppt_w</p:attrName>
                                        </p:attrNameLst>
                                      </p:cBhvr>
                                      <p:tavLst>
                                        <p:tav tm="0">
                                          <p:val>
                                            <p:fltVal val="0"/>
                                          </p:val>
                                        </p:tav>
                                        <p:tav tm="100000">
                                          <p:val>
                                            <p:strVal val="#ppt_w"/>
                                          </p:val>
                                        </p:tav>
                                      </p:tavLst>
                                    </p:anim>
                                    <p:anim calcmode="lin" valueType="num">
                                      <p:cBhvr>
                                        <p:cTn id="121" dur="500" fill="hold"/>
                                        <p:tgtEl>
                                          <p:spTgt spid="51"/>
                                        </p:tgtEl>
                                        <p:attrNameLst>
                                          <p:attrName>ppt_h</p:attrName>
                                        </p:attrNameLst>
                                      </p:cBhvr>
                                      <p:tavLst>
                                        <p:tav tm="0">
                                          <p:val>
                                            <p:fltVal val="0"/>
                                          </p:val>
                                        </p:tav>
                                        <p:tav tm="100000">
                                          <p:val>
                                            <p:strVal val="#ppt_h"/>
                                          </p:val>
                                        </p:tav>
                                      </p:tavLst>
                                    </p:anim>
                                    <p:animEffect transition="in" filter="fade">
                                      <p:cBhvr>
                                        <p:cTn id="122" dur="500"/>
                                        <p:tgtEl>
                                          <p:spTgt spid="51"/>
                                        </p:tgtEl>
                                      </p:cBhvr>
                                    </p:animEffect>
                                  </p:childTnLst>
                                </p:cTn>
                              </p:par>
                              <p:par>
                                <p:cTn id="123" presetID="53" presetClass="entr" presetSubtype="16" fill="hold" grpId="0" nodeType="withEffect">
                                  <p:stCondLst>
                                    <p:cond delay="200"/>
                                  </p:stCondLst>
                                  <p:childTnLst>
                                    <p:set>
                                      <p:cBhvr>
                                        <p:cTn id="124" dur="1" fill="hold">
                                          <p:stCondLst>
                                            <p:cond delay="0"/>
                                          </p:stCondLst>
                                        </p:cTn>
                                        <p:tgtEl>
                                          <p:spTgt spid="59">
                                            <p:txEl>
                                              <p:pRg st="0" end="0"/>
                                            </p:txEl>
                                          </p:spTgt>
                                        </p:tgtEl>
                                        <p:attrNameLst>
                                          <p:attrName>style.visibility</p:attrName>
                                        </p:attrNameLst>
                                      </p:cBhvr>
                                      <p:to>
                                        <p:strVal val="visible"/>
                                      </p:to>
                                    </p:set>
                                    <p:anim calcmode="lin" valueType="num">
                                      <p:cBhvr>
                                        <p:cTn id="125"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26"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27" dur="500"/>
                                        <p:tgtEl>
                                          <p:spTgt spid="59">
                                            <p:txEl>
                                              <p:pRg st="0" end="0"/>
                                            </p:txEl>
                                          </p:spTgt>
                                        </p:tgtEl>
                                      </p:cBhvr>
                                    </p:animEffect>
                                  </p:childTnLst>
                                </p:cTn>
                              </p:par>
                              <p:par>
                                <p:cTn id="128" presetID="23" presetClass="entr" presetSubtype="16" fill="hold" grpId="0" nodeType="withEffect">
                                  <p:stCondLst>
                                    <p:cond delay="200"/>
                                  </p:stCondLst>
                                  <p:childTnLst>
                                    <p:set>
                                      <p:cBhvr>
                                        <p:cTn id="129" dur="1" fill="hold">
                                          <p:stCondLst>
                                            <p:cond delay="0"/>
                                          </p:stCondLst>
                                        </p:cTn>
                                        <p:tgtEl>
                                          <p:spTgt spid="60">
                                            <p:txEl>
                                              <p:pRg st="0" end="0"/>
                                            </p:txEl>
                                          </p:spTgt>
                                        </p:tgtEl>
                                        <p:attrNameLst>
                                          <p:attrName>style.visibility</p:attrName>
                                        </p:attrNameLst>
                                      </p:cBhvr>
                                      <p:to>
                                        <p:strVal val="visible"/>
                                      </p:to>
                                    </p:set>
                                    <p:anim calcmode="lin" valueType="num">
                                      <p:cBhvr>
                                        <p:cTn id="130"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131" dur="500" fill="hold"/>
                                        <p:tgtEl>
                                          <p:spTgt spid="60">
                                            <p:txEl>
                                              <p:pRg st="0" end="0"/>
                                            </p:txEl>
                                          </p:spTgt>
                                        </p:tgtEl>
                                        <p:attrNameLst>
                                          <p:attrName>ppt_h</p:attrName>
                                        </p:attrNameLst>
                                      </p:cBhvr>
                                      <p:tavLst>
                                        <p:tav tm="0">
                                          <p:val>
                                            <p:fltVal val="0"/>
                                          </p:val>
                                        </p:tav>
                                        <p:tav tm="100000">
                                          <p:val>
                                            <p:strVal val="#ppt_h"/>
                                          </p:val>
                                        </p:tav>
                                      </p:tavLst>
                                    </p:anim>
                                  </p:childTnLst>
                                </p:cTn>
                              </p:par>
                              <p:par>
                                <p:cTn id="132" presetID="53" presetClass="entr" presetSubtype="16" fill="hold" grpId="0" nodeType="withEffect">
                                  <p:stCondLst>
                                    <p:cond delay="200"/>
                                  </p:stCondLst>
                                  <p:childTnLst>
                                    <p:set>
                                      <p:cBhvr>
                                        <p:cTn id="133" dur="1" fill="hold">
                                          <p:stCondLst>
                                            <p:cond delay="0"/>
                                          </p:stCondLst>
                                        </p:cTn>
                                        <p:tgtEl>
                                          <p:spTgt spid="62">
                                            <p:txEl>
                                              <p:pRg st="0" end="0"/>
                                            </p:txEl>
                                          </p:spTgt>
                                        </p:tgtEl>
                                        <p:attrNameLst>
                                          <p:attrName>style.visibility</p:attrName>
                                        </p:attrNameLst>
                                      </p:cBhvr>
                                      <p:to>
                                        <p:strVal val="visible"/>
                                      </p:to>
                                    </p:set>
                                    <p:anim calcmode="lin" valueType="num">
                                      <p:cBhvr>
                                        <p:cTn id="134" dur="5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135" dur="5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136" dur="500"/>
                                        <p:tgtEl>
                                          <p:spTgt spid="62">
                                            <p:txEl>
                                              <p:pRg st="0" end="0"/>
                                            </p:txEl>
                                          </p:spTgt>
                                        </p:tgtEl>
                                      </p:cBhvr>
                                    </p:animEffect>
                                  </p:childTnLst>
                                </p:cTn>
                              </p:par>
                              <p:par>
                                <p:cTn id="137" presetID="23" presetClass="entr" presetSubtype="16" fill="hold" grpId="0" nodeType="withEffect">
                                  <p:stCondLst>
                                    <p:cond delay="200"/>
                                  </p:stCondLst>
                                  <p:childTnLst>
                                    <p:set>
                                      <p:cBhvr>
                                        <p:cTn id="138" dur="1" fill="hold">
                                          <p:stCondLst>
                                            <p:cond delay="0"/>
                                          </p:stCondLst>
                                        </p:cTn>
                                        <p:tgtEl>
                                          <p:spTgt spid="63">
                                            <p:txEl>
                                              <p:pRg st="0" end="0"/>
                                            </p:txEl>
                                          </p:spTgt>
                                        </p:tgtEl>
                                        <p:attrNameLst>
                                          <p:attrName>style.visibility</p:attrName>
                                        </p:attrNameLst>
                                      </p:cBhvr>
                                      <p:to>
                                        <p:strVal val="visible"/>
                                      </p:to>
                                    </p:set>
                                    <p:anim calcmode="lin" valueType="num">
                                      <p:cBhvr>
                                        <p:cTn id="139"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140" dur="500" fill="hold"/>
                                        <p:tgtEl>
                                          <p:spTgt spid="63">
                                            <p:txEl>
                                              <p:pRg st="0" end="0"/>
                                            </p:txEl>
                                          </p:spTgt>
                                        </p:tgtEl>
                                        <p:attrNameLst>
                                          <p:attrName>ppt_h</p:attrName>
                                        </p:attrNameLst>
                                      </p:cBhvr>
                                      <p:tavLst>
                                        <p:tav tm="0">
                                          <p:val>
                                            <p:fltVal val="0"/>
                                          </p:val>
                                        </p:tav>
                                        <p:tav tm="100000">
                                          <p:val>
                                            <p:strVal val="#ppt_h"/>
                                          </p:val>
                                        </p:tav>
                                      </p:tavLst>
                                    </p:anim>
                                  </p:childTnLst>
                                </p:cTn>
                              </p:par>
                              <p:par>
                                <p:cTn id="141" presetID="53" presetClass="entr" presetSubtype="16" fill="hold" grpId="0" nodeType="withEffect">
                                  <p:stCondLst>
                                    <p:cond delay="200"/>
                                  </p:stCondLst>
                                  <p:childTnLst>
                                    <p:set>
                                      <p:cBhvr>
                                        <p:cTn id="142" dur="1" fill="hold">
                                          <p:stCondLst>
                                            <p:cond delay="0"/>
                                          </p:stCondLst>
                                        </p:cTn>
                                        <p:tgtEl>
                                          <p:spTgt spid="64">
                                            <p:txEl>
                                              <p:pRg st="0" end="0"/>
                                            </p:txEl>
                                          </p:spTgt>
                                        </p:tgtEl>
                                        <p:attrNameLst>
                                          <p:attrName>style.visibility</p:attrName>
                                        </p:attrNameLst>
                                      </p:cBhvr>
                                      <p:to>
                                        <p:strVal val="visible"/>
                                      </p:to>
                                    </p:set>
                                    <p:anim calcmode="lin" valueType="num">
                                      <p:cBhvr>
                                        <p:cTn id="143"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144"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145" dur="500"/>
                                        <p:tgtEl>
                                          <p:spTgt spid="64">
                                            <p:txEl>
                                              <p:pRg st="0" end="0"/>
                                            </p:txEl>
                                          </p:spTgt>
                                        </p:tgtEl>
                                      </p:cBhvr>
                                    </p:animEffect>
                                  </p:childTnLst>
                                </p:cTn>
                              </p:par>
                              <p:par>
                                <p:cTn id="146" presetID="23" presetClass="entr" presetSubtype="16" fill="hold" grpId="0" nodeType="withEffect">
                                  <p:stCondLst>
                                    <p:cond delay="200"/>
                                  </p:stCondLst>
                                  <p:childTnLst>
                                    <p:set>
                                      <p:cBhvr>
                                        <p:cTn id="147" dur="1" fill="hold">
                                          <p:stCondLst>
                                            <p:cond delay="0"/>
                                          </p:stCondLst>
                                        </p:cTn>
                                        <p:tgtEl>
                                          <p:spTgt spid="65">
                                            <p:txEl>
                                              <p:pRg st="0" end="0"/>
                                            </p:txEl>
                                          </p:spTgt>
                                        </p:tgtEl>
                                        <p:attrNameLst>
                                          <p:attrName>style.visibility</p:attrName>
                                        </p:attrNameLst>
                                      </p:cBhvr>
                                      <p:to>
                                        <p:strVal val="visible"/>
                                      </p:to>
                                    </p:set>
                                    <p:anim calcmode="lin" valueType="num">
                                      <p:cBhvr>
                                        <p:cTn id="148" dur="5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149" dur="500" fill="hold"/>
                                        <p:tgtEl>
                                          <p:spTgt spid="65">
                                            <p:txEl>
                                              <p:pRg st="0" end="0"/>
                                            </p:txEl>
                                          </p:spTgt>
                                        </p:tgtEl>
                                        <p:attrNameLst>
                                          <p:attrName>ppt_h</p:attrName>
                                        </p:attrNameLst>
                                      </p:cBhvr>
                                      <p:tavLst>
                                        <p:tav tm="0">
                                          <p:val>
                                            <p:fltVal val="0"/>
                                          </p:val>
                                        </p:tav>
                                        <p:tav tm="100000">
                                          <p:val>
                                            <p:strVal val="#ppt_h"/>
                                          </p:val>
                                        </p:tav>
                                      </p:tavLst>
                                    </p:anim>
                                  </p:childTnLst>
                                </p:cTn>
                              </p:par>
                              <p:par>
                                <p:cTn id="150" presetID="53" presetClass="entr" presetSubtype="16" fill="hold" grpId="0" nodeType="withEffect">
                                  <p:stCondLst>
                                    <p:cond delay="200"/>
                                  </p:stCondLst>
                                  <p:childTnLst>
                                    <p:set>
                                      <p:cBhvr>
                                        <p:cTn id="151" dur="1" fill="hold">
                                          <p:stCondLst>
                                            <p:cond delay="0"/>
                                          </p:stCondLst>
                                        </p:cTn>
                                        <p:tgtEl>
                                          <p:spTgt spid="66">
                                            <p:txEl>
                                              <p:pRg st="0" end="0"/>
                                            </p:txEl>
                                          </p:spTgt>
                                        </p:tgtEl>
                                        <p:attrNameLst>
                                          <p:attrName>style.visibility</p:attrName>
                                        </p:attrNameLst>
                                      </p:cBhvr>
                                      <p:to>
                                        <p:strVal val="visible"/>
                                      </p:to>
                                    </p:set>
                                    <p:anim calcmode="lin" valueType="num">
                                      <p:cBhvr>
                                        <p:cTn id="152" dur="5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153" dur="5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154" dur="500"/>
                                        <p:tgtEl>
                                          <p:spTgt spid="66">
                                            <p:txEl>
                                              <p:pRg st="0" end="0"/>
                                            </p:txEl>
                                          </p:spTgt>
                                        </p:tgtEl>
                                      </p:cBhvr>
                                    </p:animEffect>
                                  </p:childTnLst>
                                </p:cTn>
                              </p:par>
                              <p:par>
                                <p:cTn id="155" presetID="23" presetClass="entr" presetSubtype="16" fill="hold" grpId="0" nodeType="withEffect">
                                  <p:stCondLst>
                                    <p:cond delay="200"/>
                                  </p:stCondLst>
                                  <p:childTnLst>
                                    <p:set>
                                      <p:cBhvr>
                                        <p:cTn id="156" dur="1" fill="hold">
                                          <p:stCondLst>
                                            <p:cond delay="0"/>
                                          </p:stCondLst>
                                        </p:cTn>
                                        <p:tgtEl>
                                          <p:spTgt spid="67">
                                            <p:txEl>
                                              <p:pRg st="0" end="0"/>
                                            </p:txEl>
                                          </p:spTgt>
                                        </p:tgtEl>
                                        <p:attrNameLst>
                                          <p:attrName>style.visibility</p:attrName>
                                        </p:attrNameLst>
                                      </p:cBhvr>
                                      <p:to>
                                        <p:strVal val="visible"/>
                                      </p:to>
                                    </p:set>
                                    <p:anim calcmode="lin" valueType="num">
                                      <p:cBhvr>
                                        <p:cTn id="157" dur="5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158" dur="500" fill="hold"/>
                                        <p:tgtEl>
                                          <p:spTgt spid="67">
                                            <p:txEl>
                                              <p:pRg st="0" end="0"/>
                                            </p:txEl>
                                          </p:spTgt>
                                        </p:tgtEl>
                                        <p:attrNameLst>
                                          <p:attrName>ppt_h</p:attrName>
                                        </p:attrNameLst>
                                      </p:cBhvr>
                                      <p:tavLst>
                                        <p:tav tm="0">
                                          <p:val>
                                            <p:fltVal val="0"/>
                                          </p:val>
                                        </p:tav>
                                        <p:tav tm="100000">
                                          <p:val>
                                            <p:strVal val="#ppt_h"/>
                                          </p:val>
                                        </p:tav>
                                      </p:tavLst>
                                    </p:anim>
                                  </p:childTnLst>
                                </p:cTn>
                              </p:par>
                              <p:par>
                                <p:cTn id="159" presetID="53" presetClass="entr" presetSubtype="16" fill="hold" grpId="0" nodeType="withEffect">
                                  <p:stCondLst>
                                    <p:cond delay="200"/>
                                  </p:stCondLst>
                                  <p:childTnLst>
                                    <p:set>
                                      <p:cBhvr>
                                        <p:cTn id="160" dur="1" fill="hold">
                                          <p:stCondLst>
                                            <p:cond delay="0"/>
                                          </p:stCondLst>
                                        </p:cTn>
                                        <p:tgtEl>
                                          <p:spTgt spid="68">
                                            <p:txEl>
                                              <p:pRg st="0" end="0"/>
                                            </p:txEl>
                                          </p:spTgt>
                                        </p:tgtEl>
                                        <p:attrNameLst>
                                          <p:attrName>style.visibility</p:attrName>
                                        </p:attrNameLst>
                                      </p:cBhvr>
                                      <p:to>
                                        <p:strVal val="visible"/>
                                      </p:to>
                                    </p:set>
                                    <p:anim calcmode="lin" valueType="num">
                                      <p:cBhvr>
                                        <p:cTn id="161" dur="500" fill="hold"/>
                                        <p:tgtEl>
                                          <p:spTgt spid="68">
                                            <p:txEl>
                                              <p:pRg st="0" end="0"/>
                                            </p:txEl>
                                          </p:spTgt>
                                        </p:tgtEl>
                                        <p:attrNameLst>
                                          <p:attrName>ppt_w</p:attrName>
                                        </p:attrNameLst>
                                      </p:cBhvr>
                                      <p:tavLst>
                                        <p:tav tm="0">
                                          <p:val>
                                            <p:fltVal val="0"/>
                                          </p:val>
                                        </p:tav>
                                        <p:tav tm="100000">
                                          <p:val>
                                            <p:strVal val="#ppt_w"/>
                                          </p:val>
                                        </p:tav>
                                      </p:tavLst>
                                    </p:anim>
                                    <p:anim calcmode="lin" valueType="num">
                                      <p:cBhvr>
                                        <p:cTn id="162" dur="500" fill="hold"/>
                                        <p:tgtEl>
                                          <p:spTgt spid="68">
                                            <p:txEl>
                                              <p:pRg st="0" end="0"/>
                                            </p:txEl>
                                          </p:spTgt>
                                        </p:tgtEl>
                                        <p:attrNameLst>
                                          <p:attrName>ppt_h</p:attrName>
                                        </p:attrNameLst>
                                      </p:cBhvr>
                                      <p:tavLst>
                                        <p:tav tm="0">
                                          <p:val>
                                            <p:fltVal val="0"/>
                                          </p:val>
                                        </p:tav>
                                        <p:tav tm="100000">
                                          <p:val>
                                            <p:strVal val="#ppt_h"/>
                                          </p:val>
                                        </p:tav>
                                      </p:tavLst>
                                    </p:anim>
                                    <p:animEffect transition="in" filter="fade">
                                      <p:cBhvr>
                                        <p:cTn id="163" dur="500"/>
                                        <p:tgtEl>
                                          <p:spTgt spid="68">
                                            <p:txEl>
                                              <p:pRg st="0" end="0"/>
                                            </p:txEl>
                                          </p:spTgt>
                                        </p:tgtEl>
                                      </p:cBhvr>
                                    </p:animEffect>
                                  </p:childTnLst>
                                </p:cTn>
                              </p:par>
                              <p:par>
                                <p:cTn id="164" presetID="23" presetClass="entr" presetSubtype="16" fill="hold" grpId="0" nodeType="withEffect">
                                  <p:stCondLst>
                                    <p:cond delay="200"/>
                                  </p:stCondLst>
                                  <p:childTnLst>
                                    <p:set>
                                      <p:cBhvr>
                                        <p:cTn id="165" dur="1" fill="hold">
                                          <p:stCondLst>
                                            <p:cond delay="0"/>
                                          </p:stCondLst>
                                        </p:cTn>
                                        <p:tgtEl>
                                          <p:spTgt spid="69">
                                            <p:txEl>
                                              <p:pRg st="0" end="0"/>
                                            </p:txEl>
                                          </p:spTgt>
                                        </p:tgtEl>
                                        <p:attrNameLst>
                                          <p:attrName>style.visibility</p:attrName>
                                        </p:attrNameLst>
                                      </p:cBhvr>
                                      <p:to>
                                        <p:strVal val="visible"/>
                                      </p:to>
                                    </p:set>
                                    <p:anim calcmode="lin" valueType="num">
                                      <p:cBhvr>
                                        <p:cTn id="166" dur="500" fill="hold"/>
                                        <p:tgtEl>
                                          <p:spTgt spid="69">
                                            <p:txEl>
                                              <p:pRg st="0" end="0"/>
                                            </p:txEl>
                                          </p:spTgt>
                                        </p:tgtEl>
                                        <p:attrNameLst>
                                          <p:attrName>ppt_w</p:attrName>
                                        </p:attrNameLst>
                                      </p:cBhvr>
                                      <p:tavLst>
                                        <p:tav tm="0">
                                          <p:val>
                                            <p:fltVal val="0"/>
                                          </p:val>
                                        </p:tav>
                                        <p:tav tm="100000">
                                          <p:val>
                                            <p:strVal val="#ppt_w"/>
                                          </p:val>
                                        </p:tav>
                                      </p:tavLst>
                                    </p:anim>
                                    <p:anim calcmode="lin" valueType="num">
                                      <p:cBhvr>
                                        <p:cTn id="167" dur="500" fill="hold"/>
                                        <p:tgtEl>
                                          <p:spTgt spid="6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22" grpId="0"/>
      <p:bldP spid="23" grpId="0"/>
      <p:bldP spid="24" grpId="0"/>
      <p:bldP spid="25" grpId="0"/>
      <p:bldP spid="26" grpId="0"/>
      <p:bldP spid="28" grpId="0" animBg="1"/>
      <p:bldP spid="29" grpId="0" animBg="1"/>
      <p:bldP spid="30" grpId="0" animBg="1"/>
      <p:bldP spid="31" grpId="0" animBg="1"/>
      <p:bldP spid="32" grpId="0" animBg="1"/>
      <p:bldP spid="33" grpId="0" animBg="1"/>
      <p:bldP spid="34" grpId="0" animBg="1"/>
      <p:bldP spid="35" grpId="0" animBg="1"/>
      <p:bldP spid="36" grpId="0" animBg="1"/>
      <p:bldP spid="51" grpId="0" animBg="1"/>
      <p:bldP spid="59" grpId="0" build="p">
        <p:tmplLst>
          <p:tmpl lvl="1">
            <p:tnLst>
              <p:par>
                <p:cTn presetID="53" presetClass="entr" presetSubtype="16"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P spid="60" grpId="0" build="p">
        <p:tmplLst>
          <p:tmpl lvl="1">
            <p:tnLst>
              <p:par>
                <p:cTn presetID="23" presetClass="entr" presetSubtype="16"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 calcmode="lin" valueType="num">
                      <p:cBhvr>
                        <p:cTn dur="500" fill="hold"/>
                        <p:tgtEl>
                          <p:spTgt spid="60"/>
                        </p:tgtEl>
                        <p:attrNameLst>
                          <p:attrName>ppt_w</p:attrName>
                        </p:attrNameLst>
                      </p:cBhvr>
                      <p:tavLst>
                        <p:tav tm="0">
                          <p:val>
                            <p:fltVal val="0"/>
                          </p:val>
                        </p:tav>
                        <p:tav tm="100000">
                          <p:val>
                            <p:strVal val="#ppt_w"/>
                          </p:val>
                        </p:tav>
                      </p:tavLst>
                    </p:anim>
                    <p:anim calcmode="lin" valueType="num">
                      <p:cBhvr>
                        <p:cTn dur="500" fill="hold"/>
                        <p:tgtEl>
                          <p:spTgt spid="60"/>
                        </p:tgtEl>
                        <p:attrNameLst>
                          <p:attrName>ppt_h</p:attrName>
                        </p:attrNameLst>
                      </p:cBhvr>
                      <p:tavLst>
                        <p:tav tm="0">
                          <p:val>
                            <p:fltVal val="0"/>
                          </p:val>
                        </p:tav>
                        <p:tav tm="100000">
                          <p:val>
                            <p:strVal val="#ppt_h"/>
                          </p:val>
                        </p:tav>
                      </p:tavLst>
                    </p:anim>
                  </p:childTnLst>
                </p:cTn>
              </p:par>
            </p:tnLst>
          </p:tmpl>
        </p:tmplLst>
      </p:bldP>
      <p:bldP spid="62" grpId="0" build="p">
        <p:tmplLst>
          <p:tmpl lvl="1">
            <p:tnLst>
              <p:par>
                <p:cTn presetID="53" presetClass="entr" presetSubtype="16"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 calcmode="lin" valueType="num">
                      <p:cBhvr>
                        <p:cTn dur="500" fill="hold"/>
                        <p:tgtEl>
                          <p:spTgt spid="62"/>
                        </p:tgtEl>
                        <p:attrNameLst>
                          <p:attrName>ppt_w</p:attrName>
                        </p:attrNameLst>
                      </p:cBhvr>
                      <p:tavLst>
                        <p:tav tm="0">
                          <p:val>
                            <p:fltVal val="0"/>
                          </p:val>
                        </p:tav>
                        <p:tav tm="100000">
                          <p:val>
                            <p:strVal val="#ppt_w"/>
                          </p:val>
                        </p:tav>
                      </p:tavLst>
                    </p:anim>
                    <p:anim calcmode="lin" valueType="num">
                      <p:cBhvr>
                        <p:cTn dur="500" fill="hold"/>
                        <p:tgtEl>
                          <p:spTgt spid="62"/>
                        </p:tgtEl>
                        <p:attrNameLst>
                          <p:attrName>ppt_h</p:attrName>
                        </p:attrNameLst>
                      </p:cBhvr>
                      <p:tavLst>
                        <p:tav tm="0">
                          <p:val>
                            <p:fltVal val="0"/>
                          </p:val>
                        </p:tav>
                        <p:tav tm="100000">
                          <p:val>
                            <p:strVal val="#ppt_h"/>
                          </p:val>
                        </p:tav>
                      </p:tavLst>
                    </p:anim>
                    <p:animEffect transition="in" filter="fade">
                      <p:cBhvr>
                        <p:cTn dur="500"/>
                        <p:tgtEl>
                          <p:spTgt spid="62"/>
                        </p:tgtEl>
                      </p:cBhvr>
                    </p:animEffect>
                  </p:childTnLst>
                </p:cTn>
              </p:par>
            </p:tnLst>
          </p:tmpl>
        </p:tmplLst>
      </p:bldP>
      <p:bldP spid="63" grpId="0" build="p">
        <p:tmplLst>
          <p:tmpl lvl="1">
            <p:tnLst>
              <p:par>
                <p:cTn presetID="23" presetClass="entr" presetSubtype="16"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childTnLst>
                </p:cTn>
              </p:par>
            </p:tnLst>
          </p:tmpl>
        </p:tmplLst>
      </p:bldP>
      <p:bldP spid="64" grpId="0" build="p">
        <p:tmplLst>
          <p:tmpl lvl="1">
            <p:tnLst>
              <p:par>
                <p:cTn presetID="53" presetClass="entr" presetSubtype="16" fill="hold" nodeType="withEffect">
                  <p:stCondLst>
                    <p:cond delay="20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65" grpId="0" build="p">
        <p:tmplLst>
          <p:tmpl lvl="1">
            <p:tnLst>
              <p:par>
                <p:cTn presetID="23" presetClass="entr" presetSubtype="16"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 calcmode="lin" valueType="num">
                      <p:cBhvr>
                        <p:cTn dur="500" fill="hold"/>
                        <p:tgtEl>
                          <p:spTgt spid="65"/>
                        </p:tgtEl>
                        <p:attrNameLst>
                          <p:attrName>ppt_w</p:attrName>
                        </p:attrNameLst>
                      </p:cBhvr>
                      <p:tavLst>
                        <p:tav tm="0">
                          <p:val>
                            <p:fltVal val="0"/>
                          </p:val>
                        </p:tav>
                        <p:tav tm="100000">
                          <p:val>
                            <p:strVal val="#ppt_w"/>
                          </p:val>
                        </p:tav>
                      </p:tavLst>
                    </p:anim>
                    <p:anim calcmode="lin" valueType="num">
                      <p:cBhvr>
                        <p:cTn dur="500" fill="hold"/>
                        <p:tgtEl>
                          <p:spTgt spid="65"/>
                        </p:tgtEl>
                        <p:attrNameLst>
                          <p:attrName>ppt_h</p:attrName>
                        </p:attrNameLst>
                      </p:cBhvr>
                      <p:tavLst>
                        <p:tav tm="0">
                          <p:val>
                            <p:fltVal val="0"/>
                          </p:val>
                        </p:tav>
                        <p:tav tm="100000">
                          <p:val>
                            <p:strVal val="#ppt_h"/>
                          </p:val>
                        </p:tav>
                      </p:tavLst>
                    </p:anim>
                  </p:childTnLst>
                </p:cTn>
              </p:par>
            </p:tnLst>
          </p:tmpl>
        </p:tmplLst>
      </p:bldP>
      <p:bldP spid="66" grpId="0" build="p">
        <p:tmplLst>
          <p:tmpl lvl="1">
            <p:tnLst>
              <p:par>
                <p:cTn presetID="53" presetClass="entr" presetSubtype="16" fill="hold" nodeType="withEffect">
                  <p:stCondLst>
                    <p:cond delay="200"/>
                  </p:stCondLst>
                  <p:childTnLst>
                    <p:set>
                      <p:cBhvr>
                        <p:cTn dur="1" fill="hold">
                          <p:stCondLst>
                            <p:cond delay="0"/>
                          </p:stCondLst>
                        </p:cTn>
                        <p:tgtEl>
                          <p:spTgt spid="66"/>
                        </p:tgtEl>
                        <p:attrNameLst>
                          <p:attrName>style.visibility</p:attrName>
                        </p:attrNameLst>
                      </p:cBhvr>
                      <p:to>
                        <p:strVal val="visible"/>
                      </p:to>
                    </p:set>
                    <p:anim calcmode="lin" valueType="num">
                      <p:cBhvr>
                        <p:cTn dur="500" fill="hold"/>
                        <p:tgtEl>
                          <p:spTgt spid="66"/>
                        </p:tgtEl>
                        <p:attrNameLst>
                          <p:attrName>ppt_w</p:attrName>
                        </p:attrNameLst>
                      </p:cBhvr>
                      <p:tavLst>
                        <p:tav tm="0">
                          <p:val>
                            <p:fltVal val="0"/>
                          </p:val>
                        </p:tav>
                        <p:tav tm="100000">
                          <p:val>
                            <p:strVal val="#ppt_w"/>
                          </p:val>
                        </p:tav>
                      </p:tavLst>
                    </p:anim>
                    <p:anim calcmode="lin" valueType="num">
                      <p:cBhvr>
                        <p:cTn dur="500" fill="hold"/>
                        <p:tgtEl>
                          <p:spTgt spid="66"/>
                        </p:tgtEl>
                        <p:attrNameLst>
                          <p:attrName>ppt_h</p:attrName>
                        </p:attrNameLst>
                      </p:cBhvr>
                      <p:tavLst>
                        <p:tav tm="0">
                          <p:val>
                            <p:fltVal val="0"/>
                          </p:val>
                        </p:tav>
                        <p:tav tm="100000">
                          <p:val>
                            <p:strVal val="#ppt_h"/>
                          </p:val>
                        </p:tav>
                      </p:tavLst>
                    </p:anim>
                    <p:animEffect transition="in" filter="fade">
                      <p:cBhvr>
                        <p:cTn dur="500"/>
                        <p:tgtEl>
                          <p:spTgt spid="66"/>
                        </p:tgtEl>
                      </p:cBhvr>
                    </p:animEffect>
                  </p:childTnLst>
                </p:cTn>
              </p:par>
            </p:tnLst>
          </p:tmpl>
        </p:tmplLst>
      </p:bldP>
      <p:bldP spid="67" grpId="0" build="p">
        <p:tmplLst>
          <p:tmpl lvl="1">
            <p:tnLst>
              <p:par>
                <p:cTn presetID="23" presetClass="entr" presetSubtype="16" fill="hold" nodeType="withEffect">
                  <p:stCondLst>
                    <p:cond delay="200"/>
                  </p:stCondLst>
                  <p:childTnLst>
                    <p:set>
                      <p:cBhvr>
                        <p:cTn dur="1" fill="hold">
                          <p:stCondLst>
                            <p:cond delay="0"/>
                          </p:stCondLst>
                        </p:cTn>
                        <p:tgtEl>
                          <p:spTgt spid="67"/>
                        </p:tgtEl>
                        <p:attrNameLst>
                          <p:attrName>style.visibility</p:attrName>
                        </p:attrNameLst>
                      </p:cBhvr>
                      <p:to>
                        <p:strVal val="visible"/>
                      </p:to>
                    </p:set>
                    <p:anim calcmode="lin" valueType="num">
                      <p:cBhvr>
                        <p:cTn dur="500" fill="hold"/>
                        <p:tgtEl>
                          <p:spTgt spid="67"/>
                        </p:tgtEl>
                        <p:attrNameLst>
                          <p:attrName>ppt_w</p:attrName>
                        </p:attrNameLst>
                      </p:cBhvr>
                      <p:tavLst>
                        <p:tav tm="0">
                          <p:val>
                            <p:fltVal val="0"/>
                          </p:val>
                        </p:tav>
                        <p:tav tm="100000">
                          <p:val>
                            <p:strVal val="#ppt_w"/>
                          </p:val>
                        </p:tav>
                      </p:tavLst>
                    </p:anim>
                    <p:anim calcmode="lin" valueType="num">
                      <p:cBhvr>
                        <p:cTn dur="500" fill="hold"/>
                        <p:tgtEl>
                          <p:spTgt spid="67"/>
                        </p:tgtEl>
                        <p:attrNameLst>
                          <p:attrName>ppt_h</p:attrName>
                        </p:attrNameLst>
                      </p:cBhvr>
                      <p:tavLst>
                        <p:tav tm="0">
                          <p:val>
                            <p:fltVal val="0"/>
                          </p:val>
                        </p:tav>
                        <p:tav tm="100000">
                          <p:val>
                            <p:strVal val="#ppt_h"/>
                          </p:val>
                        </p:tav>
                      </p:tavLst>
                    </p:anim>
                  </p:childTnLst>
                </p:cTn>
              </p:par>
            </p:tnLst>
          </p:tmpl>
        </p:tmplLst>
      </p:bldP>
      <p:bldP spid="68" grpId="0" build="p">
        <p:tmplLst>
          <p:tmpl lvl="1">
            <p:tnLst>
              <p:par>
                <p:cTn presetID="53" presetClass="entr" presetSubtype="16" fill="hold" nodeType="withEffect">
                  <p:stCondLst>
                    <p:cond delay="200"/>
                  </p:stCondLst>
                  <p:childTnLst>
                    <p:set>
                      <p:cBhvr>
                        <p:cTn dur="1" fill="hold">
                          <p:stCondLst>
                            <p:cond delay="0"/>
                          </p:stCondLst>
                        </p:cTn>
                        <p:tgtEl>
                          <p:spTgt spid="68"/>
                        </p:tgtEl>
                        <p:attrNameLst>
                          <p:attrName>style.visibility</p:attrName>
                        </p:attrNameLst>
                      </p:cBhvr>
                      <p:to>
                        <p:strVal val="visible"/>
                      </p:to>
                    </p:set>
                    <p:anim calcmode="lin" valueType="num">
                      <p:cBhvr>
                        <p:cTn dur="500" fill="hold"/>
                        <p:tgtEl>
                          <p:spTgt spid="68"/>
                        </p:tgtEl>
                        <p:attrNameLst>
                          <p:attrName>ppt_w</p:attrName>
                        </p:attrNameLst>
                      </p:cBhvr>
                      <p:tavLst>
                        <p:tav tm="0">
                          <p:val>
                            <p:fltVal val="0"/>
                          </p:val>
                        </p:tav>
                        <p:tav tm="100000">
                          <p:val>
                            <p:strVal val="#ppt_w"/>
                          </p:val>
                        </p:tav>
                      </p:tavLst>
                    </p:anim>
                    <p:anim calcmode="lin" valueType="num">
                      <p:cBhvr>
                        <p:cTn dur="500" fill="hold"/>
                        <p:tgtEl>
                          <p:spTgt spid="68"/>
                        </p:tgtEl>
                        <p:attrNameLst>
                          <p:attrName>ppt_h</p:attrName>
                        </p:attrNameLst>
                      </p:cBhvr>
                      <p:tavLst>
                        <p:tav tm="0">
                          <p:val>
                            <p:fltVal val="0"/>
                          </p:val>
                        </p:tav>
                        <p:tav tm="100000">
                          <p:val>
                            <p:strVal val="#ppt_h"/>
                          </p:val>
                        </p:tav>
                      </p:tavLst>
                    </p:anim>
                    <p:animEffect transition="in" filter="fade">
                      <p:cBhvr>
                        <p:cTn dur="500"/>
                        <p:tgtEl>
                          <p:spTgt spid="68"/>
                        </p:tgtEl>
                      </p:cBhvr>
                    </p:animEffect>
                  </p:childTnLst>
                </p:cTn>
              </p:par>
            </p:tnLst>
          </p:tmpl>
        </p:tmplLst>
      </p:bldP>
      <p:bldP spid="69" grpId="0" build="p">
        <p:tmplLst>
          <p:tmpl lvl="1">
            <p:tnLst>
              <p:par>
                <p:cTn presetID="23" presetClass="entr" presetSubtype="16"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 calcmode="lin" valueType="num">
                      <p:cBhvr>
                        <p:cTn dur="500" fill="hold"/>
                        <p:tgtEl>
                          <p:spTgt spid="69"/>
                        </p:tgtEl>
                        <p:attrNameLst>
                          <p:attrName>ppt_w</p:attrName>
                        </p:attrNameLst>
                      </p:cBhvr>
                      <p:tavLst>
                        <p:tav tm="0">
                          <p:val>
                            <p:fltVal val="0"/>
                          </p:val>
                        </p:tav>
                        <p:tav tm="100000">
                          <p:val>
                            <p:strVal val="#ppt_w"/>
                          </p:val>
                        </p:tav>
                      </p:tavLst>
                    </p:anim>
                    <p:anim calcmode="lin" valueType="num">
                      <p:cBhvr>
                        <p:cTn dur="500" fill="hold"/>
                        <p:tgtEl>
                          <p:spTgt spid="69"/>
                        </p:tgtEl>
                        <p:attrNameLst>
                          <p:attrName>ppt_h</p:attrName>
                        </p:attrNameLst>
                      </p:cBhvr>
                      <p:tavLst>
                        <p:tav tm="0">
                          <p:val>
                            <p:fltVal val="0"/>
                          </p:val>
                        </p:tav>
                        <p:tav tm="100000">
                          <p:val>
                            <p:strVal val="#ppt_h"/>
                          </p:val>
                        </p:tav>
                      </p:tavLst>
                    </p:anim>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353" y="3025603"/>
            <a:ext cx="6192039" cy="162011"/>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4845199" y="3421633"/>
            <a:ext cx="3744416" cy="738664"/>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工作完成情况</a:t>
            </a:r>
          </a:p>
        </p:txBody>
      </p:sp>
      <p:sp>
        <p:nvSpPr>
          <p:cNvPr id="9" name="TextBox 11"/>
          <p:cNvSpPr txBox="1"/>
          <p:nvPr/>
        </p:nvSpPr>
        <p:spPr>
          <a:xfrm>
            <a:off x="4739063" y="428078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2"/>
                </a:solidFill>
                <a:latin typeface="微软雅黑" panose="020B0503020204020204" pitchFamily="34" charset="-122"/>
                <a:ea typeface="微软雅黑" panose="020B0503020204020204" pitchFamily="34" charset="-122"/>
                <a:cs typeface="+mn-ea"/>
                <a:sym typeface="+mn-lt"/>
              </a:rPr>
              <a:t>添加相关标题文字</a:t>
            </a:r>
            <a:endParaRPr lang="en-US" altLang="zh-CN" sz="1400" dirty="0">
              <a:solidFill>
                <a:schemeClr val="accent2"/>
              </a:solidFill>
              <a:latin typeface="微软雅黑" panose="020B0503020204020204" pitchFamily="34" charset="-122"/>
              <a:ea typeface="微软雅黑" panose="020B0503020204020204" pitchFamily="34" charset="-122"/>
            </a:endParaRPr>
          </a:p>
        </p:txBody>
      </p:sp>
      <p:sp>
        <p:nvSpPr>
          <p:cNvPr id="10" name="TextBox 11"/>
          <p:cNvSpPr txBox="1"/>
          <p:nvPr/>
        </p:nvSpPr>
        <p:spPr>
          <a:xfrm>
            <a:off x="6718356" y="428078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2"/>
                </a:solidFill>
                <a:latin typeface="微软雅黑" panose="020B0503020204020204" pitchFamily="34" charset="-122"/>
                <a:ea typeface="微软雅黑" panose="020B0503020204020204" pitchFamily="34" charset="-122"/>
                <a:cs typeface="+mn-ea"/>
                <a:sym typeface="+mn-lt"/>
              </a:rPr>
              <a:t>添加相关标题文字</a:t>
            </a:r>
            <a:endParaRPr lang="en-US" altLang="zh-CN" sz="1400" dirty="0">
              <a:solidFill>
                <a:schemeClr val="accent2"/>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4739063" y="464886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2"/>
                </a:solidFill>
                <a:latin typeface="微软雅黑" panose="020B0503020204020204" pitchFamily="34" charset="-122"/>
                <a:ea typeface="微软雅黑" panose="020B0503020204020204" pitchFamily="34" charset="-122"/>
                <a:cs typeface="+mn-ea"/>
                <a:sym typeface="+mn-lt"/>
              </a:rPr>
              <a:t>添加相关标题文字</a:t>
            </a:r>
            <a:endParaRPr lang="en-US" altLang="zh-CN" sz="1400" dirty="0">
              <a:solidFill>
                <a:schemeClr val="accent2"/>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718356" y="464886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2"/>
                </a:solidFill>
                <a:latin typeface="微软雅黑" panose="020B0503020204020204" pitchFamily="34" charset="-122"/>
                <a:ea typeface="微软雅黑" panose="020B0503020204020204" pitchFamily="34" charset="-122"/>
                <a:cs typeface="+mn-ea"/>
                <a:sym typeface="+mn-lt"/>
              </a:rPr>
              <a:t>添加相关标题文字</a:t>
            </a:r>
            <a:endParaRPr lang="en-US" altLang="zh-CN" sz="1400"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strVal val="4*#ppt_w"/>
                                          </p:val>
                                        </p:tav>
                                        <p:tav tm="100000">
                                          <p:val>
                                            <p:strVal val="#ppt_w"/>
                                          </p:val>
                                        </p:tav>
                                      </p:tavLst>
                                    </p:anim>
                                    <p:anim calcmode="lin" valueType="num">
                                      <p:cBhvr>
                                        <p:cTn id="14" dur="500" fill="hold"/>
                                        <p:tgtEl>
                                          <p:spTgt spid="8"/>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1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ppt_x</p:attrName>
                                        </p:attrNameLst>
                                      </p:cBhvr>
                                      <p:tavLst>
                                        <p:tav tm="0">
                                          <p:val>
                                            <p:strVal val="#ppt_x-#ppt_w*1.125000"/>
                                          </p:val>
                                        </p:tav>
                                        <p:tav tm="100000">
                                          <p:val>
                                            <p:strVal val="#ppt_x"/>
                                          </p:val>
                                        </p:tav>
                                      </p:tavLst>
                                    </p:anim>
                                    <p:animEffect transition="in" filter="wipe(right)">
                                      <p:cBhvr>
                                        <p:cTn id="24" dur="500"/>
                                        <p:tgtEl>
                                          <p:spTgt spid="10"/>
                                        </p:tgtEl>
                                      </p:cBhvr>
                                    </p:animEffect>
                                  </p:childTnLst>
                                </p:cTn>
                              </p:par>
                            </p:childTnLst>
                          </p:cTn>
                        </p:par>
                        <p:par>
                          <p:cTn id="25" fill="hold">
                            <p:stCondLst>
                              <p:cond delay="1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2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5"/>
          <p:cNvGrpSpPr/>
          <p:nvPr/>
        </p:nvGrpSpPr>
        <p:grpSpPr>
          <a:xfrm>
            <a:off x="802341" y="1658570"/>
            <a:ext cx="5380512" cy="2077492"/>
            <a:chOff x="785786" y="1428742"/>
            <a:chExt cx="3826352" cy="1477408"/>
          </a:xfrm>
        </p:grpSpPr>
        <p:sp>
          <p:nvSpPr>
            <p:cNvPr id="47" name="Oval 46"/>
            <p:cNvSpPr/>
            <p:nvPr/>
          </p:nvSpPr>
          <p:spPr>
            <a:xfrm>
              <a:off x="785786" y="1702231"/>
              <a:ext cx="1167534" cy="116753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47"/>
            <p:cNvSpPr/>
            <p:nvPr/>
          </p:nvSpPr>
          <p:spPr>
            <a:xfrm>
              <a:off x="2071670" y="2214560"/>
              <a:ext cx="2540468" cy="492469"/>
            </a:xfrm>
            <a:prstGeom prst="rect">
              <a:avLst/>
            </a:prstGeom>
          </p:spPr>
          <p:txBody>
            <a:bodyPr wrap="square" lIns="0" tIns="0" rIns="0" bIns="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49" name="Rectangle 48"/>
            <p:cNvSpPr/>
            <p:nvPr/>
          </p:nvSpPr>
          <p:spPr>
            <a:xfrm>
              <a:off x="2040370" y="1428742"/>
              <a:ext cx="674242" cy="1477408"/>
            </a:xfrm>
            <a:prstGeom prst="rect">
              <a:avLst/>
            </a:prstGeom>
          </p:spPr>
          <p:txBody>
            <a:bodyPr wrap="square" lIns="0" tIns="0" rIns="0" bIns="0">
              <a:spAutoFit/>
            </a:bodyPr>
            <a:lstStyle/>
            <a:p>
              <a:r>
                <a:rPr lang="en-US" sz="13500" dirty="0">
                  <a:solidFill>
                    <a:schemeClr val="bg1">
                      <a:lumMod val="6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a:t>
              </a:r>
              <a:endParaRPr lang="en-US" sz="13500" dirty="0">
                <a:solidFill>
                  <a:schemeClr val="bg1">
                    <a:lumMod val="65000"/>
                  </a:schemeClr>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nvGrpSpPr>
          <p:cNvPr id="4" name="Group 26"/>
          <p:cNvGrpSpPr/>
          <p:nvPr/>
        </p:nvGrpSpPr>
        <p:grpSpPr>
          <a:xfrm>
            <a:off x="6427775" y="1658569"/>
            <a:ext cx="6027206" cy="2410900"/>
            <a:chOff x="4500562" y="1285866"/>
            <a:chExt cx="4286248" cy="1714512"/>
          </a:xfrm>
        </p:grpSpPr>
        <p:sp>
          <p:nvSpPr>
            <p:cNvPr id="38" name="Rectangle 37"/>
            <p:cNvSpPr/>
            <p:nvPr/>
          </p:nvSpPr>
          <p:spPr>
            <a:xfrm>
              <a:off x="4500562" y="1285866"/>
              <a:ext cx="4286248" cy="171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Group 49"/>
            <p:cNvGrpSpPr/>
            <p:nvPr/>
          </p:nvGrpSpPr>
          <p:grpSpPr>
            <a:xfrm>
              <a:off x="4786314" y="1285866"/>
              <a:ext cx="3826352" cy="1477409"/>
              <a:chOff x="785786" y="1428742"/>
              <a:chExt cx="3826352" cy="1477409"/>
            </a:xfrm>
          </p:grpSpPr>
          <p:sp>
            <p:nvSpPr>
              <p:cNvPr id="51" name="Oval 50"/>
              <p:cNvSpPr/>
              <p:nvPr/>
            </p:nvSpPr>
            <p:spPr>
              <a:xfrm>
                <a:off x="785786" y="1702231"/>
                <a:ext cx="1167534" cy="1167534"/>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Rectangle 51"/>
              <p:cNvSpPr/>
              <p:nvPr/>
            </p:nvSpPr>
            <p:spPr>
              <a:xfrm>
                <a:off x="2071670" y="2214560"/>
                <a:ext cx="2540468" cy="492469"/>
              </a:xfrm>
              <a:prstGeom prst="rect">
                <a:avLst/>
              </a:prstGeom>
            </p:spPr>
            <p:txBody>
              <a:bodyPr wrap="square" lIns="0" tIns="0" rIns="0" bIns="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53" name="Rectangle 52"/>
              <p:cNvSpPr/>
              <p:nvPr/>
            </p:nvSpPr>
            <p:spPr>
              <a:xfrm>
                <a:off x="2040370" y="1428742"/>
                <a:ext cx="674242" cy="1477409"/>
              </a:xfrm>
              <a:prstGeom prst="rect">
                <a:avLst/>
              </a:prstGeom>
            </p:spPr>
            <p:txBody>
              <a:bodyPr wrap="square" lIns="0" tIns="0" rIns="0" bIns="0">
                <a:spAutoFit/>
              </a:bodyPr>
              <a:lstStyle/>
              <a:p>
                <a:r>
                  <a:rPr lang="en-US" sz="13500" dirty="0">
                    <a:solidFill>
                      <a:schemeClr val="bg1"/>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a:t>
                </a:r>
                <a:endParaRPr lang="en-US" sz="135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grpSp>
        <p:nvGrpSpPr>
          <p:cNvPr id="6" name="Group 25"/>
          <p:cNvGrpSpPr/>
          <p:nvPr/>
        </p:nvGrpSpPr>
        <p:grpSpPr>
          <a:xfrm>
            <a:off x="500979" y="4069470"/>
            <a:ext cx="5926796" cy="2410900"/>
            <a:chOff x="285720" y="3000378"/>
            <a:chExt cx="4214842" cy="1714512"/>
          </a:xfrm>
        </p:grpSpPr>
        <p:sp>
          <p:nvSpPr>
            <p:cNvPr id="54" name="Rectangle 53"/>
            <p:cNvSpPr/>
            <p:nvPr/>
          </p:nvSpPr>
          <p:spPr>
            <a:xfrm>
              <a:off x="285720" y="3000378"/>
              <a:ext cx="4214842" cy="1714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54"/>
            <p:cNvGrpSpPr/>
            <p:nvPr/>
          </p:nvGrpSpPr>
          <p:grpSpPr>
            <a:xfrm>
              <a:off x="500034" y="3000378"/>
              <a:ext cx="3826352" cy="1477409"/>
              <a:chOff x="785786" y="1428742"/>
              <a:chExt cx="3826352" cy="1477409"/>
            </a:xfrm>
          </p:grpSpPr>
          <p:sp>
            <p:nvSpPr>
              <p:cNvPr id="56" name="Oval 55"/>
              <p:cNvSpPr/>
              <p:nvPr/>
            </p:nvSpPr>
            <p:spPr>
              <a:xfrm>
                <a:off x="785786" y="1702231"/>
                <a:ext cx="1167534" cy="1167534"/>
              </a:xfrm>
              <a:prstGeom prst="ellips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Rectangle 56"/>
              <p:cNvSpPr/>
              <p:nvPr/>
            </p:nvSpPr>
            <p:spPr>
              <a:xfrm>
                <a:off x="2071670" y="2214560"/>
                <a:ext cx="2540468" cy="492469"/>
              </a:xfrm>
              <a:prstGeom prst="rect">
                <a:avLst/>
              </a:prstGeom>
            </p:spPr>
            <p:txBody>
              <a:bodyPr wrap="square" lIns="0" tIns="0" rIns="0" bIns="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58" name="Rectangle 57"/>
              <p:cNvSpPr/>
              <p:nvPr/>
            </p:nvSpPr>
            <p:spPr>
              <a:xfrm>
                <a:off x="2040370" y="1428742"/>
                <a:ext cx="674242" cy="1477409"/>
              </a:xfrm>
              <a:prstGeom prst="rect">
                <a:avLst/>
              </a:prstGeom>
            </p:spPr>
            <p:txBody>
              <a:bodyPr wrap="square" lIns="0" tIns="0" rIns="0" bIns="0">
                <a:spAutoFit/>
              </a:bodyPr>
              <a:lstStyle/>
              <a:p>
                <a:r>
                  <a:rPr lang="en-US" sz="13500" dirty="0">
                    <a:solidFill>
                      <a:schemeClr val="bg1"/>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a:t>
                </a:r>
                <a:endParaRPr lang="en-US" sz="135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grpSp>
        <p:nvGrpSpPr>
          <p:cNvPr id="8" name="Group 58"/>
          <p:cNvGrpSpPr/>
          <p:nvPr/>
        </p:nvGrpSpPr>
        <p:grpSpPr>
          <a:xfrm>
            <a:off x="6930046" y="4169923"/>
            <a:ext cx="5380512" cy="2077492"/>
            <a:chOff x="785786" y="1428742"/>
            <a:chExt cx="3826352" cy="1477409"/>
          </a:xfrm>
        </p:grpSpPr>
        <p:sp>
          <p:nvSpPr>
            <p:cNvPr id="60" name="Oval 59"/>
            <p:cNvSpPr/>
            <p:nvPr/>
          </p:nvSpPr>
          <p:spPr>
            <a:xfrm>
              <a:off x="785786" y="1702231"/>
              <a:ext cx="1167534" cy="1167534"/>
            </a:xfrm>
            <a:prstGeom prst="ellipse">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Rectangle 60"/>
            <p:cNvSpPr/>
            <p:nvPr/>
          </p:nvSpPr>
          <p:spPr>
            <a:xfrm>
              <a:off x="2071670" y="2214560"/>
              <a:ext cx="2540468" cy="492469"/>
            </a:xfrm>
            <a:prstGeom prst="rect">
              <a:avLst/>
            </a:prstGeom>
          </p:spPr>
          <p:txBody>
            <a:bodyPr wrap="square" lIns="0" tIns="0" rIns="0" bIns="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62" name="Rectangle 61"/>
            <p:cNvSpPr/>
            <p:nvPr/>
          </p:nvSpPr>
          <p:spPr>
            <a:xfrm>
              <a:off x="2040370" y="1428742"/>
              <a:ext cx="674242" cy="1477409"/>
            </a:xfrm>
            <a:prstGeom prst="rect">
              <a:avLst/>
            </a:prstGeom>
          </p:spPr>
          <p:txBody>
            <a:bodyPr wrap="square" lIns="0" tIns="0" rIns="0" bIns="0">
              <a:spAutoFit/>
            </a:bodyPr>
            <a:lstStyle/>
            <a:p>
              <a:r>
                <a:rPr lang="en-US" sz="13500" dirty="0">
                  <a:solidFill>
                    <a:schemeClr val="bg1">
                      <a:lumMod val="6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a:t>
              </a:r>
              <a:endParaRPr lang="en-US" sz="13500" dirty="0">
                <a:solidFill>
                  <a:schemeClr val="bg1">
                    <a:lumMod val="65000"/>
                  </a:schemeClr>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sp>
        <p:nvSpPr>
          <p:cNvPr id="22"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Right)">
                                      <p:cBhvr>
                                        <p:cTn id="11" dur="500"/>
                                        <p:tgtEl>
                                          <p:spTgt spid="4"/>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Left)">
                                      <p:cBhvr>
                                        <p:cTn id="15" dur="500"/>
                                        <p:tgtEl>
                                          <p:spTgt spid="6"/>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lide(fromRigh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5875cd657bd4b"/>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heme/theme1.xml><?xml version="1.0" encoding="utf-8"?>
<a:theme xmlns:a="http://schemas.openxmlformats.org/drawingml/2006/main" name="Office Theme">
  <a:themeElements>
    <a:clrScheme name="自定义 426">
      <a:dk1>
        <a:sysClr val="windowText" lastClr="000000"/>
      </a:dk1>
      <a:lt1>
        <a:sysClr val="window" lastClr="FFFFFF"/>
      </a:lt1>
      <a:dk2>
        <a:srgbClr val="4357CD"/>
      </a:dk2>
      <a:lt2>
        <a:srgbClr val="E7E6E6"/>
      </a:lt2>
      <a:accent1>
        <a:srgbClr val="1D7082"/>
      </a:accent1>
      <a:accent2>
        <a:srgbClr val="4357CD"/>
      </a:accent2>
      <a:accent3>
        <a:srgbClr val="1D7082"/>
      </a:accent3>
      <a:accent4>
        <a:srgbClr val="4357CD"/>
      </a:accent4>
      <a:accent5>
        <a:srgbClr val="1D7082"/>
      </a:accent5>
      <a:accent6>
        <a:srgbClr val="4357CD"/>
      </a:accent6>
      <a:hlink>
        <a:srgbClr val="1D7082"/>
      </a:hlink>
      <a:folHlink>
        <a:srgbClr val="4357CD"/>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3011</Words>
  <Application>Microsoft Office PowerPoint</Application>
  <PresentationFormat>自定义</PresentationFormat>
  <Paragraphs>276</Paragraphs>
  <Slides>22</Slides>
  <Notes>22</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22</vt:i4>
      </vt:variant>
    </vt:vector>
  </HeadingPairs>
  <TitlesOfParts>
    <vt:vector size="27" baseType="lpstr">
      <vt:lpstr>微软雅黑</vt:lpstr>
      <vt:lpstr>Arial</vt:lpstr>
      <vt:lpstr>Calibri</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2017-01-06T15:12:00Z</dcterms:created>
  <dcterms:modified xsi:type="dcterms:W3CDTF">2021-01-05T11:50:46Z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