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2901" r:id="rId2"/>
    <p:sldId id="2902" r:id="rId3"/>
    <p:sldId id="2903" r:id="rId4"/>
    <p:sldId id="2904" r:id="rId5"/>
    <p:sldId id="2908" r:id="rId6"/>
    <p:sldId id="2913" r:id="rId7"/>
    <p:sldId id="2918" r:id="rId8"/>
    <p:sldId id="2920" r:id="rId9"/>
    <p:sldId id="2884" r:id="rId10"/>
    <p:sldId id="2907" r:id="rId11"/>
    <p:sldId id="2911" r:id="rId12"/>
    <p:sldId id="2912" r:id="rId13"/>
    <p:sldId id="2917" r:id="rId14"/>
    <p:sldId id="2921" r:id="rId15"/>
    <p:sldId id="2890" r:id="rId16"/>
    <p:sldId id="2909" r:id="rId17"/>
    <p:sldId id="2906" r:id="rId18"/>
    <p:sldId id="2914" r:id="rId19"/>
    <p:sldId id="2896" r:id="rId20"/>
    <p:sldId id="2905" r:id="rId21"/>
    <p:sldId id="2910" r:id="rId22"/>
    <p:sldId id="2877"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78">
          <p15:clr>
            <a:srgbClr val="A4A3A4"/>
          </p15:clr>
        </p15:guide>
        <p15:guide id="2" pos="40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123"/>
    <a:srgbClr val="548721"/>
    <a:srgbClr val="5EBAE2"/>
    <a:srgbClr val="EC8C8D"/>
    <a:srgbClr val="47A09E"/>
    <a:srgbClr val="FFC000"/>
    <a:srgbClr val="DE3D42"/>
    <a:srgbClr val="000000"/>
    <a:srgbClr val="D88284"/>
    <a:srgbClr val="DF9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9" autoAdjust="0"/>
    <p:restoredTop sz="95317" autoAdjust="0"/>
  </p:normalViewPr>
  <p:slideViewPr>
    <p:cSldViewPr>
      <p:cViewPr varScale="1">
        <p:scale>
          <a:sx n="103" d="100"/>
          <a:sy n="103" d="100"/>
        </p:scale>
        <p:origin x="966" y="114"/>
      </p:cViewPr>
      <p:guideLst>
        <p:guide orient="horz" pos="2278"/>
        <p:guide pos="4050"/>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pic>
        <p:nvPicPr>
          <p:cNvPr id="7" name="图片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858750" cy="7254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858749" cy="7288733"/>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7895">
            <a:off x="637843" y="731435"/>
            <a:ext cx="12451215" cy="5002377"/>
          </a:xfrm>
          <a:prstGeom prst="rect">
            <a:avLst/>
          </a:prstGeom>
        </p:spPr>
      </p:pic>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8716" t="26907" b="37554"/>
          <a:stretch>
            <a:fillRect/>
          </a:stretch>
        </p:blipFill>
        <p:spPr>
          <a:xfrm>
            <a:off x="1861165" y="1718808"/>
            <a:ext cx="10582748" cy="2049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3" name="组合 2"/>
          <p:cNvGrpSpPr/>
          <p:nvPr/>
        </p:nvGrpSpPr>
        <p:grpSpPr>
          <a:xfrm>
            <a:off x="1104420" y="1869664"/>
            <a:ext cx="10630568" cy="4417829"/>
            <a:chOff x="1104420" y="1869664"/>
            <a:chExt cx="10630568" cy="4417829"/>
          </a:xfrm>
        </p:grpSpPr>
        <p:grpSp>
          <p:nvGrpSpPr>
            <p:cNvPr id="95" name="组合 9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1893256" y="1869664"/>
              <a:ext cx="1588870" cy="2427188"/>
              <a:chOff x="1219201" y="2108200"/>
              <a:chExt cx="1672451" cy="2555008"/>
            </a:xfrm>
            <a:solidFill>
              <a:srgbClr val="C00000"/>
            </a:solidFill>
          </p:grpSpPr>
          <p:sp>
            <p:nvSpPr>
              <p:cNvPr id="96"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759357" y="210820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9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42240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98"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930401"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9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664248"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0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21336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01"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2192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0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664248"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grpSp>
        <p:grpSp>
          <p:nvGrpSpPr>
            <p:cNvPr id="103" name="组合 10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309183" y="1887105"/>
              <a:ext cx="1385157" cy="1968290"/>
              <a:chOff x="6920029" y="2126560"/>
              <a:chExt cx="1458023" cy="2071944"/>
            </a:xfrm>
            <a:solidFill>
              <a:srgbClr val="C00000"/>
            </a:solidFill>
          </p:grpSpPr>
          <p:sp>
            <p:nvSpPr>
              <p:cNvPr id="10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7245757"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0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6920029"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06"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739221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0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7150648"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grpSp>
        <p:grpSp>
          <p:nvGrpSpPr>
            <p:cNvPr id="108" name="组合 10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9763590" y="1887105"/>
              <a:ext cx="1588870" cy="1968290"/>
              <a:chOff x="9503550" y="2126560"/>
              <a:chExt cx="1672451" cy="2071944"/>
            </a:xfrm>
            <a:solidFill>
              <a:srgbClr val="C00000"/>
            </a:solidFill>
          </p:grpSpPr>
          <p:sp>
            <p:nvSpPr>
              <p:cNvPr id="10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0043706"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1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9706749"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11"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0214750"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1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994859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13"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04179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1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95035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grpSp>
        <p:grpSp>
          <p:nvGrpSpPr>
            <p:cNvPr id="115" name="组合 11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4298884" y="1887105"/>
              <a:ext cx="1841362" cy="2409747"/>
              <a:chOff x="3751376" y="2126560"/>
              <a:chExt cx="1938225" cy="2536648"/>
            </a:xfrm>
            <a:solidFill>
              <a:srgbClr val="C00000"/>
            </a:solidFill>
          </p:grpSpPr>
          <p:sp>
            <p:nvSpPr>
              <p:cNvPr id="116"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557306"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1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220349"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18"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728350"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1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46219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2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9315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21"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0171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2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6736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23"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5142954"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2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3751376"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sp>
            <p:nvSpPr>
              <p:cNvPr id="12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220729"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900">
                  <a:latin typeface="+mn-lt"/>
                  <a:ea typeface="+mn-ea"/>
                  <a:cs typeface="+mn-ea"/>
                  <a:sym typeface="+mn-lt"/>
                </a:endParaRPr>
              </a:p>
            </p:txBody>
          </p:sp>
        </p:grpSp>
        <p:sp>
          <p:nvSpPr>
            <p:cNvPr id="130" name="矩形 76"/>
            <p:cNvSpPr>
              <a:spLocks noChangeArrowheads="1"/>
            </p:cNvSpPr>
            <p:nvPr/>
          </p:nvSpPr>
          <p:spPr bwMode="auto">
            <a:xfrm>
              <a:off x="1755896" y="4678407"/>
              <a:ext cx="952129" cy="32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500" dirty="0">
                  <a:solidFill>
                    <a:schemeClr val="tx1">
                      <a:lumMod val="85000"/>
                      <a:lumOff val="15000"/>
                    </a:schemeClr>
                  </a:solidFill>
                  <a:latin typeface="+mn-lt"/>
                  <a:ea typeface="+mn-ea"/>
                  <a:cs typeface="+mn-ea"/>
                  <a:sym typeface="+mn-lt"/>
                </a:rPr>
                <a:t>添加标题</a:t>
              </a:r>
              <a:endParaRPr lang="en-US" sz="1500" dirty="0">
                <a:solidFill>
                  <a:schemeClr val="tx1">
                    <a:lumMod val="85000"/>
                    <a:lumOff val="15000"/>
                  </a:schemeClr>
                </a:solidFill>
                <a:latin typeface="+mn-lt"/>
                <a:ea typeface="+mn-ea"/>
                <a:cs typeface="+mn-ea"/>
                <a:sym typeface="+mn-lt"/>
              </a:endParaRPr>
            </a:p>
          </p:txBody>
        </p:sp>
        <p:sp>
          <p:nvSpPr>
            <p:cNvPr id="131" name="矩形 47"/>
            <p:cNvSpPr>
              <a:spLocks noChangeArrowheads="1"/>
            </p:cNvSpPr>
            <p:nvPr/>
          </p:nvSpPr>
          <p:spPr bwMode="auto">
            <a:xfrm>
              <a:off x="1104420" y="5087187"/>
              <a:ext cx="2423281" cy="120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5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133" name="矩形 76"/>
            <p:cNvSpPr>
              <a:spLocks noChangeArrowheads="1"/>
            </p:cNvSpPr>
            <p:nvPr/>
          </p:nvSpPr>
          <p:spPr bwMode="auto">
            <a:xfrm>
              <a:off x="4498690" y="4678407"/>
              <a:ext cx="952129" cy="32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500" dirty="0">
                  <a:solidFill>
                    <a:schemeClr val="tx1">
                      <a:lumMod val="85000"/>
                      <a:lumOff val="15000"/>
                    </a:schemeClr>
                  </a:solidFill>
                  <a:latin typeface="+mn-lt"/>
                  <a:ea typeface="+mn-ea"/>
                  <a:cs typeface="+mn-ea"/>
                  <a:sym typeface="+mn-lt"/>
                </a:rPr>
                <a:t>添加标题</a:t>
              </a:r>
              <a:endParaRPr lang="en-US" sz="1500" dirty="0">
                <a:solidFill>
                  <a:schemeClr val="tx1">
                    <a:lumMod val="85000"/>
                    <a:lumOff val="15000"/>
                  </a:schemeClr>
                </a:solidFill>
                <a:latin typeface="+mn-lt"/>
                <a:ea typeface="+mn-ea"/>
                <a:cs typeface="+mn-ea"/>
                <a:sym typeface="+mn-lt"/>
              </a:endParaRPr>
            </a:p>
          </p:txBody>
        </p:sp>
        <p:sp>
          <p:nvSpPr>
            <p:cNvPr id="134" name="矩形 47"/>
            <p:cNvSpPr>
              <a:spLocks noChangeArrowheads="1"/>
            </p:cNvSpPr>
            <p:nvPr/>
          </p:nvSpPr>
          <p:spPr bwMode="auto">
            <a:xfrm>
              <a:off x="3847214" y="5087187"/>
              <a:ext cx="2423281" cy="120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5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135" name="矩形 76"/>
            <p:cNvSpPr>
              <a:spLocks noChangeArrowheads="1"/>
            </p:cNvSpPr>
            <p:nvPr/>
          </p:nvSpPr>
          <p:spPr bwMode="auto">
            <a:xfrm>
              <a:off x="7315680" y="4678407"/>
              <a:ext cx="952129" cy="32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500" dirty="0">
                  <a:solidFill>
                    <a:schemeClr val="tx1">
                      <a:lumMod val="85000"/>
                      <a:lumOff val="15000"/>
                    </a:schemeClr>
                  </a:solidFill>
                  <a:latin typeface="+mn-lt"/>
                  <a:ea typeface="+mn-ea"/>
                  <a:cs typeface="+mn-ea"/>
                  <a:sym typeface="+mn-lt"/>
                </a:rPr>
                <a:t>添加标题</a:t>
              </a:r>
              <a:endParaRPr lang="en-US" sz="1500" dirty="0">
                <a:solidFill>
                  <a:schemeClr val="tx1">
                    <a:lumMod val="85000"/>
                    <a:lumOff val="15000"/>
                  </a:schemeClr>
                </a:solidFill>
                <a:latin typeface="+mn-lt"/>
                <a:ea typeface="+mn-ea"/>
                <a:cs typeface="+mn-ea"/>
                <a:sym typeface="+mn-lt"/>
              </a:endParaRPr>
            </a:p>
          </p:txBody>
        </p:sp>
        <p:sp>
          <p:nvSpPr>
            <p:cNvPr id="136" name="矩形 47"/>
            <p:cNvSpPr>
              <a:spLocks noChangeArrowheads="1"/>
            </p:cNvSpPr>
            <p:nvPr/>
          </p:nvSpPr>
          <p:spPr bwMode="auto">
            <a:xfrm>
              <a:off x="6664203" y="5087187"/>
              <a:ext cx="2423281" cy="120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5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137" name="矩形 76"/>
            <p:cNvSpPr>
              <a:spLocks noChangeArrowheads="1"/>
            </p:cNvSpPr>
            <p:nvPr/>
          </p:nvSpPr>
          <p:spPr bwMode="auto">
            <a:xfrm>
              <a:off x="9963184" y="4678407"/>
              <a:ext cx="952129" cy="32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500" dirty="0">
                  <a:solidFill>
                    <a:schemeClr val="tx1">
                      <a:lumMod val="85000"/>
                      <a:lumOff val="15000"/>
                    </a:schemeClr>
                  </a:solidFill>
                  <a:latin typeface="+mn-lt"/>
                  <a:ea typeface="+mn-ea"/>
                  <a:cs typeface="+mn-ea"/>
                  <a:sym typeface="+mn-lt"/>
                </a:rPr>
                <a:t>添加标题</a:t>
              </a:r>
              <a:endParaRPr lang="en-US" sz="1500" dirty="0">
                <a:solidFill>
                  <a:schemeClr val="tx1">
                    <a:lumMod val="85000"/>
                    <a:lumOff val="15000"/>
                  </a:schemeClr>
                </a:solidFill>
                <a:latin typeface="+mn-lt"/>
                <a:ea typeface="+mn-ea"/>
                <a:cs typeface="+mn-ea"/>
                <a:sym typeface="+mn-lt"/>
              </a:endParaRPr>
            </a:p>
          </p:txBody>
        </p:sp>
        <p:sp>
          <p:nvSpPr>
            <p:cNvPr id="138" name="矩形 47"/>
            <p:cNvSpPr>
              <a:spLocks noChangeArrowheads="1"/>
            </p:cNvSpPr>
            <p:nvPr/>
          </p:nvSpPr>
          <p:spPr bwMode="auto">
            <a:xfrm>
              <a:off x="9311707" y="5087187"/>
              <a:ext cx="2423281" cy="120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5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grpSp>
      <p:sp>
        <p:nvSpPr>
          <p:cNvPr id="45"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46" name="直接连接符 45"/>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18" name="组合 17"/>
          <p:cNvGrpSpPr/>
          <p:nvPr/>
        </p:nvGrpSpPr>
        <p:grpSpPr>
          <a:xfrm>
            <a:off x="1549562" y="1717781"/>
            <a:ext cx="9908270" cy="4017834"/>
            <a:chOff x="1469214" y="1628800"/>
            <a:chExt cx="9394508" cy="3809710"/>
          </a:xfrm>
        </p:grpSpPr>
        <p:pic>
          <p:nvPicPr>
            <p:cNvPr id="181" name="图片占位符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8105" y="2135116"/>
              <a:ext cx="1390620" cy="100408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pic>
        <p:pic>
          <p:nvPicPr>
            <p:cNvPr id="182" name="图片占位符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0555" y="2135116"/>
              <a:ext cx="1390620" cy="100408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pic>
        <p:sp>
          <p:nvSpPr>
            <p:cNvPr id="183" name="Hexagon 16"/>
            <p:cNvSpPr/>
            <p:nvPr/>
          </p:nvSpPr>
          <p:spPr>
            <a:xfrm>
              <a:off x="1780676" y="1897644"/>
              <a:ext cx="1715672" cy="1479027"/>
            </a:xfrm>
            <a:prstGeom prst="hexagon">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4" name="Hexagon 109"/>
            <p:cNvSpPr/>
            <p:nvPr/>
          </p:nvSpPr>
          <p:spPr>
            <a:xfrm>
              <a:off x="4133127" y="1897644"/>
              <a:ext cx="1715672" cy="1479027"/>
            </a:xfrm>
            <a:prstGeom prst="hexagon">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5" name="Hexagon 110"/>
            <p:cNvSpPr/>
            <p:nvPr/>
          </p:nvSpPr>
          <p:spPr>
            <a:xfrm>
              <a:off x="6485578" y="1897644"/>
              <a:ext cx="1715672" cy="1479027"/>
            </a:xfrm>
            <a:prstGeom prst="hexagon">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6" name="Hexagon 111"/>
            <p:cNvSpPr/>
            <p:nvPr/>
          </p:nvSpPr>
          <p:spPr>
            <a:xfrm>
              <a:off x="8838029" y="1897644"/>
              <a:ext cx="1715672" cy="1479027"/>
            </a:xfrm>
            <a:prstGeom prst="hexagon">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7" name="Hexagon 116"/>
            <p:cNvSpPr/>
            <p:nvPr/>
          </p:nvSpPr>
          <p:spPr>
            <a:xfrm>
              <a:off x="1538476" y="1628800"/>
              <a:ext cx="477991" cy="412060"/>
            </a:xfrm>
            <a:prstGeom prst="hexagon">
              <a:avLst/>
            </a:prstGeom>
            <a:solidFill>
              <a:srgbClr val="C00000"/>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188" name="Hexagon 118"/>
            <p:cNvSpPr/>
            <p:nvPr/>
          </p:nvSpPr>
          <p:spPr>
            <a:xfrm>
              <a:off x="3891904" y="1628800"/>
              <a:ext cx="477991" cy="412060"/>
            </a:xfrm>
            <a:prstGeom prst="hexagon">
              <a:avLst/>
            </a:prstGeom>
            <a:solidFill>
              <a:srgbClr val="C00000"/>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189" name="Hexagon 120"/>
            <p:cNvSpPr/>
            <p:nvPr/>
          </p:nvSpPr>
          <p:spPr>
            <a:xfrm>
              <a:off x="6244750" y="1628800"/>
              <a:ext cx="477991" cy="412060"/>
            </a:xfrm>
            <a:prstGeom prst="hexagon">
              <a:avLst/>
            </a:prstGeom>
            <a:solidFill>
              <a:srgbClr val="C00000"/>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190" name="Hexagon 123"/>
            <p:cNvSpPr/>
            <p:nvPr/>
          </p:nvSpPr>
          <p:spPr>
            <a:xfrm>
              <a:off x="8597593" y="1628800"/>
              <a:ext cx="477991" cy="412060"/>
            </a:xfrm>
            <a:prstGeom prst="hexagon">
              <a:avLst/>
            </a:prstGeom>
            <a:solidFill>
              <a:srgbClr val="C00000"/>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pic>
          <p:nvPicPr>
            <p:cNvPr id="191" name="图片占位符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7181" y="2167735"/>
              <a:ext cx="1247565" cy="938844"/>
            </a:xfrm>
            <a:prstGeom prst="hexagon">
              <a:avLst/>
            </a:prstGeom>
          </p:spPr>
        </p:pic>
        <p:pic>
          <p:nvPicPr>
            <p:cNvPr id="192" name="图片占位符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4675" y="2154253"/>
              <a:ext cx="1287674" cy="965809"/>
            </a:xfrm>
            <a:prstGeom prst="hexagon">
              <a:avLst/>
            </a:prstGeom>
          </p:spPr>
        </p:pic>
        <p:sp>
          <p:nvSpPr>
            <p:cNvPr id="206" name="圆角矩形 35"/>
            <p:cNvSpPr/>
            <p:nvPr/>
          </p:nvSpPr>
          <p:spPr>
            <a:xfrm>
              <a:off x="1469214" y="3568665"/>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500" b="1" kern="0" dirty="0">
                  <a:solidFill>
                    <a:schemeClr val="tx1">
                      <a:lumMod val="85000"/>
                      <a:lumOff val="15000"/>
                    </a:schemeClr>
                  </a:solidFill>
                  <a:latin typeface="+mn-lt"/>
                  <a:ea typeface="+mn-ea"/>
                  <a:cs typeface="+mn-ea"/>
                  <a:sym typeface="+mn-lt"/>
                </a:rPr>
                <a:t>添加标题</a:t>
              </a:r>
            </a:p>
          </p:txBody>
        </p:sp>
        <p:sp>
          <p:nvSpPr>
            <p:cNvPr id="207" name="矩形 206"/>
            <p:cNvSpPr/>
            <p:nvPr/>
          </p:nvSpPr>
          <p:spPr>
            <a:xfrm>
              <a:off x="1511958" y="4037708"/>
              <a:ext cx="1941645" cy="1400802"/>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sp>
          <p:nvSpPr>
            <p:cNvPr id="208" name="圆角矩形 35"/>
            <p:cNvSpPr/>
            <p:nvPr/>
          </p:nvSpPr>
          <p:spPr>
            <a:xfrm>
              <a:off x="3891904" y="3568665"/>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500" b="1" kern="0" dirty="0">
                  <a:solidFill>
                    <a:schemeClr val="tx1">
                      <a:lumMod val="85000"/>
                      <a:lumOff val="15000"/>
                    </a:schemeClr>
                  </a:solidFill>
                  <a:latin typeface="+mn-lt"/>
                  <a:ea typeface="+mn-ea"/>
                  <a:cs typeface="+mn-ea"/>
                  <a:sym typeface="+mn-lt"/>
                </a:rPr>
                <a:t>添加标题</a:t>
              </a:r>
            </a:p>
          </p:txBody>
        </p:sp>
        <p:sp>
          <p:nvSpPr>
            <p:cNvPr id="209" name="矩形 208"/>
            <p:cNvSpPr/>
            <p:nvPr/>
          </p:nvSpPr>
          <p:spPr>
            <a:xfrm>
              <a:off x="3934648" y="4037708"/>
              <a:ext cx="1941645" cy="1400802"/>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sp>
          <p:nvSpPr>
            <p:cNvPr id="210" name="圆角矩形 35"/>
            <p:cNvSpPr/>
            <p:nvPr/>
          </p:nvSpPr>
          <p:spPr>
            <a:xfrm>
              <a:off x="6483745" y="3568665"/>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500" b="1" kern="0" dirty="0">
                  <a:solidFill>
                    <a:schemeClr val="tx1">
                      <a:lumMod val="85000"/>
                      <a:lumOff val="15000"/>
                    </a:schemeClr>
                  </a:solidFill>
                  <a:latin typeface="+mn-lt"/>
                  <a:ea typeface="+mn-ea"/>
                  <a:cs typeface="+mn-ea"/>
                  <a:sym typeface="+mn-lt"/>
                </a:rPr>
                <a:t>添加标题</a:t>
              </a:r>
            </a:p>
          </p:txBody>
        </p:sp>
        <p:sp>
          <p:nvSpPr>
            <p:cNvPr id="211" name="矩形 210"/>
            <p:cNvSpPr/>
            <p:nvPr/>
          </p:nvSpPr>
          <p:spPr>
            <a:xfrm>
              <a:off x="6526489" y="4037708"/>
              <a:ext cx="1941645" cy="1400802"/>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sp>
          <p:nvSpPr>
            <p:cNvPr id="212" name="圆角矩形 35"/>
            <p:cNvSpPr/>
            <p:nvPr/>
          </p:nvSpPr>
          <p:spPr>
            <a:xfrm>
              <a:off x="8836588" y="3568665"/>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500" b="1" kern="0" dirty="0">
                  <a:solidFill>
                    <a:schemeClr val="tx1">
                      <a:lumMod val="85000"/>
                      <a:lumOff val="15000"/>
                    </a:schemeClr>
                  </a:solidFill>
                  <a:latin typeface="+mn-lt"/>
                  <a:ea typeface="+mn-ea"/>
                  <a:cs typeface="+mn-ea"/>
                  <a:sym typeface="+mn-lt"/>
                </a:rPr>
                <a:t>添加标题</a:t>
              </a:r>
            </a:p>
          </p:txBody>
        </p:sp>
        <p:sp>
          <p:nvSpPr>
            <p:cNvPr id="213" name="矩形 212"/>
            <p:cNvSpPr/>
            <p:nvPr/>
          </p:nvSpPr>
          <p:spPr>
            <a:xfrm>
              <a:off x="8879332" y="4037708"/>
              <a:ext cx="1941645" cy="1400802"/>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grpSp>
      <p:sp>
        <p:nvSpPr>
          <p:cNvPr id="26"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27" name="直接连接符 26"/>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3" name="组合 2"/>
          <p:cNvGrpSpPr/>
          <p:nvPr/>
        </p:nvGrpSpPr>
        <p:grpSpPr>
          <a:xfrm>
            <a:off x="1202095" y="1909465"/>
            <a:ext cx="10758850" cy="4790519"/>
            <a:chOff x="1139764" y="1810555"/>
            <a:chExt cx="10200984" cy="4542371"/>
          </a:xfrm>
        </p:grpSpPr>
        <p:sp>
          <p:nvSpPr>
            <p:cNvPr id="156" name="任意多边形: 形状 63"/>
            <p:cNvSpPr/>
            <p:nvPr/>
          </p:nvSpPr>
          <p:spPr bwMode="auto">
            <a:xfrm rot="791297">
              <a:off x="5169019" y="5440010"/>
              <a:ext cx="3641435" cy="912916"/>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58" name="任意多边形: 形状 65"/>
            <p:cNvSpPr/>
            <p:nvPr/>
          </p:nvSpPr>
          <p:spPr bwMode="auto">
            <a:xfrm rot="20675447">
              <a:off x="10714064" y="1810555"/>
              <a:ext cx="372470" cy="335953"/>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7DD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59" name="任意多边形: 形状 66"/>
            <p:cNvSpPr/>
            <p:nvPr/>
          </p:nvSpPr>
          <p:spPr bwMode="auto">
            <a:xfrm rot="20675447">
              <a:off x="10925839" y="1847480"/>
              <a:ext cx="141685" cy="246853"/>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FF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60" name="任意多边形: 形状 67"/>
            <p:cNvSpPr/>
            <p:nvPr/>
          </p:nvSpPr>
          <p:spPr bwMode="auto">
            <a:xfrm rot="20675447">
              <a:off x="10666859" y="1915923"/>
              <a:ext cx="366628" cy="289211"/>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61" name="任意多边形: 形状 68"/>
            <p:cNvSpPr/>
            <p:nvPr/>
          </p:nvSpPr>
          <p:spPr bwMode="auto">
            <a:xfrm rot="20675447">
              <a:off x="10919827" y="2004318"/>
              <a:ext cx="115393" cy="167977"/>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62" name="任意多边形: 形状 69"/>
            <p:cNvSpPr/>
            <p:nvPr/>
          </p:nvSpPr>
          <p:spPr bwMode="auto">
            <a:xfrm rot="20675447">
              <a:off x="8714911" y="2166661"/>
              <a:ext cx="2620435" cy="2678857"/>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C00000"/>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63" name="任意多边形: 形状 70"/>
            <p:cNvSpPr/>
            <p:nvPr/>
          </p:nvSpPr>
          <p:spPr bwMode="auto">
            <a:xfrm rot="20675447">
              <a:off x="9736937" y="2206595"/>
              <a:ext cx="1603811" cy="2500656"/>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C00000"/>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64" name="任意多边形: 形状 71"/>
            <p:cNvSpPr/>
            <p:nvPr/>
          </p:nvSpPr>
          <p:spPr bwMode="auto">
            <a:xfrm rot="20675447">
              <a:off x="8629743" y="2244093"/>
              <a:ext cx="2478751" cy="1925154"/>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C00000"/>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65" name="任意多边形: 形状 72"/>
            <p:cNvSpPr/>
            <p:nvPr/>
          </p:nvSpPr>
          <p:spPr bwMode="auto">
            <a:xfrm rot="20675447">
              <a:off x="8745453" y="3913254"/>
              <a:ext cx="1435835" cy="1425608"/>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66" name="任意多边形: 形状 73"/>
            <p:cNvSpPr/>
            <p:nvPr/>
          </p:nvSpPr>
          <p:spPr bwMode="auto">
            <a:xfrm rot="20675447">
              <a:off x="8727787" y="4073649"/>
              <a:ext cx="771232" cy="791680"/>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67" name="任意多边形: 形状 74"/>
            <p:cNvSpPr/>
            <p:nvPr/>
          </p:nvSpPr>
          <p:spPr bwMode="auto">
            <a:xfrm rot="20675447">
              <a:off x="9476251" y="4629281"/>
              <a:ext cx="781457" cy="613479"/>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68" name="任意多边形: 形状 75"/>
            <p:cNvSpPr/>
            <p:nvPr/>
          </p:nvSpPr>
          <p:spPr bwMode="auto">
            <a:xfrm rot="20675447">
              <a:off x="8613008" y="4708386"/>
              <a:ext cx="1047298" cy="1048756"/>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69" name="任意多边形: 形状 76"/>
            <p:cNvSpPr/>
            <p:nvPr/>
          </p:nvSpPr>
          <p:spPr bwMode="auto">
            <a:xfrm rot="20675447">
              <a:off x="8673186" y="4868794"/>
              <a:ext cx="603256" cy="839882"/>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70" name="任意多边形: 形状 77"/>
            <p:cNvSpPr/>
            <p:nvPr/>
          </p:nvSpPr>
          <p:spPr bwMode="auto">
            <a:xfrm rot="20675447">
              <a:off x="9187688" y="2210968"/>
              <a:ext cx="1907630" cy="1818526"/>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rgbClr val="FFFFFF">
                <a:alpha val="20000"/>
              </a:srgbClr>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71" name="任意多边形: 形状 78"/>
            <p:cNvSpPr/>
            <p:nvPr/>
          </p:nvSpPr>
          <p:spPr bwMode="auto">
            <a:xfrm rot="20675447">
              <a:off x="9693841" y="2218156"/>
              <a:ext cx="1561452" cy="2170546"/>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rgbClr val="FFFFFF">
                <a:alpha val="20000"/>
              </a:srgbClr>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72" name="任意多边形: 形状 79"/>
            <p:cNvSpPr/>
            <p:nvPr/>
          </p:nvSpPr>
          <p:spPr bwMode="auto">
            <a:xfrm rot="20675447">
              <a:off x="8609749" y="2296408"/>
              <a:ext cx="2306392" cy="1698752"/>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rgbClr val="C00000"/>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231" name="任意多边形: 形状 61"/>
            <p:cNvSpPr/>
            <p:nvPr/>
          </p:nvSpPr>
          <p:spPr>
            <a:xfrm>
              <a:off x="5174856" y="2032147"/>
              <a:ext cx="396644" cy="3966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232" name="任意多边形: 形状 62"/>
            <p:cNvSpPr/>
            <p:nvPr/>
          </p:nvSpPr>
          <p:spPr>
            <a:xfrm>
              <a:off x="5296049" y="2149568"/>
              <a:ext cx="154258" cy="16180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229" name="矩形 228"/>
            <p:cNvSpPr/>
            <p:nvPr/>
          </p:nvSpPr>
          <p:spPr>
            <a:xfrm>
              <a:off x="5571500" y="2001702"/>
              <a:ext cx="3538305" cy="214057"/>
            </a:xfrm>
            <a:prstGeom prst="rect">
              <a:avLst/>
            </a:prstGeom>
          </p:spPr>
          <p:txBody>
            <a:bodyPr wrap="none" lIns="144000" tIns="0" rIns="144000" bIns="0" anchor="ctr">
              <a:normAutofit lnSpcReduction="10000"/>
            </a:bodyPr>
            <a:lstStyle/>
            <a:p>
              <a:pPr defTabSz="964565" fontAlgn="auto">
                <a:spcBef>
                  <a:spcPts val="0"/>
                </a:spcBef>
                <a:spcAft>
                  <a:spcPts val="0"/>
                </a:spcAft>
                <a:defRPr/>
              </a:pPr>
              <a:r>
                <a:rPr lang="zh-CN" altLang="en-US" sz="1500" b="1" kern="0">
                  <a:solidFill>
                    <a:schemeClr val="tx1">
                      <a:lumMod val="85000"/>
                      <a:lumOff val="15000"/>
                    </a:schemeClr>
                  </a:solidFill>
                  <a:latin typeface="+mn-lt"/>
                  <a:ea typeface="+mn-ea"/>
                  <a:cs typeface="+mn-ea"/>
                  <a:sym typeface="+mn-lt"/>
                </a:rPr>
                <a:t>标题文本预设</a:t>
              </a:r>
            </a:p>
          </p:txBody>
        </p:sp>
        <p:sp>
          <p:nvSpPr>
            <p:cNvPr id="230" name="矩形 229"/>
            <p:cNvSpPr/>
            <p:nvPr/>
          </p:nvSpPr>
          <p:spPr>
            <a:xfrm>
              <a:off x="5571500" y="2215762"/>
              <a:ext cx="2420471" cy="481948"/>
            </a:xfrm>
            <a:prstGeom prst="rect">
              <a:avLst/>
            </a:prstGeom>
          </p:spPr>
          <p:txBody>
            <a:bodyPr wrap="square" lIns="144000" tIns="0" rIns="144000" bIns="0" anchor="t">
              <a:noAutofit/>
            </a:bodyPr>
            <a:lstStyle/>
            <a:p>
              <a:pPr defTabSz="964565" fontAlgn="auto">
                <a:lnSpc>
                  <a:spcPct val="120000"/>
                </a:lnSpc>
                <a:spcBef>
                  <a:spcPts val="0"/>
                </a:spcBef>
                <a:spcAft>
                  <a:spcPts val="0"/>
                </a:spcAft>
                <a:defRPr/>
              </a:pPr>
              <a:r>
                <a:rPr lang="zh-CN" altLang="en-US" sz="1500" kern="0" dirty="0">
                  <a:solidFill>
                    <a:schemeClr val="tx1">
                      <a:lumMod val="85000"/>
                      <a:lumOff val="15000"/>
                    </a:schemeClr>
                  </a:solidFill>
                  <a:latin typeface="+mn-lt"/>
                  <a:ea typeface="+mn-ea"/>
                  <a:cs typeface="+mn-ea"/>
                  <a:sym typeface="+mn-lt"/>
                </a:rPr>
                <a:t>此部分内容作为文字排版占位显示</a:t>
              </a:r>
            </a:p>
          </p:txBody>
        </p:sp>
        <p:sp>
          <p:nvSpPr>
            <p:cNvPr id="225" name="任意多边形: 形状 55"/>
            <p:cNvSpPr/>
            <p:nvPr/>
          </p:nvSpPr>
          <p:spPr>
            <a:xfrm>
              <a:off x="5174856" y="2962285"/>
              <a:ext cx="396644" cy="3966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226" name="任意多边形: 形状 56"/>
            <p:cNvSpPr/>
            <p:nvPr/>
          </p:nvSpPr>
          <p:spPr>
            <a:xfrm>
              <a:off x="5296049" y="3079706"/>
              <a:ext cx="154258" cy="16180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223" name="矩形 222"/>
            <p:cNvSpPr/>
            <p:nvPr/>
          </p:nvSpPr>
          <p:spPr>
            <a:xfrm>
              <a:off x="5582457" y="2884302"/>
              <a:ext cx="3538305" cy="214057"/>
            </a:xfrm>
            <a:prstGeom prst="rect">
              <a:avLst/>
            </a:prstGeom>
          </p:spPr>
          <p:txBody>
            <a:bodyPr wrap="none" lIns="144000" tIns="0" rIns="144000" bIns="0" anchor="ctr">
              <a:normAutofit lnSpcReduction="10000"/>
            </a:bodyPr>
            <a:lstStyle/>
            <a:p>
              <a:pPr defTabSz="964565" fontAlgn="auto">
                <a:spcBef>
                  <a:spcPts val="0"/>
                </a:spcBef>
                <a:spcAft>
                  <a:spcPts val="0"/>
                </a:spcAft>
                <a:defRPr/>
              </a:pPr>
              <a:r>
                <a:rPr lang="zh-CN" altLang="en-US" sz="1500" b="1" kern="0">
                  <a:solidFill>
                    <a:schemeClr val="tx1">
                      <a:lumMod val="85000"/>
                      <a:lumOff val="15000"/>
                    </a:schemeClr>
                  </a:solidFill>
                  <a:latin typeface="+mn-lt"/>
                  <a:ea typeface="+mn-ea"/>
                  <a:cs typeface="+mn-ea"/>
                  <a:sym typeface="+mn-lt"/>
                </a:rPr>
                <a:t>标题文本预设</a:t>
              </a:r>
            </a:p>
          </p:txBody>
        </p:sp>
        <p:sp>
          <p:nvSpPr>
            <p:cNvPr id="224" name="矩形 223"/>
            <p:cNvSpPr/>
            <p:nvPr/>
          </p:nvSpPr>
          <p:spPr>
            <a:xfrm>
              <a:off x="5582457" y="3098362"/>
              <a:ext cx="2420471" cy="481948"/>
            </a:xfrm>
            <a:prstGeom prst="rect">
              <a:avLst/>
            </a:prstGeom>
          </p:spPr>
          <p:txBody>
            <a:bodyPr wrap="square" lIns="144000" tIns="0" rIns="144000" bIns="0" anchor="t">
              <a:noAutofit/>
            </a:bodyPr>
            <a:lstStyle/>
            <a:p>
              <a:pPr defTabSz="964565" fontAlgn="auto">
                <a:lnSpc>
                  <a:spcPct val="120000"/>
                </a:lnSpc>
                <a:spcBef>
                  <a:spcPts val="0"/>
                </a:spcBef>
                <a:spcAft>
                  <a:spcPts val="0"/>
                </a:spcAft>
                <a:defRPr/>
              </a:pPr>
              <a:r>
                <a:rPr lang="zh-CN" altLang="en-US" sz="1500" kern="0" dirty="0">
                  <a:solidFill>
                    <a:schemeClr val="tx1">
                      <a:lumMod val="85000"/>
                      <a:lumOff val="15000"/>
                    </a:schemeClr>
                  </a:solidFill>
                  <a:latin typeface="+mn-lt"/>
                  <a:ea typeface="+mn-ea"/>
                  <a:cs typeface="+mn-ea"/>
                  <a:sym typeface="+mn-lt"/>
                </a:rPr>
                <a:t>此部分内容作为文字排版占位显示</a:t>
              </a:r>
            </a:p>
          </p:txBody>
        </p:sp>
        <p:sp>
          <p:nvSpPr>
            <p:cNvPr id="219" name="任意多边形: 形状 49"/>
            <p:cNvSpPr/>
            <p:nvPr/>
          </p:nvSpPr>
          <p:spPr>
            <a:xfrm>
              <a:off x="5174856" y="3766905"/>
              <a:ext cx="396644" cy="3966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220" name="任意多边形: 形状 50"/>
            <p:cNvSpPr/>
            <p:nvPr/>
          </p:nvSpPr>
          <p:spPr>
            <a:xfrm>
              <a:off x="5296049" y="3884326"/>
              <a:ext cx="154258" cy="16180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217" name="矩形 216"/>
            <p:cNvSpPr/>
            <p:nvPr/>
          </p:nvSpPr>
          <p:spPr>
            <a:xfrm>
              <a:off x="5571500" y="3766903"/>
              <a:ext cx="3538305" cy="214057"/>
            </a:xfrm>
            <a:prstGeom prst="rect">
              <a:avLst/>
            </a:prstGeom>
          </p:spPr>
          <p:txBody>
            <a:bodyPr wrap="none" lIns="144000" tIns="0" rIns="144000" bIns="0" anchor="ctr">
              <a:normAutofit lnSpcReduction="10000"/>
            </a:bodyPr>
            <a:lstStyle/>
            <a:p>
              <a:pPr defTabSz="964565" fontAlgn="auto">
                <a:spcBef>
                  <a:spcPts val="0"/>
                </a:spcBef>
                <a:spcAft>
                  <a:spcPts val="0"/>
                </a:spcAft>
                <a:defRPr/>
              </a:pPr>
              <a:r>
                <a:rPr lang="zh-CN" altLang="en-US" sz="1500" b="1" kern="0">
                  <a:solidFill>
                    <a:schemeClr val="tx1">
                      <a:lumMod val="85000"/>
                      <a:lumOff val="15000"/>
                    </a:schemeClr>
                  </a:solidFill>
                  <a:latin typeface="+mn-lt"/>
                  <a:ea typeface="+mn-ea"/>
                  <a:cs typeface="+mn-ea"/>
                  <a:sym typeface="+mn-lt"/>
                </a:rPr>
                <a:t>标题文本预设</a:t>
              </a:r>
            </a:p>
          </p:txBody>
        </p:sp>
        <p:sp>
          <p:nvSpPr>
            <p:cNvPr id="218" name="矩形 217"/>
            <p:cNvSpPr/>
            <p:nvPr/>
          </p:nvSpPr>
          <p:spPr>
            <a:xfrm>
              <a:off x="5571500" y="3980963"/>
              <a:ext cx="2420471" cy="481948"/>
            </a:xfrm>
            <a:prstGeom prst="rect">
              <a:avLst/>
            </a:prstGeom>
          </p:spPr>
          <p:txBody>
            <a:bodyPr wrap="square" lIns="144000" tIns="0" rIns="144000" bIns="0" anchor="t">
              <a:noAutofit/>
            </a:bodyPr>
            <a:lstStyle/>
            <a:p>
              <a:pPr defTabSz="964565" fontAlgn="auto">
                <a:lnSpc>
                  <a:spcPct val="120000"/>
                </a:lnSpc>
                <a:spcBef>
                  <a:spcPts val="0"/>
                </a:spcBef>
                <a:spcAft>
                  <a:spcPts val="0"/>
                </a:spcAft>
                <a:defRPr/>
              </a:pPr>
              <a:r>
                <a:rPr lang="zh-CN" altLang="en-US" sz="1500" kern="0" dirty="0">
                  <a:solidFill>
                    <a:schemeClr val="tx1">
                      <a:lumMod val="85000"/>
                      <a:lumOff val="15000"/>
                    </a:schemeClr>
                  </a:solidFill>
                  <a:latin typeface="+mn-lt"/>
                  <a:ea typeface="+mn-ea"/>
                  <a:cs typeface="+mn-ea"/>
                  <a:sym typeface="+mn-lt"/>
                </a:rPr>
                <a:t>此部分内容作为文字排版占位显示</a:t>
              </a:r>
            </a:p>
          </p:txBody>
        </p:sp>
        <p:sp>
          <p:nvSpPr>
            <p:cNvPr id="213" name="任意多边形: 形状 43"/>
            <p:cNvSpPr/>
            <p:nvPr/>
          </p:nvSpPr>
          <p:spPr>
            <a:xfrm>
              <a:off x="5174856" y="4649504"/>
              <a:ext cx="396644" cy="3966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214" name="任意多边形: 形状 44"/>
            <p:cNvSpPr/>
            <p:nvPr/>
          </p:nvSpPr>
          <p:spPr>
            <a:xfrm>
              <a:off x="5296049" y="4766925"/>
              <a:ext cx="154258" cy="16180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211" name="矩形 210"/>
            <p:cNvSpPr/>
            <p:nvPr/>
          </p:nvSpPr>
          <p:spPr>
            <a:xfrm>
              <a:off x="5571500" y="4649502"/>
              <a:ext cx="3538305" cy="214057"/>
            </a:xfrm>
            <a:prstGeom prst="rect">
              <a:avLst/>
            </a:prstGeom>
          </p:spPr>
          <p:txBody>
            <a:bodyPr wrap="none" lIns="144000" tIns="0" rIns="144000" bIns="0" anchor="ctr">
              <a:normAutofit lnSpcReduction="10000"/>
            </a:bodyPr>
            <a:lstStyle/>
            <a:p>
              <a:pPr defTabSz="964565" fontAlgn="auto">
                <a:spcBef>
                  <a:spcPts val="0"/>
                </a:spcBef>
                <a:spcAft>
                  <a:spcPts val="0"/>
                </a:spcAft>
                <a:defRPr/>
              </a:pPr>
              <a:r>
                <a:rPr lang="zh-CN" altLang="en-US" sz="1500" b="1" kern="0" dirty="0">
                  <a:solidFill>
                    <a:schemeClr val="tx1">
                      <a:lumMod val="85000"/>
                      <a:lumOff val="15000"/>
                    </a:schemeClr>
                  </a:solidFill>
                  <a:latin typeface="+mn-lt"/>
                  <a:ea typeface="+mn-ea"/>
                  <a:cs typeface="+mn-ea"/>
                  <a:sym typeface="+mn-lt"/>
                </a:rPr>
                <a:t>标题文本预设</a:t>
              </a:r>
            </a:p>
          </p:txBody>
        </p:sp>
        <p:sp>
          <p:nvSpPr>
            <p:cNvPr id="212" name="矩形 211"/>
            <p:cNvSpPr/>
            <p:nvPr/>
          </p:nvSpPr>
          <p:spPr>
            <a:xfrm>
              <a:off x="5571500" y="4863562"/>
              <a:ext cx="2420471" cy="481948"/>
            </a:xfrm>
            <a:prstGeom prst="rect">
              <a:avLst/>
            </a:prstGeom>
          </p:spPr>
          <p:txBody>
            <a:bodyPr wrap="square" lIns="144000" tIns="0" rIns="144000" bIns="0" anchor="t">
              <a:noAutofit/>
            </a:bodyPr>
            <a:lstStyle/>
            <a:p>
              <a:pPr defTabSz="964565" fontAlgn="auto">
                <a:lnSpc>
                  <a:spcPct val="120000"/>
                </a:lnSpc>
                <a:spcBef>
                  <a:spcPts val="0"/>
                </a:spcBef>
                <a:spcAft>
                  <a:spcPts val="0"/>
                </a:spcAft>
                <a:defRPr/>
              </a:pPr>
              <a:r>
                <a:rPr lang="zh-CN" altLang="en-US" sz="1500" kern="0" dirty="0">
                  <a:solidFill>
                    <a:schemeClr val="tx1">
                      <a:lumMod val="85000"/>
                      <a:lumOff val="15000"/>
                    </a:schemeClr>
                  </a:solidFill>
                  <a:latin typeface="+mn-lt"/>
                  <a:ea typeface="+mn-ea"/>
                  <a:cs typeface="+mn-ea"/>
                  <a:sym typeface="+mn-lt"/>
                </a:rPr>
                <a:t>此部分内容作为文字排版占位显示</a:t>
              </a:r>
            </a:p>
          </p:txBody>
        </p:sp>
        <p:sp>
          <p:nvSpPr>
            <p:cNvPr id="203" name="任意多边形: 形状 33"/>
            <p:cNvSpPr/>
            <p:nvPr/>
          </p:nvSpPr>
          <p:spPr>
            <a:xfrm>
              <a:off x="1139764" y="2032147"/>
              <a:ext cx="396644" cy="3966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204" name="任意多边形: 形状 34"/>
            <p:cNvSpPr/>
            <p:nvPr/>
          </p:nvSpPr>
          <p:spPr>
            <a:xfrm>
              <a:off x="1260957" y="2149568"/>
              <a:ext cx="154258" cy="16180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201" name="矩形 200"/>
            <p:cNvSpPr/>
            <p:nvPr/>
          </p:nvSpPr>
          <p:spPr>
            <a:xfrm>
              <a:off x="1536408" y="2001702"/>
              <a:ext cx="3538305" cy="214057"/>
            </a:xfrm>
            <a:prstGeom prst="rect">
              <a:avLst/>
            </a:prstGeom>
          </p:spPr>
          <p:txBody>
            <a:bodyPr wrap="none" lIns="144000" tIns="0" rIns="144000" bIns="0" anchor="ctr">
              <a:normAutofit lnSpcReduction="10000"/>
            </a:bodyPr>
            <a:lstStyle/>
            <a:p>
              <a:pPr defTabSz="964565" fontAlgn="auto">
                <a:spcBef>
                  <a:spcPts val="0"/>
                </a:spcBef>
                <a:spcAft>
                  <a:spcPts val="0"/>
                </a:spcAft>
                <a:defRPr/>
              </a:pPr>
              <a:r>
                <a:rPr lang="zh-CN" altLang="en-US" sz="1500" b="1" kern="0">
                  <a:solidFill>
                    <a:schemeClr val="tx1">
                      <a:lumMod val="85000"/>
                      <a:lumOff val="15000"/>
                    </a:schemeClr>
                  </a:solidFill>
                  <a:latin typeface="+mn-lt"/>
                  <a:ea typeface="+mn-ea"/>
                  <a:cs typeface="+mn-ea"/>
                  <a:sym typeface="+mn-lt"/>
                </a:rPr>
                <a:t>标题文本预设</a:t>
              </a:r>
            </a:p>
          </p:txBody>
        </p:sp>
        <p:sp>
          <p:nvSpPr>
            <p:cNvPr id="202" name="矩形 201"/>
            <p:cNvSpPr/>
            <p:nvPr/>
          </p:nvSpPr>
          <p:spPr>
            <a:xfrm>
              <a:off x="1536408" y="2215762"/>
              <a:ext cx="2420471" cy="481948"/>
            </a:xfrm>
            <a:prstGeom prst="rect">
              <a:avLst/>
            </a:prstGeom>
          </p:spPr>
          <p:txBody>
            <a:bodyPr wrap="square" lIns="144000" tIns="0" rIns="144000" bIns="0" anchor="t">
              <a:noAutofit/>
            </a:bodyPr>
            <a:lstStyle/>
            <a:p>
              <a:pPr defTabSz="964565" fontAlgn="auto">
                <a:lnSpc>
                  <a:spcPct val="120000"/>
                </a:lnSpc>
                <a:spcBef>
                  <a:spcPts val="0"/>
                </a:spcBef>
                <a:spcAft>
                  <a:spcPts val="0"/>
                </a:spcAft>
                <a:defRPr/>
              </a:pPr>
              <a:r>
                <a:rPr lang="zh-CN" altLang="en-US" sz="1500" kern="0" dirty="0">
                  <a:solidFill>
                    <a:schemeClr val="tx1">
                      <a:lumMod val="85000"/>
                      <a:lumOff val="15000"/>
                    </a:schemeClr>
                  </a:solidFill>
                  <a:latin typeface="+mn-lt"/>
                  <a:ea typeface="+mn-ea"/>
                  <a:cs typeface="+mn-ea"/>
                  <a:sym typeface="+mn-lt"/>
                </a:rPr>
                <a:t>此部分内容作为文字排版占位显示</a:t>
              </a:r>
            </a:p>
          </p:txBody>
        </p:sp>
        <p:sp>
          <p:nvSpPr>
            <p:cNvPr id="197" name="任意多边形: 形状 27"/>
            <p:cNvSpPr/>
            <p:nvPr/>
          </p:nvSpPr>
          <p:spPr>
            <a:xfrm>
              <a:off x="1139764" y="2962285"/>
              <a:ext cx="396644" cy="3966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198" name="任意多边形: 形状 28"/>
            <p:cNvSpPr/>
            <p:nvPr/>
          </p:nvSpPr>
          <p:spPr>
            <a:xfrm>
              <a:off x="1260957" y="3079706"/>
              <a:ext cx="154258" cy="16180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195" name="矩形 194"/>
            <p:cNvSpPr/>
            <p:nvPr/>
          </p:nvSpPr>
          <p:spPr>
            <a:xfrm>
              <a:off x="1547365" y="2884302"/>
              <a:ext cx="3538305" cy="214057"/>
            </a:xfrm>
            <a:prstGeom prst="rect">
              <a:avLst/>
            </a:prstGeom>
          </p:spPr>
          <p:txBody>
            <a:bodyPr wrap="none" lIns="144000" tIns="0" rIns="144000" bIns="0" anchor="ctr">
              <a:normAutofit lnSpcReduction="10000"/>
            </a:bodyPr>
            <a:lstStyle/>
            <a:p>
              <a:pPr defTabSz="964565" fontAlgn="auto">
                <a:spcBef>
                  <a:spcPts val="0"/>
                </a:spcBef>
                <a:spcAft>
                  <a:spcPts val="0"/>
                </a:spcAft>
                <a:defRPr/>
              </a:pPr>
              <a:r>
                <a:rPr lang="zh-CN" altLang="en-US" sz="1500" b="1" kern="0">
                  <a:solidFill>
                    <a:schemeClr val="tx1">
                      <a:lumMod val="85000"/>
                      <a:lumOff val="15000"/>
                    </a:schemeClr>
                  </a:solidFill>
                  <a:latin typeface="+mn-lt"/>
                  <a:ea typeface="+mn-ea"/>
                  <a:cs typeface="+mn-ea"/>
                  <a:sym typeface="+mn-lt"/>
                </a:rPr>
                <a:t>标题文本预设</a:t>
              </a:r>
            </a:p>
          </p:txBody>
        </p:sp>
        <p:sp>
          <p:nvSpPr>
            <p:cNvPr id="196" name="矩形 195"/>
            <p:cNvSpPr/>
            <p:nvPr/>
          </p:nvSpPr>
          <p:spPr>
            <a:xfrm>
              <a:off x="1547365" y="3098362"/>
              <a:ext cx="2420471" cy="481948"/>
            </a:xfrm>
            <a:prstGeom prst="rect">
              <a:avLst/>
            </a:prstGeom>
          </p:spPr>
          <p:txBody>
            <a:bodyPr wrap="square" lIns="144000" tIns="0" rIns="144000" bIns="0" anchor="t">
              <a:noAutofit/>
            </a:bodyPr>
            <a:lstStyle/>
            <a:p>
              <a:pPr defTabSz="964565" fontAlgn="auto">
                <a:lnSpc>
                  <a:spcPct val="120000"/>
                </a:lnSpc>
                <a:spcBef>
                  <a:spcPts val="0"/>
                </a:spcBef>
                <a:spcAft>
                  <a:spcPts val="0"/>
                </a:spcAft>
                <a:defRPr/>
              </a:pPr>
              <a:r>
                <a:rPr lang="zh-CN" altLang="en-US" sz="1500" kern="0" dirty="0">
                  <a:solidFill>
                    <a:schemeClr val="tx1">
                      <a:lumMod val="85000"/>
                      <a:lumOff val="15000"/>
                    </a:schemeClr>
                  </a:solidFill>
                  <a:latin typeface="+mn-lt"/>
                  <a:ea typeface="+mn-ea"/>
                  <a:cs typeface="+mn-ea"/>
                  <a:sym typeface="+mn-lt"/>
                </a:rPr>
                <a:t>此部分内容作为文字排版占位显示</a:t>
              </a:r>
            </a:p>
          </p:txBody>
        </p:sp>
        <p:sp>
          <p:nvSpPr>
            <p:cNvPr id="191" name="任意多边形: 形状 21"/>
            <p:cNvSpPr/>
            <p:nvPr/>
          </p:nvSpPr>
          <p:spPr>
            <a:xfrm>
              <a:off x="1139764" y="3766905"/>
              <a:ext cx="396644" cy="3966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192" name="任意多边形: 形状 22"/>
            <p:cNvSpPr/>
            <p:nvPr/>
          </p:nvSpPr>
          <p:spPr>
            <a:xfrm>
              <a:off x="1260957" y="3884326"/>
              <a:ext cx="154258" cy="16180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189" name="矩形 188"/>
            <p:cNvSpPr/>
            <p:nvPr/>
          </p:nvSpPr>
          <p:spPr>
            <a:xfrm>
              <a:off x="1536408" y="3766903"/>
              <a:ext cx="3538305" cy="214057"/>
            </a:xfrm>
            <a:prstGeom prst="rect">
              <a:avLst/>
            </a:prstGeom>
          </p:spPr>
          <p:txBody>
            <a:bodyPr wrap="none" lIns="144000" tIns="0" rIns="144000" bIns="0" anchor="ctr">
              <a:normAutofit lnSpcReduction="10000"/>
            </a:bodyPr>
            <a:lstStyle/>
            <a:p>
              <a:pPr defTabSz="964565" fontAlgn="auto">
                <a:spcBef>
                  <a:spcPts val="0"/>
                </a:spcBef>
                <a:spcAft>
                  <a:spcPts val="0"/>
                </a:spcAft>
                <a:defRPr/>
              </a:pPr>
              <a:r>
                <a:rPr lang="zh-CN" altLang="en-US" sz="1500" b="1" kern="0">
                  <a:solidFill>
                    <a:schemeClr val="tx1">
                      <a:lumMod val="85000"/>
                      <a:lumOff val="15000"/>
                    </a:schemeClr>
                  </a:solidFill>
                  <a:latin typeface="+mn-lt"/>
                  <a:ea typeface="+mn-ea"/>
                  <a:cs typeface="+mn-ea"/>
                  <a:sym typeface="+mn-lt"/>
                </a:rPr>
                <a:t>标题文本预设</a:t>
              </a:r>
            </a:p>
          </p:txBody>
        </p:sp>
        <p:sp>
          <p:nvSpPr>
            <p:cNvPr id="190" name="矩形 189"/>
            <p:cNvSpPr/>
            <p:nvPr/>
          </p:nvSpPr>
          <p:spPr>
            <a:xfrm>
              <a:off x="1536408" y="3980963"/>
              <a:ext cx="2420471" cy="481948"/>
            </a:xfrm>
            <a:prstGeom prst="rect">
              <a:avLst/>
            </a:prstGeom>
          </p:spPr>
          <p:txBody>
            <a:bodyPr wrap="square" lIns="144000" tIns="0" rIns="144000" bIns="0" anchor="t">
              <a:noAutofit/>
            </a:bodyPr>
            <a:lstStyle/>
            <a:p>
              <a:pPr defTabSz="964565" fontAlgn="auto">
                <a:lnSpc>
                  <a:spcPct val="120000"/>
                </a:lnSpc>
                <a:spcBef>
                  <a:spcPts val="0"/>
                </a:spcBef>
                <a:spcAft>
                  <a:spcPts val="0"/>
                </a:spcAft>
                <a:defRPr/>
              </a:pPr>
              <a:r>
                <a:rPr lang="zh-CN" altLang="en-US" sz="1500" kern="0" dirty="0">
                  <a:solidFill>
                    <a:schemeClr val="tx1">
                      <a:lumMod val="85000"/>
                      <a:lumOff val="15000"/>
                    </a:schemeClr>
                  </a:solidFill>
                  <a:latin typeface="+mn-lt"/>
                  <a:ea typeface="+mn-ea"/>
                  <a:cs typeface="+mn-ea"/>
                  <a:sym typeface="+mn-lt"/>
                </a:rPr>
                <a:t>此部分内容作为文字排版占位显示</a:t>
              </a:r>
            </a:p>
          </p:txBody>
        </p:sp>
        <p:sp>
          <p:nvSpPr>
            <p:cNvPr id="185" name="任意多边形: 形状 15"/>
            <p:cNvSpPr/>
            <p:nvPr/>
          </p:nvSpPr>
          <p:spPr>
            <a:xfrm>
              <a:off x="1139764" y="4649504"/>
              <a:ext cx="396644" cy="3966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186" name="任意多边形: 形状 16"/>
            <p:cNvSpPr/>
            <p:nvPr/>
          </p:nvSpPr>
          <p:spPr>
            <a:xfrm>
              <a:off x="1260957" y="4766925"/>
              <a:ext cx="154258" cy="16180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defTabSz="964565" fontAlgn="auto">
                <a:spcBef>
                  <a:spcPts val="0"/>
                </a:spcBef>
                <a:spcAft>
                  <a:spcPts val="0"/>
                </a:spcAft>
                <a:defRPr/>
              </a:pPr>
              <a:endParaRPr sz="1500" kern="0">
                <a:solidFill>
                  <a:schemeClr val="tx1">
                    <a:lumMod val="85000"/>
                    <a:lumOff val="15000"/>
                  </a:schemeClr>
                </a:solidFill>
                <a:latin typeface="+mn-lt"/>
                <a:ea typeface="+mn-ea"/>
                <a:cs typeface="+mn-ea"/>
                <a:sym typeface="+mn-lt"/>
              </a:endParaRPr>
            </a:p>
          </p:txBody>
        </p:sp>
        <p:sp>
          <p:nvSpPr>
            <p:cNvPr id="183" name="矩形 182"/>
            <p:cNvSpPr/>
            <p:nvPr/>
          </p:nvSpPr>
          <p:spPr>
            <a:xfrm>
              <a:off x="1536408" y="4649502"/>
              <a:ext cx="3538305" cy="214057"/>
            </a:xfrm>
            <a:prstGeom prst="rect">
              <a:avLst/>
            </a:prstGeom>
          </p:spPr>
          <p:txBody>
            <a:bodyPr wrap="none" lIns="144000" tIns="0" rIns="144000" bIns="0" anchor="ctr">
              <a:normAutofit lnSpcReduction="10000"/>
            </a:bodyPr>
            <a:lstStyle/>
            <a:p>
              <a:pPr defTabSz="964565" fontAlgn="auto">
                <a:spcBef>
                  <a:spcPts val="0"/>
                </a:spcBef>
                <a:spcAft>
                  <a:spcPts val="0"/>
                </a:spcAft>
                <a:defRPr/>
              </a:pPr>
              <a:r>
                <a:rPr lang="zh-CN" altLang="en-US" sz="1500" b="1" kern="0">
                  <a:solidFill>
                    <a:schemeClr val="tx1">
                      <a:lumMod val="85000"/>
                      <a:lumOff val="15000"/>
                    </a:schemeClr>
                  </a:solidFill>
                  <a:latin typeface="+mn-lt"/>
                  <a:ea typeface="+mn-ea"/>
                  <a:cs typeface="+mn-ea"/>
                  <a:sym typeface="+mn-lt"/>
                </a:rPr>
                <a:t>标题文本预设</a:t>
              </a:r>
            </a:p>
          </p:txBody>
        </p:sp>
        <p:sp>
          <p:nvSpPr>
            <p:cNvPr id="184" name="矩形 183"/>
            <p:cNvSpPr/>
            <p:nvPr/>
          </p:nvSpPr>
          <p:spPr>
            <a:xfrm>
              <a:off x="1536408" y="4863562"/>
              <a:ext cx="2420471" cy="481948"/>
            </a:xfrm>
            <a:prstGeom prst="rect">
              <a:avLst/>
            </a:prstGeom>
          </p:spPr>
          <p:txBody>
            <a:bodyPr wrap="square" lIns="144000" tIns="0" rIns="144000" bIns="0" anchor="t">
              <a:noAutofit/>
            </a:bodyPr>
            <a:lstStyle/>
            <a:p>
              <a:pPr defTabSz="964565" fontAlgn="auto">
                <a:lnSpc>
                  <a:spcPct val="120000"/>
                </a:lnSpc>
                <a:spcBef>
                  <a:spcPts val="0"/>
                </a:spcBef>
                <a:spcAft>
                  <a:spcPts val="0"/>
                </a:spcAft>
                <a:defRPr/>
              </a:pPr>
              <a:r>
                <a:rPr lang="zh-CN" altLang="en-US" sz="1500" kern="0" dirty="0">
                  <a:solidFill>
                    <a:schemeClr val="tx1">
                      <a:lumMod val="85000"/>
                      <a:lumOff val="15000"/>
                    </a:schemeClr>
                  </a:solidFill>
                  <a:latin typeface="+mn-lt"/>
                  <a:ea typeface="+mn-ea"/>
                  <a:cs typeface="+mn-ea"/>
                  <a:sym typeface="+mn-lt"/>
                </a:rPr>
                <a:t>此部分内容作为文字排版占位显示</a:t>
              </a:r>
            </a:p>
          </p:txBody>
        </p:sp>
        <p:cxnSp>
          <p:nvCxnSpPr>
            <p:cNvPr id="176" name="直接连接符 175"/>
            <p:cNvCxnSpPr/>
            <p:nvPr/>
          </p:nvCxnSpPr>
          <p:spPr>
            <a:xfrm>
              <a:off x="4380511" y="1933534"/>
              <a:ext cx="0" cy="3502462"/>
            </a:xfrm>
            <a:prstGeom prst="line">
              <a:avLst/>
            </a:prstGeom>
            <a:noFill/>
            <a:ln w="9525" cap="flat" cmpd="sng" algn="ctr">
              <a:solidFill>
                <a:srgbClr val="778495">
                  <a:lumMod val="40000"/>
                  <a:lumOff val="60000"/>
                </a:srgbClr>
              </a:solidFill>
              <a:prstDash val="solid"/>
            </a:ln>
            <a:effectLst/>
          </p:spPr>
        </p:cxnSp>
      </p:grpSp>
      <p:sp>
        <p:nvSpPr>
          <p:cNvPr id="55"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56" name="直接连接符 55"/>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74" name="组合 73"/>
          <p:cNvGrpSpPr/>
          <p:nvPr/>
        </p:nvGrpSpPr>
        <p:grpSpPr>
          <a:xfrm>
            <a:off x="1367365" y="1985061"/>
            <a:ext cx="10303800" cy="4700350"/>
            <a:chOff x="1296295" y="1882235"/>
            <a:chExt cx="9768257" cy="4456873"/>
          </a:xfrm>
        </p:grpSpPr>
        <p:sp>
          <p:nvSpPr>
            <p:cNvPr id="75" name="Chord 23"/>
            <p:cNvSpPr/>
            <p:nvPr/>
          </p:nvSpPr>
          <p:spPr>
            <a:xfrm rot="6745650">
              <a:off x="1312235" y="2736014"/>
              <a:ext cx="2326020" cy="2326020"/>
            </a:xfrm>
            <a:prstGeom prst="chord">
              <a:avLst>
                <a:gd name="adj1" fmla="val 4058279"/>
                <a:gd name="adj2" fmla="val 14846112"/>
              </a:avLst>
            </a:prstGeom>
            <a:solidFill>
              <a:srgbClr val="E22600"/>
            </a:solidFill>
            <a:ln w="12700" cap="flat" cmpd="sng" algn="ctr">
              <a:noFill/>
              <a:prstDash val="solid"/>
              <a:miter lim="800000"/>
            </a:ln>
            <a:effectLst/>
          </p:spPr>
          <p:txBody>
            <a:bodyPr rtlCol="0" anchor="ctr"/>
            <a:lstStyle/>
            <a:p>
              <a:pPr algn="ctr" defTabSz="964565" fontAlgn="auto">
                <a:lnSpc>
                  <a:spcPct val="120000"/>
                </a:lnSpc>
                <a:spcBef>
                  <a:spcPts val="0"/>
                </a:spcBef>
                <a:spcAft>
                  <a:spcPts val="0"/>
                </a:spcAft>
                <a:defRPr/>
              </a:pPr>
              <a:endParaRPr lang="en-US" sz="2600" kern="0">
                <a:solidFill>
                  <a:sysClr val="window" lastClr="FFFFFF"/>
                </a:solidFill>
                <a:latin typeface="+mn-lt"/>
                <a:ea typeface="+mn-ea"/>
                <a:cs typeface="+mn-ea"/>
                <a:sym typeface="+mn-lt"/>
              </a:endParaRPr>
            </a:p>
          </p:txBody>
        </p:sp>
        <p:sp>
          <p:nvSpPr>
            <p:cNvPr id="76" name="Rectangle 24"/>
            <p:cNvSpPr/>
            <p:nvPr/>
          </p:nvSpPr>
          <p:spPr>
            <a:xfrm>
              <a:off x="1296295" y="3952668"/>
              <a:ext cx="9676244" cy="55823"/>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algn="ctr" defTabSz="964565" fontAlgn="auto">
                <a:lnSpc>
                  <a:spcPct val="120000"/>
                </a:lnSpc>
                <a:spcBef>
                  <a:spcPts val="0"/>
                </a:spcBef>
                <a:spcAft>
                  <a:spcPts val="0"/>
                </a:spcAft>
                <a:defRPr/>
              </a:pPr>
              <a:endParaRPr lang="en-US" sz="2600" kern="0">
                <a:solidFill>
                  <a:sysClr val="window" lastClr="FFFFFF"/>
                </a:solidFill>
                <a:latin typeface="+mn-lt"/>
                <a:ea typeface="+mn-ea"/>
                <a:cs typeface="+mn-ea"/>
                <a:sym typeface="+mn-lt"/>
              </a:endParaRPr>
            </a:p>
          </p:txBody>
        </p:sp>
        <p:sp>
          <p:nvSpPr>
            <p:cNvPr id="77" name="Isosceles Triangle 25"/>
            <p:cNvSpPr/>
            <p:nvPr/>
          </p:nvSpPr>
          <p:spPr>
            <a:xfrm rot="10800000">
              <a:off x="2274701" y="4050076"/>
              <a:ext cx="372163" cy="320830"/>
            </a:xfrm>
            <a:prstGeom prst="triangle">
              <a:avLst/>
            </a:prstGeom>
            <a:solidFill>
              <a:srgbClr val="E22600"/>
            </a:solidFill>
            <a:ln w="12700" cap="flat" cmpd="sng" algn="ctr">
              <a:noFill/>
              <a:prstDash val="solid"/>
              <a:miter lim="800000"/>
            </a:ln>
            <a:effectLst/>
          </p:spPr>
          <p:txBody>
            <a:bodyPr rtlCol="0" anchor="ctr"/>
            <a:lstStyle/>
            <a:p>
              <a:pPr algn="ctr" defTabSz="964565" fontAlgn="auto">
                <a:lnSpc>
                  <a:spcPct val="120000"/>
                </a:lnSpc>
                <a:spcBef>
                  <a:spcPts val="0"/>
                </a:spcBef>
                <a:spcAft>
                  <a:spcPts val="0"/>
                </a:spcAft>
                <a:defRPr/>
              </a:pPr>
              <a:endParaRPr lang="en-US" sz="2600" kern="0">
                <a:solidFill>
                  <a:sysClr val="window" lastClr="FFFFFF"/>
                </a:solidFill>
                <a:latin typeface="+mn-lt"/>
                <a:ea typeface="+mn-ea"/>
                <a:cs typeface="+mn-ea"/>
                <a:sym typeface="+mn-lt"/>
              </a:endParaRPr>
            </a:p>
          </p:txBody>
        </p:sp>
        <p:grpSp>
          <p:nvGrpSpPr>
            <p:cNvPr id="78" name="Group 279"/>
            <p:cNvGrpSpPr/>
            <p:nvPr/>
          </p:nvGrpSpPr>
          <p:grpSpPr>
            <a:xfrm>
              <a:off x="2121477" y="1882235"/>
              <a:ext cx="678615" cy="678610"/>
              <a:chOff x="846989" y="1401020"/>
              <a:chExt cx="877416" cy="877416"/>
            </a:xfrm>
            <a:effectLst/>
          </p:grpSpPr>
          <p:sp>
            <p:nvSpPr>
              <p:cNvPr id="155" name="Teardrop 29"/>
              <p:cNvSpPr/>
              <p:nvPr/>
            </p:nvSpPr>
            <p:spPr>
              <a:xfrm rot="8100000">
                <a:off x="846989" y="1401020"/>
                <a:ext cx="877416" cy="877416"/>
              </a:xfrm>
              <a:prstGeom prst="teardrop">
                <a:avLst/>
              </a:prstGeom>
              <a:solidFill>
                <a:srgbClr val="E22600"/>
              </a:solidFill>
              <a:ln w="12700" cap="flat" cmpd="sng" algn="ctr">
                <a:noFill/>
                <a:prstDash val="solid"/>
                <a:miter lim="800000"/>
              </a:ln>
              <a:effectLst/>
            </p:spPr>
            <p:txBody>
              <a:bodyPr rtlCol="0" anchor="ctr"/>
              <a:lstStyle/>
              <a:p>
                <a:pPr algn="ctr" defTabSz="964565" fontAlgn="auto">
                  <a:lnSpc>
                    <a:spcPct val="120000"/>
                  </a:lnSpc>
                  <a:spcBef>
                    <a:spcPts val="0"/>
                  </a:spcBef>
                  <a:spcAft>
                    <a:spcPts val="0"/>
                  </a:spcAft>
                  <a:defRPr/>
                </a:pPr>
                <a:endParaRPr lang="en-US" sz="1300" kern="0" dirty="0">
                  <a:solidFill>
                    <a:schemeClr val="tx1">
                      <a:lumMod val="85000"/>
                      <a:lumOff val="15000"/>
                    </a:schemeClr>
                  </a:solidFill>
                  <a:latin typeface="+mn-lt"/>
                  <a:ea typeface="+mn-ea"/>
                  <a:cs typeface="+mn-ea"/>
                  <a:sym typeface="+mn-lt"/>
                </a:endParaRPr>
              </a:p>
            </p:txBody>
          </p:sp>
          <p:sp>
            <p:nvSpPr>
              <p:cNvPr id="156" name="Oval 30"/>
              <p:cNvSpPr/>
              <p:nvPr/>
            </p:nvSpPr>
            <p:spPr>
              <a:xfrm>
                <a:off x="981458" y="1537516"/>
                <a:ext cx="608478" cy="608478"/>
              </a:xfrm>
              <a:prstGeom prst="ellipse">
                <a:avLst/>
              </a:prstGeom>
              <a:solidFill>
                <a:sysClr val="window" lastClr="FFFFFF"/>
              </a:solidFill>
              <a:ln w="12700" cap="flat" cmpd="sng" algn="ctr">
                <a:noFill/>
                <a:prstDash val="solid"/>
                <a:miter lim="800000"/>
              </a:ln>
              <a:effectLst/>
            </p:spPr>
            <p:txBody>
              <a:bodyPr lIns="0" tIns="0" rIns="0" bIns="0" rtlCol="0" anchor="ctr"/>
              <a:lstStyle/>
              <a:p>
                <a:pPr algn="ctr" defTabSz="964565" fontAlgn="auto">
                  <a:lnSpc>
                    <a:spcPct val="120000"/>
                  </a:lnSpc>
                  <a:spcBef>
                    <a:spcPts val="0"/>
                  </a:spcBef>
                  <a:spcAft>
                    <a:spcPts val="0"/>
                  </a:spcAft>
                  <a:defRPr/>
                </a:pPr>
                <a:r>
                  <a:rPr lang="en-US" sz="1300" kern="0" dirty="0">
                    <a:solidFill>
                      <a:schemeClr val="tx1">
                        <a:lumMod val="85000"/>
                        <a:lumOff val="15000"/>
                      </a:schemeClr>
                    </a:solidFill>
                    <a:latin typeface="+mn-lt"/>
                    <a:ea typeface="+mn-ea"/>
                    <a:cs typeface="+mn-ea"/>
                    <a:sym typeface="+mn-lt"/>
                  </a:rPr>
                  <a:t>90%</a:t>
                </a:r>
              </a:p>
            </p:txBody>
          </p:sp>
        </p:grpSp>
        <p:grpSp>
          <p:nvGrpSpPr>
            <p:cNvPr id="79" name="Group 279"/>
            <p:cNvGrpSpPr/>
            <p:nvPr/>
          </p:nvGrpSpPr>
          <p:grpSpPr>
            <a:xfrm>
              <a:off x="4557763" y="1907934"/>
              <a:ext cx="678615" cy="678610"/>
              <a:chOff x="846989" y="1401020"/>
              <a:chExt cx="877416" cy="877416"/>
            </a:xfrm>
            <a:effectLst/>
          </p:grpSpPr>
          <p:sp>
            <p:nvSpPr>
              <p:cNvPr id="153" name="Teardrop 32"/>
              <p:cNvSpPr/>
              <p:nvPr/>
            </p:nvSpPr>
            <p:spPr>
              <a:xfrm rot="8100000">
                <a:off x="846989" y="1401020"/>
                <a:ext cx="877416" cy="877416"/>
              </a:xfrm>
              <a:prstGeom prst="teardrop">
                <a:avLst/>
              </a:prstGeom>
              <a:solidFill>
                <a:srgbClr val="E22600"/>
              </a:solidFill>
              <a:ln w="12700" cap="flat" cmpd="sng" algn="ctr">
                <a:noFill/>
                <a:prstDash val="solid"/>
                <a:miter lim="800000"/>
              </a:ln>
              <a:effectLst/>
            </p:spPr>
            <p:txBody>
              <a:bodyPr rtlCol="0" anchor="ctr"/>
              <a:lstStyle/>
              <a:p>
                <a:pPr algn="ctr" defTabSz="964565" fontAlgn="auto">
                  <a:lnSpc>
                    <a:spcPct val="120000"/>
                  </a:lnSpc>
                  <a:spcBef>
                    <a:spcPts val="0"/>
                  </a:spcBef>
                  <a:spcAft>
                    <a:spcPts val="0"/>
                  </a:spcAft>
                  <a:defRPr/>
                </a:pPr>
                <a:endParaRPr lang="en-US" sz="1300" kern="0" dirty="0">
                  <a:solidFill>
                    <a:schemeClr val="tx1">
                      <a:lumMod val="85000"/>
                      <a:lumOff val="15000"/>
                    </a:schemeClr>
                  </a:solidFill>
                  <a:latin typeface="+mn-lt"/>
                  <a:ea typeface="+mn-ea"/>
                  <a:cs typeface="+mn-ea"/>
                  <a:sym typeface="+mn-lt"/>
                </a:endParaRPr>
              </a:p>
            </p:txBody>
          </p:sp>
          <p:sp>
            <p:nvSpPr>
              <p:cNvPr id="154" name="Oval 33"/>
              <p:cNvSpPr/>
              <p:nvPr/>
            </p:nvSpPr>
            <p:spPr>
              <a:xfrm>
                <a:off x="981458" y="1537516"/>
                <a:ext cx="608478" cy="608478"/>
              </a:xfrm>
              <a:prstGeom prst="ellipse">
                <a:avLst/>
              </a:prstGeom>
              <a:solidFill>
                <a:sysClr val="window" lastClr="FFFFFF"/>
              </a:solidFill>
              <a:ln w="12700" cap="flat" cmpd="sng" algn="ctr">
                <a:noFill/>
                <a:prstDash val="solid"/>
                <a:miter lim="800000"/>
              </a:ln>
              <a:effectLst/>
            </p:spPr>
            <p:txBody>
              <a:bodyPr lIns="0" tIns="0" rIns="0" bIns="0" rtlCol="0" anchor="ctr"/>
              <a:lstStyle/>
              <a:p>
                <a:pPr algn="ctr" defTabSz="964565" fontAlgn="auto">
                  <a:lnSpc>
                    <a:spcPct val="120000"/>
                  </a:lnSpc>
                  <a:spcBef>
                    <a:spcPts val="0"/>
                  </a:spcBef>
                  <a:spcAft>
                    <a:spcPts val="0"/>
                  </a:spcAft>
                  <a:defRPr/>
                </a:pPr>
                <a:r>
                  <a:rPr lang="en-US" sz="1300" kern="0" dirty="0">
                    <a:solidFill>
                      <a:schemeClr val="tx1">
                        <a:lumMod val="85000"/>
                        <a:lumOff val="15000"/>
                      </a:schemeClr>
                    </a:solidFill>
                    <a:latin typeface="+mn-lt"/>
                    <a:ea typeface="+mn-ea"/>
                    <a:cs typeface="+mn-ea"/>
                    <a:sym typeface="+mn-lt"/>
                  </a:rPr>
                  <a:t>80%</a:t>
                </a:r>
              </a:p>
            </p:txBody>
          </p:sp>
        </p:grpSp>
        <p:grpSp>
          <p:nvGrpSpPr>
            <p:cNvPr id="80" name="Group 279"/>
            <p:cNvGrpSpPr/>
            <p:nvPr/>
          </p:nvGrpSpPr>
          <p:grpSpPr>
            <a:xfrm>
              <a:off x="6984386" y="1900879"/>
              <a:ext cx="678615" cy="678610"/>
              <a:chOff x="846989" y="1401020"/>
              <a:chExt cx="877416" cy="877416"/>
            </a:xfrm>
            <a:effectLst/>
          </p:grpSpPr>
          <p:sp>
            <p:nvSpPr>
              <p:cNvPr id="151" name="Teardrop 35"/>
              <p:cNvSpPr/>
              <p:nvPr/>
            </p:nvSpPr>
            <p:spPr>
              <a:xfrm rot="8100000">
                <a:off x="846989" y="1401020"/>
                <a:ext cx="877416" cy="877416"/>
              </a:xfrm>
              <a:prstGeom prst="teardrop">
                <a:avLst/>
              </a:prstGeom>
              <a:solidFill>
                <a:srgbClr val="E22600"/>
              </a:solidFill>
              <a:ln w="12700" cap="flat" cmpd="sng" algn="ctr">
                <a:noFill/>
                <a:prstDash val="solid"/>
                <a:miter lim="800000"/>
              </a:ln>
              <a:effectLst/>
            </p:spPr>
            <p:txBody>
              <a:bodyPr rtlCol="0" anchor="ctr"/>
              <a:lstStyle/>
              <a:p>
                <a:pPr algn="ctr" defTabSz="964565" fontAlgn="auto">
                  <a:lnSpc>
                    <a:spcPct val="120000"/>
                  </a:lnSpc>
                  <a:spcBef>
                    <a:spcPts val="0"/>
                  </a:spcBef>
                  <a:spcAft>
                    <a:spcPts val="0"/>
                  </a:spcAft>
                  <a:defRPr/>
                </a:pPr>
                <a:endParaRPr lang="en-US" sz="1300" kern="0" dirty="0">
                  <a:solidFill>
                    <a:schemeClr val="tx1">
                      <a:lumMod val="85000"/>
                      <a:lumOff val="15000"/>
                    </a:schemeClr>
                  </a:solidFill>
                  <a:latin typeface="+mn-lt"/>
                  <a:ea typeface="+mn-ea"/>
                  <a:cs typeface="+mn-ea"/>
                  <a:sym typeface="+mn-lt"/>
                </a:endParaRPr>
              </a:p>
            </p:txBody>
          </p:sp>
          <p:sp>
            <p:nvSpPr>
              <p:cNvPr id="152" name="Oval 37"/>
              <p:cNvSpPr/>
              <p:nvPr/>
            </p:nvSpPr>
            <p:spPr>
              <a:xfrm>
                <a:off x="981458" y="1537516"/>
                <a:ext cx="608478" cy="608478"/>
              </a:xfrm>
              <a:prstGeom prst="ellipse">
                <a:avLst/>
              </a:prstGeom>
              <a:solidFill>
                <a:sysClr val="window" lastClr="FFFFFF"/>
              </a:solidFill>
              <a:ln w="12700" cap="flat" cmpd="sng" algn="ctr">
                <a:noFill/>
                <a:prstDash val="solid"/>
                <a:miter lim="800000"/>
              </a:ln>
              <a:effectLst/>
            </p:spPr>
            <p:txBody>
              <a:bodyPr lIns="0" tIns="0" rIns="0" bIns="0" rtlCol="0" anchor="ctr"/>
              <a:lstStyle/>
              <a:p>
                <a:pPr algn="ctr" defTabSz="964565" fontAlgn="auto">
                  <a:lnSpc>
                    <a:spcPct val="120000"/>
                  </a:lnSpc>
                  <a:spcBef>
                    <a:spcPts val="0"/>
                  </a:spcBef>
                  <a:spcAft>
                    <a:spcPts val="0"/>
                  </a:spcAft>
                  <a:defRPr/>
                </a:pPr>
                <a:r>
                  <a:rPr lang="en-US" sz="1300" kern="0" dirty="0">
                    <a:solidFill>
                      <a:schemeClr val="tx1">
                        <a:lumMod val="85000"/>
                        <a:lumOff val="15000"/>
                      </a:schemeClr>
                    </a:solidFill>
                    <a:latin typeface="+mn-lt"/>
                    <a:ea typeface="+mn-ea"/>
                    <a:cs typeface="+mn-ea"/>
                    <a:sym typeface="+mn-lt"/>
                  </a:rPr>
                  <a:t>70%</a:t>
                </a:r>
              </a:p>
            </p:txBody>
          </p:sp>
        </p:grpSp>
        <p:grpSp>
          <p:nvGrpSpPr>
            <p:cNvPr id="81" name="Group 279"/>
            <p:cNvGrpSpPr/>
            <p:nvPr/>
          </p:nvGrpSpPr>
          <p:grpSpPr>
            <a:xfrm>
              <a:off x="9442015" y="1907934"/>
              <a:ext cx="678615" cy="678610"/>
              <a:chOff x="846989" y="1401020"/>
              <a:chExt cx="877416" cy="877416"/>
            </a:xfrm>
            <a:effectLst/>
          </p:grpSpPr>
          <p:sp>
            <p:nvSpPr>
              <p:cNvPr id="149" name="Teardrop 39"/>
              <p:cNvSpPr/>
              <p:nvPr/>
            </p:nvSpPr>
            <p:spPr>
              <a:xfrm rot="8100000">
                <a:off x="846989" y="1401020"/>
                <a:ext cx="877416" cy="877416"/>
              </a:xfrm>
              <a:prstGeom prst="teardrop">
                <a:avLst/>
              </a:prstGeom>
              <a:solidFill>
                <a:srgbClr val="E22600"/>
              </a:solidFill>
              <a:ln w="12700" cap="flat" cmpd="sng" algn="ctr">
                <a:noFill/>
                <a:prstDash val="solid"/>
                <a:miter lim="800000"/>
              </a:ln>
              <a:effectLst/>
            </p:spPr>
            <p:txBody>
              <a:bodyPr rtlCol="0" anchor="ctr"/>
              <a:lstStyle/>
              <a:p>
                <a:pPr algn="ctr" defTabSz="964565" fontAlgn="auto">
                  <a:lnSpc>
                    <a:spcPct val="120000"/>
                  </a:lnSpc>
                  <a:spcBef>
                    <a:spcPts val="0"/>
                  </a:spcBef>
                  <a:spcAft>
                    <a:spcPts val="0"/>
                  </a:spcAft>
                  <a:defRPr/>
                </a:pPr>
                <a:endParaRPr lang="en-US" sz="1300" kern="0" dirty="0">
                  <a:solidFill>
                    <a:schemeClr val="tx1">
                      <a:lumMod val="85000"/>
                      <a:lumOff val="15000"/>
                    </a:schemeClr>
                  </a:solidFill>
                  <a:latin typeface="+mn-lt"/>
                  <a:ea typeface="+mn-ea"/>
                  <a:cs typeface="+mn-ea"/>
                  <a:sym typeface="+mn-lt"/>
                </a:endParaRPr>
              </a:p>
            </p:txBody>
          </p:sp>
          <p:sp>
            <p:nvSpPr>
              <p:cNvPr id="150" name="Oval 40"/>
              <p:cNvSpPr/>
              <p:nvPr/>
            </p:nvSpPr>
            <p:spPr>
              <a:xfrm>
                <a:off x="981458" y="1537516"/>
                <a:ext cx="608478" cy="608478"/>
              </a:xfrm>
              <a:prstGeom prst="ellipse">
                <a:avLst/>
              </a:prstGeom>
              <a:solidFill>
                <a:sysClr val="window" lastClr="FFFFFF"/>
              </a:solidFill>
              <a:ln w="12700" cap="flat" cmpd="sng" algn="ctr">
                <a:noFill/>
                <a:prstDash val="solid"/>
                <a:miter lim="800000"/>
              </a:ln>
              <a:effectLst/>
            </p:spPr>
            <p:txBody>
              <a:bodyPr lIns="0" tIns="0" rIns="0" bIns="0" rtlCol="0" anchor="ctr"/>
              <a:lstStyle/>
              <a:p>
                <a:pPr algn="ctr" defTabSz="964565" fontAlgn="auto">
                  <a:lnSpc>
                    <a:spcPct val="120000"/>
                  </a:lnSpc>
                  <a:spcBef>
                    <a:spcPts val="0"/>
                  </a:spcBef>
                  <a:spcAft>
                    <a:spcPts val="0"/>
                  </a:spcAft>
                  <a:defRPr/>
                </a:pPr>
                <a:r>
                  <a:rPr lang="en-US" sz="1300" kern="0" dirty="0">
                    <a:solidFill>
                      <a:schemeClr val="tx1">
                        <a:lumMod val="85000"/>
                        <a:lumOff val="15000"/>
                      </a:schemeClr>
                    </a:solidFill>
                    <a:latin typeface="+mn-lt"/>
                    <a:ea typeface="+mn-ea"/>
                    <a:cs typeface="+mn-ea"/>
                    <a:sym typeface="+mn-lt"/>
                  </a:rPr>
                  <a:t>95%</a:t>
                </a:r>
              </a:p>
            </p:txBody>
          </p:sp>
        </p:grpSp>
        <p:sp>
          <p:nvSpPr>
            <p:cNvPr id="82" name="Freeform 182"/>
            <p:cNvSpPr>
              <a:spLocks noEditPoints="1"/>
            </p:cNvSpPr>
            <p:nvPr/>
          </p:nvSpPr>
          <p:spPr bwMode="auto">
            <a:xfrm>
              <a:off x="2157636" y="3062972"/>
              <a:ext cx="606294" cy="566463"/>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ysClr val="window" lastClr="FFFFFF"/>
            </a:solidFill>
            <a:ln w="9525">
              <a:noFill/>
              <a:round/>
            </a:ln>
          </p:spPr>
          <p:txBody>
            <a:bodyPr vert="horz" wrap="square" lIns="111648" tIns="55824" rIns="111648" bIns="55824" numCol="1" anchor="t" anchorCtr="0" compatLnSpc="1"/>
            <a:lstStyle/>
            <a:p>
              <a:pPr defTabSz="964565" fontAlgn="auto">
                <a:lnSpc>
                  <a:spcPct val="120000"/>
                </a:lnSpc>
                <a:spcBef>
                  <a:spcPts val="0"/>
                </a:spcBef>
                <a:spcAft>
                  <a:spcPts val="0"/>
                </a:spcAft>
                <a:defRPr/>
              </a:pPr>
              <a:endParaRPr lang="en-US" sz="2600" kern="0">
                <a:solidFill>
                  <a:sysClr val="windowText" lastClr="000000"/>
                </a:solidFill>
                <a:latin typeface="+mn-lt"/>
                <a:ea typeface="+mn-ea"/>
                <a:cs typeface="+mn-ea"/>
                <a:sym typeface="+mn-lt"/>
              </a:endParaRPr>
            </a:p>
          </p:txBody>
        </p:sp>
        <p:sp>
          <p:nvSpPr>
            <p:cNvPr id="83" name="Chord 46"/>
            <p:cNvSpPr/>
            <p:nvPr/>
          </p:nvSpPr>
          <p:spPr>
            <a:xfrm rot="6745650">
              <a:off x="3736388" y="2736014"/>
              <a:ext cx="2326020" cy="2326020"/>
            </a:xfrm>
            <a:prstGeom prst="chord">
              <a:avLst>
                <a:gd name="adj1" fmla="val 4058279"/>
                <a:gd name="adj2" fmla="val 14846112"/>
              </a:avLst>
            </a:prstGeom>
            <a:solidFill>
              <a:srgbClr val="E22600"/>
            </a:solidFill>
            <a:ln w="12700" cap="flat" cmpd="sng" algn="ctr">
              <a:noFill/>
              <a:prstDash val="solid"/>
              <a:miter lim="800000"/>
            </a:ln>
            <a:effectLst/>
          </p:spPr>
          <p:txBody>
            <a:bodyPr rtlCol="0" anchor="ctr"/>
            <a:lstStyle/>
            <a:p>
              <a:pPr algn="ctr" defTabSz="964565" fontAlgn="auto">
                <a:lnSpc>
                  <a:spcPct val="120000"/>
                </a:lnSpc>
                <a:spcBef>
                  <a:spcPts val="0"/>
                </a:spcBef>
                <a:spcAft>
                  <a:spcPts val="0"/>
                </a:spcAft>
                <a:defRPr/>
              </a:pPr>
              <a:endParaRPr lang="en-US" sz="2600" kern="0">
                <a:solidFill>
                  <a:sysClr val="window" lastClr="FFFFFF"/>
                </a:solidFill>
                <a:latin typeface="+mn-lt"/>
                <a:ea typeface="+mn-ea"/>
                <a:cs typeface="+mn-ea"/>
                <a:sym typeface="+mn-lt"/>
              </a:endParaRPr>
            </a:p>
          </p:txBody>
        </p:sp>
        <p:sp>
          <p:nvSpPr>
            <p:cNvPr id="84" name="Isosceles Triangle 47"/>
            <p:cNvSpPr/>
            <p:nvPr/>
          </p:nvSpPr>
          <p:spPr>
            <a:xfrm rot="10800000">
              <a:off x="4710989" y="4050076"/>
              <a:ext cx="372163" cy="320830"/>
            </a:xfrm>
            <a:prstGeom prst="triangle">
              <a:avLst/>
            </a:prstGeom>
            <a:solidFill>
              <a:srgbClr val="E22600"/>
            </a:solidFill>
            <a:ln w="12700" cap="flat" cmpd="sng" algn="ctr">
              <a:noFill/>
              <a:prstDash val="solid"/>
              <a:miter lim="800000"/>
            </a:ln>
            <a:effectLst/>
          </p:spPr>
          <p:txBody>
            <a:bodyPr rtlCol="0" anchor="ctr"/>
            <a:lstStyle/>
            <a:p>
              <a:pPr algn="ctr" defTabSz="964565" fontAlgn="auto">
                <a:lnSpc>
                  <a:spcPct val="120000"/>
                </a:lnSpc>
                <a:spcBef>
                  <a:spcPts val="0"/>
                </a:spcBef>
                <a:spcAft>
                  <a:spcPts val="0"/>
                </a:spcAft>
                <a:defRPr/>
              </a:pPr>
              <a:endParaRPr lang="en-US" sz="2600" kern="0">
                <a:solidFill>
                  <a:sysClr val="window" lastClr="FFFFFF"/>
                </a:solidFill>
                <a:latin typeface="+mn-lt"/>
                <a:ea typeface="+mn-ea"/>
                <a:cs typeface="+mn-ea"/>
                <a:sym typeface="+mn-lt"/>
              </a:endParaRPr>
            </a:p>
          </p:txBody>
        </p:sp>
        <p:sp>
          <p:nvSpPr>
            <p:cNvPr id="85" name="Chord 49"/>
            <p:cNvSpPr/>
            <p:nvPr/>
          </p:nvSpPr>
          <p:spPr>
            <a:xfrm rot="6745650">
              <a:off x="6163009" y="2736014"/>
              <a:ext cx="2326020" cy="2326020"/>
            </a:xfrm>
            <a:prstGeom prst="chord">
              <a:avLst>
                <a:gd name="adj1" fmla="val 4058279"/>
                <a:gd name="adj2" fmla="val 14846112"/>
              </a:avLst>
            </a:prstGeom>
            <a:solidFill>
              <a:srgbClr val="E22600"/>
            </a:solidFill>
            <a:ln w="12700" cap="flat" cmpd="sng" algn="ctr">
              <a:noFill/>
              <a:prstDash val="solid"/>
              <a:miter lim="800000"/>
            </a:ln>
            <a:effectLst/>
          </p:spPr>
          <p:txBody>
            <a:bodyPr rtlCol="0" anchor="ctr"/>
            <a:lstStyle/>
            <a:p>
              <a:pPr algn="ctr" defTabSz="964565" fontAlgn="auto">
                <a:lnSpc>
                  <a:spcPct val="120000"/>
                </a:lnSpc>
                <a:spcBef>
                  <a:spcPts val="0"/>
                </a:spcBef>
                <a:spcAft>
                  <a:spcPts val="0"/>
                </a:spcAft>
                <a:defRPr/>
              </a:pPr>
              <a:endParaRPr lang="en-US" sz="2600" kern="0">
                <a:solidFill>
                  <a:sysClr val="window" lastClr="FFFFFF"/>
                </a:solidFill>
                <a:latin typeface="+mn-lt"/>
                <a:ea typeface="+mn-ea"/>
                <a:cs typeface="+mn-ea"/>
                <a:sym typeface="+mn-lt"/>
              </a:endParaRPr>
            </a:p>
          </p:txBody>
        </p:sp>
        <p:sp>
          <p:nvSpPr>
            <p:cNvPr id="86" name="Isosceles Triangle 50"/>
            <p:cNvSpPr/>
            <p:nvPr/>
          </p:nvSpPr>
          <p:spPr>
            <a:xfrm rot="10800000">
              <a:off x="7137611" y="4050076"/>
              <a:ext cx="372163" cy="320830"/>
            </a:xfrm>
            <a:prstGeom prst="triangle">
              <a:avLst/>
            </a:prstGeom>
            <a:solidFill>
              <a:srgbClr val="E22600"/>
            </a:solidFill>
            <a:ln w="12700" cap="flat" cmpd="sng" algn="ctr">
              <a:noFill/>
              <a:prstDash val="solid"/>
              <a:miter lim="800000"/>
            </a:ln>
            <a:effectLst/>
          </p:spPr>
          <p:txBody>
            <a:bodyPr rtlCol="0" anchor="ctr"/>
            <a:lstStyle/>
            <a:p>
              <a:pPr algn="ctr" defTabSz="964565" fontAlgn="auto">
                <a:lnSpc>
                  <a:spcPct val="120000"/>
                </a:lnSpc>
                <a:spcBef>
                  <a:spcPts val="0"/>
                </a:spcBef>
                <a:spcAft>
                  <a:spcPts val="0"/>
                </a:spcAft>
                <a:defRPr/>
              </a:pPr>
              <a:endParaRPr lang="en-US" sz="2600" kern="0">
                <a:solidFill>
                  <a:sysClr val="window" lastClr="FFFFFF"/>
                </a:solidFill>
                <a:latin typeface="+mn-lt"/>
                <a:ea typeface="+mn-ea"/>
                <a:cs typeface="+mn-ea"/>
                <a:sym typeface="+mn-lt"/>
              </a:endParaRPr>
            </a:p>
          </p:txBody>
        </p:sp>
        <p:sp>
          <p:nvSpPr>
            <p:cNvPr id="87" name="Chord 52"/>
            <p:cNvSpPr/>
            <p:nvPr/>
          </p:nvSpPr>
          <p:spPr>
            <a:xfrm rot="6745650">
              <a:off x="8620639" y="2736014"/>
              <a:ext cx="2326020" cy="2326020"/>
            </a:xfrm>
            <a:prstGeom prst="chord">
              <a:avLst>
                <a:gd name="adj1" fmla="val 4058279"/>
                <a:gd name="adj2" fmla="val 14846112"/>
              </a:avLst>
            </a:prstGeom>
            <a:solidFill>
              <a:srgbClr val="E22600"/>
            </a:solidFill>
            <a:ln w="12700" cap="flat" cmpd="sng" algn="ctr">
              <a:noFill/>
              <a:prstDash val="solid"/>
              <a:miter lim="800000"/>
            </a:ln>
            <a:effectLst/>
          </p:spPr>
          <p:txBody>
            <a:bodyPr rtlCol="0" anchor="ctr"/>
            <a:lstStyle/>
            <a:p>
              <a:pPr algn="ctr" defTabSz="964565" fontAlgn="auto">
                <a:lnSpc>
                  <a:spcPct val="120000"/>
                </a:lnSpc>
                <a:spcBef>
                  <a:spcPts val="0"/>
                </a:spcBef>
                <a:spcAft>
                  <a:spcPts val="0"/>
                </a:spcAft>
                <a:defRPr/>
              </a:pPr>
              <a:endParaRPr lang="en-US" sz="2600" kern="0">
                <a:solidFill>
                  <a:sysClr val="window" lastClr="FFFFFF"/>
                </a:solidFill>
                <a:latin typeface="+mn-lt"/>
                <a:ea typeface="+mn-ea"/>
                <a:cs typeface="+mn-ea"/>
                <a:sym typeface="+mn-lt"/>
              </a:endParaRPr>
            </a:p>
          </p:txBody>
        </p:sp>
        <p:sp>
          <p:nvSpPr>
            <p:cNvPr id="88" name="Isosceles Triangle 53"/>
            <p:cNvSpPr/>
            <p:nvPr/>
          </p:nvSpPr>
          <p:spPr>
            <a:xfrm rot="10800000">
              <a:off x="9595238" y="4050076"/>
              <a:ext cx="372163" cy="320830"/>
            </a:xfrm>
            <a:prstGeom prst="triangle">
              <a:avLst/>
            </a:prstGeom>
            <a:solidFill>
              <a:srgbClr val="E22600"/>
            </a:solidFill>
            <a:ln w="12700" cap="flat" cmpd="sng" algn="ctr">
              <a:noFill/>
              <a:prstDash val="solid"/>
              <a:miter lim="800000"/>
            </a:ln>
            <a:effectLst/>
          </p:spPr>
          <p:txBody>
            <a:bodyPr rtlCol="0" anchor="ctr"/>
            <a:lstStyle/>
            <a:p>
              <a:pPr algn="ctr" defTabSz="964565" fontAlgn="auto">
                <a:lnSpc>
                  <a:spcPct val="120000"/>
                </a:lnSpc>
                <a:spcBef>
                  <a:spcPts val="0"/>
                </a:spcBef>
                <a:spcAft>
                  <a:spcPts val="0"/>
                </a:spcAft>
                <a:defRPr/>
              </a:pPr>
              <a:endParaRPr lang="en-US" sz="2600" kern="0">
                <a:solidFill>
                  <a:sysClr val="window" lastClr="FFFFFF"/>
                </a:solidFill>
                <a:latin typeface="+mn-lt"/>
                <a:ea typeface="+mn-ea"/>
                <a:cs typeface="+mn-ea"/>
                <a:sym typeface="+mn-lt"/>
              </a:endParaRPr>
            </a:p>
          </p:txBody>
        </p:sp>
        <p:sp>
          <p:nvSpPr>
            <p:cNvPr id="89" name="Freeform 172"/>
            <p:cNvSpPr>
              <a:spLocks noEditPoints="1"/>
            </p:cNvSpPr>
            <p:nvPr/>
          </p:nvSpPr>
          <p:spPr bwMode="auto">
            <a:xfrm>
              <a:off x="4595333" y="3190192"/>
              <a:ext cx="603478" cy="439241"/>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ysClr val="window" lastClr="FFFFFF"/>
            </a:solidFill>
            <a:ln w="9525">
              <a:noFill/>
              <a:round/>
            </a:ln>
          </p:spPr>
          <p:txBody>
            <a:bodyPr vert="horz" wrap="square" lIns="111648" tIns="55824" rIns="111648" bIns="55824" numCol="1" anchor="t" anchorCtr="0" compatLnSpc="1"/>
            <a:lstStyle/>
            <a:p>
              <a:pPr defTabSz="964565" fontAlgn="auto">
                <a:lnSpc>
                  <a:spcPct val="120000"/>
                </a:lnSpc>
                <a:spcBef>
                  <a:spcPts val="0"/>
                </a:spcBef>
                <a:spcAft>
                  <a:spcPts val="0"/>
                </a:spcAft>
                <a:defRPr/>
              </a:pPr>
              <a:endParaRPr lang="en-US" sz="2600" kern="0">
                <a:solidFill>
                  <a:sysClr val="windowText" lastClr="000000"/>
                </a:solidFill>
                <a:latin typeface="+mn-lt"/>
                <a:ea typeface="+mn-ea"/>
                <a:cs typeface="+mn-ea"/>
                <a:sym typeface="+mn-lt"/>
              </a:endParaRPr>
            </a:p>
          </p:txBody>
        </p:sp>
        <p:sp>
          <p:nvSpPr>
            <p:cNvPr id="90" name="Freeform 122"/>
            <p:cNvSpPr>
              <a:spLocks noEditPoints="1"/>
            </p:cNvSpPr>
            <p:nvPr/>
          </p:nvSpPr>
          <p:spPr bwMode="auto">
            <a:xfrm>
              <a:off x="7135632" y="3117383"/>
              <a:ext cx="376122" cy="540938"/>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ysClr val="window" lastClr="FFFFFF"/>
            </a:solidFill>
            <a:ln w="9525">
              <a:noFill/>
              <a:round/>
            </a:ln>
          </p:spPr>
          <p:txBody>
            <a:bodyPr vert="horz" wrap="square" lIns="111648" tIns="55824" rIns="111648" bIns="55824" numCol="1" anchor="t" anchorCtr="0" compatLnSpc="1"/>
            <a:lstStyle/>
            <a:p>
              <a:pPr defTabSz="964565" fontAlgn="auto">
                <a:lnSpc>
                  <a:spcPct val="120000"/>
                </a:lnSpc>
                <a:spcBef>
                  <a:spcPts val="0"/>
                </a:spcBef>
                <a:spcAft>
                  <a:spcPts val="0"/>
                </a:spcAft>
                <a:defRPr/>
              </a:pPr>
              <a:endParaRPr lang="en-US" sz="2600" kern="0">
                <a:solidFill>
                  <a:sysClr val="windowText" lastClr="000000"/>
                </a:solidFill>
                <a:latin typeface="+mn-lt"/>
                <a:ea typeface="+mn-ea"/>
                <a:cs typeface="+mn-ea"/>
                <a:sym typeface="+mn-lt"/>
              </a:endParaRPr>
            </a:p>
          </p:txBody>
        </p:sp>
        <p:sp>
          <p:nvSpPr>
            <p:cNvPr id="91" name="Freeform 66"/>
            <p:cNvSpPr>
              <a:spLocks noEditPoints="1"/>
            </p:cNvSpPr>
            <p:nvPr/>
          </p:nvSpPr>
          <p:spPr bwMode="auto">
            <a:xfrm>
              <a:off x="9470410" y="3153590"/>
              <a:ext cx="621828" cy="48231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ysClr val="window" lastClr="FFFFFF"/>
            </a:solidFill>
            <a:ln w="9525">
              <a:noFill/>
              <a:round/>
            </a:ln>
          </p:spPr>
          <p:txBody>
            <a:bodyPr vert="horz" wrap="square" lIns="111648" tIns="55824" rIns="111648" bIns="55824" numCol="1" anchor="t" anchorCtr="0" compatLnSpc="1"/>
            <a:lstStyle/>
            <a:p>
              <a:pPr defTabSz="964565" fontAlgn="auto">
                <a:lnSpc>
                  <a:spcPct val="120000"/>
                </a:lnSpc>
                <a:spcBef>
                  <a:spcPts val="0"/>
                </a:spcBef>
                <a:spcAft>
                  <a:spcPts val="0"/>
                </a:spcAft>
                <a:defRPr/>
              </a:pPr>
              <a:endParaRPr lang="en-US" sz="2600" kern="0">
                <a:solidFill>
                  <a:sysClr val="windowText" lastClr="000000"/>
                </a:solidFill>
                <a:latin typeface="+mn-lt"/>
                <a:ea typeface="+mn-ea"/>
                <a:cs typeface="+mn-ea"/>
                <a:sym typeface="+mn-lt"/>
              </a:endParaRPr>
            </a:p>
          </p:txBody>
        </p:sp>
        <p:sp>
          <p:nvSpPr>
            <p:cNvPr id="92" name="圆角矩形 35"/>
            <p:cNvSpPr/>
            <p:nvPr/>
          </p:nvSpPr>
          <p:spPr>
            <a:xfrm>
              <a:off x="1405725" y="4686683"/>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700" b="1" kern="0" dirty="0">
                  <a:solidFill>
                    <a:schemeClr val="tx1">
                      <a:lumMod val="85000"/>
                      <a:lumOff val="15000"/>
                    </a:schemeClr>
                  </a:solidFill>
                  <a:latin typeface="+mn-lt"/>
                  <a:ea typeface="+mn-ea"/>
                  <a:cs typeface="+mn-ea"/>
                  <a:sym typeface="+mn-lt"/>
                </a:rPr>
                <a:t>添加标题</a:t>
              </a:r>
            </a:p>
          </p:txBody>
        </p:sp>
        <p:sp>
          <p:nvSpPr>
            <p:cNvPr id="93" name="矩形 92"/>
            <p:cNvSpPr/>
            <p:nvPr/>
          </p:nvSpPr>
          <p:spPr>
            <a:xfrm>
              <a:off x="1301302" y="5157181"/>
              <a:ext cx="2301939" cy="1181927"/>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sp>
          <p:nvSpPr>
            <p:cNvPr id="143" name="圆角矩形 35"/>
            <p:cNvSpPr/>
            <p:nvPr/>
          </p:nvSpPr>
          <p:spPr>
            <a:xfrm>
              <a:off x="3898484" y="4686683"/>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700" b="1" kern="0" dirty="0">
                  <a:solidFill>
                    <a:schemeClr val="tx1">
                      <a:lumMod val="85000"/>
                      <a:lumOff val="15000"/>
                    </a:schemeClr>
                  </a:solidFill>
                  <a:latin typeface="+mn-lt"/>
                  <a:ea typeface="+mn-ea"/>
                  <a:cs typeface="+mn-ea"/>
                  <a:sym typeface="+mn-lt"/>
                </a:rPr>
                <a:t>添加标题</a:t>
              </a:r>
            </a:p>
          </p:txBody>
        </p:sp>
        <p:sp>
          <p:nvSpPr>
            <p:cNvPr id="144" name="矩形 143"/>
            <p:cNvSpPr/>
            <p:nvPr/>
          </p:nvSpPr>
          <p:spPr>
            <a:xfrm>
              <a:off x="3794061" y="5157181"/>
              <a:ext cx="2301939" cy="1181927"/>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sp>
          <p:nvSpPr>
            <p:cNvPr id="145" name="圆角矩形 35"/>
            <p:cNvSpPr/>
            <p:nvPr/>
          </p:nvSpPr>
          <p:spPr>
            <a:xfrm>
              <a:off x="6418764" y="4686683"/>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700" b="1" kern="0" dirty="0">
                  <a:solidFill>
                    <a:schemeClr val="tx1">
                      <a:lumMod val="85000"/>
                      <a:lumOff val="15000"/>
                    </a:schemeClr>
                  </a:solidFill>
                  <a:latin typeface="+mn-lt"/>
                  <a:ea typeface="+mn-ea"/>
                  <a:cs typeface="+mn-ea"/>
                  <a:sym typeface="+mn-lt"/>
                </a:rPr>
                <a:t>添加标题</a:t>
              </a:r>
            </a:p>
          </p:txBody>
        </p:sp>
        <p:sp>
          <p:nvSpPr>
            <p:cNvPr id="146" name="矩形 145"/>
            <p:cNvSpPr/>
            <p:nvPr/>
          </p:nvSpPr>
          <p:spPr>
            <a:xfrm>
              <a:off x="6314341" y="5157181"/>
              <a:ext cx="2301939" cy="1181927"/>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sp>
          <p:nvSpPr>
            <p:cNvPr id="147" name="圆角矩形 35"/>
            <p:cNvSpPr/>
            <p:nvPr/>
          </p:nvSpPr>
          <p:spPr>
            <a:xfrm>
              <a:off x="8867036" y="4686683"/>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700" b="1" kern="0" dirty="0">
                  <a:solidFill>
                    <a:schemeClr val="tx1">
                      <a:lumMod val="85000"/>
                      <a:lumOff val="15000"/>
                    </a:schemeClr>
                  </a:solidFill>
                  <a:latin typeface="+mn-lt"/>
                  <a:ea typeface="+mn-ea"/>
                  <a:cs typeface="+mn-ea"/>
                  <a:sym typeface="+mn-lt"/>
                </a:rPr>
                <a:t>添加标题</a:t>
              </a:r>
            </a:p>
          </p:txBody>
        </p:sp>
        <p:sp>
          <p:nvSpPr>
            <p:cNvPr id="148" name="矩形 147"/>
            <p:cNvSpPr/>
            <p:nvPr/>
          </p:nvSpPr>
          <p:spPr>
            <a:xfrm>
              <a:off x="8762613" y="5157181"/>
              <a:ext cx="2301939" cy="1181927"/>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grpSp>
      <p:sp>
        <p:nvSpPr>
          <p:cNvPr id="39"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40" name="直接连接符 39"/>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4" name="组合 3"/>
          <p:cNvGrpSpPr/>
          <p:nvPr/>
        </p:nvGrpSpPr>
        <p:grpSpPr>
          <a:xfrm>
            <a:off x="272585" y="1856488"/>
            <a:ext cx="12276086" cy="4185621"/>
            <a:chOff x="272585" y="1856488"/>
            <a:chExt cx="12276086" cy="4185621"/>
          </a:xfrm>
        </p:grpSpPr>
        <p:sp>
          <p:nvSpPr>
            <p:cNvPr id="22" name="Rectangle 4"/>
            <p:cNvSpPr/>
            <p:nvPr/>
          </p:nvSpPr>
          <p:spPr bwMode="auto">
            <a:xfrm>
              <a:off x="1952398" y="4009625"/>
              <a:ext cx="2218049" cy="81063"/>
            </a:xfrm>
            <a:prstGeom prst="rect">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00" dirty="0">
                <a:cs typeface="+mn-ea"/>
                <a:sym typeface="+mn-lt"/>
              </a:endParaRPr>
            </a:p>
          </p:txBody>
        </p:sp>
        <p:sp>
          <p:nvSpPr>
            <p:cNvPr id="23" name="Rectangle 5"/>
            <p:cNvSpPr/>
            <p:nvPr/>
          </p:nvSpPr>
          <p:spPr bwMode="auto">
            <a:xfrm>
              <a:off x="4170449" y="4009625"/>
              <a:ext cx="2259763" cy="81063"/>
            </a:xfrm>
            <a:prstGeom prst="rect">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00" dirty="0">
                <a:cs typeface="+mn-ea"/>
                <a:sym typeface="+mn-lt"/>
              </a:endParaRPr>
            </a:p>
          </p:txBody>
        </p:sp>
        <p:sp>
          <p:nvSpPr>
            <p:cNvPr id="24" name="Rectangle 6"/>
            <p:cNvSpPr/>
            <p:nvPr/>
          </p:nvSpPr>
          <p:spPr bwMode="auto">
            <a:xfrm>
              <a:off x="6425072" y="4009625"/>
              <a:ext cx="2189165" cy="81063"/>
            </a:xfrm>
            <a:prstGeom prst="rect">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00" dirty="0">
                <a:cs typeface="+mn-ea"/>
                <a:sym typeface="+mn-lt"/>
              </a:endParaRPr>
            </a:p>
          </p:txBody>
        </p:sp>
        <p:sp>
          <p:nvSpPr>
            <p:cNvPr id="25" name="Rectangle 7"/>
            <p:cNvSpPr/>
            <p:nvPr/>
          </p:nvSpPr>
          <p:spPr bwMode="auto">
            <a:xfrm>
              <a:off x="8601740" y="4009625"/>
              <a:ext cx="2267121" cy="81063"/>
            </a:xfrm>
            <a:prstGeom prst="rect">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00" dirty="0">
                <a:cs typeface="+mn-ea"/>
                <a:sym typeface="+mn-lt"/>
              </a:endParaRPr>
            </a:p>
          </p:txBody>
        </p:sp>
        <p:sp>
          <p:nvSpPr>
            <p:cNvPr id="26" name="Rectangle 8"/>
            <p:cNvSpPr/>
            <p:nvPr/>
          </p:nvSpPr>
          <p:spPr bwMode="auto">
            <a:xfrm>
              <a:off x="272585" y="4009625"/>
              <a:ext cx="1679812" cy="81063"/>
            </a:xfrm>
            <a:prstGeom prst="rect">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00" dirty="0">
                <a:cs typeface="+mn-ea"/>
                <a:sym typeface="+mn-lt"/>
              </a:endParaRPr>
            </a:p>
          </p:txBody>
        </p:sp>
        <p:sp>
          <p:nvSpPr>
            <p:cNvPr id="27" name="Rectangle 9"/>
            <p:cNvSpPr/>
            <p:nvPr/>
          </p:nvSpPr>
          <p:spPr bwMode="auto">
            <a:xfrm>
              <a:off x="10868859" y="4009625"/>
              <a:ext cx="1679812" cy="81063"/>
            </a:xfrm>
            <a:prstGeom prst="rect">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00" dirty="0">
                <a:cs typeface="+mn-ea"/>
                <a:sym typeface="+mn-lt"/>
              </a:endParaRPr>
            </a:p>
          </p:txBody>
        </p:sp>
        <p:sp>
          <p:nvSpPr>
            <p:cNvPr id="29" name="矩形 52"/>
            <p:cNvSpPr/>
            <p:nvPr/>
          </p:nvSpPr>
          <p:spPr bwMode="auto">
            <a:xfrm>
              <a:off x="8466356" y="1856488"/>
              <a:ext cx="824856" cy="824597"/>
            </a:xfrm>
            <a:prstGeom prst="rect">
              <a:avLst/>
            </a:prstGeom>
            <a:solidFill>
              <a:srgbClr val="C00000"/>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fontAlgn="auto">
                <a:spcBef>
                  <a:spcPts val="0"/>
                </a:spcBef>
                <a:spcAft>
                  <a:spcPts val="0"/>
                </a:spcAft>
                <a:defRPr/>
              </a:pPr>
              <a:endParaRPr lang="zh-CN" altLang="en-US" kern="0" dirty="0">
                <a:solidFill>
                  <a:sysClr val="window" lastClr="FFFFFF"/>
                </a:solidFill>
                <a:latin typeface="+mn-lt"/>
                <a:ea typeface="+mn-ea"/>
                <a:cs typeface="+mn-ea"/>
                <a:sym typeface="+mn-lt"/>
              </a:endParaRPr>
            </a:p>
          </p:txBody>
        </p:sp>
        <p:sp>
          <p:nvSpPr>
            <p:cNvPr id="30" name="Oval 12"/>
            <p:cNvSpPr>
              <a:spLocks noChangeAspect="1"/>
            </p:cNvSpPr>
            <p:nvPr/>
          </p:nvSpPr>
          <p:spPr>
            <a:xfrm>
              <a:off x="8302394" y="3706549"/>
              <a:ext cx="618013" cy="617899"/>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cs typeface="+mn-ea"/>
                <a:sym typeface="+mn-lt"/>
              </a:endParaRPr>
            </a:p>
          </p:txBody>
        </p:sp>
        <p:sp>
          <p:nvSpPr>
            <p:cNvPr id="32" name="AutoShape 52"/>
            <p:cNvSpPr/>
            <p:nvPr/>
          </p:nvSpPr>
          <p:spPr bwMode="auto">
            <a:xfrm>
              <a:off x="8430066" y="3837144"/>
              <a:ext cx="346307" cy="346243"/>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rgbClr val="C00000"/>
            </a:solidFill>
            <a:ln>
              <a:noFill/>
            </a:ln>
            <a:effectLst/>
          </p:spPr>
          <p:txBody>
            <a:bodyPr lIns="19050" tIns="19050" rIns="19050" bIns="19050" anchor="ctr"/>
            <a:lstStyle/>
            <a:p>
              <a:pPr algn="ctr" defTabSz="241300" hangingPunct="0"/>
              <a:endParaRPr lang="en-US" sz="1600">
                <a:solidFill>
                  <a:srgbClr val="FFFFFF"/>
                </a:solidFill>
                <a:effectLst>
                  <a:outerShdw blurRad="38100" dist="38100" dir="2700000" algn="tl">
                    <a:srgbClr val="000000"/>
                  </a:outerShdw>
                </a:effectLst>
                <a:latin typeface="+mn-lt"/>
                <a:ea typeface="+mn-ea"/>
                <a:cs typeface="+mn-ea"/>
                <a:sym typeface="+mn-lt"/>
              </a:endParaRPr>
            </a:p>
          </p:txBody>
        </p:sp>
        <p:sp>
          <p:nvSpPr>
            <p:cNvPr id="33" name="AutoShape 53"/>
            <p:cNvSpPr/>
            <p:nvPr/>
          </p:nvSpPr>
          <p:spPr bwMode="auto">
            <a:xfrm>
              <a:off x="8560301" y="3956109"/>
              <a:ext cx="93533" cy="97066"/>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rgbClr val="C00000"/>
            </a:solidFill>
            <a:ln>
              <a:noFill/>
            </a:ln>
            <a:effectLst/>
          </p:spPr>
          <p:txBody>
            <a:bodyPr lIns="19050" tIns="19050" rIns="19050" bIns="19050" anchor="ctr"/>
            <a:lstStyle/>
            <a:p>
              <a:pPr algn="ctr" defTabSz="241300" hangingPunct="0"/>
              <a:endParaRPr lang="en-US" sz="1600">
                <a:solidFill>
                  <a:srgbClr val="FFFFFF"/>
                </a:solidFill>
                <a:effectLst>
                  <a:outerShdw blurRad="38100" dist="38100" dir="2700000" algn="tl">
                    <a:srgbClr val="000000"/>
                  </a:outerShdw>
                </a:effectLst>
                <a:latin typeface="+mn-lt"/>
                <a:ea typeface="+mn-ea"/>
                <a:cs typeface="+mn-ea"/>
                <a:sym typeface="+mn-lt"/>
              </a:endParaRPr>
            </a:p>
          </p:txBody>
        </p:sp>
        <p:sp>
          <p:nvSpPr>
            <p:cNvPr id="34" name="AutoShape 54"/>
            <p:cNvSpPr/>
            <p:nvPr/>
          </p:nvSpPr>
          <p:spPr bwMode="auto">
            <a:xfrm>
              <a:off x="8549054" y="4075075"/>
              <a:ext cx="52686" cy="55044"/>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41300" hangingPunct="0"/>
              <a:endParaRPr lang="en-US" sz="1600">
                <a:solidFill>
                  <a:srgbClr val="FFFFFF"/>
                </a:solidFill>
                <a:effectLst>
                  <a:outerShdw blurRad="38100" dist="38100" dir="2700000" algn="tl">
                    <a:srgbClr val="000000"/>
                  </a:outerShdw>
                </a:effectLst>
                <a:latin typeface="+mn-lt"/>
                <a:ea typeface="+mn-ea"/>
                <a:cs typeface="+mn-ea"/>
                <a:sym typeface="+mn-lt"/>
              </a:endParaRPr>
            </a:p>
          </p:txBody>
        </p:sp>
        <p:sp>
          <p:nvSpPr>
            <p:cNvPr id="35" name="AutoShape 55"/>
            <p:cNvSpPr/>
            <p:nvPr/>
          </p:nvSpPr>
          <p:spPr bwMode="auto">
            <a:xfrm>
              <a:off x="8603515" y="3891004"/>
              <a:ext cx="53278" cy="55636"/>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41300" hangingPunct="0"/>
              <a:endParaRPr lang="en-US" sz="1600">
                <a:solidFill>
                  <a:srgbClr val="FFFFFF"/>
                </a:solidFill>
                <a:effectLst>
                  <a:outerShdw blurRad="38100" dist="38100" dir="2700000" algn="tl">
                    <a:srgbClr val="000000"/>
                  </a:outerShdw>
                </a:effectLst>
                <a:latin typeface="+mn-lt"/>
                <a:ea typeface="+mn-ea"/>
                <a:cs typeface="+mn-ea"/>
                <a:sym typeface="+mn-lt"/>
              </a:endParaRPr>
            </a:p>
          </p:txBody>
        </p:sp>
        <p:sp>
          <p:nvSpPr>
            <p:cNvPr id="37" name="矩形 52"/>
            <p:cNvSpPr/>
            <p:nvPr/>
          </p:nvSpPr>
          <p:spPr bwMode="auto">
            <a:xfrm>
              <a:off x="10707946" y="1856488"/>
              <a:ext cx="824857" cy="824597"/>
            </a:xfrm>
            <a:prstGeom prst="rect">
              <a:avLst/>
            </a:prstGeom>
            <a:solidFill>
              <a:srgbClr val="C00000"/>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fontAlgn="auto">
                <a:spcBef>
                  <a:spcPts val="0"/>
                </a:spcBef>
                <a:spcAft>
                  <a:spcPts val="0"/>
                </a:spcAft>
                <a:defRPr/>
              </a:pPr>
              <a:endParaRPr lang="zh-CN" altLang="en-US" kern="0" dirty="0">
                <a:solidFill>
                  <a:sysClr val="window" lastClr="FFFFFF"/>
                </a:solidFill>
                <a:latin typeface="+mn-lt"/>
                <a:ea typeface="+mn-ea"/>
                <a:cs typeface="+mn-ea"/>
                <a:sym typeface="+mn-lt"/>
              </a:endParaRPr>
            </a:p>
          </p:txBody>
        </p:sp>
        <p:sp>
          <p:nvSpPr>
            <p:cNvPr id="38" name="Oval 22"/>
            <p:cNvSpPr>
              <a:spLocks noChangeAspect="1"/>
            </p:cNvSpPr>
            <p:nvPr/>
          </p:nvSpPr>
          <p:spPr>
            <a:xfrm>
              <a:off x="10542164" y="3706549"/>
              <a:ext cx="618013" cy="617899"/>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cs typeface="+mn-ea"/>
                <a:sym typeface="+mn-lt"/>
              </a:endParaRPr>
            </a:p>
          </p:txBody>
        </p:sp>
        <p:sp>
          <p:nvSpPr>
            <p:cNvPr id="39" name="AutoShape 59"/>
            <p:cNvSpPr/>
            <p:nvPr/>
          </p:nvSpPr>
          <p:spPr bwMode="auto">
            <a:xfrm>
              <a:off x="10671358" y="3837144"/>
              <a:ext cx="346899" cy="3462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C00000"/>
            </a:solidFill>
            <a:ln>
              <a:noFill/>
            </a:ln>
            <a:effectLst/>
          </p:spPr>
          <p:txBody>
            <a:bodyPr lIns="19050" tIns="19050" rIns="19050" bIns="19050" anchor="ctr"/>
            <a:lstStyle/>
            <a:p>
              <a:pPr algn="ctr" defTabSz="241300" hangingPunct="0"/>
              <a:endParaRPr lang="en-US" sz="1600">
                <a:solidFill>
                  <a:srgbClr val="FFFFFF"/>
                </a:solidFill>
                <a:effectLst>
                  <a:outerShdw blurRad="38100" dist="38100" dir="2700000" algn="tl">
                    <a:srgbClr val="000000"/>
                  </a:outerShdw>
                </a:effectLst>
                <a:latin typeface="+mn-lt"/>
                <a:ea typeface="+mn-ea"/>
                <a:cs typeface="+mn-ea"/>
                <a:sym typeface="+mn-lt"/>
              </a:endParaRPr>
            </a:p>
          </p:txBody>
        </p:sp>
        <p:sp>
          <p:nvSpPr>
            <p:cNvPr id="43" name="矩形 52"/>
            <p:cNvSpPr/>
            <p:nvPr/>
          </p:nvSpPr>
          <p:spPr bwMode="auto">
            <a:xfrm>
              <a:off x="6283285" y="1856488"/>
              <a:ext cx="824857" cy="821098"/>
            </a:xfrm>
            <a:prstGeom prst="rect">
              <a:avLst/>
            </a:prstGeom>
            <a:solidFill>
              <a:srgbClr val="C00000"/>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fontAlgn="auto">
                <a:spcBef>
                  <a:spcPts val="0"/>
                </a:spcBef>
                <a:spcAft>
                  <a:spcPts val="0"/>
                </a:spcAft>
                <a:defRPr/>
              </a:pPr>
              <a:endParaRPr lang="zh-CN" altLang="en-US" kern="0" dirty="0">
                <a:solidFill>
                  <a:sysClr val="window" lastClr="FFFFFF"/>
                </a:solidFill>
                <a:latin typeface="+mn-lt"/>
                <a:ea typeface="+mn-ea"/>
                <a:cs typeface="+mn-ea"/>
                <a:sym typeface="+mn-lt"/>
              </a:endParaRPr>
            </a:p>
          </p:txBody>
        </p:sp>
        <p:sp>
          <p:nvSpPr>
            <p:cNvPr id="44" name="Oval 30"/>
            <p:cNvSpPr>
              <a:spLocks noChangeAspect="1"/>
            </p:cNvSpPr>
            <p:nvPr/>
          </p:nvSpPr>
          <p:spPr>
            <a:xfrm>
              <a:off x="6102961" y="3700508"/>
              <a:ext cx="618013" cy="615276"/>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cs typeface="+mn-ea"/>
                <a:sym typeface="+mn-lt"/>
              </a:endParaRPr>
            </a:p>
          </p:txBody>
        </p:sp>
        <p:sp>
          <p:nvSpPr>
            <p:cNvPr id="42" name="AutoShape 112"/>
            <p:cNvSpPr/>
            <p:nvPr/>
          </p:nvSpPr>
          <p:spPr bwMode="auto">
            <a:xfrm>
              <a:off x="6251149" y="3833948"/>
              <a:ext cx="346307" cy="345363"/>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C00000"/>
            </a:solidFill>
            <a:ln>
              <a:noFill/>
            </a:ln>
            <a:effectLst/>
          </p:spPr>
          <p:txBody>
            <a:bodyPr lIns="19050" tIns="19050" rIns="19050" bIns="19050" anchor="ctr"/>
            <a:lstStyle/>
            <a:p>
              <a:pPr algn="ctr" defTabSz="241300" hangingPunct="0"/>
              <a:endParaRPr lang="en-US" sz="1600">
                <a:solidFill>
                  <a:srgbClr val="FFFFFF"/>
                </a:solidFill>
                <a:effectLst>
                  <a:outerShdw blurRad="38100" dist="38100" dir="2700000" algn="tl">
                    <a:srgbClr val="000000"/>
                  </a:outerShdw>
                </a:effectLst>
                <a:latin typeface="+mn-lt"/>
                <a:ea typeface="+mn-ea"/>
                <a:cs typeface="+mn-ea"/>
                <a:sym typeface="+mn-lt"/>
              </a:endParaRPr>
            </a:p>
          </p:txBody>
        </p:sp>
        <p:sp>
          <p:nvSpPr>
            <p:cNvPr id="46" name="矩形 52"/>
            <p:cNvSpPr/>
            <p:nvPr/>
          </p:nvSpPr>
          <p:spPr bwMode="auto">
            <a:xfrm>
              <a:off x="4041099" y="1856488"/>
              <a:ext cx="824857" cy="830536"/>
            </a:xfrm>
            <a:prstGeom prst="rect">
              <a:avLst/>
            </a:prstGeom>
            <a:solidFill>
              <a:srgbClr val="C00000"/>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fontAlgn="auto">
                <a:spcBef>
                  <a:spcPts val="0"/>
                </a:spcBef>
                <a:spcAft>
                  <a:spcPts val="0"/>
                </a:spcAft>
                <a:defRPr/>
              </a:pPr>
              <a:endParaRPr lang="zh-CN" altLang="en-US" kern="0" dirty="0">
                <a:solidFill>
                  <a:sysClr val="window" lastClr="FFFFFF"/>
                </a:solidFill>
                <a:latin typeface="+mn-lt"/>
                <a:ea typeface="+mn-ea"/>
                <a:cs typeface="+mn-ea"/>
                <a:sym typeface="+mn-lt"/>
              </a:endParaRPr>
            </a:p>
          </p:txBody>
        </p:sp>
        <p:sp>
          <p:nvSpPr>
            <p:cNvPr id="47" name="Oval 35"/>
            <p:cNvSpPr>
              <a:spLocks noChangeAspect="1"/>
            </p:cNvSpPr>
            <p:nvPr/>
          </p:nvSpPr>
          <p:spPr>
            <a:xfrm>
              <a:off x="3868046" y="3719873"/>
              <a:ext cx="618013" cy="62235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cs typeface="+mn-ea"/>
                <a:sym typeface="+mn-lt"/>
              </a:endParaRPr>
            </a:p>
          </p:txBody>
        </p:sp>
        <p:sp>
          <p:nvSpPr>
            <p:cNvPr id="49" name="AutoShape 126"/>
            <p:cNvSpPr/>
            <p:nvPr/>
          </p:nvSpPr>
          <p:spPr bwMode="auto">
            <a:xfrm>
              <a:off x="4001921" y="3856680"/>
              <a:ext cx="346307" cy="34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rgbClr val="C00000"/>
            </a:solidFill>
            <a:ln>
              <a:noFill/>
            </a:ln>
            <a:effectLst/>
          </p:spPr>
          <p:txBody>
            <a:bodyPr lIns="19050" tIns="19050" rIns="19050" bIns="19050" anchor="ctr"/>
            <a:lstStyle/>
            <a:p>
              <a:pPr algn="ctr" defTabSz="241300" hangingPunct="0"/>
              <a:endParaRPr lang="en-US" sz="1600">
                <a:solidFill>
                  <a:srgbClr val="FFFFFF"/>
                </a:solidFill>
                <a:effectLst>
                  <a:outerShdw blurRad="38100" dist="38100" dir="2700000" algn="tl">
                    <a:srgbClr val="000000"/>
                  </a:outerShdw>
                </a:effectLst>
                <a:latin typeface="+mn-lt"/>
                <a:ea typeface="+mn-ea"/>
                <a:cs typeface="+mn-ea"/>
                <a:sym typeface="+mn-lt"/>
              </a:endParaRPr>
            </a:p>
          </p:txBody>
        </p:sp>
        <p:sp>
          <p:nvSpPr>
            <p:cNvPr id="50" name="AutoShape 127"/>
            <p:cNvSpPr/>
            <p:nvPr/>
          </p:nvSpPr>
          <p:spPr bwMode="auto">
            <a:xfrm>
              <a:off x="4142219" y="3910928"/>
              <a:ext cx="81693" cy="8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41300" hangingPunct="0"/>
              <a:endParaRPr lang="en-US" sz="1600">
                <a:solidFill>
                  <a:srgbClr val="FFFFFF"/>
                </a:solidFill>
                <a:effectLst>
                  <a:outerShdw blurRad="38100" dist="38100" dir="2700000" algn="tl">
                    <a:srgbClr val="000000"/>
                  </a:outerShdw>
                </a:effectLst>
                <a:latin typeface="+mn-lt"/>
                <a:ea typeface="+mn-ea"/>
                <a:cs typeface="+mn-ea"/>
                <a:sym typeface="+mn-lt"/>
              </a:endParaRPr>
            </a:p>
          </p:txBody>
        </p:sp>
        <p:sp>
          <p:nvSpPr>
            <p:cNvPr id="52" name="矩形 52"/>
            <p:cNvSpPr/>
            <p:nvPr/>
          </p:nvSpPr>
          <p:spPr bwMode="auto">
            <a:xfrm>
              <a:off x="1816436" y="1856488"/>
              <a:ext cx="824856" cy="824597"/>
            </a:xfrm>
            <a:prstGeom prst="rect">
              <a:avLst/>
            </a:prstGeom>
            <a:solidFill>
              <a:srgbClr val="C00000"/>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fontAlgn="auto">
                <a:spcBef>
                  <a:spcPts val="0"/>
                </a:spcBef>
                <a:spcAft>
                  <a:spcPts val="0"/>
                </a:spcAft>
                <a:defRPr/>
              </a:pPr>
              <a:endParaRPr lang="zh-CN" altLang="en-US" kern="0" dirty="0">
                <a:solidFill>
                  <a:sysClr val="window" lastClr="FFFFFF"/>
                </a:solidFill>
                <a:latin typeface="+mn-lt"/>
                <a:ea typeface="+mn-ea"/>
                <a:cs typeface="+mn-ea"/>
                <a:sym typeface="+mn-lt"/>
              </a:endParaRPr>
            </a:p>
          </p:txBody>
        </p:sp>
        <p:sp>
          <p:nvSpPr>
            <p:cNvPr id="55" name="Oval 43"/>
            <p:cNvSpPr>
              <a:spLocks noChangeAspect="1"/>
            </p:cNvSpPr>
            <p:nvPr/>
          </p:nvSpPr>
          <p:spPr>
            <a:xfrm>
              <a:off x="1625207" y="3706549"/>
              <a:ext cx="618013" cy="617899"/>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cs typeface="+mn-ea"/>
                <a:sym typeface="+mn-lt"/>
              </a:endParaRPr>
            </a:p>
          </p:txBody>
        </p:sp>
        <p:sp>
          <p:nvSpPr>
            <p:cNvPr id="57" name="AutoShape 128"/>
            <p:cNvSpPr/>
            <p:nvPr/>
          </p:nvSpPr>
          <p:spPr bwMode="auto">
            <a:xfrm>
              <a:off x="1764212" y="3842377"/>
              <a:ext cx="346899" cy="3462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rgbClr val="C00000"/>
            </a:solidFill>
            <a:ln>
              <a:noFill/>
            </a:ln>
            <a:effectLst/>
          </p:spPr>
          <p:txBody>
            <a:bodyPr lIns="19050" tIns="19050" rIns="19050" bIns="19050" anchor="ctr"/>
            <a:lstStyle/>
            <a:p>
              <a:pPr algn="ctr" defTabSz="241300" hangingPunct="0"/>
              <a:endParaRPr lang="en-US" sz="1600">
                <a:solidFill>
                  <a:srgbClr val="FFFFFF"/>
                </a:solidFill>
                <a:effectLst>
                  <a:outerShdw blurRad="38100" dist="38100" dir="2700000" algn="tl">
                    <a:srgbClr val="000000"/>
                  </a:outerShdw>
                </a:effectLst>
                <a:latin typeface="+mn-lt"/>
                <a:ea typeface="+mn-ea"/>
                <a:cs typeface="+mn-ea"/>
                <a:sym typeface="+mn-lt"/>
              </a:endParaRPr>
            </a:p>
          </p:txBody>
        </p:sp>
        <p:sp>
          <p:nvSpPr>
            <p:cNvPr id="58" name="AutoShape 129"/>
            <p:cNvSpPr/>
            <p:nvPr/>
          </p:nvSpPr>
          <p:spPr bwMode="auto">
            <a:xfrm>
              <a:off x="1980876" y="3885584"/>
              <a:ext cx="86429" cy="86413"/>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rgbClr val="C00000"/>
            </a:solidFill>
            <a:ln>
              <a:solidFill>
                <a:srgbClr val="C00000"/>
              </a:solidFill>
            </a:ln>
            <a:effectLst/>
          </p:spPr>
          <p:txBody>
            <a:bodyPr lIns="19050" tIns="19050" rIns="19050" bIns="19050" anchor="ctr"/>
            <a:lstStyle/>
            <a:p>
              <a:pPr algn="ctr" defTabSz="241300" hangingPunct="0"/>
              <a:endParaRPr lang="en-US" sz="1600">
                <a:solidFill>
                  <a:srgbClr val="FFFFFF"/>
                </a:solidFill>
                <a:effectLst>
                  <a:outerShdw blurRad="38100" dist="38100" dir="2700000" algn="tl">
                    <a:srgbClr val="000000"/>
                  </a:outerShdw>
                </a:effectLst>
                <a:latin typeface="+mn-lt"/>
                <a:ea typeface="+mn-ea"/>
                <a:cs typeface="+mn-ea"/>
                <a:sym typeface="+mn-lt"/>
              </a:endParaRPr>
            </a:p>
          </p:txBody>
        </p:sp>
        <p:sp>
          <p:nvSpPr>
            <p:cNvPr id="60" name="Text Placeholder 3"/>
            <p:cNvSpPr txBox="1"/>
            <p:nvPr/>
          </p:nvSpPr>
          <p:spPr>
            <a:xfrm>
              <a:off x="1552532" y="4704064"/>
              <a:ext cx="769442" cy="230832"/>
            </a:xfrm>
            <a:prstGeom prst="rect">
              <a:avLst/>
            </a:prstGeom>
          </p:spPr>
          <p:txBody>
            <a:bodyPr wrap="none" lIns="0" tIns="0" rIns="0" bIns="0" anchor="ctr" anchorCtr="0">
              <a:spAutoFit/>
            </a:bodyPr>
            <a:lstStyle>
              <a:defPPr>
                <a:defRPr lang="zh-CN"/>
              </a:defPPr>
              <a:lvl1pPr marL="0" indent="0" algn="ctr" defTabSz="1216025">
                <a:spcBef>
                  <a:spcPct val="20000"/>
                </a:spcBef>
                <a:buNone/>
                <a:defRPr sz="2000" b="1" baseline="0">
                  <a:solidFill>
                    <a:schemeClr val="tx1">
                      <a:lumMod val="65000"/>
                      <a:lumOff val="35000"/>
                    </a:schemeClr>
                  </a:solidFill>
                  <a:latin typeface="微软雅黑" panose="020B0503020204020204" charset="-122"/>
                  <a:ea typeface="微软雅黑" panose="020B0503020204020204" charset="-122"/>
                </a:defRPr>
              </a:lvl1pPr>
              <a:lvl2pPr marL="457200" indent="0">
                <a:buNone/>
                <a:defRPr sz="1200"/>
              </a:lvl2pPr>
              <a:lvl3pPr marL="914400" indent="0">
                <a:buNone/>
                <a:defRPr sz="1000"/>
              </a:lvl3pPr>
              <a:lvl4pPr marL="1371600" indent="0">
                <a:buNone/>
                <a:defRPr sz="900"/>
              </a:lvl4pPr>
              <a:lvl5pPr marL="1828800" indent="0">
                <a:buNone/>
                <a:defRPr sz="900"/>
              </a:lvl5pPr>
              <a:lvl6pPr indent="0">
                <a:buNone/>
                <a:defRPr sz="900"/>
              </a:lvl6pPr>
              <a:lvl7pPr indent="0">
                <a:buNone/>
                <a:defRPr sz="900"/>
              </a:lvl7pPr>
              <a:lvl8pPr indent="0">
                <a:buNone/>
                <a:defRPr sz="900"/>
              </a:lvl8pPr>
              <a:lvl9pPr indent="0">
                <a:buNone/>
                <a:defRPr sz="900"/>
              </a:lvl9pPr>
            </a:lstStyle>
            <a:p>
              <a:r>
                <a:rPr lang="zh-CN" altLang="en-US" sz="1500" dirty="0">
                  <a:solidFill>
                    <a:schemeClr val="tx1">
                      <a:lumMod val="85000"/>
                      <a:lumOff val="15000"/>
                    </a:schemeClr>
                  </a:solidFill>
                  <a:latin typeface="+mn-lt"/>
                  <a:ea typeface="+mn-ea"/>
                  <a:cs typeface="+mn-ea"/>
                  <a:sym typeface="+mn-lt"/>
                </a:rPr>
                <a:t>标题内容</a:t>
              </a:r>
              <a:endParaRPr lang="en-US" sz="1500" dirty="0">
                <a:solidFill>
                  <a:schemeClr val="tx1">
                    <a:lumMod val="85000"/>
                    <a:lumOff val="15000"/>
                  </a:schemeClr>
                </a:solidFill>
                <a:latin typeface="+mn-lt"/>
                <a:ea typeface="+mn-ea"/>
                <a:cs typeface="+mn-ea"/>
                <a:sym typeface="+mn-lt"/>
              </a:endParaRPr>
            </a:p>
          </p:txBody>
        </p:sp>
        <p:sp>
          <p:nvSpPr>
            <p:cNvPr id="61" name="Text Placeholder 3"/>
            <p:cNvSpPr txBox="1"/>
            <p:nvPr/>
          </p:nvSpPr>
          <p:spPr>
            <a:xfrm>
              <a:off x="899773" y="4965021"/>
              <a:ext cx="2074963"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charset="-122"/>
                  <a:ea typeface="微软雅黑" panose="020B0503020204020204" charset="-122"/>
                  <a:cs typeface="Segoe UI Semilight" panose="020B0402040204020203" pitchFamily="34" charset="0"/>
                </a:defRPr>
              </a:lvl1pPr>
            </a:lstStyle>
            <a:p>
              <a:r>
                <a:rPr lang="zh-CN" altLang="en-US" dirty="0">
                  <a:solidFill>
                    <a:schemeClr val="tx1">
                      <a:lumMod val="85000"/>
                      <a:lumOff val="15000"/>
                    </a:schemeClr>
                  </a:solidFill>
                  <a:latin typeface="+mn-lt"/>
                  <a:ea typeface="+mn-ea"/>
                  <a:cs typeface="+mn-ea"/>
                  <a:sym typeface="+mn-lt"/>
                </a:rPr>
                <a:t>从顾客的角度出发，从排版到设计制作，为您打造最佳的</a:t>
              </a:r>
              <a:r>
                <a:rPr lang="en-US" altLang="zh-CN" dirty="0">
                  <a:solidFill>
                    <a:schemeClr val="tx1">
                      <a:lumMod val="85000"/>
                      <a:lumOff val="15000"/>
                    </a:schemeClr>
                  </a:solidFill>
                  <a:latin typeface="+mn-lt"/>
                  <a:ea typeface="+mn-ea"/>
                  <a:cs typeface="+mn-ea"/>
                  <a:sym typeface="+mn-lt"/>
                </a:rPr>
                <a:t>PPT</a:t>
              </a:r>
              <a:r>
                <a:rPr lang="zh-CN" altLang="en-US" dirty="0">
                  <a:solidFill>
                    <a:schemeClr val="tx1">
                      <a:lumMod val="85000"/>
                      <a:lumOff val="15000"/>
                    </a:schemeClr>
                  </a:solidFill>
                  <a:latin typeface="+mn-lt"/>
                  <a:ea typeface="+mn-ea"/>
                  <a:cs typeface="+mn-ea"/>
                  <a:sym typeface="+mn-lt"/>
                </a:rPr>
                <a:t>演示。</a:t>
              </a:r>
              <a:endParaRPr lang="en-US" altLang="zh-CN" dirty="0">
                <a:solidFill>
                  <a:schemeClr val="tx1">
                    <a:lumMod val="85000"/>
                    <a:lumOff val="15000"/>
                  </a:schemeClr>
                </a:solidFill>
                <a:latin typeface="+mn-lt"/>
                <a:ea typeface="+mn-ea"/>
                <a:cs typeface="+mn-ea"/>
                <a:sym typeface="+mn-lt"/>
              </a:endParaRPr>
            </a:p>
          </p:txBody>
        </p:sp>
        <p:sp>
          <p:nvSpPr>
            <p:cNvPr id="63" name="Text Placeholder 3"/>
            <p:cNvSpPr txBox="1"/>
            <p:nvPr/>
          </p:nvSpPr>
          <p:spPr>
            <a:xfrm>
              <a:off x="3821503" y="4704063"/>
              <a:ext cx="769442" cy="230832"/>
            </a:xfrm>
            <a:prstGeom prst="rect">
              <a:avLst/>
            </a:prstGeom>
          </p:spPr>
          <p:txBody>
            <a:bodyPr wrap="none" lIns="0" tIns="0" rIns="0" bIns="0" anchor="ctr" anchorCtr="0">
              <a:spAutoFit/>
            </a:bodyPr>
            <a:lstStyle>
              <a:defPPr>
                <a:defRPr lang="zh-CN"/>
              </a:defPPr>
              <a:lvl1pPr marL="0" indent="0" algn="ctr" defTabSz="1216025">
                <a:spcBef>
                  <a:spcPct val="20000"/>
                </a:spcBef>
                <a:buNone/>
                <a:defRPr sz="2000" b="1" baseline="0">
                  <a:solidFill>
                    <a:schemeClr val="tx1">
                      <a:lumMod val="65000"/>
                      <a:lumOff val="35000"/>
                    </a:schemeClr>
                  </a:solidFill>
                  <a:latin typeface="微软雅黑" panose="020B0503020204020204" charset="-122"/>
                  <a:ea typeface="微软雅黑" panose="020B0503020204020204" charset="-122"/>
                </a:defRPr>
              </a:lvl1pPr>
              <a:lvl2pPr marL="457200" indent="0">
                <a:buNone/>
                <a:defRPr sz="1200"/>
              </a:lvl2pPr>
              <a:lvl3pPr marL="914400" indent="0">
                <a:buNone/>
                <a:defRPr sz="1000"/>
              </a:lvl3pPr>
              <a:lvl4pPr marL="1371600" indent="0">
                <a:buNone/>
                <a:defRPr sz="900"/>
              </a:lvl4pPr>
              <a:lvl5pPr marL="1828800" indent="0">
                <a:buNone/>
                <a:defRPr sz="900"/>
              </a:lvl5pPr>
              <a:lvl6pPr indent="0">
                <a:buNone/>
                <a:defRPr sz="900"/>
              </a:lvl6pPr>
              <a:lvl7pPr indent="0">
                <a:buNone/>
                <a:defRPr sz="900"/>
              </a:lvl7pPr>
              <a:lvl8pPr indent="0">
                <a:buNone/>
                <a:defRPr sz="900"/>
              </a:lvl8pPr>
              <a:lvl9pPr indent="0">
                <a:buNone/>
                <a:defRPr sz="900"/>
              </a:lvl9pPr>
            </a:lstStyle>
            <a:p>
              <a:r>
                <a:rPr lang="zh-CN" altLang="en-US" sz="1500" dirty="0">
                  <a:solidFill>
                    <a:schemeClr val="tx1">
                      <a:lumMod val="85000"/>
                      <a:lumOff val="15000"/>
                    </a:schemeClr>
                  </a:solidFill>
                  <a:latin typeface="+mn-lt"/>
                  <a:ea typeface="+mn-ea"/>
                  <a:cs typeface="+mn-ea"/>
                  <a:sym typeface="+mn-lt"/>
                </a:rPr>
                <a:t>标题内容</a:t>
              </a:r>
              <a:endParaRPr lang="en-US" sz="1500" dirty="0">
                <a:solidFill>
                  <a:schemeClr val="tx1">
                    <a:lumMod val="85000"/>
                    <a:lumOff val="15000"/>
                  </a:schemeClr>
                </a:solidFill>
                <a:latin typeface="+mn-lt"/>
                <a:ea typeface="+mn-ea"/>
                <a:cs typeface="+mn-ea"/>
                <a:sym typeface="+mn-lt"/>
              </a:endParaRPr>
            </a:p>
          </p:txBody>
        </p:sp>
        <p:sp>
          <p:nvSpPr>
            <p:cNvPr id="64" name="Text Placeholder 3"/>
            <p:cNvSpPr txBox="1"/>
            <p:nvPr/>
          </p:nvSpPr>
          <p:spPr>
            <a:xfrm>
              <a:off x="3168745" y="4980328"/>
              <a:ext cx="2074963"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charset="-122"/>
                  <a:ea typeface="微软雅黑" panose="020B0503020204020204" charset="-122"/>
                  <a:cs typeface="Segoe UI Semilight" panose="020B0402040204020203" pitchFamily="34" charset="0"/>
                </a:defRPr>
              </a:lvl1pPr>
            </a:lstStyle>
            <a:p>
              <a:r>
                <a:rPr lang="zh-CN" altLang="en-US" dirty="0">
                  <a:solidFill>
                    <a:schemeClr val="tx1">
                      <a:lumMod val="85000"/>
                      <a:lumOff val="15000"/>
                    </a:schemeClr>
                  </a:solidFill>
                  <a:latin typeface="+mn-lt"/>
                  <a:ea typeface="+mn-ea"/>
                  <a:cs typeface="+mn-ea"/>
                  <a:sym typeface="+mn-lt"/>
                </a:rPr>
                <a:t>从顾客的角度出发，从排版到设计制作，为您打造最佳的</a:t>
              </a:r>
              <a:r>
                <a:rPr lang="en-US" altLang="zh-CN" dirty="0">
                  <a:solidFill>
                    <a:schemeClr val="tx1">
                      <a:lumMod val="85000"/>
                      <a:lumOff val="15000"/>
                    </a:schemeClr>
                  </a:solidFill>
                  <a:latin typeface="+mn-lt"/>
                  <a:ea typeface="+mn-ea"/>
                  <a:cs typeface="+mn-ea"/>
                  <a:sym typeface="+mn-lt"/>
                </a:rPr>
                <a:t>PPT</a:t>
              </a:r>
              <a:r>
                <a:rPr lang="zh-CN" altLang="en-US" dirty="0">
                  <a:solidFill>
                    <a:schemeClr val="tx1">
                      <a:lumMod val="85000"/>
                      <a:lumOff val="15000"/>
                    </a:schemeClr>
                  </a:solidFill>
                  <a:latin typeface="+mn-lt"/>
                  <a:ea typeface="+mn-ea"/>
                  <a:cs typeface="+mn-ea"/>
                  <a:sym typeface="+mn-lt"/>
                </a:rPr>
                <a:t>演示。</a:t>
              </a:r>
              <a:endParaRPr lang="en-US" altLang="zh-CN" dirty="0">
                <a:solidFill>
                  <a:schemeClr val="tx1">
                    <a:lumMod val="85000"/>
                    <a:lumOff val="15000"/>
                  </a:schemeClr>
                </a:solidFill>
                <a:latin typeface="+mn-lt"/>
                <a:ea typeface="+mn-ea"/>
                <a:cs typeface="+mn-ea"/>
                <a:sym typeface="+mn-lt"/>
              </a:endParaRPr>
            </a:p>
          </p:txBody>
        </p:sp>
        <p:sp>
          <p:nvSpPr>
            <p:cNvPr id="66" name="Text Placeholder 3"/>
            <p:cNvSpPr txBox="1"/>
            <p:nvPr/>
          </p:nvSpPr>
          <p:spPr>
            <a:xfrm>
              <a:off x="6165631" y="4704062"/>
              <a:ext cx="769442" cy="230832"/>
            </a:xfrm>
            <a:prstGeom prst="rect">
              <a:avLst/>
            </a:prstGeom>
          </p:spPr>
          <p:txBody>
            <a:bodyPr wrap="none" lIns="0" tIns="0" rIns="0" bIns="0" anchor="ctr" anchorCtr="0">
              <a:spAutoFit/>
            </a:bodyPr>
            <a:lstStyle>
              <a:defPPr>
                <a:defRPr lang="zh-CN"/>
              </a:defPPr>
              <a:lvl1pPr marL="0" indent="0" algn="ctr" defTabSz="1216025">
                <a:spcBef>
                  <a:spcPct val="20000"/>
                </a:spcBef>
                <a:buNone/>
                <a:defRPr sz="2000" b="1" baseline="0">
                  <a:solidFill>
                    <a:schemeClr val="tx1">
                      <a:lumMod val="65000"/>
                      <a:lumOff val="35000"/>
                    </a:schemeClr>
                  </a:solidFill>
                  <a:latin typeface="微软雅黑" panose="020B0503020204020204" charset="-122"/>
                  <a:ea typeface="微软雅黑" panose="020B0503020204020204" charset="-122"/>
                </a:defRPr>
              </a:lvl1pPr>
              <a:lvl2pPr marL="457200" indent="0">
                <a:buNone/>
                <a:defRPr sz="1200"/>
              </a:lvl2pPr>
              <a:lvl3pPr marL="914400" indent="0">
                <a:buNone/>
                <a:defRPr sz="1000"/>
              </a:lvl3pPr>
              <a:lvl4pPr marL="1371600" indent="0">
                <a:buNone/>
                <a:defRPr sz="900"/>
              </a:lvl4pPr>
              <a:lvl5pPr marL="1828800" indent="0">
                <a:buNone/>
                <a:defRPr sz="900"/>
              </a:lvl5pPr>
              <a:lvl6pPr indent="0">
                <a:buNone/>
                <a:defRPr sz="900"/>
              </a:lvl6pPr>
              <a:lvl7pPr indent="0">
                <a:buNone/>
                <a:defRPr sz="900"/>
              </a:lvl7pPr>
              <a:lvl8pPr indent="0">
                <a:buNone/>
                <a:defRPr sz="900"/>
              </a:lvl8pPr>
              <a:lvl9pPr indent="0">
                <a:buNone/>
                <a:defRPr sz="900"/>
              </a:lvl9pPr>
            </a:lstStyle>
            <a:p>
              <a:r>
                <a:rPr lang="zh-CN" altLang="en-US" sz="1500" dirty="0">
                  <a:solidFill>
                    <a:schemeClr val="tx1">
                      <a:lumMod val="85000"/>
                      <a:lumOff val="15000"/>
                    </a:schemeClr>
                  </a:solidFill>
                  <a:latin typeface="+mn-lt"/>
                  <a:ea typeface="+mn-ea"/>
                  <a:cs typeface="+mn-ea"/>
                  <a:sym typeface="+mn-lt"/>
                </a:rPr>
                <a:t>标题内容</a:t>
              </a:r>
              <a:endParaRPr lang="en-US" sz="1500" dirty="0">
                <a:solidFill>
                  <a:schemeClr val="tx1">
                    <a:lumMod val="85000"/>
                    <a:lumOff val="15000"/>
                  </a:schemeClr>
                </a:solidFill>
                <a:latin typeface="+mn-lt"/>
                <a:ea typeface="+mn-ea"/>
                <a:cs typeface="+mn-ea"/>
                <a:sym typeface="+mn-lt"/>
              </a:endParaRPr>
            </a:p>
          </p:txBody>
        </p:sp>
        <p:sp>
          <p:nvSpPr>
            <p:cNvPr id="67" name="Text Placeholder 3"/>
            <p:cNvSpPr txBox="1"/>
            <p:nvPr/>
          </p:nvSpPr>
          <p:spPr>
            <a:xfrm>
              <a:off x="5512872" y="4949719"/>
              <a:ext cx="2074963"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charset="-122"/>
                  <a:ea typeface="微软雅黑" panose="020B0503020204020204" charset="-122"/>
                  <a:cs typeface="Segoe UI Semilight" panose="020B0402040204020203" pitchFamily="34" charset="0"/>
                </a:defRPr>
              </a:lvl1pPr>
            </a:lstStyle>
            <a:p>
              <a:r>
                <a:rPr lang="zh-CN" altLang="en-US" dirty="0">
                  <a:solidFill>
                    <a:schemeClr val="tx1">
                      <a:lumMod val="85000"/>
                      <a:lumOff val="15000"/>
                    </a:schemeClr>
                  </a:solidFill>
                  <a:latin typeface="+mn-lt"/>
                  <a:ea typeface="+mn-ea"/>
                  <a:cs typeface="+mn-ea"/>
                  <a:sym typeface="+mn-lt"/>
                </a:rPr>
                <a:t>从顾客的角度出发，从排版到设计制作，为您打造最佳的</a:t>
              </a:r>
              <a:r>
                <a:rPr lang="en-US" altLang="zh-CN" dirty="0">
                  <a:solidFill>
                    <a:schemeClr val="tx1">
                      <a:lumMod val="85000"/>
                      <a:lumOff val="15000"/>
                    </a:schemeClr>
                  </a:solidFill>
                  <a:latin typeface="+mn-lt"/>
                  <a:ea typeface="+mn-ea"/>
                  <a:cs typeface="+mn-ea"/>
                  <a:sym typeface="+mn-lt"/>
                </a:rPr>
                <a:t>PPT</a:t>
              </a:r>
              <a:r>
                <a:rPr lang="zh-CN" altLang="en-US" dirty="0">
                  <a:solidFill>
                    <a:schemeClr val="tx1">
                      <a:lumMod val="85000"/>
                      <a:lumOff val="15000"/>
                    </a:schemeClr>
                  </a:solidFill>
                  <a:latin typeface="+mn-lt"/>
                  <a:ea typeface="+mn-ea"/>
                  <a:cs typeface="+mn-ea"/>
                  <a:sym typeface="+mn-lt"/>
                </a:rPr>
                <a:t>演示。</a:t>
              </a:r>
              <a:endParaRPr lang="en-US" altLang="zh-CN" dirty="0">
                <a:solidFill>
                  <a:schemeClr val="tx1">
                    <a:lumMod val="85000"/>
                    <a:lumOff val="15000"/>
                  </a:schemeClr>
                </a:solidFill>
                <a:latin typeface="+mn-lt"/>
                <a:ea typeface="+mn-ea"/>
                <a:cs typeface="+mn-ea"/>
                <a:sym typeface="+mn-lt"/>
              </a:endParaRPr>
            </a:p>
          </p:txBody>
        </p:sp>
        <p:sp>
          <p:nvSpPr>
            <p:cNvPr id="69" name="Text Placeholder 3"/>
            <p:cNvSpPr txBox="1"/>
            <p:nvPr/>
          </p:nvSpPr>
          <p:spPr>
            <a:xfrm>
              <a:off x="8397023" y="4704064"/>
              <a:ext cx="769442" cy="230832"/>
            </a:xfrm>
            <a:prstGeom prst="rect">
              <a:avLst/>
            </a:prstGeom>
          </p:spPr>
          <p:txBody>
            <a:bodyPr wrap="none" lIns="0" tIns="0" rIns="0" bIns="0" anchor="ctr" anchorCtr="0">
              <a:spAutoFit/>
            </a:bodyPr>
            <a:lstStyle>
              <a:defPPr>
                <a:defRPr lang="zh-CN"/>
              </a:defPPr>
              <a:lvl1pPr marL="0" indent="0" algn="ctr" defTabSz="1216025">
                <a:spcBef>
                  <a:spcPct val="20000"/>
                </a:spcBef>
                <a:buNone/>
                <a:defRPr sz="2000" b="1" baseline="0">
                  <a:solidFill>
                    <a:schemeClr val="tx1">
                      <a:lumMod val="65000"/>
                      <a:lumOff val="35000"/>
                    </a:schemeClr>
                  </a:solidFill>
                  <a:latin typeface="微软雅黑" panose="020B0503020204020204" charset="-122"/>
                  <a:ea typeface="微软雅黑" panose="020B0503020204020204" charset="-122"/>
                </a:defRPr>
              </a:lvl1pPr>
              <a:lvl2pPr marL="457200" indent="0">
                <a:buNone/>
                <a:defRPr sz="1200"/>
              </a:lvl2pPr>
              <a:lvl3pPr marL="914400" indent="0">
                <a:buNone/>
                <a:defRPr sz="1000"/>
              </a:lvl3pPr>
              <a:lvl4pPr marL="1371600" indent="0">
                <a:buNone/>
                <a:defRPr sz="900"/>
              </a:lvl4pPr>
              <a:lvl5pPr marL="1828800" indent="0">
                <a:buNone/>
                <a:defRPr sz="900"/>
              </a:lvl5pPr>
              <a:lvl6pPr indent="0">
                <a:buNone/>
                <a:defRPr sz="900"/>
              </a:lvl6pPr>
              <a:lvl7pPr indent="0">
                <a:buNone/>
                <a:defRPr sz="900"/>
              </a:lvl7pPr>
              <a:lvl8pPr indent="0">
                <a:buNone/>
                <a:defRPr sz="900"/>
              </a:lvl8pPr>
              <a:lvl9pPr indent="0">
                <a:buNone/>
                <a:defRPr sz="900"/>
              </a:lvl9pPr>
            </a:lstStyle>
            <a:p>
              <a:r>
                <a:rPr lang="zh-CN" altLang="en-US" sz="1500" dirty="0">
                  <a:solidFill>
                    <a:schemeClr val="tx1">
                      <a:lumMod val="85000"/>
                      <a:lumOff val="15000"/>
                    </a:schemeClr>
                  </a:solidFill>
                  <a:latin typeface="+mn-lt"/>
                  <a:ea typeface="+mn-ea"/>
                  <a:cs typeface="+mn-ea"/>
                  <a:sym typeface="+mn-lt"/>
                </a:rPr>
                <a:t>标题内容</a:t>
              </a:r>
              <a:endParaRPr lang="en-US" sz="1500" dirty="0">
                <a:solidFill>
                  <a:schemeClr val="tx1">
                    <a:lumMod val="85000"/>
                    <a:lumOff val="15000"/>
                  </a:schemeClr>
                </a:solidFill>
                <a:latin typeface="+mn-lt"/>
                <a:ea typeface="+mn-ea"/>
                <a:cs typeface="+mn-ea"/>
                <a:sym typeface="+mn-lt"/>
              </a:endParaRPr>
            </a:p>
          </p:txBody>
        </p:sp>
        <p:sp>
          <p:nvSpPr>
            <p:cNvPr id="70" name="Text Placeholder 3"/>
            <p:cNvSpPr txBox="1"/>
            <p:nvPr/>
          </p:nvSpPr>
          <p:spPr>
            <a:xfrm>
              <a:off x="7744265" y="4919102"/>
              <a:ext cx="2074963"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charset="-122"/>
                  <a:ea typeface="微软雅黑" panose="020B0503020204020204" charset="-122"/>
                  <a:cs typeface="Segoe UI Semilight" panose="020B0402040204020203" pitchFamily="34" charset="0"/>
                </a:defRPr>
              </a:lvl1pPr>
            </a:lstStyle>
            <a:p>
              <a:r>
                <a:rPr lang="zh-CN" altLang="en-US" dirty="0">
                  <a:solidFill>
                    <a:schemeClr val="tx1">
                      <a:lumMod val="85000"/>
                      <a:lumOff val="15000"/>
                    </a:schemeClr>
                  </a:solidFill>
                  <a:latin typeface="+mn-lt"/>
                  <a:ea typeface="+mn-ea"/>
                  <a:cs typeface="+mn-ea"/>
                  <a:sym typeface="+mn-lt"/>
                </a:rPr>
                <a:t>从顾客的角度出发，从排版到设计制作，为您打造最佳的</a:t>
              </a:r>
              <a:r>
                <a:rPr lang="en-US" altLang="zh-CN" dirty="0">
                  <a:solidFill>
                    <a:schemeClr val="tx1">
                      <a:lumMod val="85000"/>
                      <a:lumOff val="15000"/>
                    </a:schemeClr>
                  </a:solidFill>
                  <a:latin typeface="+mn-lt"/>
                  <a:ea typeface="+mn-ea"/>
                  <a:cs typeface="+mn-ea"/>
                  <a:sym typeface="+mn-lt"/>
                </a:rPr>
                <a:t>PPT</a:t>
              </a:r>
              <a:r>
                <a:rPr lang="zh-CN" altLang="en-US" dirty="0">
                  <a:solidFill>
                    <a:schemeClr val="tx1">
                      <a:lumMod val="85000"/>
                      <a:lumOff val="15000"/>
                    </a:schemeClr>
                  </a:solidFill>
                  <a:latin typeface="+mn-lt"/>
                  <a:ea typeface="+mn-ea"/>
                  <a:cs typeface="+mn-ea"/>
                  <a:sym typeface="+mn-lt"/>
                </a:rPr>
                <a:t>演示。</a:t>
              </a:r>
              <a:endParaRPr lang="en-US" altLang="zh-CN" dirty="0">
                <a:solidFill>
                  <a:schemeClr val="tx1">
                    <a:lumMod val="85000"/>
                    <a:lumOff val="15000"/>
                  </a:schemeClr>
                </a:solidFill>
                <a:latin typeface="+mn-lt"/>
                <a:ea typeface="+mn-ea"/>
                <a:cs typeface="+mn-ea"/>
                <a:sym typeface="+mn-lt"/>
              </a:endParaRPr>
            </a:p>
          </p:txBody>
        </p:sp>
        <p:sp>
          <p:nvSpPr>
            <p:cNvPr id="72" name="Text Placeholder 3"/>
            <p:cNvSpPr txBox="1"/>
            <p:nvPr/>
          </p:nvSpPr>
          <p:spPr>
            <a:xfrm>
              <a:off x="10547767" y="4640051"/>
              <a:ext cx="769442" cy="230832"/>
            </a:xfrm>
            <a:prstGeom prst="rect">
              <a:avLst/>
            </a:prstGeom>
          </p:spPr>
          <p:txBody>
            <a:bodyPr wrap="none" lIns="0" tIns="0" rIns="0" bIns="0" anchor="ctr" anchorCtr="0">
              <a:spAutoFit/>
            </a:bodyPr>
            <a:lstStyle>
              <a:defPPr>
                <a:defRPr lang="zh-CN"/>
              </a:defPPr>
              <a:lvl1pPr marL="0" indent="0" algn="ctr" defTabSz="1216025">
                <a:spcBef>
                  <a:spcPct val="20000"/>
                </a:spcBef>
                <a:buNone/>
                <a:defRPr sz="2000" b="1" baseline="0">
                  <a:solidFill>
                    <a:schemeClr val="tx1">
                      <a:lumMod val="65000"/>
                      <a:lumOff val="35000"/>
                    </a:schemeClr>
                  </a:solidFill>
                  <a:latin typeface="微软雅黑" panose="020B0503020204020204" charset="-122"/>
                  <a:ea typeface="微软雅黑" panose="020B0503020204020204" charset="-122"/>
                </a:defRPr>
              </a:lvl1pPr>
              <a:lvl2pPr marL="457200" indent="0">
                <a:buNone/>
                <a:defRPr sz="1200"/>
              </a:lvl2pPr>
              <a:lvl3pPr marL="914400" indent="0">
                <a:buNone/>
                <a:defRPr sz="1000"/>
              </a:lvl3pPr>
              <a:lvl4pPr marL="1371600" indent="0">
                <a:buNone/>
                <a:defRPr sz="900"/>
              </a:lvl4pPr>
              <a:lvl5pPr marL="1828800" indent="0">
                <a:buNone/>
                <a:defRPr sz="900"/>
              </a:lvl5pPr>
              <a:lvl6pPr indent="0">
                <a:buNone/>
                <a:defRPr sz="900"/>
              </a:lvl6pPr>
              <a:lvl7pPr indent="0">
                <a:buNone/>
                <a:defRPr sz="900"/>
              </a:lvl7pPr>
              <a:lvl8pPr indent="0">
                <a:buNone/>
                <a:defRPr sz="900"/>
              </a:lvl8pPr>
              <a:lvl9pPr indent="0">
                <a:buNone/>
                <a:defRPr sz="900"/>
              </a:lvl9pPr>
            </a:lstStyle>
            <a:p>
              <a:r>
                <a:rPr lang="zh-CN" altLang="en-US" sz="1500" dirty="0">
                  <a:solidFill>
                    <a:schemeClr val="tx1">
                      <a:lumMod val="85000"/>
                      <a:lumOff val="15000"/>
                    </a:schemeClr>
                  </a:solidFill>
                  <a:latin typeface="+mn-lt"/>
                  <a:ea typeface="+mn-ea"/>
                  <a:cs typeface="+mn-ea"/>
                  <a:sym typeface="+mn-lt"/>
                </a:rPr>
                <a:t>标题内容</a:t>
              </a:r>
              <a:endParaRPr lang="en-US" sz="1500" dirty="0">
                <a:solidFill>
                  <a:schemeClr val="tx1">
                    <a:lumMod val="85000"/>
                    <a:lumOff val="15000"/>
                  </a:schemeClr>
                </a:solidFill>
                <a:latin typeface="+mn-lt"/>
                <a:ea typeface="+mn-ea"/>
                <a:cs typeface="+mn-ea"/>
                <a:sym typeface="+mn-lt"/>
              </a:endParaRPr>
            </a:p>
          </p:txBody>
        </p:sp>
        <p:sp>
          <p:nvSpPr>
            <p:cNvPr id="73" name="Text Placeholder 3"/>
            <p:cNvSpPr txBox="1"/>
            <p:nvPr/>
          </p:nvSpPr>
          <p:spPr>
            <a:xfrm>
              <a:off x="9895009" y="4855089"/>
              <a:ext cx="2074963"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charset="-122"/>
                  <a:ea typeface="微软雅黑" panose="020B0503020204020204" charset="-122"/>
                  <a:cs typeface="Segoe UI Semilight" panose="020B0402040204020203" pitchFamily="34" charset="0"/>
                </a:defRPr>
              </a:lvl1pPr>
            </a:lstStyle>
            <a:p>
              <a:r>
                <a:rPr lang="zh-CN" altLang="en-US" dirty="0">
                  <a:solidFill>
                    <a:schemeClr val="tx1">
                      <a:lumMod val="85000"/>
                      <a:lumOff val="15000"/>
                    </a:schemeClr>
                  </a:solidFill>
                  <a:latin typeface="+mn-lt"/>
                  <a:ea typeface="+mn-ea"/>
                  <a:cs typeface="+mn-ea"/>
                  <a:sym typeface="+mn-lt"/>
                </a:rPr>
                <a:t>从顾客的角度出发，从排版到设计制作，为您打造最佳的</a:t>
              </a:r>
              <a:r>
                <a:rPr lang="en-US" altLang="zh-CN" dirty="0">
                  <a:solidFill>
                    <a:schemeClr val="tx1">
                      <a:lumMod val="85000"/>
                      <a:lumOff val="15000"/>
                    </a:schemeClr>
                  </a:solidFill>
                  <a:latin typeface="+mn-lt"/>
                  <a:ea typeface="+mn-ea"/>
                  <a:cs typeface="+mn-ea"/>
                  <a:sym typeface="+mn-lt"/>
                </a:rPr>
                <a:t>PPT</a:t>
              </a:r>
              <a:r>
                <a:rPr lang="zh-CN" altLang="en-US" dirty="0">
                  <a:solidFill>
                    <a:schemeClr val="tx1">
                      <a:lumMod val="85000"/>
                      <a:lumOff val="15000"/>
                    </a:schemeClr>
                  </a:solidFill>
                  <a:latin typeface="+mn-lt"/>
                  <a:ea typeface="+mn-ea"/>
                  <a:cs typeface="+mn-ea"/>
                  <a:sym typeface="+mn-lt"/>
                </a:rPr>
                <a:t>演示。</a:t>
              </a:r>
              <a:endParaRPr lang="en-US" altLang="zh-CN" dirty="0">
                <a:solidFill>
                  <a:schemeClr val="tx1">
                    <a:lumMod val="85000"/>
                    <a:lumOff val="15000"/>
                  </a:schemeClr>
                </a:solidFill>
                <a:latin typeface="+mn-lt"/>
                <a:ea typeface="+mn-ea"/>
                <a:cs typeface="+mn-ea"/>
                <a:sym typeface="+mn-lt"/>
              </a:endParaRPr>
            </a:p>
          </p:txBody>
        </p:sp>
      </p:grpSp>
      <p:sp>
        <p:nvSpPr>
          <p:cNvPr id="45"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48" name="直接连接符 47"/>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5" y="-1"/>
            <a:ext cx="12910095" cy="7288733"/>
          </a:xfrm>
          <a:prstGeom prst="rect">
            <a:avLst/>
          </a:prstGeom>
        </p:spPr>
      </p:pic>
      <p:grpSp>
        <p:nvGrpSpPr>
          <p:cNvPr id="12" name="组合 11"/>
          <p:cNvGrpSpPr/>
          <p:nvPr/>
        </p:nvGrpSpPr>
        <p:grpSpPr>
          <a:xfrm>
            <a:off x="4373232" y="2447304"/>
            <a:ext cx="5154183" cy="1097013"/>
            <a:chOff x="6717407" y="2358887"/>
            <a:chExt cx="2522588" cy="536906"/>
          </a:xfrm>
        </p:grpSpPr>
        <p:sp>
          <p:nvSpPr>
            <p:cNvPr id="13" name="文本框 3"/>
            <p:cNvSpPr txBox="1"/>
            <p:nvPr/>
          </p:nvSpPr>
          <p:spPr>
            <a:xfrm>
              <a:off x="7342011" y="2511825"/>
              <a:ext cx="1897984" cy="316331"/>
            </a:xfrm>
            <a:prstGeom prst="rect">
              <a:avLst/>
            </a:prstGeom>
            <a:noFill/>
          </p:spPr>
          <p:txBody>
            <a:bodyPr wrap="none" rtlCol="0">
              <a:spAutoFit/>
            </a:bodyPr>
            <a:lstStyle/>
            <a:p>
              <a:r>
                <a:rPr lang="zh-CN" altLang="en-US" sz="3600" b="1" dirty="0">
                  <a:solidFill>
                    <a:srgbClr val="C00000"/>
                  </a:solidFill>
                  <a:latin typeface="+mn-lt"/>
                  <a:ea typeface="+mn-ea"/>
                  <a:cs typeface="+mn-ea"/>
                  <a:sym typeface="+mn-lt"/>
                </a:rPr>
                <a:t>点击输入标题内容</a:t>
              </a:r>
            </a:p>
          </p:txBody>
        </p:sp>
        <p:sp>
          <p:nvSpPr>
            <p:cNvPr id="14" name="椭圆 13"/>
            <p:cNvSpPr/>
            <p:nvPr/>
          </p:nvSpPr>
          <p:spPr>
            <a:xfrm>
              <a:off x="6717407" y="2358887"/>
              <a:ext cx="536906" cy="536906"/>
            </a:xfrm>
            <a:prstGeom prst="ellipse">
              <a:avLst/>
            </a:prstGeom>
            <a:solidFill>
              <a:srgbClr val="C00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spc="300" dirty="0">
                  <a:solidFill>
                    <a:schemeClr val="bg1"/>
                  </a:solidFill>
                  <a:cs typeface="+mn-ea"/>
                  <a:sym typeface="+mn-lt"/>
                </a:rPr>
                <a:t>03</a:t>
              </a:r>
              <a:endParaRPr lang="zh-CN" altLang="en-US" sz="3200" b="1" spc="3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11" name="组合 10"/>
          <p:cNvGrpSpPr/>
          <p:nvPr/>
        </p:nvGrpSpPr>
        <p:grpSpPr>
          <a:xfrm>
            <a:off x="1370730" y="1441563"/>
            <a:ext cx="10071077" cy="4756782"/>
            <a:chOff x="1299655" y="1366890"/>
            <a:chExt cx="9548873" cy="4510382"/>
          </a:xfrm>
        </p:grpSpPr>
        <p:grpSp>
          <p:nvGrpSpPr>
            <p:cNvPr id="174" name="组合 28"/>
            <p:cNvGrpSpPr/>
            <p:nvPr/>
          </p:nvGrpSpPr>
          <p:grpSpPr>
            <a:xfrm>
              <a:off x="4248096" y="1427575"/>
              <a:ext cx="3859988" cy="4449697"/>
              <a:chOff x="4165305" y="1575838"/>
              <a:chExt cx="3790418" cy="4368152"/>
            </a:xfrm>
          </p:grpSpPr>
          <p:grpSp>
            <p:nvGrpSpPr>
              <p:cNvPr id="175" name="组合 29"/>
              <p:cNvGrpSpPr/>
              <p:nvPr/>
            </p:nvGrpSpPr>
            <p:grpSpPr>
              <a:xfrm>
                <a:off x="4165305" y="1575838"/>
                <a:ext cx="3790418" cy="4368152"/>
                <a:chOff x="4350514" y="1861198"/>
                <a:chExt cx="3442474" cy="3967174"/>
              </a:xfrm>
            </p:grpSpPr>
            <p:sp>
              <p:nvSpPr>
                <p:cNvPr id="183" name="任意多边形 40"/>
                <p:cNvSpPr/>
                <p:nvPr/>
              </p:nvSpPr>
              <p:spPr>
                <a:xfrm rot="3600000">
                  <a:off x="5948131" y="2398345"/>
                  <a:ext cx="1903750" cy="829456"/>
                </a:xfrm>
                <a:custGeom>
                  <a:avLst/>
                  <a:gdLst>
                    <a:gd name="connsiteX0" fmla="*/ 1903750 w 1903750"/>
                    <a:gd name="connsiteY0" fmla="*/ 821961 h 829456"/>
                    <a:gd name="connsiteX1" fmla="*/ 1429062 w 1903750"/>
                    <a:gd name="connsiteY1" fmla="*/ 0 h 829456"/>
                    <a:gd name="connsiteX2" fmla="*/ 0 w 1903750"/>
                    <a:gd name="connsiteY2" fmla="*/ 829456 h 829456"/>
                    <a:gd name="connsiteX3" fmla="*/ 1903750 w 1903750"/>
                    <a:gd name="connsiteY3" fmla="*/ 821961 h 829456"/>
                    <a:gd name="connsiteX0-1" fmla="*/ 1903750 w 1903750"/>
                    <a:gd name="connsiteY0-2" fmla="*/ 821961 h 829456"/>
                    <a:gd name="connsiteX1-3" fmla="*/ 1429062 w 1903750"/>
                    <a:gd name="connsiteY1-4" fmla="*/ 0 h 829456"/>
                    <a:gd name="connsiteX2-5" fmla="*/ 0 w 1903750"/>
                    <a:gd name="connsiteY2-6" fmla="*/ 829456 h 829456"/>
                    <a:gd name="connsiteX3-7" fmla="*/ 1903750 w 1903750"/>
                    <a:gd name="connsiteY3-8" fmla="*/ 821961 h 829456"/>
                    <a:gd name="connsiteX0-9" fmla="*/ 1903750 w 1903750"/>
                    <a:gd name="connsiteY0-10" fmla="*/ 821961 h 829456"/>
                    <a:gd name="connsiteX1-11" fmla="*/ 1429062 w 1903750"/>
                    <a:gd name="connsiteY1-12" fmla="*/ 0 h 829456"/>
                    <a:gd name="connsiteX2-13" fmla="*/ 0 w 1903750"/>
                    <a:gd name="connsiteY2-14" fmla="*/ 829456 h 829456"/>
                    <a:gd name="connsiteX3-15" fmla="*/ 1903750 w 1903750"/>
                    <a:gd name="connsiteY3-16" fmla="*/ 821961 h 829456"/>
                  </a:gdLst>
                  <a:ahLst/>
                  <a:cxnLst>
                    <a:cxn ang="0">
                      <a:pos x="connsiteX0-1" y="connsiteY0-2"/>
                    </a:cxn>
                    <a:cxn ang="0">
                      <a:pos x="connsiteX1-3" y="connsiteY1-4"/>
                    </a:cxn>
                    <a:cxn ang="0">
                      <a:pos x="connsiteX2-5" y="connsiteY2-6"/>
                    </a:cxn>
                    <a:cxn ang="0">
                      <a:pos x="connsiteX3-7" y="connsiteY3-8"/>
                    </a:cxn>
                  </a:cxnLst>
                  <a:rect l="l" t="t" r="r" b="b"/>
                  <a:pathLst>
                    <a:path w="1903750" h="829456">
                      <a:moveTo>
                        <a:pt x="1903750" y="821961"/>
                      </a:moveTo>
                      <a:lnTo>
                        <a:pt x="1429062" y="0"/>
                      </a:lnTo>
                      <a:cubicBezTo>
                        <a:pt x="1414905" y="219023"/>
                        <a:pt x="493842" y="790315"/>
                        <a:pt x="0" y="829456"/>
                      </a:cubicBezTo>
                      <a:lnTo>
                        <a:pt x="1903750" y="821961"/>
                      </a:ln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bg1"/>
                    </a:solidFill>
                    <a:effectLst>
                      <a:outerShdw blurRad="38100" dist="38100" dir="2700000" algn="tl">
                        <a:srgbClr val="000000">
                          <a:alpha val="43137"/>
                        </a:srgbClr>
                      </a:outerShdw>
                    </a:effectLst>
                    <a:cs typeface="+mn-ea"/>
                    <a:sym typeface="+mn-lt"/>
                  </a:endParaRPr>
                </a:p>
              </p:txBody>
            </p:sp>
            <p:sp>
              <p:nvSpPr>
                <p:cNvPr id="184" name="任意多边形 41"/>
                <p:cNvSpPr/>
                <p:nvPr/>
              </p:nvSpPr>
              <p:spPr>
                <a:xfrm>
                  <a:off x="4643206" y="2188795"/>
                  <a:ext cx="1903750" cy="829456"/>
                </a:xfrm>
                <a:custGeom>
                  <a:avLst/>
                  <a:gdLst>
                    <a:gd name="connsiteX0" fmla="*/ 1903750 w 1903750"/>
                    <a:gd name="connsiteY0" fmla="*/ 821961 h 829456"/>
                    <a:gd name="connsiteX1" fmla="*/ 1429062 w 1903750"/>
                    <a:gd name="connsiteY1" fmla="*/ 0 h 829456"/>
                    <a:gd name="connsiteX2" fmla="*/ 0 w 1903750"/>
                    <a:gd name="connsiteY2" fmla="*/ 829456 h 829456"/>
                    <a:gd name="connsiteX3" fmla="*/ 1903750 w 1903750"/>
                    <a:gd name="connsiteY3" fmla="*/ 821961 h 829456"/>
                    <a:gd name="connsiteX0-1" fmla="*/ 1903750 w 1903750"/>
                    <a:gd name="connsiteY0-2" fmla="*/ 821961 h 829456"/>
                    <a:gd name="connsiteX1-3" fmla="*/ 1429062 w 1903750"/>
                    <a:gd name="connsiteY1-4" fmla="*/ 0 h 829456"/>
                    <a:gd name="connsiteX2-5" fmla="*/ 0 w 1903750"/>
                    <a:gd name="connsiteY2-6" fmla="*/ 829456 h 829456"/>
                    <a:gd name="connsiteX3-7" fmla="*/ 1903750 w 1903750"/>
                    <a:gd name="connsiteY3-8" fmla="*/ 821961 h 829456"/>
                    <a:gd name="connsiteX0-9" fmla="*/ 1903750 w 1903750"/>
                    <a:gd name="connsiteY0-10" fmla="*/ 821961 h 829456"/>
                    <a:gd name="connsiteX1-11" fmla="*/ 1429062 w 1903750"/>
                    <a:gd name="connsiteY1-12" fmla="*/ 0 h 829456"/>
                    <a:gd name="connsiteX2-13" fmla="*/ 0 w 1903750"/>
                    <a:gd name="connsiteY2-14" fmla="*/ 829456 h 829456"/>
                    <a:gd name="connsiteX3-15" fmla="*/ 1903750 w 1903750"/>
                    <a:gd name="connsiteY3-16" fmla="*/ 821961 h 829456"/>
                  </a:gdLst>
                  <a:ahLst/>
                  <a:cxnLst>
                    <a:cxn ang="0">
                      <a:pos x="connsiteX0-1" y="connsiteY0-2"/>
                    </a:cxn>
                    <a:cxn ang="0">
                      <a:pos x="connsiteX1-3" y="connsiteY1-4"/>
                    </a:cxn>
                    <a:cxn ang="0">
                      <a:pos x="connsiteX2-5" y="connsiteY2-6"/>
                    </a:cxn>
                    <a:cxn ang="0">
                      <a:pos x="connsiteX3-7" y="connsiteY3-8"/>
                    </a:cxn>
                  </a:cxnLst>
                  <a:rect l="l" t="t" r="r" b="b"/>
                  <a:pathLst>
                    <a:path w="1903750" h="829456">
                      <a:moveTo>
                        <a:pt x="1903750" y="821961"/>
                      </a:moveTo>
                      <a:lnTo>
                        <a:pt x="1429062" y="0"/>
                      </a:lnTo>
                      <a:cubicBezTo>
                        <a:pt x="1414905" y="219023"/>
                        <a:pt x="493842" y="790315"/>
                        <a:pt x="0" y="829456"/>
                      </a:cubicBezTo>
                      <a:lnTo>
                        <a:pt x="1903750" y="821961"/>
                      </a:ln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bg1"/>
                    </a:solidFill>
                    <a:effectLst>
                      <a:outerShdw blurRad="38100" dist="38100" dir="2700000" algn="tl">
                        <a:srgbClr val="000000">
                          <a:alpha val="43137"/>
                        </a:srgbClr>
                      </a:outerShdw>
                    </a:effectLst>
                    <a:cs typeface="+mn-ea"/>
                    <a:sym typeface="+mn-lt"/>
                  </a:endParaRPr>
                </a:p>
              </p:txBody>
            </p:sp>
            <p:sp>
              <p:nvSpPr>
                <p:cNvPr id="185" name="任意多边形 42"/>
                <p:cNvSpPr/>
                <p:nvPr/>
              </p:nvSpPr>
              <p:spPr>
                <a:xfrm rot="7200000">
                  <a:off x="6426385" y="3635236"/>
                  <a:ext cx="1903750" cy="829456"/>
                </a:xfrm>
                <a:custGeom>
                  <a:avLst/>
                  <a:gdLst>
                    <a:gd name="connsiteX0" fmla="*/ 1903750 w 1903750"/>
                    <a:gd name="connsiteY0" fmla="*/ 821961 h 829456"/>
                    <a:gd name="connsiteX1" fmla="*/ 1429062 w 1903750"/>
                    <a:gd name="connsiteY1" fmla="*/ 0 h 829456"/>
                    <a:gd name="connsiteX2" fmla="*/ 0 w 1903750"/>
                    <a:gd name="connsiteY2" fmla="*/ 829456 h 829456"/>
                    <a:gd name="connsiteX3" fmla="*/ 1903750 w 1903750"/>
                    <a:gd name="connsiteY3" fmla="*/ 821961 h 829456"/>
                    <a:gd name="connsiteX0-1" fmla="*/ 1903750 w 1903750"/>
                    <a:gd name="connsiteY0-2" fmla="*/ 821961 h 829456"/>
                    <a:gd name="connsiteX1-3" fmla="*/ 1429062 w 1903750"/>
                    <a:gd name="connsiteY1-4" fmla="*/ 0 h 829456"/>
                    <a:gd name="connsiteX2-5" fmla="*/ 0 w 1903750"/>
                    <a:gd name="connsiteY2-6" fmla="*/ 829456 h 829456"/>
                    <a:gd name="connsiteX3-7" fmla="*/ 1903750 w 1903750"/>
                    <a:gd name="connsiteY3-8" fmla="*/ 821961 h 829456"/>
                    <a:gd name="connsiteX0-9" fmla="*/ 1903750 w 1903750"/>
                    <a:gd name="connsiteY0-10" fmla="*/ 821961 h 829456"/>
                    <a:gd name="connsiteX1-11" fmla="*/ 1429062 w 1903750"/>
                    <a:gd name="connsiteY1-12" fmla="*/ 0 h 829456"/>
                    <a:gd name="connsiteX2-13" fmla="*/ 0 w 1903750"/>
                    <a:gd name="connsiteY2-14" fmla="*/ 829456 h 829456"/>
                    <a:gd name="connsiteX3-15" fmla="*/ 1903750 w 1903750"/>
                    <a:gd name="connsiteY3-16" fmla="*/ 821961 h 829456"/>
                  </a:gdLst>
                  <a:ahLst/>
                  <a:cxnLst>
                    <a:cxn ang="0">
                      <a:pos x="connsiteX0-1" y="connsiteY0-2"/>
                    </a:cxn>
                    <a:cxn ang="0">
                      <a:pos x="connsiteX1-3" y="connsiteY1-4"/>
                    </a:cxn>
                    <a:cxn ang="0">
                      <a:pos x="connsiteX2-5" y="connsiteY2-6"/>
                    </a:cxn>
                    <a:cxn ang="0">
                      <a:pos x="connsiteX3-7" y="connsiteY3-8"/>
                    </a:cxn>
                  </a:cxnLst>
                  <a:rect l="l" t="t" r="r" b="b"/>
                  <a:pathLst>
                    <a:path w="1903750" h="829456">
                      <a:moveTo>
                        <a:pt x="1903750" y="821961"/>
                      </a:moveTo>
                      <a:lnTo>
                        <a:pt x="1429062" y="0"/>
                      </a:lnTo>
                      <a:cubicBezTo>
                        <a:pt x="1414905" y="219023"/>
                        <a:pt x="493842" y="790315"/>
                        <a:pt x="0" y="829456"/>
                      </a:cubicBezTo>
                      <a:lnTo>
                        <a:pt x="1903750" y="821961"/>
                      </a:ln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bg1"/>
                    </a:solidFill>
                    <a:effectLst>
                      <a:outerShdw blurRad="38100" dist="38100" dir="2700000" algn="tl">
                        <a:srgbClr val="000000">
                          <a:alpha val="43137"/>
                        </a:srgbClr>
                      </a:outerShdw>
                    </a:effectLst>
                    <a:cs typeface="+mn-ea"/>
                    <a:sym typeface="+mn-lt"/>
                  </a:endParaRPr>
                </a:p>
              </p:txBody>
            </p:sp>
            <p:sp>
              <p:nvSpPr>
                <p:cNvPr id="186" name="任意多边形 43"/>
                <p:cNvSpPr/>
                <p:nvPr/>
              </p:nvSpPr>
              <p:spPr>
                <a:xfrm rot="10800000">
                  <a:off x="5598178" y="4666948"/>
                  <a:ext cx="1903750" cy="829456"/>
                </a:xfrm>
                <a:custGeom>
                  <a:avLst/>
                  <a:gdLst>
                    <a:gd name="connsiteX0" fmla="*/ 1903750 w 1903750"/>
                    <a:gd name="connsiteY0" fmla="*/ 821961 h 829456"/>
                    <a:gd name="connsiteX1" fmla="*/ 1429062 w 1903750"/>
                    <a:gd name="connsiteY1" fmla="*/ 0 h 829456"/>
                    <a:gd name="connsiteX2" fmla="*/ 0 w 1903750"/>
                    <a:gd name="connsiteY2" fmla="*/ 829456 h 829456"/>
                    <a:gd name="connsiteX3" fmla="*/ 1903750 w 1903750"/>
                    <a:gd name="connsiteY3" fmla="*/ 821961 h 829456"/>
                    <a:gd name="connsiteX0-1" fmla="*/ 1903750 w 1903750"/>
                    <a:gd name="connsiteY0-2" fmla="*/ 821961 h 829456"/>
                    <a:gd name="connsiteX1-3" fmla="*/ 1429062 w 1903750"/>
                    <a:gd name="connsiteY1-4" fmla="*/ 0 h 829456"/>
                    <a:gd name="connsiteX2-5" fmla="*/ 0 w 1903750"/>
                    <a:gd name="connsiteY2-6" fmla="*/ 829456 h 829456"/>
                    <a:gd name="connsiteX3-7" fmla="*/ 1903750 w 1903750"/>
                    <a:gd name="connsiteY3-8" fmla="*/ 821961 h 829456"/>
                    <a:gd name="connsiteX0-9" fmla="*/ 1903750 w 1903750"/>
                    <a:gd name="connsiteY0-10" fmla="*/ 821961 h 829456"/>
                    <a:gd name="connsiteX1-11" fmla="*/ 1429062 w 1903750"/>
                    <a:gd name="connsiteY1-12" fmla="*/ 0 h 829456"/>
                    <a:gd name="connsiteX2-13" fmla="*/ 0 w 1903750"/>
                    <a:gd name="connsiteY2-14" fmla="*/ 829456 h 829456"/>
                    <a:gd name="connsiteX3-15" fmla="*/ 1903750 w 1903750"/>
                    <a:gd name="connsiteY3-16" fmla="*/ 821961 h 829456"/>
                  </a:gdLst>
                  <a:ahLst/>
                  <a:cxnLst>
                    <a:cxn ang="0">
                      <a:pos x="connsiteX0-1" y="connsiteY0-2"/>
                    </a:cxn>
                    <a:cxn ang="0">
                      <a:pos x="connsiteX1-3" y="connsiteY1-4"/>
                    </a:cxn>
                    <a:cxn ang="0">
                      <a:pos x="connsiteX2-5" y="connsiteY2-6"/>
                    </a:cxn>
                    <a:cxn ang="0">
                      <a:pos x="connsiteX3-7" y="connsiteY3-8"/>
                    </a:cxn>
                  </a:cxnLst>
                  <a:rect l="l" t="t" r="r" b="b"/>
                  <a:pathLst>
                    <a:path w="1903750" h="829456">
                      <a:moveTo>
                        <a:pt x="1903750" y="821961"/>
                      </a:moveTo>
                      <a:lnTo>
                        <a:pt x="1429062" y="0"/>
                      </a:lnTo>
                      <a:cubicBezTo>
                        <a:pt x="1414905" y="219023"/>
                        <a:pt x="493842" y="790315"/>
                        <a:pt x="0" y="829456"/>
                      </a:cubicBezTo>
                      <a:lnTo>
                        <a:pt x="1903750" y="821961"/>
                      </a:ln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bg1"/>
                    </a:solidFill>
                    <a:effectLst>
                      <a:outerShdw blurRad="38100" dist="38100" dir="2700000" algn="tl">
                        <a:srgbClr val="000000">
                          <a:alpha val="43137"/>
                        </a:srgbClr>
                      </a:outerShdw>
                    </a:effectLst>
                    <a:cs typeface="+mn-ea"/>
                    <a:sym typeface="+mn-lt"/>
                  </a:endParaRPr>
                </a:p>
              </p:txBody>
            </p:sp>
            <p:sp>
              <p:nvSpPr>
                <p:cNvPr id="187" name="任意多边形 44"/>
                <p:cNvSpPr/>
                <p:nvPr/>
              </p:nvSpPr>
              <p:spPr>
                <a:xfrm rot="14400000">
                  <a:off x="4291784" y="4461769"/>
                  <a:ext cx="1903750" cy="829456"/>
                </a:xfrm>
                <a:custGeom>
                  <a:avLst/>
                  <a:gdLst>
                    <a:gd name="connsiteX0" fmla="*/ 1903750 w 1903750"/>
                    <a:gd name="connsiteY0" fmla="*/ 821961 h 829456"/>
                    <a:gd name="connsiteX1" fmla="*/ 1429062 w 1903750"/>
                    <a:gd name="connsiteY1" fmla="*/ 0 h 829456"/>
                    <a:gd name="connsiteX2" fmla="*/ 0 w 1903750"/>
                    <a:gd name="connsiteY2" fmla="*/ 829456 h 829456"/>
                    <a:gd name="connsiteX3" fmla="*/ 1903750 w 1903750"/>
                    <a:gd name="connsiteY3" fmla="*/ 821961 h 829456"/>
                    <a:gd name="connsiteX0-1" fmla="*/ 1903750 w 1903750"/>
                    <a:gd name="connsiteY0-2" fmla="*/ 821961 h 829456"/>
                    <a:gd name="connsiteX1-3" fmla="*/ 1429062 w 1903750"/>
                    <a:gd name="connsiteY1-4" fmla="*/ 0 h 829456"/>
                    <a:gd name="connsiteX2-5" fmla="*/ 0 w 1903750"/>
                    <a:gd name="connsiteY2-6" fmla="*/ 829456 h 829456"/>
                    <a:gd name="connsiteX3-7" fmla="*/ 1903750 w 1903750"/>
                    <a:gd name="connsiteY3-8" fmla="*/ 821961 h 829456"/>
                    <a:gd name="connsiteX0-9" fmla="*/ 1903750 w 1903750"/>
                    <a:gd name="connsiteY0-10" fmla="*/ 821961 h 829456"/>
                    <a:gd name="connsiteX1-11" fmla="*/ 1429062 w 1903750"/>
                    <a:gd name="connsiteY1-12" fmla="*/ 0 h 829456"/>
                    <a:gd name="connsiteX2-13" fmla="*/ 0 w 1903750"/>
                    <a:gd name="connsiteY2-14" fmla="*/ 829456 h 829456"/>
                    <a:gd name="connsiteX3-15" fmla="*/ 1903750 w 1903750"/>
                    <a:gd name="connsiteY3-16" fmla="*/ 821961 h 829456"/>
                  </a:gdLst>
                  <a:ahLst/>
                  <a:cxnLst>
                    <a:cxn ang="0">
                      <a:pos x="connsiteX0-1" y="connsiteY0-2"/>
                    </a:cxn>
                    <a:cxn ang="0">
                      <a:pos x="connsiteX1-3" y="connsiteY1-4"/>
                    </a:cxn>
                    <a:cxn ang="0">
                      <a:pos x="connsiteX2-5" y="connsiteY2-6"/>
                    </a:cxn>
                    <a:cxn ang="0">
                      <a:pos x="connsiteX3-7" y="connsiteY3-8"/>
                    </a:cxn>
                  </a:cxnLst>
                  <a:rect l="l" t="t" r="r" b="b"/>
                  <a:pathLst>
                    <a:path w="1903750" h="829456">
                      <a:moveTo>
                        <a:pt x="1903750" y="821961"/>
                      </a:moveTo>
                      <a:lnTo>
                        <a:pt x="1429062" y="0"/>
                      </a:lnTo>
                      <a:cubicBezTo>
                        <a:pt x="1414905" y="219023"/>
                        <a:pt x="493842" y="790315"/>
                        <a:pt x="0" y="829456"/>
                      </a:cubicBezTo>
                      <a:lnTo>
                        <a:pt x="1903750" y="821961"/>
                      </a:ln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bg1"/>
                    </a:solidFill>
                    <a:effectLst>
                      <a:outerShdw blurRad="38100" dist="38100" dir="2700000" algn="tl">
                        <a:srgbClr val="000000">
                          <a:alpha val="43137"/>
                        </a:srgbClr>
                      </a:outerShdw>
                    </a:effectLst>
                    <a:cs typeface="+mn-ea"/>
                    <a:sym typeface="+mn-lt"/>
                  </a:endParaRPr>
                </a:p>
              </p:txBody>
            </p:sp>
            <p:sp>
              <p:nvSpPr>
                <p:cNvPr id="188" name="任意多边形 45"/>
                <p:cNvSpPr/>
                <p:nvPr/>
              </p:nvSpPr>
              <p:spPr>
                <a:xfrm rot="18000000">
                  <a:off x="3813367" y="3220509"/>
                  <a:ext cx="1903750" cy="829456"/>
                </a:xfrm>
                <a:custGeom>
                  <a:avLst/>
                  <a:gdLst>
                    <a:gd name="connsiteX0" fmla="*/ 1903750 w 1903750"/>
                    <a:gd name="connsiteY0" fmla="*/ 821961 h 829456"/>
                    <a:gd name="connsiteX1" fmla="*/ 1429062 w 1903750"/>
                    <a:gd name="connsiteY1" fmla="*/ 0 h 829456"/>
                    <a:gd name="connsiteX2" fmla="*/ 0 w 1903750"/>
                    <a:gd name="connsiteY2" fmla="*/ 829456 h 829456"/>
                    <a:gd name="connsiteX3" fmla="*/ 1903750 w 1903750"/>
                    <a:gd name="connsiteY3" fmla="*/ 821961 h 829456"/>
                    <a:gd name="connsiteX0-1" fmla="*/ 1903750 w 1903750"/>
                    <a:gd name="connsiteY0-2" fmla="*/ 821961 h 829456"/>
                    <a:gd name="connsiteX1-3" fmla="*/ 1429062 w 1903750"/>
                    <a:gd name="connsiteY1-4" fmla="*/ 0 h 829456"/>
                    <a:gd name="connsiteX2-5" fmla="*/ 0 w 1903750"/>
                    <a:gd name="connsiteY2-6" fmla="*/ 829456 h 829456"/>
                    <a:gd name="connsiteX3-7" fmla="*/ 1903750 w 1903750"/>
                    <a:gd name="connsiteY3-8" fmla="*/ 821961 h 829456"/>
                    <a:gd name="connsiteX0-9" fmla="*/ 1903750 w 1903750"/>
                    <a:gd name="connsiteY0-10" fmla="*/ 821961 h 829456"/>
                    <a:gd name="connsiteX1-11" fmla="*/ 1429062 w 1903750"/>
                    <a:gd name="connsiteY1-12" fmla="*/ 0 h 829456"/>
                    <a:gd name="connsiteX2-13" fmla="*/ 0 w 1903750"/>
                    <a:gd name="connsiteY2-14" fmla="*/ 829456 h 829456"/>
                    <a:gd name="connsiteX3-15" fmla="*/ 1903750 w 1903750"/>
                    <a:gd name="connsiteY3-16" fmla="*/ 821961 h 829456"/>
                  </a:gdLst>
                  <a:ahLst/>
                  <a:cxnLst>
                    <a:cxn ang="0">
                      <a:pos x="connsiteX0-1" y="connsiteY0-2"/>
                    </a:cxn>
                    <a:cxn ang="0">
                      <a:pos x="connsiteX1-3" y="connsiteY1-4"/>
                    </a:cxn>
                    <a:cxn ang="0">
                      <a:pos x="connsiteX2-5" y="connsiteY2-6"/>
                    </a:cxn>
                    <a:cxn ang="0">
                      <a:pos x="connsiteX3-7" y="connsiteY3-8"/>
                    </a:cxn>
                  </a:cxnLst>
                  <a:rect l="l" t="t" r="r" b="b"/>
                  <a:pathLst>
                    <a:path w="1903750" h="829456">
                      <a:moveTo>
                        <a:pt x="1903750" y="821961"/>
                      </a:moveTo>
                      <a:lnTo>
                        <a:pt x="1429062" y="0"/>
                      </a:lnTo>
                      <a:cubicBezTo>
                        <a:pt x="1414905" y="219023"/>
                        <a:pt x="493842" y="790315"/>
                        <a:pt x="0" y="829456"/>
                      </a:cubicBezTo>
                      <a:lnTo>
                        <a:pt x="1903750" y="821961"/>
                      </a:ln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bg1"/>
                    </a:solidFill>
                    <a:effectLst>
                      <a:outerShdw blurRad="38100" dist="38100" dir="2700000" algn="tl">
                        <a:srgbClr val="000000">
                          <a:alpha val="43137"/>
                        </a:srgbClr>
                      </a:outerShdw>
                    </a:effectLst>
                    <a:cs typeface="+mn-ea"/>
                    <a:sym typeface="+mn-lt"/>
                  </a:endParaRPr>
                </a:p>
              </p:txBody>
            </p:sp>
          </p:grpSp>
          <p:sp>
            <p:nvSpPr>
              <p:cNvPr id="176" name="矩形 175"/>
              <p:cNvSpPr/>
              <p:nvPr/>
            </p:nvSpPr>
            <p:spPr>
              <a:xfrm>
                <a:off x="5750413" y="3344414"/>
                <a:ext cx="604757" cy="601620"/>
              </a:xfrm>
              <a:prstGeom prst="rect">
                <a:avLst/>
              </a:prstGeom>
            </p:spPr>
            <p:txBody>
              <a:bodyPr wrap="none">
                <a:spAutoFit/>
              </a:bodyPr>
              <a:lstStyle/>
              <a:p>
                <a:pPr algn="ctr"/>
                <a:r>
                  <a:rPr lang="zh-CN" altLang="en-US" b="1" dirty="0">
                    <a:solidFill>
                      <a:schemeClr val="bg1"/>
                    </a:solidFill>
                    <a:latin typeface="+mn-lt"/>
                    <a:ea typeface="+mn-ea"/>
                    <a:cs typeface="+mn-ea"/>
                    <a:sym typeface="+mn-lt"/>
                  </a:rPr>
                  <a:t>重点</a:t>
                </a:r>
              </a:p>
              <a:p>
                <a:pPr algn="ctr"/>
                <a:r>
                  <a:rPr lang="zh-CN" altLang="en-US" b="1" dirty="0">
                    <a:solidFill>
                      <a:schemeClr val="bg1"/>
                    </a:solidFill>
                    <a:latin typeface="+mn-lt"/>
                    <a:ea typeface="+mn-ea"/>
                    <a:cs typeface="+mn-ea"/>
                    <a:sym typeface="+mn-lt"/>
                  </a:rPr>
                  <a:t>工作</a:t>
                </a:r>
              </a:p>
            </p:txBody>
          </p:sp>
          <p:sp>
            <p:nvSpPr>
              <p:cNvPr id="177" name="矩形 176"/>
              <p:cNvSpPr/>
              <p:nvPr/>
            </p:nvSpPr>
            <p:spPr>
              <a:xfrm>
                <a:off x="5508362" y="2335094"/>
                <a:ext cx="658664" cy="343783"/>
              </a:xfrm>
              <a:prstGeom prst="rect">
                <a:avLst/>
              </a:prstGeom>
            </p:spPr>
            <p:txBody>
              <a:bodyPr wrap="square">
                <a:spAutoFit/>
              </a:bodyPr>
              <a:lstStyle/>
              <a:p>
                <a:pPr algn="ctr"/>
                <a:r>
                  <a:rPr lang="en-US" altLang="zh-CN" dirty="0">
                    <a:solidFill>
                      <a:prstClr val="white"/>
                    </a:solidFill>
                    <a:latin typeface="+mn-lt"/>
                    <a:ea typeface="+mn-ea"/>
                    <a:cs typeface="+mn-ea"/>
                    <a:sym typeface="+mn-lt"/>
                  </a:rPr>
                  <a:t>01</a:t>
                </a:r>
                <a:endParaRPr lang="zh-CN" altLang="en-US" dirty="0">
                  <a:solidFill>
                    <a:prstClr val="white"/>
                  </a:solidFill>
                  <a:latin typeface="+mn-lt"/>
                  <a:ea typeface="+mn-ea"/>
                  <a:cs typeface="+mn-ea"/>
                  <a:sym typeface="+mn-lt"/>
                </a:endParaRPr>
              </a:p>
            </p:txBody>
          </p:sp>
          <p:sp>
            <p:nvSpPr>
              <p:cNvPr id="178" name="矩形 177"/>
              <p:cNvSpPr/>
              <p:nvPr/>
            </p:nvSpPr>
            <p:spPr>
              <a:xfrm>
                <a:off x="6777523" y="2836585"/>
                <a:ext cx="658664" cy="343783"/>
              </a:xfrm>
              <a:prstGeom prst="rect">
                <a:avLst/>
              </a:prstGeom>
            </p:spPr>
            <p:txBody>
              <a:bodyPr wrap="square">
                <a:spAutoFit/>
              </a:bodyPr>
              <a:lstStyle/>
              <a:p>
                <a:pPr algn="ctr"/>
                <a:r>
                  <a:rPr lang="en-US" altLang="zh-CN" dirty="0">
                    <a:solidFill>
                      <a:prstClr val="white"/>
                    </a:solidFill>
                    <a:latin typeface="+mn-lt"/>
                    <a:ea typeface="+mn-ea"/>
                    <a:cs typeface="+mn-ea"/>
                    <a:sym typeface="+mn-lt"/>
                  </a:rPr>
                  <a:t>02</a:t>
                </a:r>
                <a:endParaRPr lang="zh-CN" altLang="en-US" dirty="0">
                  <a:solidFill>
                    <a:prstClr val="white"/>
                  </a:solidFill>
                  <a:latin typeface="+mn-lt"/>
                  <a:ea typeface="+mn-ea"/>
                  <a:cs typeface="+mn-ea"/>
                  <a:sym typeface="+mn-lt"/>
                </a:endParaRPr>
              </a:p>
            </p:txBody>
          </p:sp>
          <p:sp>
            <p:nvSpPr>
              <p:cNvPr id="179" name="矩形 178"/>
              <p:cNvSpPr/>
              <p:nvPr/>
            </p:nvSpPr>
            <p:spPr>
              <a:xfrm>
                <a:off x="6840413" y="4127852"/>
                <a:ext cx="658664" cy="343783"/>
              </a:xfrm>
              <a:prstGeom prst="rect">
                <a:avLst/>
              </a:prstGeom>
            </p:spPr>
            <p:txBody>
              <a:bodyPr wrap="square">
                <a:spAutoFit/>
              </a:bodyPr>
              <a:lstStyle/>
              <a:p>
                <a:pPr algn="ctr"/>
                <a:r>
                  <a:rPr lang="en-US" altLang="zh-CN" dirty="0">
                    <a:solidFill>
                      <a:prstClr val="white"/>
                    </a:solidFill>
                    <a:latin typeface="+mn-lt"/>
                    <a:ea typeface="+mn-ea"/>
                    <a:cs typeface="+mn-ea"/>
                    <a:sym typeface="+mn-lt"/>
                  </a:rPr>
                  <a:t>03</a:t>
                </a:r>
                <a:endParaRPr lang="zh-CN" altLang="en-US" dirty="0">
                  <a:solidFill>
                    <a:prstClr val="white"/>
                  </a:solidFill>
                  <a:latin typeface="+mn-lt"/>
                  <a:ea typeface="+mn-ea"/>
                  <a:cs typeface="+mn-ea"/>
                  <a:sym typeface="+mn-lt"/>
                </a:endParaRPr>
              </a:p>
            </p:txBody>
          </p:sp>
          <p:sp>
            <p:nvSpPr>
              <p:cNvPr id="180" name="矩形 179"/>
              <p:cNvSpPr/>
              <p:nvPr/>
            </p:nvSpPr>
            <p:spPr>
              <a:xfrm>
                <a:off x="5863743" y="4694192"/>
                <a:ext cx="658664" cy="343783"/>
              </a:xfrm>
              <a:prstGeom prst="rect">
                <a:avLst/>
              </a:prstGeom>
            </p:spPr>
            <p:txBody>
              <a:bodyPr wrap="square">
                <a:spAutoFit/>
              </a:bodyPr>
              <a:lstStyle/>
              <a:p>
                <a:pPr algn="ctr"/>
                <a:r>
                  <a:rPr lang="en-US" altLang="zh-CN" dirty="0">
                    <a:solidFill>
                      <a:prstClr val="white"/>
                    </a:solidFill>
                    <a:latin typeface="+mn-lt"/>
                    <a:ea typeface="+mn-ea"/>
                    <a:cs typeface="+mn-ea"/>
                    <a:sym typeface="+mn-lt"/>
                  </a:rPr>
                  <a:t>04</a:t>
                </a:r>
                <a:endParaRPr lang="zh-CN" altLang="en-US" dirty="0">
                  <a:solidFill>
                    <a:prstClr val="white"/>
                  </a:solidFill>
                  <a:latin typeface="+mn-lt"/>
                  <a:ea typeface="+mn-ea"/>
                  <a:cs typeface="+mn-ea"/>
                  <a:sym typeface="+mn-lt"/>
                </a:endParaRPr>
              </a:p>
            </p:txBody>
          </p:sp>
          <p:sp>
            <p:nvSpPr>
              <p:cNvPr id="181" name="矩形 180"/>
              <p:cNvSpPr/>
              <p:nvPr/>
            </p:nvSpPr>
            <p:spPr>
              <a:xfrm>
                <a:off x="4698229" y="4216558"/>
                <a:ext cx="658664" cy="343783"/>
              </a:xfrm>
              <a:prstGeom prst="rect">
                <a:avLst/>
              </a:prstGeom>
            </p:spPr>
            <p:txBody>
              <a:bodyPr wrap="square">
                <a:spAutoFit/>
              </a:bodyPr>
              <a:lstStyle/>
              <a:p>
                <a:pPr algn="ctr"/>
                <a:r>
                  <a:rPr lang="en-US" altLang="zh-CN" dirty="0">
                    <a:solidFill>
                      <a:prstClr val="white"/>
                    </a:solidFill>
                    <a:latin typeface="+mn-lt"/>
                    <a:ea typeface="+mn-ea"/>
                    <a:cs typeface="+mn-ea"/>
                    <a:sym typeface="+mn-lt"/>
                  </a:rPr>
                  <a:t>05</a:t>
                </a:r>
                <a:endParaRPr lang="zh-CN" altLang="en-US" dirty="0">
                  <a:solidFill>
                    <a:prstClr val="white"/>
                  </a:solidFill>
                  <a:latin typeface="+mn-lt"/>
                  <a:ea typeface="+mn-ea"/>
                  <a:cs typeface="+mn-ea"/>
                  <a:sym typeface="+mn-lt"/>
                </a:endParaRPr>
              </a:p>
            </p:txBody>
          </p:sp>
          <p:sp>
            <p:nvSpPr>
              <p:cNvPr id="182" name="矩形 181"/>
              <p:cNvSpPr/>
              <p:nvPr/>
            </p:nvSpPr>
            <p:spPr>
              <a:xfrm>
                <a:off x="4651988" y="2939888"/>
                <a:ext cx="658664" cy="343783"/>
              </a:xfrm>
              <a:prstGeom prst="rect">
                <a:avLst/>
              </a:prstGeom>
            </p:spPr>
            <p:txBody>
              <a:bodyPr wrap="square">
                <a:spAutoFit/>
              </a:bodyPr>
              <a:lstStyle/>
              <a:p>
                <a:pPr algn="ctr"/>
                <a:r>
                  <a:rPr lang="en-US" altLang="zh-CN" dirty="0">
                    <a:solidFill>
                      <a:prstClr val="white"/>
                    </a:solidFill>
                    <a:latin typeface="+mn-lt"/>
                    <a:ea typeface="+mn-ea"/>
                    <a:cs typeface="+mn-ea"/>
                    <a:sym typeface="+mn-lt"/>
                  </a:rPr>
                  <a:t>06</a:t>
                </a:r>
                <a:endParaRPr lang="zh-CN" altLang="en-US" dirty="0">
                  <a:solidFill>
                    <a:prstClr val="white"/>
                  </a:solidFill>
                  <a:latin typeface="+mn-lt"/>
                  <a:ea typeface="+mn-ea"/>
                  <a:cs typeface="+mn-ea"/>
                  <a:sym typeface="+mn-lt"/>
                </a:endParaRPr>
              </a:p>
            </p:txBody>
          </p:sp>
        </p:grpSp>
        <p:sp>
          <p:nvSpPr>
            <p:cNvPr id="207" name="圆角矩形 35"/>
            <p:cNvSpPr/>
            <p:nvPr/>
          </p:nvSpPr>
          <p:spPr>
            <a:xfrm>
              <a:off x="7542062" y="1366890"/>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700" b="1" kern="0" dirty="0">
                  <a:solidFill>
                    <a:schemeClr val="tx1">
                      <a:lumMod val="85000"/>
                      <a:lumOff val="15000"/>
                    </a:schemeClr>
                  </a:solidFill>
                  <a:latin typeface="+mn-lt"/>
                  <a:ea typeface="+mn-ea"/>
                  <a:cs typeface="+mn-ea"/>
                  <a:sym typeface="+mn-lt"/>
                </a:rPr>
                <a:t>添加标题</a:t>
              </a:r>
            </a:p>
          </p:txBody>
        </p:sp>
        <p:sp>
          <p:nvSpPr>
            <p:cNvPr id="208" name="矩形 207"/>
            <p:cNvSpPr/>
            <p:nvPr/>
          </p:nvSpPr>
          <p:spPr>
            <a:xfrm>
              <a:off x="8023107" y="1837388"/>
              <a:ext cx="2825421" cy="954107"/>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sp>
          <p:nvSpPr>
            <p:cNvPr id="209" name="圆角矩形 35"/>
            <p:cNvSpPr/>
            <p:nvPr/>
          </p:nvSpPr>
          <p:spPr>
            <a:xfrm>
              <a:off x="7542062" y="2958282"/>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700" b="1" kern="0" dirty="0">
                  <a:solidFill>
                    <a:schemeClr val="tx1">
                      <a:lumMod val="85000"/>
                      <a:lumOff val="15000"/>
                    </a:schemeClr>
                  </a:solidFill>
                  <a:latin typeface="+mn-lt"/>
                  <a:ea typeface="+mn-ea"/>
                  <a:cs typeface="+mn-ea"/>
                  <a:sym typeface="+mn-lt"/>
                </a:rPr>
                <a:t>添加标题</a:t>
              </a:r>
            </a:p>
          </p:txBody>
        </p:sp>
        <p:sp>
          <p:nvSpPr>
            <p:cNvPr id="210" name="矩形 209"/>
            <p:cNvSpPr/>
            <p:nvPr/>
          </p:nvSpPr>
          <p:spPr>
            <a:xfrm>
              <a:off x="8023107" y="3428780"/>
              <a:ext cx="2825421" cy="954107"/>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sp>
          <p:nvSpPr>
            <p:cNvPr id="211" name="圆角矩形 35"/>
            <p:cNvSpPr/>
            <p:nvPr/>
          </p:nvSpPr>
          <p:spPr>
            <a:xfrm>
              <a:off x="7542062" y="4443221"/>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700" b="1" kern="0" dirty="0">
                  <a:solidFill>
                    <a:schemeClr val="tx1">
                      <a:lumMod val="85000"/>
                      <a:lumOff val="15000"/>
                    </a:schemeClr>
                  </a:solidFill>
                  <a:latin typeface="+mn-lt"/>
                  <a:ea typeface="+mn-ea"/>
                  <a:cs typeface="+mn-ea"/>
                  <a:sym typeface="+mn-lt"/>
                </a:rPr>
                <a:t>添加标题</a:t>
              </a:r>
            </a:p>
          </p:txBody>
        </p:sp>
        <p:sp>
          <p:nvSpPr>
            <p:cNvPr id="212" name="矩形 211"/>
            <p:cNvSpPr/>
            <p:nvPr/>
          </p:nvSpPr>
          <p:spPr>
            <a:xfrm>
              <a:off x="8023107" y="4913719"/>
              <a:ext cx="2825421" cy="954107"/>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sp>
          <p:nvSpPr>
            <p:cNvPr id="213" name="圆角矩形 35"/>
            <p:cNvSpPr/>
            <p:nvPr/>
          </p:nvSpPr>
          <p:spPr>
            <a:xfrm>
              <a:off x="1299655" y="1366890"/>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700" b="1" kern="0" dirty="0">
                  <a:solidFill>
                    <a:schemeClr val="tx1">
                      <a:lumMod val="85000"/>
                      <a:lumOff val="15000"/>
                    </a:schemeClr>
                  </a:solidFill>
                  <a:latin typeface="+mn-lt"/>
                  <a:ea typeface="+mn-ea"/>
                  <a:cs typeface="+mn-ea"/>
                  <a:sym typeface="+mn-lt"/>
                </a:rPr>
                <a:t>添加标题</a:t>
              </a:r>
            </a:p>
          </p:txBody>
        </p:sp>
        <p:sp>
          <p:nvSpPr>
            <p:cNvPr id="214" name="矩形 213"/>
            <p:cNvSpPr/>
            <p:nvPr/>
          </p:nvSpPr>
          <p:spPr>
            <a:xfrm>
              <a:off x="1780700" y="1837388"/>
              <a:ext cx="2825421" cy="954107"/>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sp>
          <p:nvSpPr>
            <p:cNvPr id="215" name="圆角矩形 35"/>
            <p:cNvSpPr/>
            <p:nvPr/>
          </p:nvSpPr>
          <p:spPr>
            <a:xfrm>
              <a:off x="1299655" y="2958282"/>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700" b="1" kern="0" dirty="0">
                  <a:solidFill>
                    <a:schemeClr val="tx1">
                      <a:lumMod val="85000"/>
                      <a:lumOff val="15000"/>
                    </a:schemeClr>
                  </a:solidFill>
                  <a:latin typeface="+mn-lt"/>
                  <a:ea typeface="+mn-ea"/>
                  <a:cs typeface="+mn-ea"/>
                  <a:sym typeface="+mn-lt"/>
                </a:rPr>
                <a:t>添加标题</a:t>
              </a:r>
            </a:p>
          </p:txBody>
        </p:sp>
        <p:sp>
          <p:nvSpPr>
            <p:cNvPr id="216" name="矩形 215"/>
            <p:cNvSpPr/>
            <p:nvPr/>
          </p:nvSpPr>
          <p:spPr>
            <a:xfrm>
              <a:off x="1780700" y="3428780"/>
              <a:ext cx="2825421" cy="954107"/>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sp>
          <p:nvSpPr>
            <p:cNvPr id="217" name="圆角矩形 35"/>
            <p:cNvSpPr/>
            <p:nvPr/>
          </p:nvSpPr>
          <p:spPr>
            <a:xfrm>
              <a:off x="1299655" y="4443221"/>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700" b="1" kern="0" dirty="0">
                  <a:solidFill>
                    <a:schemeClr val="tx1">
                      <a:lumMod val="85000"/>
                      <a:lumOff val="15000"/>
                    </a:schemeClr>
                  </a:solidFill>
                  <a:latin typeface="+mn-lt"/>
                  <a:ea typeface="+mn-ea"/>
                  <a:cs typeface="+mn-ea"/>
                  <a:sym typeface="+mn-lt"/>
                </a:rPr>
                <a:t>添加标题</a:t>
              </a:r>
            </a:p>
          </p:txBody>
        </p:sp>
        <p:sp>
          <p:nvSpPr>
            <p:cNvPr id="218" name="矩形 217"/>
            <p:cNvSpPr/>
            <p:nvPr/>
          </p:nvSpPr>
          <p:spPr>
            <a:xfrm>
              <a:off x="1780700" y="4913719"/>
              <a:ext cx="2825421" cy="954107"/>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grpSp>
      <p:sp>
        <p:nvSpPr>
          <p:cNvPr id="33"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34" name="直接连接符 33"/>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dirty="0">
              <a:latin typeface="+mn-lt"/>
              <a:ea typeface="+mn-ea"/>
              <a:cs typeface="+mn-ea"/>
              <a:sym typeface="+mn-lt"/>
            </a:endParaRPr>
          </a:p>
        </p:txBody>
      </p:sp>
      <p:grpSp>
        <p:nvGrpSpPr>
          <p:cNvPr id="5" name="组合 4"/>
          <p:cNvGrpSpPr/>
          <p:nvPr/>
        </p:nvGrpSpPr>
        <p:grpSpPr>
          <a:xfrm>
            <a:off x="1798347" y="1715298"/>
            <a:ext cx="9428150" cy="4499146"/>
            <a:chOff x="1705099" y="1626445"/>
            <a:chExt cx="8939283" cy="4266091"/>
          </a:xfrm>
        </p:grpSpPr>
        <p:sp>
          <p:nvSpPr>
            <p:cNvPr id="111" name="Freeform 6"/>
            <p:cNvSpPr/>
            <p:nvPr/>
          </p:nvSpPr>
          <p:spPr bwMode="auto">
            <a:xfrm>
              <a:off x="8036283" y="1626445"/>
              <a:ext cx="2485774" cy="151356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C00000"/>
            </a:solidFill>
            <a:ln>
              <a:solidFill>
                <a:srgbClr val="C00000"/>
              </a:solidFill>
            </a:ln>
            <a:effectLst/>
          </p:spPr>
          <p:txBody>
            <a:bodyPr vert="horz" wrap="square" lIns="91440" tIns="756000" rIns="91440" bIns="45720" numCol="1" anchor="t" anchorCtr="0" compatLnSpc="1"/>
            <a:lstStyle/>
            <a:p>
              <a:pPr algn="ctr">
                <a:lnSpc>
                  <a:spcPts val="1580"/>
                </a:lnSpc>
              </a:pPr>
              <a:r>
                <a:rPr lang="en-US" altLang="zh-CN" sz="5700" dirty="0">
                  <a:solidFill>
                    <a:schemeClr val="bg1"/>
                  </a:solidFill>
                  <a:latin typeface="+mn-lt"/>
                  <a:ea typeface="+mn-ea"/>
                  <a:cs typeface="+mn-ea"/>
                  <a:sym typeface="+mn-lt"/>
                </a:rPr>
                <a:t>62</a:t>
              </a:r>
              <a:r>
                <a:rPr lang="en-US" altLang="zh-CN" sz="2500" dirty="0">
                  <a:solidFill>
                    <a:schemeClr val="bg1"/>
                  </a:solidFill>
                  <a:latin typeface="+mn-lt"/>
                  <a:ea typeface="+mn-ea"/>
                  <a:cs typeface="+mn-ea"/>
                  <a:sym typeface="+mn-lt"/>
                </a:rPr>
                <a:t>%</a:t>
              </a:r>
            </a:p>
            <a:p>
              <a:pPr algn="ctr">
                <a:lnSpc>
                  <a:spcPts val="1580"/>
                </a:lnSpc>
              </a:pPr>
              <a:r>
                <a:rPr lang="zh-CN" altLang="en-US" sz="1300" dirty="0">
                  <a:solidFill>
                    <a:schemeClr val="bg1"/>
                  </a:solidFill>
                  <a:latin typeface="+mn-lt"/>
                  <a:ea typeface="+mn-ea"/>
                  <a:cs typeface="+mn-ea"/>
                  <a:sym typeface="+mn-lt"/>
                </a:rPr>
                <a:t>您的内容打在这里，或者通过复制您的文本后，在此框中选择粘贴。</a:t>
              </a:r>
            </a:p>
          </p:txBody>
        </p:sp>
        <p:sp>
          <p:nvSpPr>
            <p:cNvPr id="112" name="Freeform 7"/>
            <p:cNvSpPr/>
            <p:nvPr/>
          </p:nvSpPr>
          <p:spPr bwMode="auto">
            <a:xfrm>
              <a:off x="8036283" y="3349916"/>
              <a:ext cx="2485774" cy="1078536"/>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C00000"/>
            </a:solidFill>
            <a:ln>
              <a:solidFill>
                <a:srgbClr val="C00000"/>
              </a:solidFill>
            </a:ln>
            <a:effectLst/>
          </p:spPr>
          <p:txBody>
            <a:bodyPr vert="horz" wrap="square" lIns="91440" tIns="612000" rIns="91440" bIns="45720" numCol="1" anchor="t" anchorCtr="0" compatLnSpc="1"/>
            <a:lstStyle/>
            <a:p>
              <a:pPr algn="ctr">
                <a:lnSpc>
                  <a:spcPts val="1580"/>
                </a:lnSpc>
              </a:pPr>
              <a:r>
                <a:rPr lang="en-US" altLang="zh-CN" sz="5700" dirty="0">
                  <a:solidFill>
                    <a:prstClr val="white"/>
                  </a:solidFill>
                  <a:latin typeface="+mn-lt"/>
                  <a:ea typeface="+mn-ea"/>
                  <a:cs typeface="+mn-ea"/>
                  <a:sym typeface="+mn-lt"/>
                </a:rPr>
                <a:t>38</a:t>
              </a:r>
              <a:r>
                <a:rPr lang="en-US" altLang="zh-CN" sz="2500" dirty="0">
                  <a:solidFill>
                    <a:prstClr val="white"/>
                  </a:solidFill>
                  <a:latin typeface="+mn-lt"/>
                  <a:ea typeface="+mn-ea"/>
                  <a:cs typeface="+mn-ea"/>
                  <a:sym typeface="+mn-lt"/>
                </a:rPr>
                <a:t>%</a:t>
              </a:r>
            </a:p>
            <a:p>
              <a:endParaRPr lang="zh-CN" altLang="en-US" dirty="0">
                <a:latin typeface="+mn-lt"/>
                <a:ea typeface="+mn-ea"/>
                <a:cs typeface="+mn-ea"/>
                <a:sym typeface="+mn-lt"/>
              </a:endParaRPr>
            </a:p>
          </p:txBody>
        </p:sp>
        <p:cxnSp>
          <p:nvCxnSpPr>
            <p:cNvPr id="113" name="直接连接符 112"/>
            <p:cNvCxnSpPr/>
            <p:nvPr/>
          </p:nvCxnSpPr>
          <p:spPr>
            <a:xfrm flipH="1">
              <a:off x="1807591" y="3127306"/>
              <a:ext cx="6228692" cy="0"/>
            </a:xfrm>
            <a:prstGeom prst="line">
              <a:avLst/>
            </a:prstGeom>
            <a:ln>
              <a:solidFill>
                <a:srgbClr val="C00000"/>
              </a:solidFill>
            </a:ln>
            <a:effectLst/>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112" idx="0"/>
            </p:cNvCxnSpPr>
            <p:nvPr/>
          </p:nvCxnSpPr>
          <p:spPr>
            <a:xfrm flipH="1">
              <a:off x="1807591" y="3349916"/>
              <a:ext cx="6228692" cy="0"/>
            </a:xfrm>
            <a:prstGeom prst="line">
              <a:avLst/>
            </a:prstGeom>
            <a:ln>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115" name="TextBox 13"/>
            <p:cNvSpPr txBox="1"/>
            <p:nvPr/>
          </p:nvSpPr>
          <p:spPr>
            <a:xfrm flipH="1">
              <a:off x="1807591" y="1628800"/>
              <a:ext cx="2786907" cy="307771"/>
            </a:xfrm>
            <a:prstGeom prst="rect">
              <a:avLst/>
            </a:prstGeom>
            <a:noFill/>
            <a:ln>
              <a:noFill/>
            </a:ln>
          </p:spPr>
          <p:txBody>
            <a:bodyPr wrap="square" lIns="91434" tIns="45717" rIns="91434" bIns="45717">
              <a:spAutoFit/>
            </a:bodyPr>
            <a:lstStyle>
              <a:defPPr>
                <a:defRPr lang="zh-CN"/>
              </a:defPPr>
              <a:lvl1pPr algn="ct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spcBef>
                  <a:spcPct val="0"/>
                </a:spcBef>
                <a:buFont typeface="Arial" panose="020B0604020202020204" pitchFamily="34" charset="0"/>
                <a:buNone/>
              </a:pPr>
              <a:r>
                <a:rPr lang="zh-CN" altLang="en-US" sz="1500" dirty="0">
                  <a:solidFill>
                    <a:schemeClr val="tx1">
                      <a:lumMod val="85000"/>
                      <a:lumOff val="15000"/>
                    </a:schemeClr>
                  </a:solidFill>
                  <a:latin typeface="+mn-lt"/>
                  <a:ea typeface="+mn-ea"/>
                  <a:cs typeface="+mn-ea"/>
                  <a:sym typeface="+mn-lt"/>
                </a:rPr>
                <a:t>点击输入标题</a:t>
              </a:r>
            </a:p>
          </p:txBody>
        </p:sp>
        <p:sp>
          <p:nvSpPr>
            <p:cNvPr id="116" name="TextBox 14"/>
            <p:cNvSpPr txBox="1"/>
            <p:nvPr/>
          </p:nvSpPr>
          <p:spPr>
            <a:xfrm>
              <a:off x="1807591" y="1993450"/>
              <a:ext cx="5250703" cy="932563"/>
            </a:xfrm>
            <a:prstGeom prst="rect">
              <a:avLst/>
            </a:prstGeom>
            <a:noFill/>
          </p:spPr>
          <p:txBody>
            <a:bodyPr wrap="square" rtlCol="0">
              <a:spAutoFit/>
            </a:bodyPr>
            <a:lstStyle/>
            <a:p>
              <a:pPr>
                <a:lnSpc>
                  <a:spcPct val="130000"/>
                </a:lnSpc>
              </a:pPr>
              <a:r>
                <a:rPr lang="zh-CN" altLang="en-US" sz="1500" dirty="0">
                  <a:solidFill>
                    <a:schemeClr val="tx1">
                      <a:lumMod val="85000"/>
                      <a:lumOff val="15000"/>
                    </a:schemeClr>
                  </a:solidFill>
                  <a:latin typeface="+mn-lt"/>
                  <a:ea typeface="+mn-ea"/>
                  <a:cs typeface="+mn-ea"/>
                  <a:sym typeface="+mn-lt"/>
                </a:rPr>
                <a:t>您的内容打在这里，或者通过复制您的文本后，在此框中选择粘贴，并选择只保留文字。您的内容打在这里，或者通过复制您的文本后您的内容打在这里。</a:t>
              </a:r>
            </a:p>
          </p:txBody>
        </p:sp>
        <p:sp>
          <p:nvSpPr>
            <p:cNvPr id="117" name="TextBox 15"/>
            <p:cNvSpPr txBox="1"/>
            <p:nvPr/>
          </p:nvSpPr>
          <p:spPr>
            <a:xfrm flipH="1">
              <a:off x="1807591" y="3609418"/>
              <a:ext cx="2786907" cy="307771"/>
            </a:xfrm>
            <a:prstGeom prst="rect">
              <a:avLst/>
            </a:prstGeom>
            <a:noFill/>
            <a:ln>
              <a:noFill/>
            </a:ln>
          </p:spPr>
          <p:txBody>
            <a:bodyPr wrap="square" lIns="91434" tIns="45717" rIns="91434" bIns="45717">
              <a:spAutoFit/>
            </a:bodyPr>
            <a:lstStyle>
              <a:defPPr>
                <a:defRPr lang="zh-CN"/>
              </a:defPPr>
              <a:lvl1pP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zh-CN" altLang="en-US" sz="1500" dirty="0">
                  <a:solidFill>
                    <a:schemeClr val="tx1">
                      <a:lumMod val="85000"/>
                      <a:lumOff val="15000"/>
                    </a:schemeClr>
                  </a:solidFill>
                  <a:latin typeface="+mn-lt"/>
                  <a:ea typeface="+mn-ea"/>
                  <a:cs typeface="+mn-ea"/>
                  <a:sym typeface="+mn-lt"/>
                </a:rPr>
                <a:t>点击输入标题</a:t>
              </a:r>
            </a:p>
          </p:txBody>
        </p:sp>
        <p:sp>
          <p:nvSpPr>
            <p:cNvPr id="118" name="TextBox 16"/>
            <p:cNvSpPr txBox="1"/>
            <p:nvPr/>
          </p:nvSpPr>
          <p:spPr>
            <a:xfrm>
              <a:off x="1807591" y="3974068"/>
              <a:ext cx="5250703" cy="932563"/>
            </a:xfrm>
            <a:prstGeom prst="rect">
              <a:avLst/>
            </a:prstGeom>
            <a:noFill/>
          </p:spPr>
          <p:txBody>
            <a:bodyPr wrap="square" rtlCol="0">
              <a:spAutoFit/>
            </a:bodyPr>
            <a:lstStyle/>
            <a:p>
              <a:pPr>
                <a:lnSpc>
                  <a:spcPct val="130000"/>
                </a:lnSpc>
              </a:pPr>
              <a:r>
                <a:rPr lang="zh-CN" altLang="en-US" sz="1500" dirty="0">
                  <a:solidFill>
                    <a:schemeClr val="tx1">
                      <a:lumMod val="85000"/>
                      <a:lumOff val="15000"/>
                    </a:schemeClr>
                  </a:solidFill>
                  <a:latin typeface="+mn-lt"/>
                  <a:ea typeface="+mn-ea"/>
                  <a:cs typeface="+mn-ea"/>
                  <a:sym typeface="+mn-lt"/>
                </a:rPr>
                <a:t>您的内容打在这里，或者通过复制您的文本后，在此框中选择粘贴，并选择只保留文字。您的内容打在这里，或者通过复制您的</a:t>
              </a:r>
              <a:r>
                <a:rPr lang="zh-CN" altLang="en-US" sz="1500">
                  <a:solidFill>
                    <a:schemeClr val="tx1">
                      <a:lumMod val="85000"/>
                      <a:lumOff val="15000"/>
                    </a:schemeClr>
                  </a:solidFill>
                  <a:latin typeface="+mn-lt"/>
                  <a:ea typeface="+mn-ea"/>
                  <a:cs typeface="+mn-ea"/>
                  <a:sym typeface="+mn-lt"/>
                </a:rPr>
                <a:t>文本后您的内容打在这里。</a:t>
              </a:r>
            </a:p>
          </p:txBody>
        </p:sp>
        <p:sp>
          <p:nvSpPr>
            <p:cNvPr id="119" name="矩形 47"/>
            <p:cNvSpPr>
              <a:spLocks noChangeArrowheads="1"/>
            </p:cNvSpPr>
            <p:nvPr/>
          </p:nvSpPr>
          <p:spPr bwMode="auto">
            <a:xfrm>
              <a:off x="1705099" y="5283146"/>
              <a:ext cx="893928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500" dirty="0">
                  <a:solidFill>
                    <a:schemeClr val="tx1">
                      <a:lumMod val="85000"/>
                      <a:lumOff val="15000"/>
                    </a:schemeClr>
                  </a:solidFill>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a:t>
              </a:r>
            </a:p>
          </p:txBody>
        </p:sp>
      </p:grpSp>
      <p:sp>
        <p:nvSpPr>
          <p:cNvPr id="15"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16" name="直接连接符 15"/>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dirty="0">
              <a:latin typeface="+mn-lt"/>
              <a:ea typeface="+mn-ea"/>
              <a:cs typeface="+mn-ea"/>
              <a:sym typeface="+mn-lt"/>
            </a:endParaRPr>
          </a:p>
        </p:txBody>
      </p:sp>
      <p:grpSp>
        <p:nvGrpSpPr>
          <p:cNvPr id="3" name="组合 2"/>
          <p:cNvGrpSpPr/>
          <p:nvPr/>
        </p:nvGrpSpPr>
        <p:grpSpPr>
          <a:xfrm>
            <a:off x="1113159" y="1338072"/>
            <a:ext cx="11070768" cy="5044257"/>
            <a:chOff x="1055440" y="1268760"/>
            <a:chExt cx="10496728" cy="4782966"/>
          </a:xfrm>
        </p:grpSpPr>
        <p:sp>
          <p:nvSpPr>
            <p:cNvPr id="60" name="Oval 76"/>
            <p:cNvSpPr>
              <a:spLocks noChangeAspect="1"/>
            </p:cNvSpPr>
            <p:nvPr/>
          </p:nvSpPr>
          <p:spPr>
            <a:xfrm>
              <a:off x="1558116" y="3748532"/>
              <a:ext cx="866867" cy="867591"/>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cs typeface="+mn-ea"/>
                <a:sym typeface="+mn-lt"/>
              </a:endParaRPr>
            </a:p>
          </p:txBody>
        </p:sp>
        <p:sp>
          <p:nvSpPr>
            <p:cNvPr id="61" name="Freeform 78"/>
            <p:cNvSpPr>
              <a:spLocks noEditPoints="1"/>
            </p:cNvSpPr>
            <p:nvPr/>
          </p:nvSpPr>
          <p:spPr bwMode="auto">
            <a:xfrm>
              <a:off x="1839227" y="3959278"/>
              <a:ext cx="305021" cy="445617"/>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mn-lt"/>
                <a:ea typeface="+mn-ea"/>
                <a:cs typeface="+mn-ea"/>
                <a:sym typeface="+mn-lt"/>
              </a:endParaRPr>
            </a:p>
          </p:txBody>
        </p:sp>
        <p:sp>
          <p:nvSpPr>
            <p:cNvPr id="63" name="Oval 57"/>
            <p:cNvSpPr>
              <a:spLocks noChangeAspect="1"/>
            </p:cNvSpPr>
            <p:nvPr/>
          </p:nvSpPr>
          <p:spPr>
            <a:xfrm>
              <a:off x="4349705" y="3560380"/>
              <a:ext cx="1242848" cy="1243890"/>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cs typeface="+mn-ea"/>
                <a:sym typeface="+mn-lt"/>
              </a:endParaRPr>
            </a:p>
          </p:txBody>
        </p:sp>
        <p:sp>
          <p:nvSpPr>
            <p:cNvPr id="64" name="Freeform 83"/>
            <p:cNvSpPr>
              <a:spLocks noEditPoints="1"/>
            </p:cNvSpPr>
            <p:nvPr/>
          </p:nvSpPr>
          <p:spPr bwMode="auto">
            <a:xfrm>
              <a:off x="4824798" y="3962829"/>
              <a:ext cx="292661" cy="438992"/>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mn-lt"/>
                <a:ea typeface="+mn-ea"/>
                <a:cs typeface="+mn-ea"/>
                <a:sym typeface="+mn-lt"/>
              </a:endParaRPr>
            </a:p>
          </p:txBody>
        </p:sp>
        <p:sp>
          <p:nvSpPr>
            <p:cNvPr id="66" name="Oval 73"/>
            <p:cNvSpPr>
              <a:spLocks noChangeAspect="1"/>
            </p:cNvSpPr>
            <p:nvPr/>
          </p:nvSpPr>
          <p:spPr>
            <a:xfrm>
              <a:off x="9321368" y="2463104"/>
              <a:ext cx="881245" cy="881983"/>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cs typeface="+mn-ea"/>
                <a:sym typeface="+mn-lt"/>
              </a:endParaRPr>
            </a:p>
          </p:txBody>
        </p:sp>
        <p:sp>
          <p:nvSpPr>
            <p:cNvPr id="67" name="Freeform 137"/>
            <p:cNvSpPr>
              <a:spLocks noEditPoints="1"/>
            </p:cNvSpPr>
            <p:nvPr/>
          </p:nvSpPr>
          <p:spPr bwMode="auto">
            <a:xfrm>
              <a:off x="9589699" y="2727669"/>
              <a:ext cx="344582" cy="352852"/>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mn-lt"/>
                <a:ea typeface="+mn-ea"/>
                <a:cs typeface="+mn-ea"/>
                <a:sym typeface="+mn-lt"/>
              </a:endParaRPr>
            </a:p>
          </p:txBody>
        </p:sp>
        <p:sp>
          <p:nvSpPr>
            <p:cNvPr id="69" name="Oval 64"/>
            <p:cNvSpPr>
              <a:spLocks noChangeAspect="1"/>
            </p:cNvSpPr>
            <p:nvPr/>
          </p:nvSpPr>
          <p:spPr>
            <a:xfrm>
              <a:off x="6014307" y="2366006"/>
              <a:ext cx="1323085" cy="1324192"/>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cs typeface="+mn-ea"/>
                <a:sym typeface="+mn-lt"/>
              </a:endParaRPr>
            </a:p>
          </p:txBody>
        </p:sp>
        <p:sp>
          <p:nvSpPr>
            <p:cNvPr id="70" name="Freeform 53"/>
            <p:cNvSpPr/>
            <p:nvPr/>
          </p:nvSpPr>
          <p:spPr bwMode="auto">
            <a:xfrm>
              <a:off x="6400702" y="2796010"/>
              <a:ext cx="550294" cy="408042"/>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mn-lt"/>
                <a:ea typeface="+mn-ea"/>
                <a:cs typeface="+mn-ea"/>
                <a:sym typeface="+mn-lt"/>
              </a:endParaRPr>
            </a:p>
          </p:txBody>
        </p:sp>
        <p:sp>
          <p:nvSpPr>
            <p:cNvPr id="72" name="Oval 69"/>
            <p:cNvSpPr>
              <a:spLocks noChangeAspect="1"/>
            </p:cNvSpPr>
            <p:nvPr/>
          </p:nvSpPr>
          <p:spPr>
            <a:xfrm>
              <a:off x="7800400" y="3560401"/>
              <a:ext cx="1242806" cy="1243846"/>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cs typeface="+mn-ea"/>
                <a:sym typeface="+mn-lt"/>
              </a:endParaRPr>
            </a:p>
          </p:txBody>
        </p:sp>
        <p:sp>
          <p:nvSpPr>
            <p:cNvPr id="73" name="Freeform 57"/>
            <p:cNvSpPr>
              <a:spLocks noEditPoints="1"/>
            </p:cNvSpPr>
            <p:nvPr/>
          </p:nvSpPr>
          <p:spPr bwMode="auto">
            <a:xfrm>
              <a:off x="8207197" y="3992070"/>
              <a:ext cx="429210" cy="380506"/>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mn-lt"/>
                <a:ea typeface="+mn-ea"/>
                <a:cs typeface="+mn-ea"/>
                <a:sym typeface="+mn-lt"/>
              </a:endParaRPr>
            </a:p>
          </p:txBody>
        </p:sp>
        <p:sp>
          <p:nvSpPr>
            <p:cNvPr id="75" name="Oval 48"/>
            <p:cNvSpPr>
              <a:spLocks noChangeAspect="1"/>
            </p:cNvSpPr>
            <p:nvPr/>
          </p:nvSpPr>
          <p:spPr>
            <a:xfrm>
              <a:off x="2870712" y="2366006"/>
              <a:ext cx="1029504" cy="103036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cs typeface="+mn-ea"/>
                <a:sym typeface="+mn-lt"/>
              </a:endParaRPr>
            </a:p>
          </p:txBody>
        </p:sp>
        <p:sp>
          <p:nvSpPr>
            <p:cNvPr id="76" name="Freeform 65"/>
            <p:cNvSpPr>
              <a:spLocks noEditPoints="1"/>
            </p:cNvSpPr>
            <p:nvPr/>
          </p:nvSpPr>
          <p:spPr bwMode="auto">
            <a:xfrm>
              <a:off x="3162257" y="2677793"/>
              <a:ext cx="446414" cy="406790"/>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mn-lt"/>
                <a:ea typeface="+mn-ea"/>
                <a:cs typeface="+mn-ea"/>
                <a:sym typeface="+mn-lt"/>
              </a:endParaRPr>
            </a:p>
          </p:txBody>
        </p:sp>
        <p:cxnSp>
          <p:nvCxnSpPr>
            <p:cNvPr id="77" name="Straight Connector 109"/>
            <p:cNvCxnSpPr/>
            <p:nvPr/>
          </p:nvCxnSpPr>
          <p:spPr>
            <a:xfrm rot="5400000" flipH="1" flipV="1">
              <a:off x="2425569" y="3335505"/>
              <a:ext cx="447028" cy="443260"/>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111"/>
            <p:cNvCxnSpPr/>
            <p:nvPr/>
          </p:nvCxnSpPr>
          <p:spPr>
            <a:xfrm rot="5400000" flipH="1" flipV="1">
              <a:off x="5550378" y="3335505"/>
              <a:ext cx="447028" cy="443260"/>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112"/>
            <p:cNvCxnSpPr/>
            <p:nvPr/>
          </p:nvCxnSpPr>
          <p:spPr>
            <a:xfrm rot="5400000" flipH="1" flipV="1">
              <a:off x="8976633" y="3286957"/>
              <a:ext cx="447028" cy="443260"/>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113"/>
            <p:cNvCxnSpPr/>
            <p:nvPr/>
          </p:nvCxnSpPr>
          <p:spPr>
            <a:xfrm rot="16200000" flipH="1">
              <a:off x="7402301" y="3335507"/>
              <a:ext cx="447028" cy="443260"/>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114"/>
            <p:cNvCxnSpPr/>
            <p:nvPr/>
          </p:nvCxnSpPr>
          <p:spPr>
            <a:xfrm rot="16200000" flipH="1">
              <a:off x="3880704" y="3335507"/>
              <a:ext cx="447028" cy="443260"/>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88" name="矩形 76"/>
            <p:cNvSpPr>
              <a:spLocks noChangeArrowheads="1"/>
            </p:cNvSpPr>
            <p:nvPr/>
          </p:nvSpPr>
          <p:spPr bwMode="auto">
            <a:xfrm>
              <a:off x="8584348" y="1268760"/>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89" name="矩形 47"/>
            <p:cNvSpPr>
              <a:spLocks noChangeArrowheads="1"/>
            </p:cNvSpPr>
            <p:nvPr/>
          </p:nvSpPr>
          <p:spPr bwMode="auto">
            <a:xfrm>
              <a:off x="8584348" y="1649760"/>
              <a:ext cx="2967820" cy="7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3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90" name="矩形 76"/>
            <p:cNvSpPr>
              <a:spLocks noChangeArrowheads="1"/>
            </p:cNvSpPr>
            <p:nvPr/>
          </p:nvSpPr>
          <p:spPr bwMode="auto">
            <a:xfrm>
              <a:off x="4994634" y="1268760"/>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91" name="矩形 47"/>
            <p:cNvSpPr>
              <a:spLocks noChangeArrowheads="1"/>
            </p:cNvSpPr>
            <p:nvPr/>
          </p:nvSpPr>
          <p:spPr bwMode="auto">
            <a:xfrm>
              <a:off x="4994634" y="1649760"/>
              <a:ext cx="2967820" cy="7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3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92" name="矩形 76"/>
            <p:cNvSpPr>
              <a:spLocks noChangeArrowheads="1"/>
            </p:cNvSpPr>
            <p:nvPr/>
          </p:nvSpPr>
          <p:spPr bwMode="auto">
            <a:xfrm>
              <a:off x="1814327" y="1268760"/>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93" name="矩形 47"/>
            <p:cNvSpPr>
              <a:spLocks noChangeArrowheads="1"/>
            </p:cNvSpPr>
            <p:nvPr/>
          </p:nvSpPr>
          <p:spPr bwMode="auto">
            <a:xfrm>
              <a:off x="1814327" y="1649760"/>
              <a:ext cx="2967820" cy="7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3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94" name="矩形 76"/>
            <p:cNvSpPr>
              <a:spLocks noChangeArrowheads="1"/>
            </p:cNvSpPr>
            <p:nvPr/>
          </p:nvSpPr>
          <p:spPr bwMode="auto">
            <a:xfrm>
              <a:off x="1055440" y="4900306"/>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95" name="矩形 47"/>
            <p:cNvSpPr>
              <a:spLocks noChangeArrowheads="1"/>
            </p:cNvSpPr>
            <p:nvPr/>
          </p:nvSpPr>
          <p:spPr bwMode="auto">
            <a:xfrm>
              <a:off x="1055440" y="5281306"/>
              <a:ext cx="2967820" cy="7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3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96" name="矩形 76"/>
            <p:cNvSpPr>
              <a:spLocks noChangeArrowheads="1"/>
            </p:cNvSpPr>
            <p:nvPr/>
          </p:nvSpPr>
          <p:spPr bwMode="auto">
            <a:xfrm>
              <a:off x="4279471" y="4900306"/>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97" name="矩形 47"/>
            <p:cNvSpPr>
              <a:spLocks noChangeArrowheads="1"/>
            </p:cNvSpPr>
            <p:nvPr/>
          </p:nvSpPr>
          <p:spPr bwMode="auto">
            <a:xfrm>
              <a:off x="4279471" y="5281306"/>
              <a:ext cx="2967820" cy="7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3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98" name="矩形 76"/>
            <p:cNvSpPr>
              <a:spLocks noChangeArrowheads="1"/>
            </p:cNvSpPr>
            <p:nvPr/>
          </p:nvSpPr>
          <p:spPr bwMode="auto">
            <a:xfrm>
              <a:off x="7919126" y="4900306"/>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99" name="矩形 47"/>
            <p:cNvSpPr>
              <a:spLocks noChangeArrowheads="1"/>
            </p:cNvSpPr>
            <p:nvPr/>
          </p:nvSpPr>
          <p:spPr bwMode="auto">
            <a:xfrm>
              <a:off x="7919126" y="5281306"/>
              <a:ext cx="2967820" cy="7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3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grpSp>
      <p:sp>
        <p:nvSpPr>
          <p:cNvPr id="35"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36" name="直接连接符 35"/>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5" y="-1"/>
            <a:ext cx="12910095" cy="7288733"/>
          </a:xfrm>
          <a:prstGeom prst="rect">
            <a:avLst/>
          </a:prstGeom>
        </p:spPr>
      </p:pic>
      <p:grpSp>
        <p:nvGrpSpPr>
          <p:cNvPr id="12" name="组合 11"/>
          <p:cNvGrpSpPr/>
          <p:nvPr/>
        </p:nvGrpSpPr>
        <p:grpSpPr>
          <a:xfrm>
            <a:off x="4373232" y="2447304"/>
            <a:ext cx="5154183" cy="1097013"/>
            <a:chOff x="6717407" y="2358887"/>
            <a:chExt cx="2522588" cy="536906"/>
          </a:xfrm>
        </p:grpSpPr>
        <p:sp>
          <p:nvSpPr>
            <p:cNvPr id="13" name="文本框 3"/>
            <p:cNvSpPr txBox="1"/>
            <p:nvPr/>
          </p:nvSpPr>
          <p:spPr>
            <a:xfrm>
              <a:off x="7342011" y="2511825"/>
              <a:ext cx="1897984" cy="316331"/>
            </a:xfrm>
            <a:prstGeom prst="rect">
              <a:avLst/>
            </a:prstGeom>
            <a:noFill/>
          </p:spPr>
          <p:txBody>
            <a:bodyPr wrap="none" rtlCol="0">
              <a:spAutoFit/>
            </a:bodyPr>
            <a:lstStyle/>
            <a:p>
              <a:r>
                <a:rPr lang="zh-CN" altLang="en-US" sz="3600" b="1" dirty="0">
                  <a:solidFill>
                    <a:srgbClr val="C00000"/>
                  </a:solidFill>
                  <a:latin typeface="+mn-lt"/>
                  <a:ea typeface="+mn-ea"/>
                  <a:cs typeface="+mn-ea"/>
                  <a:sym typeface="+mn-lt"/>
                </a:rPr>
                <a:t>点击输入标题内容</a:t>
              </a:r>
            </a:p>
          </p:txBody>
        </p:sp>
        <p:sp>
          <p:nvSpPr>
            <p:cNvPr id="14" name="椭圆 13"/>
            <p:cNvSpPr/>
            <p:nvPr/>
          </p:nvSpPr>
          <p:spPr>
            <a:xfrm>
              <a:off x="6717407" y="2358887"/>
              <a:ext cx="536906" cy="536906"/>
            </a:xfrm>
            <a:prstGeom prst="ellipse">
              <a:avLst/>
            </a:prstGeom>
            <a:solidFill>
              <a:srgbClr val="C00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spc="300" dirty="0">
                  <a:solidFill>
                    <a:schemeClr val="bg1"/>
                  </a:solidFill>
                  <a:cs typeface="+mn-ea"/>
                  <a:sym typeface="+mn-lt"/>
                </a:rPr>
                <a:t>04</a:t>
              </a:r>
              <a:endParaRPr lang="zh-CN" altLang="en-US" sz="3200" b="1" spc="3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5" y="-1"/>
            <a:ext cx="12910095" cy="7288733"/>
          </a:xfrm>
          <a:prstGeom prst="rect">
            <a:avLst/>
          </a:prstGeom>
        </p:spPr>
      </p:pic>
      <p:sp>
        <p:nvSpPr>
          <p:cNvPr id="2" name="标题 1" hidden="1"/>
          <p:cNvSpPr>
            <a:spLocks noGrp="1"/>
          </p:cNvSpPr>
          <p:nvPr>
            <p:ph type="title"/>
          </p:nvPr>
        </p:nvSpPr>
        <p:spPr/>
        <p:txBody>
          <a:bodyPr/>
          <a:lstStyle/>
          <a:p>
            <a:r>
              <a:rPr lang="en-US" altLang="zh-CN" dirty="0">
                <a:latin typeface="+mn-lt"/>
                <a:ea typeface="+mn-ea"/>
                <a:cs typeface="+mn-ea"/>
                <a:sym typeface="+mn-lt"/>
              </a:rPr>
              <a:t>+</a:t>
            </a:r>
            <a:endParaRPr lang="zh-CN" altLang="en-US" dirty="0">
              <a:latin typeface="+mn-lt"/>
              <a:ea typeface="+mn-ea"/>
              <a:cs typeface="+mn-ea"/>
              <a:sym typeface="+mn-lt"/>
            </a:endParaRPr>
          </a:p>
        </p:txBody>
      </p:sp>
      <p:sp>
        <p:nvSpPr>
          <p:cNvPr id="88" name="文本框 1"/>
          <p:cNvSpPr txBox="1"/>
          <p:nvPr/>
        </p:nvSpPr>
        <p:spPr>
          <a:xfrm>
            <a:off x="5349255" y="1532761"/>
            <a:ext cx="3405612" cy="923330"/>
          </a:xfrm>
          <a:prstGeom prst="rect">
            <a:avLst/>
          </a:prstGeom>
          <a:noFill/>
        </p:spPr>
        <p:txBody>
          <a:bodyPr wrap="none" rtlCol="0">
            <a:spAutoFit/>
          </a:bodyPr>
          <a:lstStyle/>
          <a:p>
            <a:pPr algn="ctr"/>
            <a:r>
              <a:rPr lang="zh-CN" altLang="en-US" sz="5400" b="1" dirty="0">
                <a:solidFill>
                  <a:srgbClr val="C00000"/>
                </a:solidFill>
                <a:latin typeface="+mn-lt"/>
                <a:ea typeface="+mn-ea"/>
                <a:cs typeface="+mn-ea"/>
                <a:sym typeface="+mn-lt"/>
              </a:rPr>
              <a:t>目 录</a:t>
            </a:r>
            <a:r>
              <a:rPr lang="zh-CN" altLang="en-US" sz="4000" b="1" dirty="0">
                <a:solidFill>
                  <a:srgbClr val="C00000"/>
                </a:solidFill>
                <a:latin typeface="+mn-lt"/>
                <a:ea typeface="+mn-ea"/>
                <a:cs typeface="+mn-ea"/>
                <a:sym typeface="+mn-lt"/>
              </a:rPr>
              <a:t> </a:t>
            </a:r>
            <a:r>
              <a:rPr lang="en-US" altLang="zh-CN" sz="4000" b="1" dirty="0">
                <a:solidFill>
                  <a:srgbClr val="C00000"/>
                </a:solidFill>
                <a:latin typeface="+mn-lt"/>
                <a:ea typeface="+mn-ea"/>
                <a:cs typeface="+mn-ea"/>
                <a:sym typeface="+mn-lt"/>
              </a:rPr>
              <a:t>|</a:t>
            </a:r>
            <a:r>
              <a:rPr lang="zh-CN" altLang="en-US" sz="4000" b="1" dirty="0">
                <a:solidFill>
                  <a:srgbClr val="C00000"/>
                </a:solidFill>
                <a:latin typeface="+mn-lt"/>
                <a:ea typeface="+mn-ea"/>
                <a:cs typeface="+mn-ea"/>
                <a:sym typeface="+mn-lt"/>
              </a:rPr>
              <a:t> </a:t>
            </a:r>
            <a:r>
              <a:rPr lang="en-US" altLang="zh-CN" sz="1600" b="1" dirty="0">
                <a:solidFill>
                  <a:srgbClr val="C00000"/>
                </a:solidFill>
                <a:latin typeface="+mn-lt"/>
                <a:ea typeface="+mn-ea"/>
                <a:cs typeface="+mn-ea"/>
                <a:sym typeface="+mn-lt"/>
              </a:rPr>
              <a:t>CONTENTS</a:t>
            </a:r>
            <a:endParaRPr lang="zh-CN" altLang="en-US" sz="1600" b="1" dirty="0">
              <a:solidFill>
                <a:srgbClr val="C00000"/>
              </a:solidFill>
              <a:latin typeface="+mn-lt"/>
              <a:ea typeface="+mn-ea"/>
              <a:cs typeface="+mn-ea"/>
              <a:sym typeface="+mn-lt"/>
            </a:endParaRPr>
          </a:p>
        </p:txBody>
      </p:sp>
      <p:grpSp>
        <p:nvGrpSpPr>
          <p:cNvPr id="90" name="组合 89"/>
          <p:cNvGrpSpPr/>
          <p:nvPr/>
        </p:nvGrpSpPr>
        <p:grpSpPr>
          <a:xfrm>
            <a:off x="3543924" y="2888139"/>
            <a:ext cx="2813443" cy="536906"/>
            <a:chOff x="6717407" y="2358887"/>
            <a:chExt cx="2813443" cy="536906"/>
          </a:xfrm>
        </p:grpSpPr>
        <p:sp>
          <p:nvSpPr>
            <p:cNvPr id="91" name="文本框 3"/>
            <p:cNvSpPr txBox="1"/>
            <p:nvPr/>
          </p:nvSpPr>
          <p:spPr>
            <a:xfrm>
              <a:off x="7499525" y="2362572"/>
              <a:ext cx="2031325" cy="461665"/>
            </a:xfrm>
            <a:prstGeom prst="rect">
              <a:avLst/>
            </a:prstGeom>
            <a:noFill/>
          </p:spPr>
          <p:txBody>
            <a:bodyPr wrap="none" rtlCol="0">
              <a:spAutoFit/>
            </a:bodyPr>
            <a:lstStyle/>
            <a:p>
              <a:r>
                <a:rPr lang="zh-CN" altLang="en-US" sz="2400" b="1" dirty="0">
                  <a:solidFill>
                    <a:srgbClr val="C00000"/>
                  </a:solidFill>
                  <a:latin typeface="+mn-lt"/>
                  <a:ea typeface="+mn-ea"/>
                  <a:cs typeface="+mn-ea"/>
                  <a:sym typeface="+mn-lt"/>
                </a:rPr>
                <a:t>点击输入标题</a:t>
              </a:r>
            </a:p>
          </p:txBody>
        </p:sp>
        <p:sp>
          <p:nvSpPr>
            <p:cNvPr id="92" name="椭圆 91"/>
            <p:cNvSpPr/>
            <p:nvPr/>
          </p:nvSpPr>
          <p:spPr>
            <a:xfrm>
              <a:off x="6717407" y="2358887"/>
              <a:ext cx="536906" cy="536906"/>
            </a:xfrm>
            <a:prstGeom prst="ellipse">
              <a:avLst/>
            </a:prstGeom>
            <a:solidFill>
              <a:srgbClr val="C00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spc="300" dirty="0">
                  <a:solidFill>
                    <a:schemeClr val="bg1"/>
                  </a:solidFill>
                  <a:cs typeface="+mn-ea"/>
                  <a:sym typeface="+mn-lt"/>
                </a:rPr>
                <a:t>01</a:t>
              </a:r>
              <a:endParaRPr lang="zh-CN" altLang="en-US" b="1" spc="300" dirty="0">
                <a:solidFill>
                  <a:schemeClr val="bg1"/>
                </a:solidFill>
                <a:cs typeface="+mn-ea"/>
                <a:sym typeface="+mn-lt"/>
              </a:endParaRPr>
            </a:p>
          </p:txBody>
        </p:sp>
      </p:grpSp>
      <p:grpSp>
        <p:nvGrpSpPr>
          <p:cNvPr id="27" name="组合 26"/>
          <p:cNvGrpSpPr/>
          <p:nvPr/>
        </p:nvGrpSpPr>
        <p:grpSpPr>
          <a:xfrm>
            <a:off x="7216332" y="2888139"/>
            <a:ext cx="2813443" cy="536906"/>
            <a:chOff x="6717407" y="2358887"/>
            <a:chExt cx="2813443" cy="536906"/>
          </a:xfrm>
        </p:grpSpPr>
        <p:sp>
          <p:nvSpPr>
            <p:cNvPr id="29" name="文本框 3"/>
            <p:cNvSpPr txBox="1"/>
            <p:nvPr/>
          </p:nvSpPr>
          <p:spPr>
            <a:xfrm>
              <a:off x="7499525" y="2362572"/>
              <a:ext cx="2031325" cy="461665"/>
            </a:xfrm>
            <a:prstGeom prst="rect">
              <a:avLst/>
            </a:prstGeom>
            <a:noFill/>
          </p:spPr>
          <p:txBody>
            <a:bodyPr wrap="none" rtlCol="0">
              <a:spAutoFit/>
            </a:bodyPr>
            <a:lstStyle/>
            <a:p>
              <a:r>
                <a:rPr lang="zh-CN" altLang="en-US" sz="2400" b="1" dirty="0">
                  <a:solidFill>
                    <a:srgbClr val="C00000"/>
                  </a:solidFill>
                  <a:latin typeface="+mn-lt"/>
                  <a:ea typeface="+mn-ea"/>
                  <a:cs typeface="+mn-ea"/>
                  <a:sym typeface="+mn-lt"/>
                </a:rPr>
                <a:t>点击输入标题</a:t>
              </a:r>
            </a:p>
          </p:txBody>
        </p:sp>
        <p:sp>
          <p:nvSpPr>
            <p:cNvPr id="30" name="椭圆 29"/>
            <p:cNvSpPr/>
            <p:nvPr/>
          </p:nvSpPr>
          <p:spPr>
            <a:xfrm>
              <a:off x="6717407" y="2358887"/>
              <a:ext cx="536906" cy="536906"/>
            </a:xfrm>
            <a:prstGeom prst="ellipse">
              <a:avLst/>
            </a:prstGeom>
            <a:solidFill>
              <a:srgbClr val="C00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spc="300" dirty="0">
                  <a:solidFill>
                    <a:schemeClr val="bg1"/>
                  </a:solidFill>
                  <a:cs typeface="+mn-ea"/>
                  <a:sym typeface="+mn-lt"/>
                </a:rPr>
                <a:t>02</a:t>
              </a:r>
              <a:endParaRPr lang="zh-CN" altLang="en-US" b="1" spc="300" dirty="0">
                <a:solidFill>
                  <a:schemeClr val="bg1"/>
                </a:solidFill>
                <a:cs typeface="+mn-ea"/>
                <a:sym typeface="+mn-lt"/>
              </a:endParaRPr>
            </a:p>
          </p:txBody>
        </p:sp>
      </p:grpSp>
      <p:grpSp>
        <p:nvGrpSpPr>
          <p:cNvPr id="31" name="组合 30"/>
          <p:cNvGrpSpPr/>
          <p:nvPr/>
        </p:nvGrpSpPr>
        <p:grpSpPr>
          <a:xfrm>
            <a:off x="3543924" y="3871507"/>
            <a:ext cx="2813443" cy="536906"/>
            <a:chOff x="6717407" y="2358887"/>
            <a:chExt cx="2813443" cy="536906"/>
          </a:xfrm>
        </p:grpSpPr>
        <p:sp>
          <p:nvSpPr>
            <p:cNvPr id="32" name="文本框 3"/>
            <p:cNvSpPr txBox="1"/>
            <p:nvPr/>
          </p:nvSpPr>
          <p:spPr>
            <a:xfrm>
              <a:off x="7499525" y="2362572"/>
              <a:ext cx="2031325" cy="461665"/>
            </a:xfrm>
            <a:prstGeom prst="rect">
              <a:avLst/>
            </a:prstGeom>
            <a:noFill/>
          </p:spPr>
          <p:txBody>
            <a:bodyPr wrap="none" rtlCol="0">
              <a:spAutoFit/>
            </a:bodyPr>
            <a:lstStyle/>
            <a:p>
              <a:r>
                <a:rPr lang="zh-CN" altLang="en-US" sz="2400" b="1" dirty="0">
                  <a:solidFill>
                    <a:srgbClr val="C00000"/>
                  </a:solidFill>
                  <a:latin typeface="+mn-lt"/>
                  <a:ea typeface="+mn-ea"/>
                  <a:cs typeface="+mn-ea"/>
                  <a:sym typeface="+mn-lt"/>
                </a:rPr>
                <a:t>点击输入标题</a:t>
              </a:r>
            </a:p>
          </p:txBody>
        </p:sp>
        <p:sp>
          <p:nvSpPr>
            <p:cNvPr id="33" name="椭圆 32"/>
            <p:cNvSpPr/>
            <p:nvPr/>
          </p:nvSpPr>
          <p:spPr>
            <a:xfrm>
              <a:off x="6717407" y="2358887"/>
              <a:ext cx="536906" cy="536906"/>
            </a:xfrm>
            <a:prstGeom prst="ellipse">
              <a:avLst/>
            </a:prstGeom>
            <a:solidFill>
              <a:srgbClr val="C00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spc="300" dirty="0">
                  <a:solidFill>
                    <a:schemeClr val="bg1"/>
                  </a:solidFill>
                  <a:cs typeface="+mn-ea"/>
                  <a:sym typeface="+mn-lt"/>
                </a:rPr>
                <a:t>03</a:t>
              </a:r>
              <a:endParaRPr lang="zh-CN" altLang="en-US" b="1" spc="300" dirty="0">
                <a:solidFill>
                  <a:schemeClr val="bg1"/>
                </a:solidFill>
                <a:cs typeface="+mn-ea"/>
                <a:sym typeface="+mn-lt"/>
              </a:endParaRPr>
            </a:p>
          </p:txBody>
        </p:sp>
      </p:grpSp>
      <p:grpSp>
        <p:nvGrpSpPr>
          <p:cNvPr id="34" name="组合 33"/>
          <p:cNvGrpSpPr/>
          <p:nvPr/>
        </p:nvGrpSpPr>
        <p:grpSpPr>
          <a:xfrm>
            <a:off x="7216332" y="3871507"/>
            <a:ext cx="2813443" cy="536906"/>
            <a:chOff x="6717407" y="2358887"/>
            <a:chExt cx="2813443" cy="536906"/>
          </a:xfrm>
        </p:grpSpPr>
        <p:sp>
          <p:nvSpPr>
            <p:cNvPr id="35" name="文本框 3"/>
            <p:cNvSpPr txBox="1"/>
            <p:nvPr/>
          </p:nvSpPr>
          <p:spPr>
            <a:xfrm>
              <a:off x="7499525" y="2362572"/>
              <a:ext cx="2031325" cy="461665"/>
            </a:xfrm>
            <a:prstGeom prst="rect">
              <a:avLst/>
            </a:prstGeom>
            <a:noFill/>
          </p:spPr>
          <p:txBody>
            <a:bodyPr wrap="none" rtlCol="0">
              <a:spAutoFit/>
            </a:bodyPr>
            <a:lstStyle/>
            <a:p>
              <a:r>
                <a:rPr lang="zh-CN" altLang="en-US" sz="2400" b="1" dirty="0">
                  <a:solidFill>
                    <a:srgbClr val="C00000"/>
                  </a:solidFill>
                  <a:latin typeface="+mn-lt"/>
                  <a:ea typeface="+mn-ea"/>
                  <a:cs typeface="+mn-ea"/>
                  <a:sym typeface="+mn-lt"/>
                </a:rPr>
                <a:t>点击输入标题</a:t>
              </a:r>
            </a:p>
          </p:txBody>
        </p:sp>
        <p:sp>
          <p:nvSpPr>
            <p:cNvPr id="36" name="椭圆 35"/>
            <p:cNvSpPr/>
            <p:nvPr/>
          </p:nvSpPr>
          <p:spPr>
            <a:xfrm>
              <a:off x="6717407" y="2358887"/>
              <a:ext cx="536906" cy="536906"/>
            </a:xfrm>
            <a:prstGeom prst="ellipse">
              <a:avLst/>
            </a:prstGeom>
            <a:solidFill>
              <a:srgbClr val="C00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spc="300" dirty="0">
                  <a:solidFill>
                    <a:schemeClr val="bg1"/>
                  </a:solidFill>
                  <a:cs typeface="+mn-ea"/>
                  <a:sym typeface="+mn-lt"/>
                </a:rPr>
                <a:t>04</a:t>
              </a:r>
              <a:endParaRPr lang="zh-CN" altLang="en-US" b="1" spc="3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randombar(horizontal)">
                                      <p:cBhvr>
                                        <p:cTn id="7" dur="750"/>
                                        <p:tgtEl>
                                          <p:spTgt spid="8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500" fill="hold"/>
                                        <p:tgtEl>
                                          <p:spTgt spid="90"/>
                                        </p:tgtEl>
                                        <p:attrNameLst>
                                          <p:attrName>ppt_w</p:attrName>
                                        </p:attrNameLst>
                                      </p:cBhvr>
                                      <p:tavLst>
                                        <p:tav tm="0">
                                          <p:val>
                                            <p:fltVal val="0"/>
                                          </p:val>
                                        </p:tav>
                                        <p:tav tm="100000">
                                          <p:val>
                                            <p:strVal val="#ppt_w"/>
                                          </p:val>
                                        </p:tav>
                                      </p:tavLst>
                                    </p:anim>
                                    <p:anim calcmode="lin" valueType="num">
                                      <p:cBhvr>
                                        <p:cTn id="12" dur="500" fill="hold"/>
                                        <p:tgtEl>
                                          <p:spTgt spid="90"/>
                                        </p:tgtEl>
                                        <p:attrNameLst>
                                          <p:attrName>ppt_h</p:attrName>
                                        </p:attrNameLst>
                                      </p:cBhvr>
                                      <p:tavLst>
                                        <p:tav tm="0">
                                          <p:val>
                                            <p:fltVal val="0"/>
                                          </p:val>
                                        </p:tav>
                                        <p:tav tm="100000">
                                          <p:val>
                                            <p:strVal val="#ppt_h"/>
                                          </p:val>
                                        </p:tav>
                                      </p:tavLst>
                                    </p:anim>
                                    <p:animEffect transition="in" filter="fade">
                                      <p:cBhvr>
                                        <p:cTn id="13" dur="500"/>
                                        <p:tgtEl>
                                          <p:spTgt spid="90"/>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4" name="组合 3"/>
          <p:cNvGrpSpPr/>
          <p:nvPr/>
        </p:nvGrpSpPr>
        <p:grpSpPr>
          <a:xfrm>
            <a:off x="3498579" y="1333938"/>
            <a:ext cx="7030710" cy="5648447"/>
            <a:chOff x="2471738" y="870347"/>
            <a:chExt cx="4706541" cy="3781425"/>
          </a:xfrm>
        </p:grpSpPr>
        <p:sp>
          <p:nvSpPr>
            <p:cNvPr id="37" name="任意多边形 36"/>
            <p:cNvSpPr/>
            <p:nvPr/>
          </p:nvSpPr>
          <p:spPr>
            <a:xfrm>
              <a:off x="4341019" y="1285875"/>
              <a:ext cx="2144316" cy="1532335"/>
            </a:xfrm>
            <a:custGeom>
              <a:avLst/>
              <a:gdLst>
                <a:gd name="connsiteX0" fmla="*/ 2077705 w 2732549"/>
                <a:gd name="connsiteY0" fmla="*/ 0 h 1952677"/>
                <a:gd name="connsiteX1" fmla="*/ 2732549 w 2732549"/>
                <a:gd name="connsiteY1" fmla="*/ 654844 h 1952677"/>
                <a:gd name="connsiteX2" fmla="*/ 2332600 w 2732549"/>
                <a:gd name="connsiteY2" fmla="*/ 1258227 h 1952677"/>
                <a:gd name="connsiteX3" fmla="*/ 2310273 w 2732549"/>
                <a:gd name="connsiteY3" fmla="*/ 1265158 h 1952677"/>
                <a:gd name="connsiteX4" fmla="*/ 2310273 w 2732549"/>
                <a:gd name="connsiteY4" fmla="*/ 1952677 h 1952677"/>
                <a:gd name="connsiteX5" fmla="*/ 468749 w 2732549"/>
                <a:gd name="connsiteY5" fmla="*/ 1952677 h 1952677"/>
                <a:gd name="connsiteX6" fmla="*/ 0 w 2732549"/>
                <a:gd name="connsiteY6" fmla="*/ 1483928 h 1952677"/>
                <a:gd name="connsiteX7" fmla="*/ 0 w 2732549"/>
                <a:gd name="connsiteY7" fmla="*/ 503238 h 1952677"/>
                <a:gd name="connsiteX8" fmla="*/ 1442259 w 2732549"/>
                <a:gd name="connsiteY8" fmla="*/ 503238 h 1952677"/>
                <a:gd name="connsiteX9" fmla="*/ 1474322 w 2732549"/>
                <a:gd name="connsiteY9" fmla="*/ 399949 h 1952677"/>
                <a:gd name="connsiteX10" fmla="*/ 2077705 w 2732549"/>
                <a:gd name="connsiteY10" fmla="*/ 0 h 19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solidFill>
              <a:srgbClr val="C00000"/>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38" name="椭圆 37"/>
            <p:cNvSpPr/>
            <p:nvPr/>
          </p:nvSpPr>
          <p:spPr>
            <a:xfrm>
              <a:off x="5575697" y="1401366"/>
              <a:ext cx="790575" cy="790575"/>
            </a:xfrm>
            <a:prstGeom prst="ellipse">
              <a:avLst/>
            </a:prstGeom>
            <a:solidFill>
              <a:sysClr val="window" lastClr="FFFFFF"/>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39" name="文本框 6"/>
            <p:cNvSpPr txBox="1"/>
            <p:nvPr/>
          </p:nvSpPr>
          <p:spPr>
            <a:xfrm>
              <a:off x="5575697" y="1634291"/>
              <a:ext cx="790575" cy="391142"/>
            </a:xfrm>
            <a:prstGeom prst="rect">
              <a:avLst/>
            </a:prstGeom>
            <a:noFill/>
          </p:spPr>
          <p:txBody>
            <a:bodyPr>
              <a:spAutoFit/>
            </a:bodyPr>
            <a:lstStyle/>
            <a:p>
              <a:pPr algn="ctr" fontAlgn="auto">
                <a:spcBef>
                  <a:spcPts val="0"/>
                </a:spcBef>
                <a:spcAft>
                  <a:spcPts val="0"/>
                </a:spcAft>
                <a:defRPr/>
              </a:pPr>
              <a:r>
                <a:rPr lang="en-US" altLang="zh-CN" sz="3200" kern="0" dirty="0">
                  <a:solidFill>
                    <a:schemeClr val="tx1">
                      <a:lumMod val="85000"/>
                      <a:lumOff val="15000"/>
                    </a:schemeClr>
                  </a:solidFill>
                  <a:latin typeface="+mn-lt"/>
                  <a:ea typeface="+mn-ea"/>
                  <a:cs typeface="+mn-ea"/>
                  <a:sym typeface="+mn-lt"/>
                </a:rPr>
                <a:t>02</a:t>
              </a:r>
              <a:endParaRPr lang="zh-CN" altLang="en-US" sz="3200" kern="0" dirty="0">
                <a:solidFill>
                  <a:schemeClr val="tx1">
                    <a:lumMod val="85000"/>
                    <a:lumOff val="15000"/>
                  </a:schemeClr>
                </a:solidFill>
                <a:latin typeface="+mn-lt"/>
                <a:ea typeface="+mn-ea"/>
                <a:cs typeface="+mn-ea"/>
                <a:sym typeface="+mn-lt"/>
              </a:endParaRPr>
            </a:p>
          </p:txBody>
        </p:sp>
        <p:sp>
          <p:nvSpPr>
            <p:cNvPr id="41" name="任意多边形 40"/>
            <p:cNvSpPr/>
            <p:nvPr/>
          </p:nvSpPr>
          <p:spPr>
            <a:xfrm>
              <a:off x="2471738" y="870347"/>
              <a:ext cx="2145506" cy="1532334"/>
            </a:xfrm>
            <a:custGeom>
              <a:avLst/>
              <a:gdLst>
                <a:gd name="connsiteX0" fmla="*/ 2077705 w 2732549"/>
                <a:gd name="connsiteY0" fmla="*/ 0 h 1952677"/>
                <a:gd name="connsiteX1" fmla="*/ 2732549 w 2732549"/>
                <a:gd name="connsiteY1" fmla="*/ 654844 h 1952677"/>
                <a:gd name="connsiteX2" fmla="*/ 2332600 w 2732549"/>
                <a:gd name="connsiteY2" fmla="*/ 1258227 h 1952677"/>
                <a:gd name="connsiteX3" fmla="*/ 2310273 w 2732549"/>
                <a:gd name="connsiteY3" fmla="*/ 1265158 h 1952677"/>
                <a:gd name="connsiteX4" fmla="*/ 2310273 w 2732549"/>
                <a:gd name="connsiteY4" fmla="*/ 1952677 h 1952677"/>
                <a:gd name="connsiteX5" fmla="*/ 468749 w 2732549"/>
                <a:gd name="connsiteY5" fmla="*/ 1952677 h 1952677"/>
                <a:gd name="connsiteX6" fmla="*/ 0 w 2732549"/>
                <a:gd name="connsiteY6" fmla="*/ 1483928 h 1952677"/>
                <a:gd name="connsiteX7" fmla="*/ 0 w 2732549"/>
                <a:gd name="connsiteY7" fmla="*/ 503238 h 1952677"/>
                <a:gd name="connsiteX8" fmla="*/ 1442259 w 2732549"/>
                <a:gd name="connsiteY8" fmla="*/ 503238 h 1952677"/>
                <a:gd name="connsiteX9" fmla="*/ 1474322 w 2732549"/>
                <a:gd name="connsiteY9" fmla="*/ 399949 h 1952677"/>
                <a:gd name="connsiteX10" fmla="*/ 2077705 w 2732549"/>
                <a:gd name="connsiteY10" fmla="*/ 0 h 19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solidFill>
              <a:srgbClr val="C00000"/>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42" name="椭圆 41"/>
            <p:cNvSpPr/>
            <p:nvPr/>
          </p:nvSpPr>
          <p:spPr>
            <a:xfrm>
              <a:off x="3707607" y="985838"/>
              <a:ext cx="789385" cy="790575"/>
            </a:xfrm>
            <a:prstGeom prst="ellipse">
              <a:avLst/>
            </a:prstGeom>
            <a:solidFill>
              <a:sysClr val="window" lastClr="FFFFFF"/>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43" name="文本框 11"/>
            <p:cNvSpPr txBox="1"/>
            <p:nvPr/>
          </p:nvSpPr>
          <p:spPr>
            <a:xfrm>
              <a:off x="3707607" y="1218764"/>
              <a:ext cx="789385" cy="325952"/>
            </a:xfrm>
            <a:prstGeom prst="rect">
              <a:avLst/>
            </a:prstGeom>
            <a:noFill/>
          </p:spPr>
          <p:txBody>
            <a:bodyPr>
              <a:spAutoFit/>
            </a:bodyPr>
            <a:lstStyle/>
            <a:p>
              <a:pPr algn="ctr" fontAlgn="auto">
                <a:spcBef>
                  <a:spcPts val="0"/>
                </a:spcBef>
                <a:spcAft>
                  <a:spcPts val="0"/>
                </a:spcAft>
                <a:defRPr/>
              </a:pPr>
              <a:r>
                <a:rPr lang="en-US" altLang="zh-CN" sz="2500" b="1" kern="0" dirty="0">
                  <a:solidFill>
                    <a:schemeClr val="tx1">
                      <a:lumMod val="85000"/>
                      <a:lumOff val="15000"/>
                    </a:schemeClr>
                  </a:solidFill>
                  <a:latin typeface="+mn-lt"/>
                  <a:ea typeface="+mn-ea"/>
                  <a:cs typeface="+mn-ea"/>
                  <a:sym typeface="+mn-lt"/>
                </a:rPr>
                <a:t>01</a:t>
              </a:r>
              <a:endParaRPr lang="zh-CN" altLang="en-US" sz="2500" b="1" kern="0" dirty="0">
                <a:solidFill>
                  <a:schemeClr val="tx1">
                    <a:lumMod val="85000"/>
                    <a:lumOff val="15000"/>
                  </a:schemeClr>
                </a:solidFill>
                <a:latin typeface="+mn-lt"/>
                <a:ea typeface="+mn-ea"/>
                <a:cs typeface="+mn-ea"/>
                <a:sym typeface="+mn-lt"/>
              </a:endParaRPr>
            </a:p>
          </p:txBody>
        </p:sp>
        <p:sp>
          <p:nvSpPr>
            <p:cNvPr id="45" name="任意多边形 44"/>
            <p:cNvSpPr/>
            <p:nvPr/>
          </p:nvSpPr>
          <p:spPr>
            <a:xfrm rot="10800000">
              <a:off x="2471738" y="2462213"/>
              <a:ext cx="2145506" cy="1532335"/>
            </a:xfrm>
            <a:custGeom>
              <a:avLst/>
              <a:gdLst>
                <a:gd name="connsiteX0" fmla="*/ 2077705 w 2732549"/>
                <a:gd name="connsiteY0" fmla="*/ 0 h 1952677"/>
                <a:gd name="connsiteX1" fmla="*/ 2732549 w 2732549"/>
                <a:gd name="connsiteY1" fmla="*/ 654844 h 1952677"/>
                <a:gd name="connsiteX2" fmla="*/ 2332600 w 2732549"/>
                <a:gd name="connsiteY2" fmla="*/ 1258227 h 1952677"/>
                <a:gd name="connsiteX3" fmla="*/ 2310273 w 2732549"/>
                <a:gd name="connsiteY3" fmla="*/ 1265158 h 1952677"/>
                <a:gd name="connsiteX4" fmla="*/ 2310273 w 2732549"/>
                <a:gd name="connsiteY4" fmla="*/ 1952677 h 1952677"/>
                <a:gd name="connsiteX5" fmla="*/ 468749 w 2732549"/>
                <a:gd name="connsiteY5" fmla="*/ 1952677 h 1952677"/>
                <a:gd name="connsiteX6" fmla="*/ 0 w 2732549"/>
                <a:gd name="connsiteY6" fmla="*/ 1483928 h 1952677"/>
                <a:gd name="connsiteX7" fmla="*/ 0 w 2732549"/>
                <a:gd name="connsiteY7" fmla="*/ 503238 h 1952677"/>
                <a:gd name="connsiteX8" fmla="*/ 1442259 w 2732549"/>
                <a:gd name="connsiteY8" fmla="*/ 503238 h 1952677"/>
                <a:gd name="connsiteX9" fmla="*/ 1474322 w 2732549"/>
                <a:gd name="connsiteY9" fmla="*/ 399949 h 1952677"/>
                <a:gd name="connsiteX10" fmla="*/ 2077705 w 2732549"/>
                <a:gd name="connsiteY10" fmla="*/ 0 h 19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solidFill>
              <a:srgbClr val="C00000"/>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46" name="椭圆 45"/>
            <p:cNvSpPr/>
            <p:nvPr/>
          </p:nvSpPr>
          <p:spPr>
            <a:xfrm rot="10800000">
              <a:off x="2591991" y="3088481"/>
              <a:ext cx="789384" cy="790575"/>
            </a:xfrm>
            <a:prstGeom prst="ellipse">
              <a:avLst/>
            </a:prstGeom>
            <a:solidFill>
              <a:sysClr val="window" lastClr="FFFFFF"/>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47" name="文本框 16"/>
            <p:cNvSpPr txBox="1"/>
            <p:nvPr/>
          </p:nvSpPr>
          <p:spPr>
            <a:xfrm>
              <a:off x="2590800" y="3320216"/>
              <a:ext cx="790575" cy="391142"/>
            </a:xfrm>
            <a:prstGeom prst="rect">
              <a:avLst/>
            </a:prstGeom>
            <a:noFill/>
          </p:spPr>
          <p:txBody>
            <a:bodyPr>
              <a:spAutoFit/>
            </a:bodyPr>
            <a:lstStyle/>
            <a:p>
              <a:pPr algn="ctr" fontAlgn="auto">
                <a:spcBef>
                  <a:spcPts val="0"/>
                </a:spcBef>
                <a:spcAft>
                  <a:spcPts val="0"/>
                </a:spcAft>
                <a:defRPr/>
              </a:pPr>
              <a:r>
                <a:rPr lang="en-US" altLang="zh-CN" sz="3200" kern="0" dirty="0">
                  <a:solidFill>
                    <a:schemeClr val="tx1">
                      <a:lumMod val="85000"/>
                      <a:lumOff val="15000"/>
                    </a:schemeClr>
                  </a:solidFill>
                  <a:latin typeface="+mn-lt"/>
                  <a:ea typeface="+mn-ea"/>
                  <a:cs typeface="+mn-ea"/>
                  <a:sym typeface="+mn-lt"/>
                </a:rPr>
                <a:t>03</a:t>
              </a:r>
              <a:endParaRPr lang="zh-CN" altLang="en-US" sz="3200" kern="0" dirty="0">
                <a:solidFill>
                  <a:schemeClr val="tx1">
                    <a:lumMod val="85000"/>
                    <a:lumOff val="15000"/>
                  </a:schemeClr>
                </a:solidFill>
                <a:latin typeface="+mn-lt"/>
                <a:ea typeface="+mn-ea"/>
                <a:cs typeface="+mn-ea"/>
                <a:sym typeface="+mn-lt"/>
              </a:endParaRPr>
            </a:p>
          </p:txBody>
        </p:sp>
        <p:sp>
          <p:nvSpPr>
            <p:cNvPr id="49" name="任意多边形 48"/>
            <p:cNvSpPr/>
            <p:nvPr/>
          </p:nvSpPr>
          <p:spPr>
            <a:xfrm rot="10800000">
              <a:off x="4341019" y="2877741"/>
              <a:ext cx="2144316" cy="1533525"/>
            </a:xfrm>
            <a:custGeom>
              <a:avLst/>
              <a:gdLst>
                <a:gd name="connsiteX0" fmla="*/ 2077705 w 2732549"/>
                <a:gd name="connsiteY0" fmla="*/ 0 h 1952677"/>
                <a:gd name="connsiteX1" fmla="*/ 2732549 w 2732549"/>
                <a:gd name="connsiteY1" fmla="*/ 654844 h 1952677"/>
                <a:gd name="connsiteX2" fmla="*/ 2332600 w 2732549"/>
                <a:gd name="connsiteY2" fmla="*/ 1258227 h 1952677"/>
                <a:gd name="connsiteX3" fmla="*/ 2310273 w 2732549"/>
                <a:gd name="connsiteY3" fmla="*/ 1265158 h 1952677"/>
                <a:gd name="connsiteX4" fmla="*/ 2310273 w 2732549"/>
                <a:gd name="connsiteY4" fmla="*/ 1952677 h 1952677"/>
                <a:gd name="connsiteX5" fmla="*/ 468749 w 2732549"/>
                <a:gd name="connsiteY5" fmla="*/ 1952677 h 1952677"/>
                <a:gd name="connsiteX6" fmla="*/ 0 w 2732549"/>
                <a:gd name="connsiteY6" fmla="*/ 1483928 h 1952677"/>
                <a:gd name="connsiteX7" fmla="*/ 0 w 2732549"/>
                <a:gd name="connsiteY7" fmla="*/ 503238 h 1952677"/>
                <a:gd name="connsiteX8" fmla="*/ 1442259 w 2732549"/>
                <a:gd name="connsiteY8" fmla="*/ 503238 h 1952677"/>
                <a:gd name="connsiteX9" fmla="*/ 1474322 w 2732549"/>
                <a:gd name="connsiteY9" fmla="*/ 399949 h 1952677"/>
                <a:gd name="connsiteX10" fmla="*/ 2077705 w 2732549"/>
                <a:gd name="connsiteY10" fmla="*/ 0 h 19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solidFill>
              <a:srgbClr val="C00000"/>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50" name="椭圆 49"/>
            <p:cNvSpPr/>
            <p:nvPr/>
          </p:nvSpPr>
          <p:spPr>
            <a:xfrm rot="10800000">
              <a:off x="4460081" y="3505200"/>
              <a:ext cx="790575" cy="789385"/>
            </a:xfrm>
            <a:prstGeom prst="ellipse">
              <a:avLst/>
            </a:prstGeom>
            <a:solidFill>
              <a:sysClr val="window" lastClr="FFFFFF"/>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51" name="文本框 21"/>
            <p:cNvSpPr txBox="1"/>
            <p:nvPr/>
          </p:nvSpPr>
          <p:spPr>
            <a:xfrm>
              <a:off x="4460081" y="3735745"/>
              <a:ext cx="790575" cy="391142"/>
            </a:xfrm>
            <a:prstGeom prst="rect">
              <a:avLst/>
            </a:prstGeom>
            <a:noFill/>
          </p:spPr>
          <p:txBody>
            <a:bodyPr>
              <a:spAutoFit/>
            </a:bodyPr>
            <a:lstStyle/>
            <a:p>
              <a:pPr algn="ctr" fontAlgn="auto">
                <a:spcBef>
                  <a:spcPts val="0"/>
                </a:spcBef>
                <a:spcAft>
                  <a:spcPts val="0"/>
                </a:spcAft>
                <a:defRPr/>
              </a:pPr>
              <a:r>
                <a:rPr lang="en-US" altLang="zh-CN" sz="3200" kern="0" dirty="0">
                  <a:solidFill>
                    <a:schemeClr val="tx1">
                      <a:lumMod val="85000"/>
                      <a:lumOff val="15000"/>
                    </a:schemeClr>
                  </a:solidFill>
                  <a:latin typeface="+mn-lt"/>
                  <a:ea typeface="+mn-ea"/>
                  <a:cs typeface="+mn-ea"/>
                  <a:sym typeface="+mn-lt"/>
                </a:rPr>
                <a:t>04</a:t>
              </a:r>
              <a:endParaRPr lang="zh-CN" altLang="en-US" sz="3200" kern="0" dirty="0">
                <a:solidFill>
                  <a:schemeClr val="tx1">
                    <a:lumMod val="85000"/>
                    <a:lumOff val="15000"/>
                  </a:schemeClr>
                </a:solidFill>
                <a:latin typeface="+mn-lt"/>
                <a:ea typeface="+mn-ea"/>
                <a:cs typeface="+mn-ea"/>
                <a:sym typeface="+mn-lt"/>
              </a:endParaRPr>
            </a:p>
          </p:txBody>
        </p:sp>
        <p:sp>
          <p:nvSpPr>
            <p:cNvPr id="53" name="文本框 23"/>
            <p:cNvSpPr txBox="1">
              <a:spLocks noChangeArrowheads="1"/>
            </p:cNvSpPr>
            <p:nvPr/>
          </p:nvSpPr>
          <p:spPr bwMode="auto">
            <a:xfrm>
              <a:off x="2662238" y="1706166"/>
              <a:ext cx="1343025" cy="52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1500" dirty="0">
                  <a:solidFill>
                    <a:schemeClr val="bg1"/>
                  </a:solidFill>
                  <a:latin typeface="+mn-lt"/>
                  <a:ea typeface="+mn-ea"/>
                  <a:cs typeface="+mn-ea"/>
                  <a:sym typeface="+mn-lt"/>
                </a:rPr>
                <a:t>模板内页图表的文字、色块、图片均可自由编辑、改色、替换。</a:t>
              </a:r>
            </a:p>
          </p:txBody>
        </p:sp>
        <p:sp>
          <p:nvSpPr>
            <p:cNvPr id="54" name="文本框 24"/>
            <p:cNvSpPr txBox="1">
              <a:spLocks noChangeArrowheads="1"/>
            </p:cNvSpPr>
            <p:nvPr/>
          </p:nvSpPr>
          <p:spPr bwMode="auto">
            <a:xfrm>
              <a:off x="4489847" y="2088357"/>
              <a:ext cx="1343025" cy="52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1500">
                  <a:solidFill>
                    <a:schemeClr val="bg1"/>
                  </a:solidFill>
                  <a:latin typeface="+mn-lt"/>
                  <a:ea typeface="+mn-ea"/>
                  <a:cs typeface="+mn-ea"/>
                  <a:sym typeface="+mn-lt"/>
                </a:rPr>
                <a:t>模板内页图表的文字、色块、图片均可自由编辑、改色、替换。</a:t>
              </a:r>
            </a:p>
          </p:txBody>
        </p:sp>
        <p:sp>
          <p:nvSpPr>
            <p:cNvPr id="55" name="文本框 25"/>
            <p:cNvSpPr txBox="1">
              <a:spLocks noChangeArrowheads="1"/>
            </p:cNvSpPr>
            <p:nvPr/>
          </p:nvSpPr>
          <p:spPr bwMode="auto">
            <a:xfrm>
              <a:off x="4892279" y="2974182"/>
              <a:ext cx="1343025" cy="52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1500">
                  <a:solidFill>
                    <a:schemeClr val="bg1"/>
                  </a:solidFill>
                  <a:latin typeface="+mn-lt"/>
                  <a:ea typeface="+mn-ea"/>
                  <a:cs typeface="+mn-ea"/>
                  <a:sym typeface="+mn-lt"/>
                </a:rPr>
                <a:t>模板内页图表的文字、色块、图片均可自由编辑、改色、替换。</a:t>
              </a:r>
            </a:p>
          </p:txBody>
        </p:sp>
        <p:sp>
          <p:nvSpPr>
            <p:cNvPr id="56" name="文本框 26"/>
            <p:cNvSpPr txBox="1">
              <a:spLocks noChangeArrowheads="1"/>
            </p:cNvSpPr>
            <p:nvPr/>
          </p:nvSpPr>
          <p:spPr bwMode="auto">
            <a:xfrm>
              <a:off x="3094435" y="2584848"/>
              <a:ext cx="1343025" cy="52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1500" dirty="0">
                  <a:solidFill>
                    <a:schemeClr val="bg1"/>
                  </a:solidFill>
                  <a:latin typeface="+mn-lt"/>
                  <a:ea typeface="+mn-ea"/>
                  <a:cs typeface="+mn-ea"/>
                  <a:sym typeface="+mn-lt"/>
                </a:rPr>
                <a:t>模板内页图表的文字、色块、图片均可自由编辑、改色、替换。</a:t>
              </a:r>
            </a:p>
          </p:txBody>
        </p:sp>
        <p:grpSp>
          <p:nvGrpSpPr>
            <p:cNvPr id="57" name="组合 27"/>
            <p:cNvGrpSpPr/>
            <p:nvPr/>
          </p:nvGrpSpPr>
          <p:grpSpPr bwMode="auto">
            <a:xfrm>
              <a:off x="6343650" y="2488406"/>
              <a:ext cx="834629" cy="2163366"/>
              <a:chOff x="7327883" y="1455303"/>
              <a:chExt cx="1766888" cy="4583113"/>
            </a:xfrm>
          </p:grpSpPr>
          <p:sp>
            <p:nvSpPr>
              <p:cNvPr id="58" name="Freeform 36"/>
              <p:cNvSpPr/>
              <p:nvPr/>
            </p:nvSpPr>
            <p:spPr bwMode="auto">
              <a:xfrm>
                <a:off x="7642208" y="1831541"/>
                <a:ext cx="358775" cy="481013"/>
              </a:xfrm>
              <a:custGeom>
                <a:avLst/>
                <a:gdLst>
                  <a:gd name="T0" fmla="*/ 212760098 w 55"/>
                  <a:gd name="T1" fmla="*/ 1309817900 h 74"/>
                  <a:gd name="T2" fmla="*/ 0 w 55"/>
                  <a:gd name="T3" fmla="*/ 1521080109 h 74"/>
                  <a:gd name="T4" fmla="*/ 1021243253 w 55"/>
                  <a:gd name="T5" fmla="*/ 2147483646 h 74"/>
                  <a:gd name="T6" fmla="*/ 2085043744 w 55"/>
                  <a:gd name="T7" fmla="*/ 2147483646 h 74"/>
                  <a:gd name="T8" fmla="*/ 2147483646 w 55"/>
                  <a:gd name="T9" fmla="*/ 1647840035 h 74"/>
                  <a:gd name="T10" fmla="*/ 2147483646 w 55"/>
                  <a:gd name="T11" fmla="*/ 211262210 h 74"/>
                  <a:gd name="T12" fmla="*/ 212760098 w 55"/>
                  <a:gd name="T13" fmla="*/ 1309817900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74">
                    <a:moveTo>
                      <a:pt x="5" y="31"/>
                    </a:moveTo>
                    <a:cubicBezTo>
                      <a:pt x="0" y="36"/>
                      <a:pt x="0" y="36"/>
                      <a:pt x="0" y="36"/>
                    </a:cubicBezTo>
                    <a:cubicBezTo>
                      <a:pt x="24" y="74"/>
                      <a:pt x="24" y="74"/>
                      <a:pt x="24" y="74"/>
                    </a:cubicBezTo>
                    <a:cubicBezTo>
                      <a:pt x="49" y="53"/>
                      <a:pt x="49" y="53"/>
                      <a:pt x="49" y="53"/>
                    </a:cubicBezTo>
                    <a:cubicBezTo>
                      <a:pt x="55" y="39"/>
                      <a:pt x="55" y="39"/>
                      <a:pt x="55" y="39"/>
                    </a:cubicBezTo>
                    <a:cubicBezTo>
                      <a:pt x="55" y="39"/>
                      <a:pt x="53" y="10"/>
                      <a:pt x="53" y="5"/>
                    </a:cubicBezTo>
                    <a:cubicBezTo>
                      <a:pt x="53" y="0"/>
                      <a:pt x="5" y="31"/>
                      <a:pt x="5" y="31"/>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59" name="Freeform 37"/>
              <p:cNvSpPr/>
              <p:nvPr/>
            </p:nvSpPr>
            <p:spPr bwMode="auto">
              <a:xfrm>
                <a:off x="7562833" y="1526741"/>
                <a:ext cx="477838" cy="598488"/>
              </a:xfrm>
              <a:custGeom>
                <a:avLst/>
                <a:gdLst>
                  <a:gd name="T0" fmla="*/ 0 w 73"/>
                  <a:gd name="T1" fmla="*/ 973336647 h 92"/>
                  <a:gd name="T2" fmla="*/ 0 w 73"/>
                  <a:gd name="T3" fmla="*/ 1819715775 h 92"/>
                  <a:gd name="T4" fmla="*/ 257076844 w 73"/>
                  <a:gd name="T5" fmla="*/ 2147483646 h 92"/>
                  <a:gd name="T6" fmla="*/ 942623822 w 73"/>
                  <a:gd name="T7" fmla="*/ 2147483646 h 92"/>
                  <a:gd name="T8" fmla="*/ 1456784056 w 73"/>
                  <a:gd name="T9" fmla="*/ 2147483646 h 92"/>
                  <a:gd name="T10" fmla="*/ 2099482712 w 73"/>
                  <a:gd name="T11" fmla="*/ 2147483646 h 92"/>
                  <a:gd name="T12" fmla="*/ 2147483646 w 73"/>
                  <a:gd name="T13" fmla="*/ 2147483646 h 92"/>
                  <a:gd name="T14" fmla="*/ 2147483646 w 73"/>
                  <a:gd name="T15" fmla="*/ 2147483646 h 92"/>
                  <a:gd name="T16" fmla="*/ 2147483646 w 73"/>
                  <a:gd name="T17" fmla="*/ 1904356289 h 92"/>
                  <a:gd name="T18" fmla="*/ 2147483646 w 73"/>
                  <a:gd name="T19" fmla="*/ 1438843216 h 92"/>
                  <a:gd name="T20" fmla="*/ 2147483646 w 73"/>
                  <a:gd name="T21" fmla="*/ 253915039 h 92"/>
                  <a:gd name="T22" fmla="*/ 0 w 73"/>
                  <a:gd name="T23" fmla="*/ 973336647 h 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92">
                    <a:moveTo>
                      <a:pt x="0" y="23"/>
                    </a:moveTo>
                    <a:cubicBezTo>
                      <a:pt x="0" y="43"/>
                      <a:pt x="0" y="43"/>
                      <a:pt x="0" y="43"/>
                    </a:cubicBezTo>
                    <a:cubicBezTo>
                      <a:pt x="0" y="43"/>
                      <a:pt x="1" y="62"/>
                      <a:pt x="6" y="62"/>
                    </a:cubicBezTo>
                    <a:cubicBezTo>
                      <a:pt x="6" y="62"/>
                      <a:pt x="12" y="79"/>
                      <a:pt x="22" y="86"/>
                    </a:cubicBezTo>
                    <a:cubicBezTo>
                      <a:pt x="22" y="86"/>
                      <a:pt x="27" y="92"/>
                      <a:pt x="34" y="91"/>
                    </a:cubicBezTo>
                    <a:cubicBezTo>
                      <a:pt x="41" y="90"/>
                      <a:pt x="47" y="82"/>
                      <a:pt x="49" y="81"/>
                    </a:cubicBezTo>
                    <a:cubicBezTo>
                      <a:pt x="51" y="80"/>
                      <a:pt x="63" y="70"/>
                      <a:pt x="65" y="54"/>
                    </a:cubicBezTo>
                    <a:cubicBezTo>
                      <a:pt x="65" y="54"/>
                      <a:pt x="64" y="56"/>
                      <a:pt x="67" y="55"/>
                    </a:cubicBezTo>
                    <a:cubicBezTo>
                      <a:pt x="70" y="54"/>
                      <a:pt x="71" y="48"/>
                      <a:pt x="71" y="45"/>
                    </a:cubicBezTo>
                    <a:cubicBezTo>
                      <a:pt x="70" y="43"/>
                      <a:pt x="73" y="36"/>
                      <a:pt x="67" y="34"/>
                    </a:cubicBezTo>
                    <a:cubicBezTo>
                      <a:pt x="67" y="34"/>
                      <a:pt x="65" y="11"/>
                      <a:pt x="51" y="6"/>
                    </a:cubicBezTo>
                    <a:cubicBezTo>
                      <a:pt x="37" y="1"/>
                      <a:pt x="13" y="0"/>
                      <a:pt x="0" y="2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60" name="Freeform 38"/>
              <p:cNvSpPr/>
              <p:nvPr/>
            </p:nvSpPr>
            <p:spPr bwMode="auto">
              <a:xfrm>
                <a:off x="7753333" y="1572778"/>
                <a:ext cx="287338" cy="546100"/>
              </a:xfrm>
              <a:custGeom>
                <a:avLst/>
                <a:gdLst>
                  <a:gd name="T0" fmla="*/ 1791141014 w 44"/>
                  <a:gd name="T1" fmla="*/ 1606086601 h 84"/>
                  <a:gd name="T2" fmla="*/ 1620560198 w 44"/>
                  <a:gd name="T3" fmla="*/ 1141166967 h 84"/>
                  <a:gd name="T4" fmla="*/ 1023511017 w 44"/>
                  <a:gd name="T5" fmla="*/ 0 h 84"/>
                  <a:gd name="T6" fmla="*/ 938217344 w 44"/>
                  <a:gd name="T7" fmla="*/ 1014374249 h 84"/>
                  <a:gd name="T8" fmla="*/ 1279385506 w 44"/>
                  <a:gd name="T9" fmla="*/ 1521558123 h 84"/>
                  <a:gd name="T10" fmla="*/ 938217344 w 44"/>
                  <a:gd name="T11" fmla="*/ 2147483646 h 84"/>
                  <a:gd name="T12" fmla="*/ 554399080 w 44"/>
                  <a:gd name="T13" fmla="*/ 2147483646 h 84"/>
                  <a:gd name="T14" fmla="*/ 0 w 44"/>
                  <a:gd name="T15" fmla="*/ 2147483646 h 84"/>
                  <a:gd name="T16" fmla="*/ 213230918 w 44"/>
                  <a:gd name="T17" fmla="*/ 2147483646 h 84"/>
                  <a:gd name="T18" fmla="*/ 852923671 w 44"/>
                  <a:gd name="T19" fmla="*/ 2147483646 h 84"/>
                  <a:gd name="T20" fmla="*/ 1535266525 w 44"/>
                  <a:gd name="T21" fmla="*/ 1986477757 h 84"/>
                  <a:gd name="T22" fmla="*/ 1620560198 w 44"/>
                  <a:gd name="T23" fmla="*/ 2028741996 h 84"/>
                  <a:gd name="T24" fmla="*/ 1791141014 w 44"/>
                  <a:gd name="T25" fmla="*/ 1606086601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84">
                    <a:moveTo>
                      <a:pt x="42" y="38"/>
                    </a:moveTo>
                    <a:cubicBezTo>
                      <a:pt x="41" y="36"/>
                      <a:pt x="44" y="29"/>
                      <a:pt x="38" y="27"/>
                    </a:cubicBezTo>
                    <a:cubicBezTo>
                      <a:pt x="38" y="27"/>
                      <a:pt x="36" y="6"/>
                      <a:pt x="24" y="0"/>
                    </a:cubicBezTo>
                    <a:cubicBezTo>
                      <a:pt x="22" y="11"/>
                      <a:pt x="21" y="22"/>
                      <a:pt x="22" y="24"/>
                    </a:cubicBezTo>
                    <a:cubicBezTo>
                      <a:pt x="24" y="28"/>
                      <a:pt x="31" y="30"/>
                      <a:pt x="30" y="36"/>
                    </a:cubicBezTo>
                    <a:cubicBezTo>
                      <a:pt x="28" y="42"/>
                      <a:pt x="22" y="53"/>
                      <a:pt x="22" y="53"/>
                    </a:cubicBezTo>
                    <a:cubicBezTo>
                      <a:pt x="22" y="53"/>
                      <a:pt x="17" y="71"/>
                      <a:pt x="13" y="73"/>
                    </a:cubicBezTo>
                    <a:cubicBezTo>
                      <a:pt x="9" y="76"/>
                      <a:pt x="0" y="83"/>
                      <a:pt x="0" y="83"/>
                    </a:cubicBezTo>
                    <a:cubicBezTo>
                      <a:pt x="1" y="84"/>
                      <a:pt x="3" y="84"/>
                      <a:pt x="5" y="84"/>
                    </a:cubicBezTo>
                    <a:cubicBezTo>
                      <a:pt x="12" y="83"/>
                      <a:pt x="18" y="75"/>
                      <a:pt x="20" y="74"/>
                    </a:cubicBezTo>
                    <a:cubicBezTo>
                      <a:pt x="22" y="73"/>
                      <a:pt x="34" y="63"/>
                      <a:pt x="36" y="47"/>
                    </a:cubicBezTo>
                    <a:cubicBezTo>
                      <a:pt x="36" y="47"/>
                      <a:pt x="36" y="49"/>
                      <a:pt x="38" y="48"/>
                    </a:cubicBezTo>
                    <a:cubicBezTo>
                      <a:pt x="41" y="47"/>
                      <a:pt x="42" y="41"/>
                      <a:pt x="42" y="38"/>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61" name="Freeform 39"/>
              <p:cNvSpPr/>
              <p:nvPr/>
            </p:nvSpPr>
            <p:spPr bwMode="auto">
              <a:xfrm>
                <a:off x="7516796" y="1455303"/>
                <a:ext cx="511175" cy="350838"/>
              </a:xfrm>
              <a:custGeom>
                <a:avLst/>
                <a:gdLst>
                  <a:gd name="T0" fmla="*/ 2147483646 w 78"/>
                  <a:gd name="T1" fmla="*/ 2147483646 h 54"/>
                  <a:gd name="T2" fmla="*/ 2147483646 w 78"/>
                  <a:gd name="T3" fmla="*/ 2026128432 h 54"/>
                  <a:gd name="T4" fmla="*/ 2147483646 w 78"/>
                  <a:gd name="T5" fmla="*/ 1308541279 h 54"/>
                  <a:gd name="T6" fmla="*/ 2147483646 w 78"/>
                  <a:gd name="T7" fmla="*/ 422110090 h 54"/>
                  <a:gd name="T8" fmla="*/ 2104487814 w 78"/>
                  <a:gd name="T9" fmla="*/ 253266054 h 54"/>
                  <a:gd name="T10" fmla="*/ 1546153644 w 78"/>
                  <a:gd name="T11" fmla="*/ 42211009 h 54"/>
                  <a:gd name="T12" fmla="*/ 214745928 w 78"/>
                  <a:gd name="T13" fmla="*/ 1139697243 h 54"/>
                  <a:gd name="T14" fmla="*/ 214745928 w 78"/>
                  <a:gd name="T15" fmla="*/ 1857284396 h 54"/>
                  <a:gd name="T16" fmla="*/ 472437110 w 78"/>
                  <a:gd name="T17" fmla="*/ 1519596324 h 54"/>
                  <a:gd name="T18" fmla="*/ 944874220 w 78"/>
                  <a:gd name="T19" fmla="*/ 1139697243 h 54"/>
                  <a:gd name="T20" fmla="*/ 2147483646 w 78"/>
                  <a:gd name="T21" fmla="*/ 928642198 h 54"/>
                  <a:gd name="T22" fmla="*/ 2147483646 w 78"/>
                  <a:gd name="T23" fmla="*/ 1519596324 h 54"/>
                  <a:gd name="T24" fmla="*/ 2147483646 w 7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4">
                    <a:moveTo>
                      <a:pt x="68" y="54"/>
                    </a:moveTo>
                    <a:cubicBezTo>
                      <a:pt x="68" y="54"/>
                      <a:pt x="75" y="45"/>
                      <a:pt x="78" y="48"/>
                    </a:cubicBezTo>
                    <a:cubicBezTo>
                      <a:pt x="78" y="31"/>
                      <a:pt x="78" y="31"/>
                      <a:pt x="78" y="31"/>
                    </a:cubicBezTo>
                    <a:cubicBezTo>
                      <a:pt x="78" y="31"/>
                      <a:pt x="72" y="15"/>
                      <a:pt x="63" y="10"/>
                    </a:cubicBezTo>
                    <a:cubicBezTo>
                      <a:pt x="55" y="5"/>
                      <a:pt x="49" y="6"/>
                      <a:pt x="49" y="6"/>
                    </a:cubicBezTo>
                    <a:cubicBezTo>
                      <a:pt x="49" y="6"/>
                      <a:pt x="44" y="1"/>
                      <a:pt x="36" y="1"/>
                    </a:cubicBezTo>
                    <a:cubicBezTo>
                      <a:pt x="29" y="0"/>
                      <a:pt x="11" y="13"/>
                      <a:pt x="5" y="27"/>
                    </a:cubicBezTo>
                    <a:cubicBezTo>
                      <a:pt x="0" y="42"/>
                      <a:pt x="5" y="44"/>
                      <a:pt x="5" y="44"/>
                    </a:cubicBezTo>
                    <a:cubicBezTo>
                      <a:pt x="11" y="36"/>
                      <a:pt x="11" y="36"/>
                      <a:pt x="11" y="36"/>
                    </a:cubicBezTo>
                    <a:cubicBezTo>
                      <a:pt x="11" y="36"/>
                      <a:pt x="16" y="30"/>
                      <a:pt x="22" y="27"/>
                    </a:cubicBezTo>
                    <a:cubicBezTo>
                      <a:pt x="27" y="25"/>
                      <a:pt x="51" y="28"/>
                      <a:pt x="56" y="22"/>
                    </a:cubicBezTo>
                    <a:cubicBezTo>
                      <a:pt x="56" y="22"/>
                      <a:pt x="61" y="35"/>
                      <a:pt x="64" y="36"/>
                    </a:cubicBezTo>
                    <a:cubicBezTo>
                      <a:pt x="68" y="38"/>
                      <a:pt x="68" y="54"/>
                      <a:pt x="68" y="5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62" name="Freeform 40"/>
              <p:cNvSpPr/>
              <p:nvPr/>
            </p:nvSpPr>
            <p:spPr bwMode="auto">
              <a:xfrm>
                <a:off x="7627921" y="2007753"/>
                <a:ext cx="930275" cy="1514475"/>
              </a:xfrm>
              <a:custGeom>
                <a:avLst/>
                <a:gdLst>
                  <a:gd name="T0" fmla="*/ 0 w 142"/>
                  <a:gd name="T1" fmla="*/ 422486526 h 233"/>
                  <a:gd name="T2" fmla="*/ 1545068853 w 142"/>
                  <a:gd name="T3" fmla="*/ 1013963762 h 233"/>
                  <a:gd name="T4" fmla="*/ 2147483646 w 142"/>
                  <a:gd name="T5" fmla="*/ 0 h 233"/>
                  <a:gd name="T6" fmla="*/ 2147483646 w 142"/>
                  <a:gd name="T7" fmla="*/ 295738618 h 233"/>
                  <a:gd name="T8" fmla="*/ 2147483646 w 142"/>
                  <a:gd name="T9" fmla="*/ 2147483646 h 233"/>
                  <a:gd name="T10" fmla="*/ 2147483646 w 142"/>
                  <a:gd name="T11" fmla="*/ 2147483646 h 233"/>
                  <a:gd name="T12" fmla="*/ 2147483646 w 142"/>
                  <a:gd name="T13" fmla="*/ 2147483646 h 233"/>
                  <a:gd name="T14" fmla="*/ 901292348 w 142"/>
                  <a:gd name="T15" fmla="*/ 2147483646 h 233"/>
                  <a:gd name="T16" fmla="*/ 0 w 142"/>
                  <a:gd name="T17" fmla="*/ 1267459578 h 233"/>
                  <a:gd name="T18" fmla="*/ 0 w 142"/>
                  <a:gd name="T19" fmla="*/ 422486526 h 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233">
                    <a:moveTo>
                      <a:pt x="0" y="10"/>
                    </a:moveTo>
                    <a:cubicBezTo>
                      <a:pt x="0" y="10"/>
                      <a:pt x="29" y="24"/>
                      <a:pt x="36" y="24"/>
                    </a:cubicBezTo>
                    <a:cubicBezTo>
                      <a:pt x="36" y="24"/>
                      <a:pt x="51" y="8"/>
                      <a:pt x="56" y="0"/>
                    </a:cubicBezTo>
                    <a:cubicBezTo>
                      <a:pt x="61" y="7"/>
                      <a:pt x="61" y="7"/>
                      <a:pt x="61" y="7"/>
                    </a:cubicBezTo>
                    <a:cubicBezTo>
                      <a:pt x="95" y="51"/>
                      <a:pt x="95" y="51"/>
                      <a:pt x="95" y="51"/>
                    </a:cubicBezTo>
                    <a:cubicBezTo>
                      <a:pt x="142" y="189"/>
                      <a:pt x="142" y="189"/>
                      <a:pt x="142" y="189"/>
                    </a:cubicBezTo>
                    <a:cubicBezTo>
                      <a:pt x="53" y="233"/>
                      <a:pt x="53" y="233"/>
                      <a:pt x="53" y="233"/>
                    </a:cubicBezTo>
                    <a:cubicBezTo>
                      <a:pt x="21" y="113"/>
                      <a:pt x="21" y="113"/>
                      <a:pt x="21" y="113"/>
                    </a:cubicBezTo>
                    <a:cubicBezTo>
                      <a:pt x="0" y="30"/>
                      <a:pt x="0" y="30"/>
                      <a:pt x="0" y="30"/>
                    </a:cubicBezTo>
                    <a:lnTo>
                      <a:pt x="0" y="1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63" name="Freeform 41"/>
              <p:cNvSpPr/>
              <p:nvPr/>
            </p:nvSpPr>
            <p:spPr bwMode="auto">
              <a:xfrm>
                <a:off x="7805721" y="2131578"/>
                <a:ext cx="752475" cy="1169988"/>
              </a:xfrm>
              <a:custGeom>
                <a:avLst/>
                <a:gdLst>
                  <a:gd name="T0" fmla="*/ 685027067 w 115"/>
                  <a:gd name="T1" fmla="*/ 549237867 h 180"/>
                  <a:gd name="T2" fmla="*/ 813471278 w 115"/>
                  <a:gd name="T3" fmla="*/ 464738733 h 180"/>
                  <a:gd name="T4" fmla="*/ 1198797367 w 115"/>
                  <a:gd name="T5" fmla="*/ 1182974867 h 180"/>
                  <a:gd name="T6" fmla="*/ 2147483646 w 115"/>
                  <a:gd name="T7" fmla="*/ 2147483646 h 180"/>
                  <a:gd name="T8" fmla="*/ 2147483646 w 115"/>
                  <a:gd name="T9" fmla="*/ 2147483646 h 180"/>
                  <a:gd name="T10" fmla="*/ 2147483646 w 115"/>
                  <a:gd name="T11" fmla="*/ 2147483646 h 180"/>
                  <a:gd name="T12" fmla="*/ 2147483646 w 115"/>
                  <a:gd name="T13" fmla="*/ 2147483646 h 180"/>
                  <a:gd name="T14" fmla="*/ 2147483646 w 115"/>
                  <a:gd name="T15" fmla="*/ 2147483646 h 180"/>
                  <a:gd name="T16" fmla="*/ 1669755112 w 115"/>
                  <a:gd name="T17" fmla="*/ 760485700 h 180"/>
                  <a:gd name="T18" fmla="*/ 899096390 w 115"/>
                  <a:gd name="T19" fmla="*/ 168998267 h 180"/>
                  <a:gd name="T20" fmla="*/ 342513533 w 115"/>
                  <a:gd name="T21" fmla="*/ 337990033 h 180"/>
                  <a:gd name="T22" fmla="*/ 85631655 w 115"/>
                  <a:gd name="T23" fmla="*/ 464738733 h 180"/>
                  <a:gd name="T24" fmla="*/ 214069323 w 115"/>
                  <a:gd name="T25" fmla="*/ 1309723567 h 180"/>
                  <a:gd name="T26" fmla="*/ 685027067 w 115"/>
                  <a:gd name="T27" fmla="*/ 549237867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5" h="180">
                    <a:moveTo>
                      <a:pt x="16" y="13"/>
                    </a:moveTo>
                    <a:cubicBezTo>
                      <a:pt x="15" y="13"/>
                      <a:pt x="7" y="9"/>
                      <a:pt x="19" y="11"/>
                    </a:cubicBezTo>
                    <a:cubicBezTo>
                      <a:pt x="31" y="14"/>
                      <a:pt x="28" y="23"/>
                      <a:pt x="28" y="28"/>
                    </a:cubicBezTo>
                    <a:cubicBezTo>
                      <a:pt x="29" y="33"/>
                      <a:pt x="64" y="130"/>
                      <a:pt x="64" y="130"/>
                    </a:cubicBezTo>
                    <a:cubicBezTo>
                      <a:pt x="64" y="130"/>
                      <a:pt x="87" y="150"/>
                      <a:pt x="91" y="154"/>
                    </a:cubicBezTo>
                    <a:cubicBezTo>
                      <a:pt x="94" y="156"/>
                      <a:pt x="95" y="170"/>
                      <a:pt x="95" y="180"/>
                    </a:cubicBezTo>
                    <a:cubicBezTo>
                      <a:pt x="115" y="170"/>
                      <a:pt x="115" y="170"/>
                      <a:pt x="115" y="170"/>
                    </a:cubicBezTo>
                    <a:cubicBezTo>
                      <a:pt x="100" y="126"/>
                      <a:pt x="100" y="126"/>
                      <a:pt x="100" y="126"/>
                    </a:cubicBezTo>
                    <a:cubicBezTo>
                      <a:pt x="39" y="18"/>
                      <a:pt x="39" y="18"/>
                      <a:pt x="39" y="18"/>
                    </a:cubicBezTo>
                    <a:cubicBezTo>
                      <a:pt x="39" y="18"/>
                      <a:pt x="30" y="8"/>
                      <a:pt x="21" y="4"/>
                    </a:cubicBezTo>
                    <a:cubicBezTo>
                      <a:pt x="12" y="0"/>
                      <a:pt x="8" y="8"/>
                      <a:pt x="8" y="8"/>
                    </a:cubicBezTo>
                    <a:cubicBezTo>
                      <a:pt x="8" y="8"/>
                      <a:pt x="4" y="4"/>
                      <a:pt x="2" y="11"/>
                    </a:cubicBezTo>
                    <a:cubicBezTo>
                      <a:pt x="0" y="17"/>
                      <a:pt x="5" y="31"/>
                      <a:pt x="5" y="31"/>
                    </a:cubicBezTo>
                    <a:cubicBezTo>
                      <a:pt x="5" y="9"/>
                      <a:pt x="14" y="13"/>
                      <a:pt x="16" y="13"/>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64" name="Freeform 42"/>
              <p:cNvSpPr/>
              <p:nvPr/>
            </p:nvSpPr>
            <p:spPr bwMode="auto">
              <a:xfrm>
                <a:off x="7910496" y="2215716"/>
                <a:ext cx="0" cy="6350"/>
              </a:xfrm>
              <a:custGeom>
                <a:avLst/>
                <a:gdLst>
                  <a:gd name="T0" fmla="*/ 0 h 1"/>
                  <a:gd name="T1" fmla="*/ 4032250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1"/>
                      <a:pt x="0" y="1"/>
                    </a:cubicBezTo>
                    <a:cubicBezTo>
                      <a:pt x="0" y="1"/>
                      <a:pt x="0" y="0"/>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65" name="Freeform 43"/>
              <p:cNvSpPr/>
              <p:nvPr/>
            </p:nvSpPr>
            <p:spPr bwMode="auto">
              <a:xfrm>
                <a:off x="8008921" y="2969778"/>
                <a:ext cx="169863" cy="533400"/>
              </a:xfrm>
              <a:custGeom>
                <a:avLst/>
                <a:gdLst>
                  <a:gd name="T0" fmla="*/ 554877089 w 26"/>
                  <a:gd name="T1" fmla="*/ 42314232 h 82"/>
                  <a:gd name="T2" fmla="*/ 0 w 26"/>
                  <a:gd name="T3" fmla="*/ 2147483646 h 82"/>
                  <a:gd name="T4" fmla="*/ 1109747645 w 26"/>
                  <a:gd name="T5" fmla="*/ 2147483646 h 82"/>
                  <a:gd name="T6" fmla="*/ 554877089 w 26"/>
                  <a:gd name="T7" fmla="*/ 42314232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2">
                    <a:moveTo>
                      <a:pt x="13" y="1"/>
                    </a:moveTo>
                    <a:cubicBezTo>
                      <a:pt x="13" y="1"/>
                      <a:pt x="6" y="53"/>
                      <a:pt x="0" y="82"/>
                    </a:cubicBezTo>
                    <a:cubicBezTo>
                      <a:pt x="26" y="70"/>
                      <a:pt x="26" y="70"/>
                      <a:pt x="26" y="70"/>
                    </a:cubicBezTo>
                    <a:cubicBezTo>
                      <a:pt x="21" y="47"/>
                      <a:pt x="14" y="0"/>
                      <a:pt x="13" y="1"/>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66" name="Freeform 44"/>
              <p:cNvSpPr/>
              <p:nvPr/>
            </p:nvSpPr>
            <p:spPr bwMode="auto">
              <a:xfrm>
                <a:off x="7858108" y="2125228"/>
                <a:ext cx="419100" cy="1143000"/>
              </a:xfrm>
              <a:custGeom>
                <a:avLst/>
                <a:gdLst>
                  <a:gd name="T0" fmla="*/ 0 w 64"/>
                  <a:gd name="T1" fmla="*/ 379586403 h 176"/>
                  <a:gd name="T2" fmla="*/ 343059544 w 64"/>
                  <a:gd name="T3" fmla="*/ 885701608 h 176"/>
                  <a:gd name="T4" fmla="*/ 343059544 w 64"/>
                  <a:gd name="T5" fmla="*/ 1476165017 h 176"/>
                  <a:gd name="T6" fmla="*/ 2101216786 w 64"/>
                  <a:gd name="T7" fmla="*/ 2147483646 h 176"/>
                  <a:gd name="T8" fmla="*/ 2147483646 w 64"/>
                  <a:gd name="T9" fmla="*/ 2147483646 h 176"/>
                  <a:gd name="T10" fmla="*/ 2147483646 w 64"/>
                  <a:gd name="T11" fmla="*/ 2147483646 h 176"/>
                  <a:gd name="T12" fmla="*/ 728991708 w 64"/>
                  <a:gd name="T13" fmla="*/ 970049813 h 176"/>
                  <a:gd name="T14" fmla="*/ 557468484 w 64"/>
                  <a:gd name="T15" fmla="*/ 801346909 h 176"/>
                  <a:gd name="T16" fmla="*/ 471703598 w 64"/>
                  <a:gd name="T17" fmla="*/ 168702903 h 176"/>
                  <a:gd name="T18" fmla="*/ 0 w 64"/>
                  <a:gd name="T19" fmla="*/ 379586403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176">
                    <a:moveTo>
                      <a:pt x="0" y="9"/>
                    </a:moveTo>
                    <a:cubicBezTo>
                      <a:pt x="0" y="9"/>
                      <a:pt x="5" y="19"/>
                      <a:pt x="8" y="21"/>
                    </a:cubicBezTo>
                    <a:cubicBezTo>
                      <a:pt x="8" y="35"/>
                      <a:pt x="8" y="35"/>
                      <a:pt x="8" y="35"/>
                    </a:cubicBezTo>
                    <a:cubicBezTo>
                      <a:pt x="8" y="35"/>
                      <a:pt x="47" y="165"/>
                      <a:pt x="49" y="172"/>
                    </a:cubicBezTo>
                    <a:cubicBezTo>
                      <a:pt x="57" y="176"/>
                      <a:pt x="57" y="176"/>
                      <a:pt x="57" y="176"/>
                    </a:cubicBezTo>
                    <a:cubicBezTo>
                      <a:pt x="64" y="169"/>
                      <a:pt x="64" y="169"/>
                      <a:pt x="64" y="169"/>
                    </a:cubicBezTo>
                    <a:cubicBezTo>
                      <a:pt x="64" y="169"/>
                      <a:pt x="45" y="80"/>
                      <a:pt x="17" y="23"/>
                    </a:cubicBezTo>
                    <a:cubicBezTo>
                      <a:pt x="13" y="19"/>
                      <a:pt x="13" y="19"/>
                      <a:pt x="13" y="19"/>
                    </a:cubicBezTo>
                    <a:cubicBezTo>
                      <a:pt x="11" y="4"/>
                      <a:pt x="11" y="4"/>
                      <a:pt x="11" y="4"/>
                    </a:cubicBezTo>
                    <a:cubicBezTo>
                      <a:pt x="11" y="4"/>
                      <a:pt x="0" y="0"/>
                      <a:pt x="0" y="9"/>
                    </a:cubicBezTo>
                    <a:close/>
                  </a:path>
                </a:pathLst>
              </a:custGeom>
              <a:solidFill>
                <a:srgbClr val="2141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68" name="Freeform 45"/>
              <p:cNvSpPr/>
              <p:nvPr/>
            </p:nvSpPr>
            <p:spPr bwMode="auto">
              <a:xfrm>
                <a:off x="8354996" y="5628841"/>
                <a:ext cx="354013" cy="409575"/>
              </a:xfrm>
              <a:custGeom>
                <a:avLst/>
                <a:gdLst>
                  <a:gd name="T0" fmla="*/ 0 w 54"/>
                  <a:gd name="T1" fmla="*/ 169063458 h 63"/>
                  <a:gd name="T2" fmla="*/ 128932846 w 54"/>
                  <a:gd name="T3" fmla="*/ 1310230425 h 63"/>
                  <a:gd name="T4" fmla="*/ 515744495 w 54"/>
                  <a:gd name="T5" fmla="*/ 1690621581 h 63"/>
                  <a:gd name="T6" fmla="*/ 773610186 w 54"/>
                  <a:gd name="T7" fmla="*/ 2147483646 h 63"/>
                  <a:gd name="T8" fmla="*/ 1848072420 w 54"/>
                  <a:gd name="T9" fmla="*/ 2147483646 h 63"/>
                  <a:gd name="T10" fmla="*/ 2147483646 w 54"/>
                  <a:gd name="T11" fmla="*/ 1732885820 h 63"/>
                  <a:gd name="T12" fmla="*/ 1719139574 w 54"/>
                  <a:gd name="T13" fmla="*/ 1098902727 h 63"/>
                  <a:gd name="T14" fmla="*/ 1547226928 w 54"/>
                  <a:gd name="T15" fmla="*/ 464919635 h 63"/>
                  <a:gd name="T16" fmla="*/ 0 w 54"/>
                  <a:gd name="T17" fmla="*/ 169063458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63">
                    <a:moveTo>
                      <a:pt x="0" y="4"/>
                    </a:moveTo>
                    <a:cubicBezTo>
                      <a:pt x="0" y="4"/>
                      <a:pt x="0" y="27"/>
                      <a:pt x="3" y="31"/>
                    </a:cubicBezTo>
                    <a:cubicBezTo>
                      <a:pt x="7" y="34"/>
                      <a:pt x="12" y="40"/>
                      <a:pt x="12" y="40"/>
                    </a:cubicBezTo>
                    <a:cubicBezTo>
                      <a:pt x="12" y="40"/>
                      <a:pt x="15" y="54"/>
                      <a:pt x="18" y="55"/>
                    </a:cubicBezTo>
                    <a:cubicBezTo>
                      <a:pt x="20" y="57"/>
                      <a:pt x="35" y="63"/>
                      <a:pt x="43" y="59"/>
                    </a:cubicBezTo>
                    <a:cubicBezTo>
                      <a:pt x="51" y="54"/>
                      <a:pt x="54" y="41"/>
                      <a:pt x="54" y="41"/>
                    </a:cubicBezTo>
                    <a:cubicBezTo>
                      <a:pt x="54" y="41"/>
                      <a:pt x="41" y="29"/>
                      <a:pt x="40" y="26"/>
                    </a:cubicBezTo>
                    <a:cubicBezTo>
                      <a:pt x="39" y="22"/>
                      <a:pt x="36" y="11"/>
                      <a:pt x="36" y="11"/>
                    </a:cubicBezTo>
                    <a:cubicBezTo>
                      <a:pt x="36" y="11"/>
                      <a:pt x="13" y="0"/>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69" name="Freeform 46"/>
              <p:cNvSpPr/>
              <p:nvPr/>
            </p:nvSpPr>
            <p:spPr bwMode="auto">
              <a:xfrm>
                <a:off x="8734408" y="5173228"/>
                <a:ext cx="360363" cy="760413"/>
              </a:xfrm>
              <a:custGeom>
                <a:avLst/>
                <a:gdLst>
                  <a:gd name="T0" fmla="*/ 901516841 w 55"/>
                  <a:gd name="T1" fmla="*/ 168961169 h 117"/>
                  <a:gd name="T2" fmla="*/ 1717175559 w 55"/>
                  <a:gd name="T3" fmla="*/ 168961169 h 117"/>
                  <a:gd name="T4" fmla="*/ 1545459314 w 55"/>
                  <a:gd name="T5" fmla="*/ 1900818025 h 117"/>
                  <a:gd name="T6" fmla="*/ 1416672130 w 55"/>
                  <a:gd name="T7" fmla="*/ 2147483646 h 117"/>
                  <a:gd name="T8" fmla="*/ 901516841 w 55"/>
                  <a:gd name="T9" fmla="*/ 2147483646 h 117"/>
                  <a:gd name="T10" fmla="*/ 171716246 w 55"/>
                  <a:gd name="T11" fmla="*/ 2147483646 h 117"/>
                  <a:gd name="T12" fmla="*/ 171716246 w 55"/>
                  <a:gd name="T13" fmla="*/ 2147483646 h 117"/>
                  <a:gd name="T14" fmla="*/ 0 w 55"/>
                  <a:gd name="T15" fmla="*/ 2147483646 h 117"/>
                  <a:gd name="T16" fmla="*/ 901516841 w 55"/>
                  <a:gd name="T17" fmla="*/ 168961169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117">
                    <a:moveTo>
                      <a:pt x="21" y="4"/>
                    </a:moveTo>
                    <a:cubicBezTo>
                      <a:pt x="21" y="4"/>
                      <a:pt x="31" y="0"/>
                      <a:pt x="40" y="4"/>
                    </a:cubicBezTo>
                    <a:cubicBezTo>
                      <a:pt x="40" y="4"/>
                      <a:pt x="55" y="11"/>
                      <a:pt x="36" y="45"/>
                    </a:cubicBezTo>
                    <a:cubicBezTo>
                      <a:pt x="36" y="45"/>
                      <a:pt x="35" y="80"/>
                      <a:pt x="33" y="87"/>
                    </a:cubicBezTo>
                    <a:cubicBezTo>
                      <a:pt x="31" y="94"/>
                      <a:pt x="21" y="114"/>
                      <a:pt x="21" y="114"/>
                    </a:cubicBezTo>
                    <a:cubicBezTo>
                      <a:pt x="21" y="114"/>
                      <a:pt x="9" y="117"/>
                      <a:pt x="4" y="114"/>
                    </a:cubicBezTo>
                    <a:cubicBezTo>
                      <a:pt x="4" y="114"/>
                      <a:pt x="3" y="94"/>
                      <a:pt x="4" y="86"/>
                    </a:cubicBezTo>
                    <a:cubicBezTo>
                      <a:pt x="6" y="78"/>
                      <a:pt x="0" y="62"/>
                      <a:pt x="0" y="62"/>
                    </a:cubicBezTo>
                    <a:cubicBezTo>
                      <a:pt x="0" y="62"/>
                      <a:pt x="4" y="12"/>
                      <a:pt x="2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70" name="Freeform 47"/>
              <p:cNvSpPr/>
              <p:nvPr/>
            </p:nvSpPr>
            <p:spPr bwMode="auto">
              <a:xfrm>
                <a:off x="8224821" y="3177741"/>
                <a:ext cx="542925" cy="2560638"/>
              </a:xfrm>
              <a:custGeom>
                <a:avLst/>
                <a:gdLst>
                  <a:gd name="T0" fmla="*/ 427883771 w 83"/>
                  <a:gd name="T1" fmla="*/ 2147483646 h 394"/>
                  <a:gd name="T2" fmla="*/ 984126787 w 83"/>
                  <a:gd name="T3" fmla="*/ 2147483646 h 394"/>
                  <a:gd name="T4" fmla="*/ 2147483646 w 83"/>
                  <a:gd name="T5" fmla="*/ 2147483646 h 394"/>
                  <a:gd name="T6" fmla="*/ 2147483646 w 83"/>
                  <a:gd name="T7" fmla="*/ 2147483646 h 394"/>
                  <a:gd name="T8" fmla="*/ 2147483646 w 83"/>
                  <a:gd name="T9" fmla="*/ 2147483646 h 394"/>
                  <a:gd name="T10" fmla="*/ 2147483646 w 83"/>
                  <a:gd name="T11" fmla="*/ 2147483646 h 394"/>
                  <a:gd name="T12" fmla="*/ 2147483646 w 83"/>
                  <a:gd name="T13" fmla="*/ 2147483646 h 394"/>
                  <a:gd name="T14" fmla="*/ 2147483646 w 83"/>
                  <a:gd name="T15" fmla="*/ 2147483646 h 394"/>
                  <a:gd name="T16" fmla="*/ 2147483646 w 83"/>
                  <a:gd name="T17" fmla="*/ 0 h 394"/>
                  <a:gd name="T18" fmla="*/ 0 w 83"/>
                  <a:gd name="T19" fmla="*/ 1098188748 h 394"/>
                  <a:gd name="T20" fmla="*/ 342304401 w 83"/>
                  <a:gd name="T21" fmla="*/ 2147483646 h 394"/>
                  <a:gd name="T22" fmla="*/ 684608801 w 83"/>
                  <a:gd name="T23" fmla="*/ 2147483646 h 394"/>
                  <a:gd name="T24" fmla="*/ 556243016 w 83"/>
                  <a:gd name="T25" fmla="*/ 2147483646 h 394"/>
                  <a:gd name="T26" fmla="*/ 855761002 w 83"/>
                  <a:gd name="T27" fmla="*/ 2147483646 h 394"/>
                  <a:gd name="T28" fmla="*/ 427883771 w 83"/>
                  <a:gd name="T29" fmla="*/ 2147483646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3" h="394">
                    <a:moveTo>
                      <a:pt x="10" y="368"/>
                    </a:moveTo>
                    <a:cubicBezTo>
                      <a:pt x="8" y="378"/>
                      <a:pt x="15" y="391"/>
                      <a:pt x="23" y="392"/>
                    </a:cubicBezTo>
                    <a:cubicBezTo>
                      <a:pt x="31" y="393"/>
                      <a:pt x="43" y="382"/>
                      <a:pt x="56" y="392"/>
                    </a:cubicBezTo>
                    <a:cubicBezTo>
                      <a:pt x="56" y="392"/>
                      <a:pt x="72" y="394"/>
                      <a:pt x="74" y="380"/>
                    </a:cubicBezTo>
                    <a:cubicBezTo>
                      <a:pt x="75" y="366"/>
                      <a:pt x="78" y="347"/>
                      <a:pt x="78" y="347"/>
                    </a:cubicBezTo>
                    <a:cubicBezTo>
                      <a:pt x="78" y="347"/>
                      <a:pt x="83" y="274"/>
                      <a:pt x="81" y="254"/>
                    </a:cubicBezTo>
                    <a:cubicBezTo>
                      <a:pt x="79" y="234"/>
                      <a:pt x="69" y="162"/>
                      <a:pt x="74" y="125"/>
                    </a:cubicBezTo>
                    <a:cubicBezTo>
                      <a:pt x="78" y="88"/>
                      <a:pt x="83" y="64"/>
                      <a:pt x="74" y="53"/>
                    </a:cubicBezTo>
                    <a:cubicBezTo>
                      <a:pt x="64" y="42"/>
                      <a:pt x="53" y="0"/>
                      <a:pt x="53" y="0"/>
                    </a:cubicBezTo>
                    <a:cubicBezTo>
                      <a:pt x="0" y="26"/>
                      <a:pt x="0" y="26"/>
                      <a:pt x="0" y="26"/>
                    </a:cubicBezTo>
                    <a:cubicBezTo>
                      <a:pt x="0" y="26"/>
                      <a:pt x="5" y="115"/>
                      <a:pt x="8" y="126"/>
                    </a:cubicBezTo>
                    <a:cubicBezTo>
                      <a:pt x="10" y="138"/>
                      <a:pt x="20" y="223"/>
                      <a:pt x="16" y="236"/>
                    </a:cubicBezTo>
                    <a:cubicBezTo>
                      <a:pt x="13" y="250"/>
                      <a:pt x="10" y="334"/>
                      <a:pt x="13" y="338"/>
                    </a:cubicBezTo>
                    <a:cubicBezTo>
                      <a:pt x="16" y="342"/>
                      <a:pt x="23" y="348"/>
                      <a:pt x="20" y="352"/>
                    </a:cubicBezTo>
                    <a:cubicBezTo>
                      <a:pt x="16" y="356"/>
                      <a:pt x="13" y="357"/>
                      <a:pt x="10" y="36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71" name="Freeform 48"/>
              <p:cNvSpPr/>
              <p:nvPr/>
            </p:nvSpPr>
            <p:spPr bwMode="auto">
              <a:xfrm>
                <a:off x="8224821" y="3177741"/>
                <a:ext cx="530225" cy="2541588"/>
              </a:xfrm>
              <a:custGeom>
                <a:avLst/>
                <a:gdLst>
                  <a:gd name="T0" fmla="*/ 2147483646 w 81"/>
                  <a:gd name="T1" fmla="*/ 2147483646 h 391"/>
                  <a:gd name="T2" fmla="*/ 2147483646 w 81"/>
                  <a:gd name="T3" fmla="*/ 0 h 391"/>
                  <a:gd name="T4" fmla="*/ 0 w 81"/>
                  <a:gd name="T5" fmla="*/ 1098577037 h 391"/>
                  <a:gd name="T6" fmla="*/ 342800281 w 81"/>
                  <a:gd name="T7" fmla="*/ 2147483646 h 391"/>
                  <a:gd name="T8" fmla="*/ 685600563 w 81"/>
                  <a:gd name="T9" fmla="*/ 2147483646 h 391"/>
                  <a:gd name="T10" fmla="*/ 514200422 w 81"/>
                  <a:gd name="T11" fmla="*/ 2147483646 h 391"/>
                  <a:gd name="T12" fmla="*/ 2147483646 w 81"/>
                  <a:gd name="T13" fmla="*/ 2147483646 h 391"/>
                  <a:gd name="T14" fmla="*/ 2147483646 w 81"/>
                  <a:gd name="T15" fmla="*/ 2147483646 h 391"/>
                  <a:gd name="T16" fmla="*/ 2147483646 w 81"/>
                  <a:gd name="T17" fmla="*/ 2147483646 h 391"/>
                  <a:gd name="T18" fmla="*/ 2147483646 w 81"/>
                  <a:gd name="T19" fmla="*/ 2147483646 h 391"/>
                  <a:gd name="T20" fmla="*/ 2147483646 w 81"/>
                  <a:gd name="T21" fmla="*/ 2147483646 h 391"/>
                  <a:gd name="T22" fmla="*/ 2147483646 w 81"/>
                  <a:gd name="T23" fmla="*/ 2147483646 h 391"/>
                  <a:gd name="T24" fmla="*/ 2147483646 w 81"/>
                  <a:gd name="T25" fmla="*/ 2147483646 h 391"/>
                  <a:gd name="T26" fmla="*/ 1756844897 w 81"/>
                  <a:gd name="T27" fmla="*/ 2147483646 h 391"/>
                  <a:gd name="T28" fmla="*/ 2147483646 w 81"/>
                  <a:gd name="T29" fmla="*/ 2147483646 h 391"/>
                  <a:gd name="T30" fmla="*/ 2147483646 w 81"/>
                  <a:gd name="T31" fmla="*/ 2147483646 h 391"/>
                  <a:gd name="T32" fmla="*/ 2147483646 w 81"/>
                  <a:gd name="T33" fmla="*/ 2147483646 h 3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 h="391">
                    <a:moveTo>
                      <a:pt x="74" y="53"/>
                    </a:moveTo>
                    <a:cubicBezTo>
                      <a:pt x="64" y="42"/>
                      <a:pt x="53" y="0"/>
                      <a:pt x="53" y="0"/>
                    </a:cubicBezTo>
                    <a:cubicBezTo>
                      <a:pt x="0" y="26"/>
                      <a:pt x="0" y="26"/>
                      <a:pt x="0" y="26"/>
                    </a:cubicBezTo>
                    <a:cubicBezTo>
                      <a:pt x="0" y="26"/>
                      <a:pt x="5" y="115"/>
                      <a:pt x="8" y="126"/>
                    </a:cubicBezTo>
                    <a:cubicBezTo>
                      <a:pt x="10" y="138"/>
                      <a:pt x="20" y="223"/>
                      <a:pt x="16" y="236"/>
                    </a:cubicBezTo>
                    <a:cubicBezTo>
                      <a:pt x="14" y="247"/>
                      <a:pt x="11" y="309"/>
                      <a:pt x="12" y="331"/>
                    </a:cubicBezTo>
                    <a:cubicBezTo>
                      <a:pt x="30" y="348"/>
                      <a:pt x="51" y="373"/>
                      <a:pt x="66" y="391"/>
                    </a:cubicBezTo>
                    <a:cubicBezTo>
                      <a:pt x="69" y="389"/>
                      <a:pt x="73" y="386"/>
                      <a:pt x="74" y="380"/>
                    </a:cubicBezTo>
                    <a:cubicBezTo>
                      <a:pt x="75" y="366"/>
                      <a:pt x="78" y="347"/>
                      <a:pt x="78" y="347"/>
                    </a:cubicBezTo>
                    <a:cubicBezTo>
                      <a:pt x="78" y="347"/>
                      <a:pt x="80" y="321"/>
                      <a:pt x="81" y="296"/>
                    </a:cubicBezTo>
                    <a:cubicBezTo>
                      <a:pt x="77" y="268"/>
                      <a:pt x="71" y="245"/>
                      <a:pt x="71" y="245"/>
                    </a:cubicBezTo>
                    <a:cubicBezTo>
                      <a:pt x="72" y="257"/>
                      <a:pt x="65" y="318"/>
                      <a:pt x="65" y="318"/>
                    </a:cubicBezTo>
                    <a:cubicBezTo>
                      <a:pt x="65" y="318"/>
                      <a:pt x="59" y="288"/>
                      <a:pt x="61" y="258"/>
                    </a:cubicBezTo>
                    <a:cubicBezTo>
                      <a:pt x="64" y="228"/>
                      <a:pt x="45" y="131"/>
                      <a:pt x="41" y="124"/>
                    </a:cubicBezTo>
                    <a:cubicBezTo>
                      <a:pt x="37" y="116"/>
                      <a:pt x="53" y="90"/>
                      <a:pt x="62" y="88"/>
                    </a:cubicBezTo>
                    <a:cubicBezTo>
                      <a:pt x="66" y="87"/>
                      <a:pt x="71" y="89"/>
                      <a:pt x="78" y="92"/>
                    </a:cubicBezTo>
                    <a:cubicBezTo>
                      <a:pt x="80" y="73"/>
                      <a:pt x="80" y="60"/>
                      <a:pt x="74"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72" name="Freeform 49"/>
              <p:cNvSpPr/>
              <p:nvPr/>
            </p:nvSpPr>
            <p:spPr bwMode="auto">
              <a:xfrm>
                <a:off x="7785083" y="3184091"/>
                <a:ext cx="1166813" cy="2417763"/>
              </a:xfrm>
              <a:custGeom>
                <a:avLst/>
                <a:gdLst>
                  <a:gd name="T0" fmla="*/ 687515062 w 178"/>
                  <a:gd name="T1" fmla="*/ 1520701434 h 372"/>
                  <a:gd name="T2" fmla="*/ 2147483646 w 178"/>
                  <a:gd name="T3" fmla="*/ 0 h 372"/>
                  <a:gd name="T4" fmla="*/ 2147483646 w 178"/>
                  <a:gd name="T5" fmla="*/ 2147483646 h 372"/>
                  <a:gd name="T6" fmla="*/ 2147483646 w 178"/>
                  <a:gd name="T7" fmla="*/ 2147483646 h 372"/>
                  <a:gd name="T8" fmla="*/ 2147483646 w 178"/>
                  <a:gd name="T9" fmla="*/ 2147483646 h 372"/>
                  <a:gd name="T10" fmla="*/ 2147483646 w 178"/>
                  <a:gd name="T11" fmla="*/ 2147483646 h 372"/>
                  <a:gd name="T12" fmla="*/ 2147483646 w 178"/>
                  <a:gd name="T13" fmla="*/ 2147483646 h 372"/>
                  <a:gd name="T14" fmla="*/ 2147483646 w 178"/>
                  <a:gd name="T15" fmla="*/ 2147483646 h 372"/>
                  <a:gd name="T16" fmla="*/ 2147483646 w 178"/>
                  <a:gd name="T17" fmla="*/ 2147483646 h 372"/>
                  <a:gd name="T18" fmla="*/ 2147483646 w 178"/>
                  <a:gd name="T19" fmla="*/ 2147483646 h 372"/>
                  <a:gd name="T20" fmla="*/ 2147483646 w 178"/>
                  <a:gd name="T21" fmla="*/ 2147483646 h 372"/>
                  <a:gd name="T22" fmla="*/ 2147483646 w 178"/>
                  <a:gd name="T23" fmla="*/ 2147483646 h 372"/>
                  <a:gd name="T24" fmla="*/ 687515062 w 178"/>
                  <a:gd name="T25" fmla="*/ 2147483646 h 372"/>
                  <a:gd name="T26" fmla="*/ 343757531 w 178"/>
                  <a:gd name="T27" fmla="*/ 2147483646 h 372"/>
                  <a:gd name="T28" fmla="*/ 0 w 178"/>
                  <a:gd name="T29" fmla="*/ 2147483646 h 372"/>
                  <a:gd name="T30" fmla="*/ 687515062 w 178"/>
                  <a:gd name="T31" fmla="*/ 1520701434 h 3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8" h="372">
                    <a:moveTo>
                      <a:pt x="16" y="36"/>
                    </a:moveTo>
                    <a:cubicBezTo>
                      <a:pt x="16" y="36"/>
                      <a:pt x="89" y="18"/>
                      <a:pt x="118" y="0"/>
                    </a:cubicBezTo>
                    <a:cubicBezTo>
                      <a:pt x="118" y="0"/>
                      <a:pt x="69" y="48"/>
                      <a:pt x="69" y="56"/>
                    </a:cubicBezTo>
                    <a:cubicBezTo>
                      <a:pt x="70" y="64"/>
                      <a:pt x="79" y="133"/>
                      <a:pt x="79" y="133"/>
                    </a:cubicBezTo>
                    <a:cubicBezTo>
                      <a:pt x="67" y="181"/>
                      <a:pt x="67" y="181"/>
                      <a:pt x="67" y="181"/>
                    </a:cubicBezTo>
                    <a:cubicBezTo>
                      <a:pt x="67" y="181"/>
                      <a:pt x="72" y="191"/>
                      <a:pt x="72" y="194"/>
                    </a:cubicBezTo>
                    <a:cubicBezTo>
                      <a:pt x="72" y="198"/>
                      <a:pt x="72" y="214"/>
                      <a:pt x="78" y="219"/>
                    </a:cubicBezTo>
                    <a:cubicBezTo>
                      <a:pt x="84" y="223"/>
                      <a:pt x="147" y="298"/>
                      <a:pt x="153" y="300"/>
                    </a:cubicBezTo>
                    <a:cubicBezTo>
                      <a:pt x="153" y="300"/>
                      <a:pt x="171" y="301"/>
                      <a:pt x="176" y="308"/>
                    </a:cubicBezTo>
                    <a:cubicBezTo>
                      <a:pt x="176" y="308"/>
                      <a:pt x="178" y="344"/>
                      <a:pt x="149" y="372"/>
                    </a:cubicBezTo>
                    <a:cubicBezTo>
                      <a:pt x="149" y="372"/>
                      <a:pt x="131" y="371"/>
                      <a:pt x="118" y="361"/>
                    </a:cubicBezTo>
                    <a:cubicBezTo>
                      <a:pt x="104" y="350"/>
                      <a:pt x="68" y="311"/>
                      <a:pt x="55" y="293"/>
                    </a:cubicBezTo>
                    <a:cubicBezTo>
                      <a:pt x="43" y="275"/>
                      <a:pt x="29" y="247"/>
                      <a:pt x="16" y="240"/>
                    </a:cubicBezTo>
                    <a:cubicBezTo>
                      <a:pt x="16" y="240"/>
                      <a:pt x="10" y="230"/>
                      <a:pt x="8" y="216"/>
                    </a:cubicBezTo>
                    <a:cubicBezTo>
                      <a:pt x="5" y="201"/>
                      <a:pt x="0" y="99"/>
                      <a:pt x="0" y="99"/>
                    </a:cubicBezTo>
                    <a:lnTo>
                      <a:pt x="16" y="36"/>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73" name="Freeform 50"/>
              <p:cNvSpPr/>
              <p:nvPr/>
            </p:nvSpPr>
            <p:spPr bwMode="auto">
              <a:xfrm>
                <a:off x="7785083" y="3184091"/>
                <a:ext cx="1133475" cy="2417763"/>
              </a:xfrm>
              <a:custGeom>
                <a:avLst/>
                <a:gdLst>
                  <a:gd name="T0" fmla="*/ 2147483646 w 173"/>
                  <a:gd name="T1" fmla="*/ 2147483646 h 372"/>
                  <a:gd name="T2" fmla="*/ 2147483646 w 173"/>
                  <a:gd name="T3" fmla="*/ 2147483646 h 372"/>
                  <a:gd name="T4" fmla="*/ 2147483646 w 173"/>
                  <a:gd name="T5" fmla="*/ 2147483646 h 372"/>
                  <a:gd name="T6" fmla="*/ 2147483646 w 173"/>
                  <a:gd name="T7" fmla="*/ 2147483646 h 372"/>
                  <a:gd name="T8" fmla="*/ 2147483646 w 173"/>
                  <a:gd name="T9" fmla="*/ 2147483646 h 372"/>
                  <a:gd name="T10" fmla="*/ 2147483646 w 173"/>
                  <a:gd name="T11" fmla="*/ 2147483646 h 372"/>
                  <a:gd name="T12" fmla="*/ 2147483646 w 173"/>
                  <a:gd name="T13" fmla="*/ 2147483646 h 372"/>
                  <a:gd name="T14" fmla="*/ 2147483646 w 173"/>
                  <a:gd name="T15" fmla="*/ 2147483646 h 372"/>
                  <a:gd name="T16" fmla="*/ 2147483646 w 173"/>
                  <a:gd name="T17" fmla="*/ 2147483646 h 372"/>
                  <a:gd name="T18" fmla="*/ 2147483646 w 173"/>
                  <a:gd name="T19" fmla="*/ 2147483646 h 372"/>
                  <a:gd name="T20" fmla="*/ 2147483646 w 173"/>
                  <a:gd name="T21" fmla="*/ 2147483646 h 372"/>
                  <a:gd name="T22" fmla="*/ 2147483646 w 173"/>
                  <a:gd name="T23" fmla="*/ 2147483646 h 372"/>
                  <a:gd name="T24" fmla="*/ 2147483646 w 173"/>
                  <a:gd name="T25" fmla="*/ 2147483646 h 372"/>
                  <a:gd name="T26" fmla="*/ 1459522687 w 173"/>
                  <a:gd name="T27" fmla="*/ 2147483646 h 372"/>
                  <a:gd name="T28" fmla="*/ 2147483646 w 173"/>
                  <a:gd name="T29" fmla="*/ 2147483646 h 372"/>
                  <a:gd name="T30" fmla="*/ 2147483646 w 173"/>
                  <a:gd name="T31" fmla="*/ 2147483646 h 372"/>
                  <a:gd name="T32" fmla="*/ 2147483646 w 173"/>
                  <a:gd name="T33" fmla="*/ 2147483646 h 372"/>
                  <a:gd name="T34" fmla="*/ 2147483646 w 173"/>
                  <a:gd name="T35" fmla="*/ 2147483646 h 372"/>
                  <a:gd name="T36" fmla="*/ 2146356122 w 173"/>
                  <a:gd name="T37" fmla="*/ 2147483646 h 372"/>
                  <a:gd name="T38" fmla="*/ 815617161 w 173"/>
                  <a:gd name="T39" fmla="*/ 2147483646 h 372"/>
                  <a:gd name="T40" fmla="*/ 2147483646 w 173"/>
                  <a:gd name="T41" fmla="*/ 2147483646 h 372"/>
                  <a:gd name="T42" fmla="*/ 1674155679 w 173"/>
                  <a:gd name="T43" fmla="*/ 2147483646 h 372"/>
                  <a:gd name="T44" fmla="*/ 2147483646 w 173"/>
                  <a:gd name="T45" fmla="*/ 2147483646 h 372"/>
                  <a:gd name="T46" fmla="*/ 944394335 w 173"/>
                  <a:gd name="T47" fmla="*/ 2147483646 h 372"/>
                  <a:gd name="T48" fmla="*/ 815617161 w 173"/>
                  <a:gd name="T49" fmla="*/ 2147483646 h 372"/>
                  <a:gd name="T50" fmla="*/ 2017572396 w 173"/>
                  <a:gd name="T51" fmla="*/ 2147483646 h 372"/>
                  <a:gd name="T52" fmla="*/ 2147483646 w 173"/>
                  <a:gd name="T53" fmla="*/ 2147483646 h 372"/>
                  <a:gd name="T54" fmla="*/ 2147483646 w 173"/>
                  <a:gd name="T55" fmla="*/ 2147483646 h 372"/>
                  <a:gd name="T56" fmla="*/ 2147483646 w 173"/>
                  <a:gd name="T57" fmla="*/ 2147483646 h 372"/>
                  <a:gd name="T58" fmla="*/ 2147483646 w 173"/>
                  <a:gd name="T59" fmla="*/ 2147483646 h 372"/>
                  <a:gd name="T60" fmla="*/ 2147483646 w 173"/>
                  <a:gd name="T61" fmla="*/ 0 h 372"/>
                  <a:gd name="T62" fmla="*/ 686833435 w 173"/>
                  <a:gd name="T63" fmla="*/ 1520701434 h 372"/>
                  <a:gd name="T64" fmla="*/ 0 w 173"/>
                  <a:gd name="T65" fmla="*/ 2147483646 h 372"/>
                  <a:gd name="T66" fmla="*/ 343416717 w 173"/>
                  <a:gd name="T67" fmla="*/ 2147483646 h 372"/>
                  <a:gd name="T68" fmla="*/ 686833435 w 173"/>
                  <a:gd name="T69" fmla="*/ 2147483646 h 372"/>
                  <a:gd name="T70" fmla="*/ 2147483646 w 173"/>
                  <a:gd name="T71" fmla="*/ 2147483646 h 372"/>
                  <a:gd name="T72" fmla="*/ 2147483646 w 173"/>
                  <a:gd name="T73" fmla="*/ 2147483646 h 372"/>
                  <a:gd name="T74" fmla="*/ 2147483646 w 173"/>
                  <a:gd name="T75" fmla="*/ 2147483646 h 372"/>
                  <a:gd name="T76" fmla="*/ 2147483646 w 173"/>
                  <a:gd name="T77" fmla="*/ 2147483646 h 372"/>
                  <a:gd name="T78" fmla="*/ 2147483646 w 173"/>
                  <a:gd name="T79" fmla="*/ 2147483646 h 3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3" h="372">
                    <a:moveTo>
                      <a:pt x="164" y="329"/>
                    </a:moveTo>
                    <a:cubicBezTo>
                      <a:pt x="154" y="325"/>
                      <a:pt x="123" y="338"/>
                      <a:pt x="108" y="330"/>
                    </a:cubicBezTo>
                    <a:cubicBezTo>
                      <a:pt x="93" y="321"/>
                      <a:pt x="79" y="298"/>
                      <a:pt x="79" y="298"/>
                    </a:cubicBezTo>
                    <a:cubicBezTo>
                      <a:pt x="79" y="298"/>
                      <a:pt x="116" y="329"/>
                      <a:pt x="141" y="303"/>
                    </a:cubicBezTo>
                    <a:cubicBezTo>
                      <a:pt x="144" y="299"/>
                      <a:pt x="146" y="297"/>
                      <a:pt x="147" y="295"/>
                    </a:cubicBezTo>
                    <a:cubicBezTo>
                      <a:pt x="146" y="294"/>
                      <a:pt x="145" y="293"/>
                      <a:pt x="143" y="291"/>
                    </a:cubicBezTo>
                    <a:cubicBezTo>
                      <a:pt x="135" y="293"/>
                      <a:pt x="122" y="299"/>
                      <a:pt x="114" y="298"/>
                    </a:cubicBezTo>
                    <a:cubicBezTo>
                      <a:pt x="98" y="295"/>
                      <a:pt x="77" y="285"/>
                      <a:pt x="71" y="273"/>
                    </a:cubicBezTo>
                    <a:cubicBezTo>
                      <a:pt x="80" y="291"/>
                      <a:pt x="80" y="291"/>
                      <a:pt x="80" y="291"/>
                    </a:cubicBezTo>
                    <a:cubicBezTo>
                      <a:pt x="80" y="291"/>
                      <a:pt x="59" y="281"/>
                      <a:pt x="53" y="264"/>
                    </a:cubicBezTo>
                    <a:cubicBezTo>
                      <a:pt x="53" y="264"/>
                      <a:pt x="86" y="258"/>
                      <a:pt x="98" y="268"/>
                    </a:cubicBezTo>
                    <a:cubicBezTo>
                      <a:pt x="111" y="277"/>
                      <a:pt x="118" y="288"/>
                      <a:pt x="118" y="288"/>
                    </a:cubicBezTo>
                    <a:cubicBezTo>
                      <a:pt x="118" y="288"/>
                      <a:pt x="108" y="255"/>
                      <a:pt x="93" y="251"/>
                    </a:cubicBezTo>
                    <a:cubicBezTo>
                      <a:pt x="79" y="247"/>
                      <a:pt x="42" y="250"/>
                      <a:pt x="34" y="238"/>
                    </a:cubicBezTo>
                    <a:cubicBezTo>
                      <a:pt x="34" y="238"/>
                      <a:pt x="78" y="247"/>
                      <a:pt x="87" y="242"/>
                    </a:cubicBezTo>
                    <a:cubicBezTo>
                      <a:pt x="89" y="240"/>
                      <a:pt x="92" y="239"/>
                      <a:pt x="95" y="237"/>
                    </a:cubicBezTo>
                    <a:cubicBezTo>
                      <a:pt x="92" y="234"/>
                      <a:pt x="90" y="231"/>
                      <a:pt x="87" y="229"/>
                    </a:cubicBezTo>
                    <a:cubicBezTo>
                      <a:pt x="84" y="232"/>
                      <a:pt x="78" y="236"/>
                      <a:pt x="72" y="235"/>
                    </a:cubicBezTo>
                    <a:cubicBezTo>
                      <a:pt x="61" y="233"/>
                      <a:pt x="50" y="229"/>
                      <a:pt x="50" y="229"/>
                    </a:cubicBezTo>
                    <a:cubicBezTo>
                      <a:pt x="50" y="229"/>
                      <a:pt x="22" y="219"/>
                      <a:pt x="19" y="194"/>
                    </a:cubicBezTo>
                    <a:cubicBezTo>
                      <a:pt x="17" y="170"/>
                      <a:pt x="43" y="181"/>
                      <a:pt x="55" y="165"/>
                    </a:cubicBezTo>
                    <a:cubicBezTo>
                      <a:pt x="67" y="150"/>
                      <a:pt x="39" y="162"/>
                      <a:pt x="39" y="162"/>
                    </a:cubicBezTo>
                    <a:cubicBezTo>
                      <a:pt x="39" y="162"/>
                      <a:pt x="59" y="153"/>
                      <a:pt x="64" y="143"/>
                    </a:cubicBezTo>
                    <a:cubicBezTo>
                      <a:pt x="64" y="143"/>
                      <a:pt x="26" y="170"/>
                      <a:pt x="22" y="158"/>
                    </a:cubicBezTo>
                    <a:cubicBezTo>
                      <a:pt x="19" y="146"/>
                      <a:pt x="19" y="124"/>
                      <a:pt x="19" y="124"/>
                    </a:cubicBezTo>
                    <a:cubicBezTo>
                      <a:pt x="19" y="124"/>
                      <a:pt x="43" y="120"/>
                      <a:pt x="47" y="107"/>
                    </a:cubicBezTo>
                    <a:cubicBezTo>
                      <a:pt x="50" y="95"/>
                      <a:pt x="67" y="116"/>
                      <a:pt x="70" y="128"/>
                    </a:cubicBezTo>
                    <a:cubicBezTo>
                      <a:pt x="72" y="133"/>
                      <a:pt x="74" y="139"/>
                      <a:pt x="76" y="144"/>
                    </a:cubicBezTo>
                    <a:cubicBezTo>
                      <a:pt x="79" y="133"/>
                      <a:pt x="79" y="133"/>
                      <a:pt x="79" y="133"/>
                    </a:cubicBezTo>
                    <a:cubicBezTo>
                      <a:pt x="79" y="133"/>
                      <a:pt x="70" y="64"/>
                      <a:pt x="69" y="56"/>
                    </a:cubicBezTo>
                    <a:cubicBezTo>
                      <a:pt x="69" y="48"/>
                      <a:pt x="118" y="0"/>
                      <a:pt x="118" y="0"/>
                    </a:cubicBezTo>
                    <a:cubicBezTo>
                      <a:pt x="89" y="18"/>
                      <a:pt x="16" y="36"/>
                      <a:pt x="16" y="36"/>
                    </a:cubicBezTo>
                    <a:cubicBezTo>
                      <a:pt x="0" y="99"/>
                      <a:pt x="0" y="99"/>
                      <a:pt x="0" y="99"/>
                    </a:cubicBezTo>
                    <a:cubicBezTo>
                      <a:pt x="0" y="99"/>
                      <a:pt x="5" y="201"/>
                      <a:pt x="8" y="216"/>
                    </a:cubicBezTo>
                    <a:cubicBezTo>
                      <a:pt x="10" y="230"/>
                      <a:pt x="16" y="240"/>
                      <a:pt x="16" y="240"/>
                    </a:cubicBezTo>
                    <a:cubicBezTo>
                      <a:pt x="29" y="247"/>
                      <a:pt x="43" y="275"/>
                      <a:pt x="55" y="293"/>
                    </a:cubicBezTo>
                    <a:cubicBezTo>
                      <a:pt x="68" y="311"/>
                      <a:pt x="104" y="350"/>
                      <a:pt x="118" y="361"/>
                    </a:cubicBezTo>
                    <a:cubicBezTo>
                      <a:pt x="131" y="371"/>
                      <a:pt x="149" y="372"/>
                      <a:pt x="149" y="372"/>
                    </a:cubicBezTo>
                    <a:cubicBezTo>
                      <a:pt x="163" y="358"/>
                      <a:pt x="170" y="342"/>
                      <a:pt x="173" y="329"/>
                    </a:cubicBezTo>
                    <a:cubicBezTo>
                      <a:pt x="169" y="330"/>
                      <a:pt x="166" y="330"/>
                      <a:pt x="164" y="3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74" name="Freeform 51"/>
              <p:cNvSpPr/>
              <p:nvPr/>
            </p:nvSpPr>
            <p:spPr bwMode="auto">
              <a:xfrm>
                <a:off x="8008921" y="2001403"/>
                <a:ext cx="830263" cy="1703388"/>
              </a:xfrm>
              <a:custGeom>
                <a:avLst/>
                <a:gdLst>
                  <a:gd name="T0" fmla="*/ 2147483646 w 127"/>
                  <a:gd name="T1" fmla="*/ 42266127 h 262"/>
                  <a:gd name="T2" fmla="*/ 2147483646 w 127"/>
                  <a:gd name="T3" fmla="*/ 2147483646 h 262"/>
                  <a:gd name="T4" fmla="*/ 2147483646 w 127"/>
                  <a:gd name="T5" fmla="*/ 2147483646 h 262"/>
                  <a:gd name="T6" fmla="*/ 2147483646 w 127"/>
                  <a:gd name="T7" fmla="*/ 2147483646 h 262"/>
                  <a:gd name="T8" fmla="*/ 2147483646 w 127"/>
                  <a:gd name="T9" fmla="*/ 2147483646 h 262"/>
                  <a:gd name="T10" fmla="*/ 2147483646 w 127"/>
                  <a:gd name="T11" fmla="*/ 2147483646 h 262"/>
                  <a:gd name="T12" fmla="*/ 2147483646 w 127"/>
                  <a:gd name="T13" fmla="*/ 2147483646 h 262"/>
                  <a:gd name="T14" fmla="*/ 2147483646 w 127"/>
                  <a:gd name="T15" fmla="*/ 2147483646 h 262"/>
                  <a:gd name="T16" fmla="*/ 2147483646 w 127"/>
                  <a:gd name="T17" fmla="*/ 2147483646 h 262"/>
                  <a:gd name="T18" fmla="*/ 1752299480 w 127"/>
                  <a:gd name="T19" fmla="*/ 2147483646 h 262"/>
                  <a:gd name="T20" fmla="*/ 384653657 w 127"/>
                  <a:gd name="T21" fmla="*/ 2147483646 h 262"/>
                  <a:gd name="T22" fmla="*/ 0 w 127"/>
                  <a:gd name="T23" fmla="*/ 126804884 h 262"/>
                  <a:gd name="T24" fmla="*/ 854778640 w 127"/>
                  <a:gd name="T25" fmla="*/ 380421153 h 262"/>
                  <a:gd name="T26" fmla="*/ 2147483646 w 127"/>
                  <a:gd name="T27" fmla="*/ 42266127 h 2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262">
                    <a:moveTo>
                      <a:pt x="54" y="1"/>
                    </a:moveTo>
                    <a:cubicBezTo>
                      <a:pt x="54" y="1"/>
                      <a:pt x="48" y="79"/>
                      <a:pt x="61" y="95"/>
                    </a:cubicBezTo>
                    <a:cubicBezTo>
                      <a:pt x="75" y="110"/>
                      <a:pt x="95" y="156"/>
                      <a:pt x="95" y="156"/>
                    </a:cubicBezTo>
                    <a:cubicBezTo>
                      <a:pt x="106" y="174"/>
                      <a:pt x="106" y="174"/>
                      <a:pt x="106" y="174"/>
                    </a:cubicBezTo>
                    <a:cubicBezTo>
                      <a:pt x="104" y="177"/>
                      <a:pt x="104" y="177"/>
                      <a:pt x="104" y="177"/>
                    </a:cubicBezTo>
                    <a:cubicBezTo>
                      <a:pt x="104" y="177"/>
                      <a:pt x="127" y="247"/>
                      <a:pt x="127" y="255"/>
                    </a:cubicBezTo>
                    <a:cubicBezTo>
                      <a:pt x="127" y="255"/>
                      <a:pt x="104" y="262"/>
                      <a:pt x="95" y="255"/>
                    </a:cubicBezTo>
                    <a:cubicBezTo>
                      <a:pt x="86" y="248"/>
                      <a:pt x="70" y="208"/>
                      <a:pt x="65" y="178"/>
                    </a:cubicBezTo>
                    <a:cubicBezTo>
                      <a:pt x="65" y="177"/>
                      <a:pt x="65" y="176"/>
                      <a:pt x="65" y="175"/>
                    </a:cubicBezTo>
                    <a:cubicBezTo>
                      <a:pt x="61" y="146"/>
                      <a:pt x="41" y="137"/>
                      <a:pt x="41" y="137"/>
                    </a:cubicBezTo>
                    <a:cubicBezTo>
                      <a:pt x="9" y="68"/>
                      <a:pt x="9" y="68"/>
                      <a:pt x="9" y="68"/>
                    </a:cubicBezTo>
                    <a:cubicBezTo>
                      <a:pt x="0" y="3"/>
                      <a:pt x="0" y="3"/>
                      <a:pt x="0" y="3"/>
                    </a:cubicBezTo>
                    <a:cubicBezTo>
                      <a:pt x="0" y="3"/>
                      <a:pt x="13" y="2"/>
                      <a:pt x="20" y="9"/>
                    </a:cubicBezTo>
                    <a:cubicBezTo>
                      <a:pt x="20" y="9"/>
                      <a:pt x="49" y="0"/>
                      <a:pt x="54" y="1"/>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75" name="Freeform 52"/>
              <p:cNvSpPr/>
              <p:nvPr/>
            </p:nvSpPr>
            <p:spPr bwMode="auto">
              <a:xfrm>
                <a:off x="7372333" y="2039503"/>
                <a:ext cx="747713" cy="1924050"/>
              </a:xfrm>
              <a:custGeom>
                <a:avLst/>
                <a:gdLst>
                  <a:gd name="T0" fmla="*/ 2107927566 w 114"/>
                  <a:gd name="T1" fmla="*/ 2147483646 h 296"/>
                  <a:gd name="T2" fmla="*/ 2147483646 w 114"/>
                  <a:gd name="T3" fmla="*/ 2147483646 h 296"/>
                  <a:gd name="T4" fmla="*/ 2147483646 w 114"/>
                  <a:gd name="T5" fmla="*/ 2147483646 h 296"/>
                  <a:gd name="T6" fmla="*/ 2147483646 w 114"/>
                  <a:gd name="T7" fmla="*/ 2147483646 h 296"/>
                  <a:gd name="T8" fmla="*/ 2147483646 w 114"/>
                  <a:gd name="T9" fmla="*/ 1774591616 h 296"/>
                  <a:gd name="T10" fmla="*/ 1935855193 w 114"/>
                  <a:gd name="T11" fmla="*/ 0 h 296"/>
                  <a:gd name="T12" fmla="*/ 1462644688 w 114"/>
                  <a:gd name="T13" fmla="*/ 507026176 h 296"/>
                  <a:gd name="T14" fmla="*/ 1075473649 w 114"/>
                  <a:gd name="T15" fmla="*/ 887299058 h 296"/>
                  <a:gd name="T16" fmla="*/ 0 w 114"/>
                  <a:gd name="T17" fmla="*/ 1140812146 h 296"/>
                  <a:gd name="T18" fmla="*/ 1075473649 w 114"/>
                  <a:gd name="T19" fmla="*/ 1943602508 h 296"/>
                  <a:gd name="T20" fmla="*/ 1677743353 w 114"/>
                  <a:gd name="T21" fmla="*/ 2147483646 h 296"/>
                  <a:gd name="T22" fmla="*/ 1677743353 w 114"/>
                  <a:gd name="T23" fmla="*/ 2147483646 h 296"/>
                  <a:gd name="T24" fmla="*/ 1677743353 w 114"/>
                  <a:gd name="T25" fmla="*/ 2147483646 h 296"/>
                  <a:gd name="T26" fmla="*/ 2107927566 w 114"/>
                  <a:gd name="T27" fmla="*/ 2147483646 h 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4" h="296">
                    <a:moveTo>
                      <a:pt x="49" y="290"/>
                    </a:moveTo>
                    <a:cubicBezTo>
                      <a:pt x="49" y="290"/>
                      <a:pt x="78" y="296"/>
                      <a:pt x="92" y="286"/>
                    </a:cubicBezTo>
                    <a:cubicBezTo>
                      <a:pt x="105" y="276"/>
                      <a:pt x="114" y="234"/>
                      <a:pt x="114" y="234"/>
                    </a:cubicBezTo>
                    <a:cubicBezTo>
                      <a:pt x="110" y="142"/>
                      <a:pt x="110" y="142"/>
                      <a:pt x="110" y="142"/>
                    </a:cubicBezTo>
                    <a:cubicBezTo>
                      <a:pt x="110" y="142"/>
                      <a:pt x="93" y="52"/>
                      <a:pt x="85" y="42"/>
                    </a:cubicBezTo>
                    <a:cubicBezTo>
                      <a:pt x="77" y="32"/>
                      <a:pt x="50" y="25"/>
                      <a:pt x="45" y="0"/>
                    </a:cubicBezTo>
                    <a:cubicBezTo>
                      <a:pt x="45" y="0"/>
                      <a:pt x="37" y="0"/>
                      <a:pt x="34" y="12"/>
                    </a:cubicBezTo>
                    <a:cubicBezTo>
                      <a:pt x="25" y="21"/>
                      <a:pt x="25" y="21"/>
                      <a:pt x="25" y="21"/>
                    </a:cubicBezTo>
                    <a:cubicBezTo>
                      <a:pt x="25" y="21"/>
                      <a:pt x="7" y="19"/>
                      <a:pt x="0" y="27"/>
                    </a:cubicBezTo>
                    <a:cubicBezTo>
                      <a:pt x="0" y="27"/>
                      <a:pt x="19" y="37"/>
                      <a:pt x="25" y="46"/>
                    </a:cubicBezTo>
                    <a:cubicBezTo>
                      <a:pt x="31" y="56"/>
                      <a:pt x="39" y="87"/>
                      <a:pt x="39" y="87"/>
                    </a:cubicBezTo>
                    <a:cubicBezTo>
                      <a:pt x="39" y="176"/>
                      <a:pt x="39" y="176"/>
                      <a:pt x="39" y="176"/>
                    </a:cubicBezTo>
                    <a:cubicBezTo>
                      <a:pt x="39" y="213"/>
                      <a:pt x="39" y="213"/>
                      <a:pt x="39" y="213"/>
                    </a:cubicBezTo>
                    <a:cubicBezTo>
                      <a:pt x="39" y="213"/>
                      <a:pt x="45" y="283"/>
                      <a:pt x="49" y="29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76" name="Freeform 53"/>
              <p:cNvSpPr/>
              <p:nvPr/>
            </p:nvSpPr>
            <p:spPr bwMode="auto">
              <a:xfrm>
                <a:off x="7372333" y="2098241"/>
                <a:ext cx="727075" cy="1235075"/>
              </a:xfrm>
              <a:custGeom>
                <a:avLst/>
                <a:gdLst>
                  <a:gd name="T0" fmla="*/ 2147483646 w 111"/>
                  <a:gd name="T1" fmla="*/ 2147483646 h 190"/>
                  <a:gd name="T2" fmla="*/ 2147483646 w 111"/>
                  <a:gd name="T3" fmla="*/ 2147483646 h 190"/>
                  <a:gd name="T4" fmla="*/ 2147483646 w 111"/>
                  <a:gd name="T5" fmla="*/ 1901482468 h 190"/>
                  <a:gd name="T6" fmla="*/ 1501691535 w 111"/>
                  <a:gd name="T7" fmla="*/ 0 h 190"/>
                  <a:gd name="T8" fmla="*/ 1501691535 w 111"/>
                  <a:gd name="T9" fmla="*/ 0 h 190"/>
                  <a:gd name="T10" fmla="*/ 2147483646 w 111"/>
                  <a:gd name="T11" fmla="*/ 2147483646 h 190"/>
                  <a:gd name="T12" fmla="*/ 2147483646 w 111"/>
                  <a:gd name="T13" fmla="*/ 2147483646 h 190"/>
                  <a:gd name="T14" fmla="*/ 1973648363 w 111"/>
                  <a:gd name="T15" fmla="*/ 2147483646 h 190"/>
                  <a:gd name="T16" fmla="*/ 171622451 w 111"/>
                  <a:gd name="T17" fmla="*/ 633827489 h 190"/>
                  <a:gd name="T18" fmla="*/ 0 w 111"/>
                  <a:gd name="T19" fmla="*/ 760591687 h 190"/>
                  <a:gd name="T20" fmla="*/ 1072638682 w 111"/>
                  <a:gd name="T21" fmla="*/ 1563442440 h 190"/>
                  <a:gd name="T22" fmla="*/ 1544595510 w 111"/>
                  <a:gd name="T23" fmla="*/ 2147483646 h 190"/>
                  <a:gd name="T24" fmla="*/ 1673313986 w 111"/>
                  <a:gd name="T25" fmla="*/ 2147483646 h 190"/>
                  <a:gd name="T26" fmla="*/ 2147483646 w 111"/>
                  <a:gd name="T27" fmla="*/ 2147483646 h 190"/>
                  <a:gd name="T28" fmla="*/ 2147483646 w 111"/>
                  <a:gd name="T29" fmla="*/ 2147483646 h 190"/>
                  <a:gd name="T30" fmla="*/ 2147483646 w 111"/>
                  <a:gd name="T31" fmla="*/ 2147483646 h 190"/>
                  <a:gd name="T32" fmla="*/ 2147483646 w 111"/>
                  <a:gd name="T33" fmla="*/ 2147483646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190">
                    <a:moveTo>
                      <a:pt x="110" y="133"/>
                    </a:moveTo>
                    <a:cubicBezTo>
                      <a:pt x="110" y="133"/>
                      <a:pt x="107" y="119"/>
                      <a:pt x="104" y="101"/>
                    </a:cubicBezTo>
                    <a:cubicBezTo>
                      <a:pt x="96" y="90"/>
                      <a:pt x="72" y="50"/>
                      <a:pt x="67" y="45"/>
                    </a:cubicBezTo>
                    <a:cubicBezTo>
                      <a:pt x="63" y="40"/>
                      <a:pt x="45" y="14"/>
                      <a:pt x="35" y="0"/>
                    </a:cubicBezTo>
                    <a:cubicBezTo>
                      <a:pt x="35" y="0"/>
                      <a:pt x="35" y="0"/>
                      <a:pt x="35" y="0"/>
                    </a:cubicBezTo>
                    <a:cubicBezTo>
                      <a:pt x="51" y="24"/>
                      <a:pt x="82" y="73"/>
                      <a:pt x="82" y="73"/>
                    </a:cubicBezTo>
                    <a:cubicBezTo>
                      <a:pt x="82" y="73"/>
                      <a:pt x="73" y="74"/>
                      <a:pt x="71" y="75"/>
                    </a:cubicBezTo>
                    <a:cubicBezTo>
                      <a:pt x="69" y="75"/>
                      <a:pt x="46" y="67"/>
                      <a:pt x="46" y="67"/>
                    </a:cubicBezTo>
                    <a:cubicBezTo>
                      <a:pt x="43" y="43"/>
                      <a:pt x="22" y="26"/>
                      <a:pt x="4" y="15"/>
                    </a:cubicBezTo>
                    <a:cubicBezTo>
                      <a:pt x="2" y="16"/>
                      <a:pt x="1" y="17"/>
                      <a:pt x="0" y="18"/>
                    </a:cubicBezTo>
                    <a:cubicBezTo>
                      <a:pt x="0" y="18"/>
                      <a:pt x="19" y="28"/>
                      <a:pt x="25" y="37"/>
                    </a:cubicBezTo>
                    <a:cubicBezTo>
                      <a:pt x="31" y="47"/>
                      <a:pt x="36" y="78"/>
                      <a:pt x="36" y="78"/>
                    </a:cubicBezTo>
                    <a:cubicBezTo>
                      <a:pt x="39" y="157"/>
                      <a:pt x="39" y="157"/>
                      <a:pt x="39" y="157"/>
                    </a:cubicBezTo>
                    <a:cubicBezTo>
                      <a:pt x="53" y="160"/>
                      <a:pt x="70" y="164"/>
                      <a:pt x="73" y="169"/>
                    </a:cubicBezTo>
                    <a:cubicBezTo>
                      <a:pt x="77" y="174"/>
                      <a:pt x="72" y="186"/>
                      <a:pt x="67" y="190"/>
                    </a:cubicBezTo>
                    <a:cubicBezTo>
                      <a:pt x="76" y="183"/>
                      <a:pt x="97" y="167"/>
                      <a:pt x="111" y="158"/>
                    </a:cubicBezTo>
                    <a:lnTo>
                      <a:pt x="110" y="1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77" name="Freeform 54"/>
              <p:cNvSpPr/>
              <p:nvPr/>
            </p:nvSpPr>
            <p:spPr bwMode="auto">
              <a:xfrm>
                <a:off x="8577246" y="3034866"/>
                <a:ext cx="125413" cy="117475"/>
              </a:xfrm>
              <a:custGeom>
                <a:avLst/>
                <a:gdLst>
                  <a:gd name="T0" fmla="*/ 740675977 w 19"/>
                  <a:gd name="T1" fmla="*/ 766687535 h 18"/>
                  <a:gd name="T2" fmla="*/ 827811609 w 19"/>
                  <a:gd name="T3" fmla="*/ 638907367 h 18"/>
                  <a:gd name="T4" fmla="*/ 740675977 w 19"/>
                  <a:gd name="T5" fmla="*/ 511127199 h 18"/>
                  <a:gd name="T6" fmla="*/ 43571116 w 19"/>
                  <a:gd name="T7" fmla="*/ 0 h 18"/>
                  <a:gd name="T8" fmla="*/ 740675977 w 19"/>
                  <a:gd name="T9" fmla="*/ 766687535 h 18"/>
                  <a:gd name="T10" fmla="*/ 740675977 w 19"/>
                  <a:gd name="T11" fmla="*/ 766687535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8">
                    <a:moveTo>
                      <a:pt x="17" y="18"/>
                    </a:moveTo>
                    <a:cubicBezTo>
                      <a:pt x="19" y="15"/>
                      <a:pt x="19" y="15"/>
                      <a:pt x="19" y="15"/>
                    </a:cubicBezTo>
                    <a:cubicBezTo>
                      <a:pt x="17" y="12"/>
                      <a:pt x="17" y="12"/>
                      <a:pt x="17" y="12"/>
                    </a:cubicBezTo>
                    <a:cubicBezTo>
                      <a:pt x="3" y="9"/>
                      <a:pt x="1" y="0"/>
                      <a:pt x="1" y="0"/>
                    </a:cubicBezTo>
                    <a:cubicBezTo>
                      <a:pt x="0" y="8"/>
                      <a:pt x="9" y="14"/>
                      <a:pt x="17" y="18"/>
                    </a:cubicBezTo>
                    <a:cubicBezTo>
                      <a:pt x="17" y="18"/>
                      <a:pt x="17" y="18"/>
                      <a:pt x="17"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78" name="Freeform 55"/>
              <p:cNvSpPr/>
              <p:nvPr/>
            </p:nvSpPr>
            <p:spPr bwMode="auto">
              <a:xfrm>
                <a:off x="7537433" y="2553853"/>
                <a:ext cx="503238" cy="434975"/>
              </a:xfrm>
              <a:custGeom>
                <a:avLst/>
                <a:gdLst>
                  <a:gd name="T0" fmla="*/ 469847832 w 77"/>
                  <a:gd name="T1" fmla="*/ 674373554 h 67"/>
                  <a:gd name="T2" fmla="*/ 1452259906 w 77"/>
                  <a:gd name="T3" fmla="*/ 1812372029 h 67"/>
                  <a:gd name="T4" fmla="*/ 2147483646 w 77"/>
                  <a:gd name="T5" fmla="*/ 2147483646 h 67"/>
                  <a:gd name="T6" fmla="*/ 2147483646 w 77"/>
                  <a:gd name="T7" fmla="*/ 2147483646 h 67"/>
                  <a:gd name="T8" fmla="*/ 2147483646 w 77"/>
                  <a:gd name="T9" fmla="*/ 1559482757 h 67"/>
                  <a:gd name="T10" fmla="*/ 1879397863 w 77"/>
                  <a:gd name="T11" fmla="*/ 1011557085 h 67"/>
                  <a:gd name="T12" fmla="*/ 1110554768 w 77"/>
                  <a:gd name="T13" fmla="*/ 295036401 h 67"/>
                  <a:gd name="T14" fmla="*/ 597990526 w 77"/>
                  <a:gd name="T15" fmla="*/ 126441390 h 67"/>
                  <a:gd name="T16" fmla="*/ 469847832 w 77"/>
                  <a:gd name="T17" fmla="*/ 168595012 h 67"/>
                  <a:gd name="T18" fmla="*/ 85426284 w 77"/>
                  <a:gd name="T19" fmla="*/ 421484283 h 67"/>
                  <a:gd name="T20" fmla="*/ 469847832 w 77"/>
                  <a:gd name="T21" fmla="*/ 674373554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7">
                    <a:moveTo>
                      <a:pt x="11" y="16"/>
                    </a:moveTo>
                    <a:cubicBezTo>
                      <a:pt x="11" y="16"/>
                      <a:pt x="30" y="37"/>
                      <a:pt x="34" y="43"/>
                    </a:cubicBezTo>
                    <a:cubicBezTo>
                      <a:pt x="37" y="49"/>
                      <a:pt x="46" y="67"/>
                      <a:pt x="56" y="65"/>
                    </a:cubicBezTo>
                    <a:cubicBezTo>
                      <a:pt x="65" y="63"/>
                      <a:pt x="77" y="61"/>
                      <a:pt x="77" y="61"/>
                    </a:cubicBezTo>
                    <a:cubicBezTo>
                      <a:pt x="77" y="37"/>
                      <a:pt x="77" y="37"/>
                      <a:pt x="77" y="37"/>
                    </a:cubicBezTo>
                    <a:cubicBezTo>
                      <a:pt x="77" y="37"/>
                      <a:pt x="45" y="27"/>
                      <a:pt x="44" y="24"/>
                    </a:cubicBezTo>
                    <a:cubicBezTo>
                      <a:pt x="43" y="20"/>
                      <a:pt x="37" y="10"/>
                      <a:pt x="26" y="7"/>
                    </a:cubicBezTo>
                    <a:cubicBezTo>
                      <a:pt x="15" y="4"/>
                      <a:pt x="14" y="3"/>
                      <a:pt x="14" y="3"/>
                    </a:cubicBezTo>
                    <a:cubicBezTo>
                      <a:pt x="14" y="3"/>
                      <a:pt x="14" y="0"/>
                      <a:pt x="11" y="4"/>
                    </a:cubicBezTo>
                    <a:cubicBezTo>
                      <a:pt x="8" y="9"/>
                      <a:pt x="0" y="8"/>
                      <a:pt x="2" y="10"/>
                    </a:cubicBezTo>
                    <a:cubicBezTo>
                      <a:pt x="4" y="11"/>
                      <a:pt x="2" y="13"/>
                      <a:pt x="11" y="16"/>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79" name="Freeform 56"/>
              <p:cNvSpPr/>
              <p:nvPr/>
            </p:nvSpPr>
            <p:spPr bwMode="auto">
              <a:xfrm>
                <a:off x="8027971" y="2807853"/>
                <a:ext cx="130175" cy="207963"/>
              </a:xfrm>
              <a:custGeom>
                <a:avLst/>
                <a:gdLst>
                  <a:gd name="T0" fmla="*/ 847276531 w 20"/>
                  <a:gd name="T1" fmla="*/ 1182581600 h 32"/>
                  <a:gd name="T2" fmla="*/ 0 w 20"/>
                  <a:gd name="T3" fmla="*/ 1351519043 h 32"/>
                  <a:gd name="T4" fmla="*/ 0 w 20"/>
                  <a:gd name="T5" fmla="*/ 0 h 32"/>
                  <a:gd name="T6" fmla="*/ 847276531 w 20"/>
                  <a:gd name="T7" fmla="*/ 118258160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32">
                    <a:moveTo>
                      <a:pt x="20" y="28"/>
                    </a:moveTo>
                    <a:cubicBezTo>
                      <a:pt x="0" y="32"/>
                      <a:pt x="0" y="32"/>
                      <a:pt x="0" y="32"/>
                    </a:cubicBezTo>
                    <a:cubicBezTo>
                      <a:pt x="0" y="0"/>
                      <a:pt x="0" y="0"/>
                      <a:pt x="0" y="0"/>
                    </a:cubicBezTo>
                    <a:cubicBezTo>
                      <a:pt x="0" y="0"/>
                      <a:pt x="15" y="14"/>
                      <a:pt x="20" y="28"/>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80" name="Freeform 57"/>
              <p:cNvSpPr/>
              <p:nvPr/>
            </p:nvSpPr>
            <p:spPr bwMode="auto">
              <a:xfrm>
                <a:off x="8027971" y="2007753"/>
                <a:ext cx="687388" cy="1065213"/>
              </a:xfrm>
              <a:custGeom>
                <a:avLst/>
                <a:gdLst>
                  <a:gd name="T0" fmla="*/ 0 w 105"/>
                  <a:gd name="T1" fmla="*/ 2147483646 h 164"/>
                  <a:gd name="T2" fmla="*/ 428576598 w 105"/>
                  <a:gd name="T3" fmla="*/ 2147483646 h 164"/>
                  <a:gd name="T4" fmla="*/ 2147483646 w 105"/>
                  <a:gd name="T5" fmla="*/ 2147483646 h 164"/>
                  <a:gd name="T6" fmla="*/ 2147483646 w 105"/>
                  <a:gd name="T7" fmla="*/ 2147483646 h 164"/>
                  <a:gd name="T8" fmla="*/ 2147483646 w 105"/>
                  <a:gd name="T9" fmla="*/ 2147483646 h 164"/>
                  <a:gd name="T10" fmla="*/ 2147483646 w 105"/>
                  <a:gd name="T11" fmla="*/ 717187128 h 164"/>
                  <a:gd name="T12" fmla="*/ 2147483646 w 105"/>
                  <a:gd name="T13" fmla="*/ 0 h 164"/>
                  <a:gd name="T14" fmla="*/ 2147483646 w 105"/>
                  <a:gd name="T15" fmla="*/ 2147483646 h 164"/>
                  <a:gd name="T16" fmla="*/ 2147483646 w 105"/>
                  <a:gd name="T17" fmla="*/ 2147483646 h 164"/>
                  <a:gd name="T18" fmla="*/ 0 w 105"/>
                  <a:gd name="T19" fmla="*/ 2147483646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164">
                    <a:moveTo>
                      <a:pt x="0" y="123"/>
                    </a:moveTo>
                    <a:cubicBezTo>
                      <a:pt x="10" y="164"/>
                      <a:pt x="10" y="164"/>
                      <a:pt x="10" y="164"/>
                    </a:cubicBezTo>
                    <a:cubicBezTo>
                      <a:pt x="10" y="164"/>
                      <a:pt x="55" y="144"/>
                      <a:pt x="63" y="141"/>
                    </a:cubicBezTo>
                    <a:cubicBezTo>
                      <a:pt x="72" y="137"/>
                      <a:pt x="101" y="123"/>
                      <a:pt x="103" y="123"/>
                    </a:cubicBezTo>
                    <a:cubicBezTo>
                      <a:pt x="105" y="122"/>
                      <a:pt x="104" y="91"/>
                      <a:pt x="97" y="78"/>
                    </a:cubicBezTo>
                    <a:cubicBezTo>
                      <a:pt x="91" y="65"/>
                      <a:pt x="69" y="23"/>
                      <a:pt x="66" y="17"/>
                    </a:cubicBezTo>
                    <a:cubicBezTo>
                      <a:pt x="62" y="11"/>
                      <a:pt x="57" y="0"/>
                      <a:pt x="51" y="0"/>
                    </a:cubicBezTo>
                    <a:cubicBezTo>
                      <a:pt x="51" y="0"/>
                      <a:pt x="41" y="43"/>
                      <a:pt x="52" y="84"/>
                    </a:cubicBezTo>
                    <a:cubicBezTo>
                      <a:pt x="52" y="94"/>
                      <a:pt x="52" y="94"/>
                      <a:pt x="52" y="94"/>
                    </a:cubicBezTo>
                    <a:lnTo>
                      <a:pt x="0" y="123"/>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81" name="Freeform 58"/>
              <p:cNvSpPr/>
              <p:nvPr/>
            </p:nvSpPr>
            <p:spPr bwMode="auto">
              <a:xfrm>
                <a:off x="8027971" y="2007753"/>
                <a:ext cx="647700" cy="974725"/>
              </a:xfrm>
              <a:custGeom>
                <a:avLst/>
                <a:gdLst>
                  <a:gd name="T0" fmla="*/ 2147483646 w 99"/>
                  <a:gd name="T1" fmla="*/ 2147483646 h 150"/>
                  <a:gd name="T2" fmla="*/ 2147483646 w 99"/>
                  <a:gd name="T3" fmla="*/ 2147483646 h 150"/>
                  <a:gd name="T4" fmla="*/ 2147483646 w 99"/>
                  <a:gd name="T5" fmla="*/ 2147483646 h 150"/>
                  <a:gd name="T6" fmla="*/ 2147483646 w 99"/>
                  <a:gd name="T7" fmla="*/ 2147483646 h 150"/>
                  <a:gd name="T8" fmla="*/ 2147483646 w 99"/>
                  <a:gd name="T9" fmla="*/ 2147483646 h 150"/>
                  <a:gd name="T10" fmla="*/ 2147483646 w 99"/>
                  <a:gd name="T11" fmla="*/ 1646823880 h 150"/>
                  <a:gd name="T12" fmla="*/ 2147483646 w 99"/>
                  <a:gd name="T13" fmla="*/ 1646823880 h 150"/>
                  <a:gd name="T14" fmla="*/ 2147483646 w 99"/>
                  <a:gd name="T15" fmla="*/ 928977907 h 150"/>
                  <a:gd name="T16" fmla="*/ 2147483646 w 99"/>
                  <a:gd name="T17" fmla="*/ 1224560014 h 150"/>
                  <a:gd name="T18" fmla="*/ 2147483646 w 99"/>
                  <a:gd name="T19" fmla="*/ 295582107 h 150"/>
                  <a:gd name="T20" fmla="*/ 2147483646 w 99"/>
                  <a:gd name="T21" fmla="*/ 0 h 150"/>
                  <a:gd name="T22" fmla="*/ 2147483646 w 99"/>
                  <a:gd name="T23" fmla="*/ 2147483646 h 150"/>
                  <a:gd name="T24" fmla="*/ 2147483646 w 99"/>
                  <a:gd name="T25" fmla="*/ 2147483646 h 150"/>
                  <a:gd name="T26" fmla="*/ 0 w 99"/>
                  <a:gd name="T27" fmla="*/ 2147483646 h 150"/>
                  <a:gd name="T28" fmla="*/ 256822864 w 99"/>
                  <a:gd name="T29" fmla="*/ 2147483646 h 150"/>
                  <a:gd name="T30" fmla="*/ 984477830 w 99"/>
                  <a:gd name="T31" fmla="*/ 2147483646 h 150"/>
                  <a:gd name="T32" fmla="*/ 2147483646 w 99"/>
                  <a:gd name="T33" fmla="*/ 2147483646 h 150"/>
                  <a:gd name="T34" fmla="*/ 1754933336 w 99"/>
                  <a:gd name="T35" fmla="*/ 2147483646 h 150"/>
                  <a:gd name="T36" fmla="*/ 2147483646 w 99"/>
                  <a:gd name="T37" fmla="*/ 2147483646 h 150"/>
                  <a:gd name="T38" fmla="*/ 2147483646 w 99"/>
                  <a:gd name="T39" fmla="*/ 2147483646 h 150"/>
                  <a:gd name="T40" fmla="*/ 2147483646 w 99"/>
                  <a:gd name="T41" fmla="*/ 2147483646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 h="150">
                    <a:moveTo>
                      <a:pt x="71" y="90"/>
                    </a:moveTo>
                    <a:cubicBezTo>
                      <a:pt x="73" y="80"/>
                      <a:pt x="90" y="95"/>
                      <a:pt x="90" y="95"/>
                    </a:cubicBezTo>
                    <a:cubicBezTo>
                      <a:pt x="82" y="81"/>
                      <a:pt x="71" y="81"/>
                      <a:pt x="71" y="81"/>
                    </a:cubicBezTo>
                    <a:cubicBezTo>
                      <a:pt x="64" y="69"/>
                      <a:pt x="71" y="54"/>
                      <a:pt x="71" y="54"/>
                    </a:cubicBezTo>
                    <a:cubicBezTo>
                      <a:pt x="63" y="49"/>
                      <a:pt x="54" y="54"/>
                      <a:pt x="54" y="54"/>
                    </a:cubicBezTo>
                    <a:cubicBezTo>
                      <a:pt x="54" y="45"/>
                      <a:pt x="65" y="39"/>
                      <a:pt x="65" y="39"/>
                    </a:cubicBezTo>
                    <a:cubicBezTo>
                      <a:pt x="54" y="39"/>
                      <a:pt x="54" y="39"/>
                      <a:pt x="54" y="39"/>
                    </a:cubicBezTo>
                    <a:cubicBezTo>
                      <a:pt x="56" y="33"/>
                      <a:pt x="60" y="22"/>
                      <a:pt x="60" y="22"/>
                    </a:cubicBezTo>
                    <a:cubicBezTo>
                      <a:pt x="55" y="29"/>
                      <a:pt x="55" y="29"/>
                      <a:pt x="55" y="29"/>
                    </a:cubicBezTo>
                    <a:cubicBezTo>
                      <a:pt x="54" y="23"/>
                      <a:pt x="57" y="14"/>
                      <a:pt x="60" y="7"/>
                    </a:cubicBezTo>
                    <a:cubicBezTo>
                      <a:pt x="57" y="3"/>
                      <a:pt x="54" y="0"/>
                      <a:pt x="51" y="0"/>
                    </a:cubicBezTo>
                    <a:cubicBezTo>
                      <a:pt x="51" y="0"/>
                      <a:pt x="41" y="43"/>
                      <a:pt x="52" y="84"/>
                    </a:cubicBezTo>
                    <a:cubicBezTo>
                      <a:pt x="52" y="94"/>
                      <a:pt x="52" y="94"/>
                      <a:pt x="52" y="94"/>
                    </a:cubicBezTo>
                    <a:cubicBezTo>
                      <a:pt x="0" y="123"/>
                      <a:pt x="0" y="123"/>
                      <a:pt x="0" y="123"/>
                    </a:cubicBezTo>
                    <a:cubicBezTo>
                      <a:pt x="0" y="123"/>
                      <a:pt x="2" y="137"/>
                      <a:pt x="6" y="150"/>
                    </a:cubicBezTo>
                    <a:cubicBezTo>
                      <a:pt x="23" y="135"/>
                      <a:pt x="23" y="135"/>
                      <a:pt x="23" y="135"/>
                    </a:cubicBezTo>
                    <a:cubicBezTo>
                      <a:pt x="37" y="140"/>
                      <a:pt x="68" y="125"/>
                      <a:pt x="68" y="125"/>
                    </a:cubicBezTo>
                    <a:cubicBezTo>
                      <a:pt x="58" y="127"/>
                      <a:pt x="41" y="120"/>
                      <a:pt x="41" y="120"/>
                    </a:cubicBezTo>
                    <a:cubicBezTo>
                      <a:pt x="60" y="116"/>
                      <a:pt x="60" y="116"/>
                      <a:pt x="60" y="116"/>
                    </a:cubicBezTo>
                    <a:cubicBezTo>
                      <a:pt x="75" y="124"/>
                      <a:pt x="99" y="116"/>
                      <a:pt x="99" y="116"/>
                    </a:cubicBezTo>
                    <a:cubicBezTo>
                      <a:pt x="99" y="116"/>
                      <a:pt x="68" y="101"/>
                      <a:pt x="71" y="9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82" name="Freeform 59"/>
              <p:cNvSpPr/>
              <p:nvPr/>
            </p:nvSpPr>
            <p:spPr bwMode="auto">
              <a:xfrm>
                <a:off x="8185133" y="2534803"/>
                <a:ext cx="182563" cy="161925"/>
              </a:xfrm>
              <a:custGeom>
                <a:avLst/>
                <a:gdLst>
                  <a:gd name="T0" fmla="*/ 0 w 28"/>
                  <a:gd name="T1" fmla="*/ 125854587 h 25"/>
                  <a:gd name="T2" fmla="*/ 255073112 w 28"/>
                  <a:gd name="T3" fmla="*/ 1048788225 h 25"/>
                  <a:gd name="T4" fmla="*/ 1190330320 w 28"/>
                  <a:gd name="T5" fmla="*/ 545369877 h 25"/>
                  <a:gd name="T6" fmla="*/ 1190330320 w 28"/>
                  <a:gd name="T7" fmla="*/ 125854587 h 25"/>
                  <a:gd name="T8" fmla="*/ 0 w 28"/>
                  <a:gd name="T9" fmla="*/ 12585458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5">
                    <a:moveTo>
                      <a:pt x="0" y="3"/>
                    </a:moveTo>
                    <a:cubicBezTo>
                      <a:pt x="0" y="3"/>
                      <a:pt x="5" y="18"/>
                      <a:pt x="6" y="25"/>
                    </a:cubicBezTo>
                    <a:cubicBezTo>
                      <a:pt x="28" y="13"/>
                      <a:pt x="28" y="13"/>
                      <a:pt x="28" y="13"/>
                    </a:cubicBezTo>
                    <a:cubicBezTo>
                      <a:pt x="28" y="3"/>
                      <a:pt x="28" y="3"/>
                      <a:pt x="28" y="3"/>
                    </a:cubicBezTo>
                    <a:cubicBezTo>
                      <a:pt x="28" y="3"/>
                      <a:pt x="9" y="0"/>
                      <a:pt x="0"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83" name="Freeform 60"/>
              <p:cNvSpPr/>
              <p:nvPr/>
            </p:nvSpPr>
            <p:spPr bwMode="auto">
              <a:xfrm>
                <a:off x="7327883" y="2215716"/>
                <a:ext cx="896938" cy="806450"/>
              </a:xfrm>
              <a:custGeom>
                <a:avLst/>
                <a:gdLst>
                  <a:gd name="T0" fmla="*/ 300042128 w 137"/>
                  <a:gd name="T1" fmla="*/ 0 h 124"/>
                  <a:gd name="T2" fmla="*/ 85726322 w 137"/>
                  <a:gd name="T3" fmla="*/ 1818778881 h 124"/>
                  <a:gd name="T4" fmla="*/ 1671663287 w 137"/>
                  <a:gd name="T5" fmla="*/ 2147483646 h 124"/>
                  <a:gd name="T6" fmla="*/ 2147483646 w 137"/>
                  <a:gd name="T7" fmla="*/ 2147483646 h 124"/>
                  <a:gd name="T8" fmla="*/ 2147483646 w 137"/>
                  <a:gd name="T9" fmla="*/ 2147483646 h 124"/>
                  <a:gd name="T10" fmla="*/ 2147483646 w 137"/>
                  <a:gd name="T11" fmla="*/ 2147483646 h 124"/>
                  <a:gd name="T12" fmla="*/ 2147483646 w 137"/>
                  <a:gd name="T13" fmla="*/ 2147483646 h 124"/>
                  <a:gd name="T14" fmla="*/ 2147483646 w 137"/>
                  <a:gd name="T15" fmla="*/ 2147483646 h 124"/>
                  <a:gd name="T16" fmla="*/ 1928842255 w 137"/>
                  <a:gd name="T17" fmla="*/ 2147483646 h 124"/>
                  <a:gd name="T18" fmla="*/ 1628800126 w 137"/>
                  <a:gd name="T19" fmla="*/ 1438101963 h 124"/>
                  <a:gd name="T20" fmla="*/ 300042128 w 137"/>
                  <a:gd name="T21" fmla="*/ 0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24">
                    <a:moveTo>
                      <a:pt x="7" y="0"/>
                    </a:moveTo>
                    <a:cubicBezTo>
                      <a:pt x="7" y="0"/>
                      <a:pt x="4" y="27"/>
                      <a:pt x="2" y="43"/>
                    </a:cubicBezTo>
                    <a:cubicBezTo>
                      <a:pt x="0" y="60"/>
                      <a:pt x="23" y="113"/>
                      <a:pt x="39" y="119"/>
                    </a:cubicBezTo>
                    <a:cubicBezTo>
                      <a:pt x="55" y="124"/>
                      <a:pt x="83" y="114"/>
                      <a:pt x="95" y="107"/>
                    </a:cubicBezTo>
                    <a:cubicBezTo>
                      <a:pt x="107" y="100"/>
                      <a:pt x="118" y="81"/>
                      <a:pt x="137" y="74"/>
                    </a:cubicBezTo>
                    <a:cubicBezTo>
                      <a:pt x="131" y="52"/>
                      <a:pt x="131" y="52"/>
                      <a:pt x="131" y="52"/>
                    </a:cubicBezTo>
                    <a:cubicBezTo>
                      <a:pt x="92" y="62"/>
                      <a:pt x="92" y="62"/>
                      <a:pt x="92" y="62"/>
                    </a:cubicBezTo>
                    <a:cubicBezTo>
                      <a:pt x="65" y="64"/>
                      <a:pt x="65" y="64"/>
                      <a:pt x="65" y="64"/>
                    </a:cubicBezTo>
                    <a:cubicBezTo>
                      <a:pt x="45" y="74"/>
                      <a:pt x="45" y="74"/>
                      <a:pt x="45" y="74"/>
                    </a:cubicBezTo>
                    <a:cubicBezTo>
                      <a:pt x="45" y="74"/>
                      <a:pt x="45" y="59"/>
                      <a:pt x="38" y="34"/>
                    </a:cubicBezTo>
                    <a:cubicBezTo>
                      <a:pt x="31" y="8"/>
                      <a:pt x="14" y="2"/>
                      <a:pt x="7"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84" name="Freeform 61"/>
              <p:cNvSpPr/>
              <p:nvPr/>
            </p:nvSpPr>
            <p:spPr bwMode="auto">
              <a:xfrm>
                <a:off x="7510446" y="2560203"/>
                <a:ext cx="242888" cy="220663"/>
              </a:xfrm>
              <a:custGeom>
                <a:avLst/>
                <a:gdLst>
                  <a:gd name="T0" fmla="*/ 775679239 w 37"/>
                  <a:gd name="T1" fmla="*/ 1053029796 h 34"/>
                  <a:gd name="T2" fmla="*/ 1422076417 w 37"/>
                  <a:gd name="T3" fmla="*/ 673937252 h 34"/>
                  <a:gd name="T4" fmla="*/ 1594448123 w 37"/>
                  <a:gd name="T5" fmla="*/ 463333889 h 34"/>
                  <a:gd name="T6" fmla="*/ 818768883 w 37"/>
                  <a:gd name="T7" fmla="*/ 379092544 h 34"/>
                  <a:gd name="T8" fmla="*/ 387839620 w 37"/>
                  <a:gd name="T9" fmla="*/ 294851199 h 34"/>
                  <a:gd name="T10" fmla="*/ 258557558 w 37"/>
                  <a:gd name="T11" fmla="*/ 0 h 34"/>
                  <a:gd name="T12" fmla="*/ 43096209 w 37"/>
                  <a:gd name="T13" fmla="*/ 379092544 h 34"/>
                  <a:gd name="T14" fmla="*/ 344743411 w 37"/>
                  <a:gd name="T15" fmla="*/ 758185088 h 34"/>
                  <a:gd name="T16" fmla="*/ 301653767 w 37"/>
                  <a:gd name="T17" fmla="*/ 1137271142 h 34"/>
                  <a:gd name="T18" fmla="*/ 517115117 w 37"/>
                  <a:gd name="T19" fmla="*/ 1432122340 h 34"/>
                  <a:gd name="T20" fmla="*/ 775679239 w 37"/>
                  <a:gd name="T21" fmla="*/ 105302979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34">
                    <a:moveTo>
                      <a:pt x="18" y="25"/>
                    </a:moveTo>
                    <a:cubicBezTo>
                      <a:pt x="18" y="25"/>
                      <a:pt x="31" y="17"/>
                      <a:pt x="33" y="16"/>
                    </a:cubicBezTo>
                    <a:cubicBezTo>
                      <a:pt x="35" y="15"/>
                      <a:pt x="37" y="11"/>
                      <a:pt x="37" y="11"/>
                    </a:cubicBezTo>
                    <a:cubicBezTo>
                      <a:pt x="19" y="9"/>
                      <a:pt x="19" y="9"/>
                      <a:pt x="19" y="9"/>
                    </a:cubicBezTo>
                    <a:cubicBezTo>
                      <a:pt x="9" y="7"/>
                      <a:pt x="9" y="7"/>
                      <a:pt x="9" y="7"/>
                    </a:cubicBezTo>
                    <a:cubicBezTo>
                      <a:pt x="6" y="0"/>
                      <a:pt x="6" y="0"/>
                      <a:pt x="6" y="0"/>
                    </a:cubicBezTo>
                    <a:cubicBezTo>
                      <a:pt x="6" y="0"/>
                      <a:pt x="0" y="3"/>
                      <a:pt x="1" y="9"/>
                    </a:cubicBezTo>
                    <a:cubicBezTo>
                      <a:pt x="3" y="15"/>
                      <a:pt x="8" y="18"/>
                      <a:pt x="8" y="18"/>
                    </a:cubicBezTo>
                    <a:cubicBezTo>
                      <a:pt x="7" y="27"/>
                      <a:pt x="7" y="27"/>
                      <a:pt x="7" y="27"/>
                    </a:cubicBezTo>
                    <a:cubicBezTo>
                      <a:pt x="12" y="34"/>
                      <a:pt x="12" y="34"/>
                      <a:pt x="12" y="34"/>
                    </a:cubicBezTo>
                    <a:cubicBezTo>
                      <a:pt x="12" y="34"/>
                      <a:pt x="14" y="26"/>
                      <a:pt x="18" y="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85" name="Freeform 62"/>
              <p:cNvSpPr>
                <a:spLocks noEditPoints="1"/>
              </p:cNvSpPr>
              <p:nvPr/>
            </p:nvSpPr>
            <p:spPr bwMode="auto">
              <a:xfrm>
                <a:off x="7327883" y="2312553"/>
                <a:ext cx="896938" cy="709613"/>
              </a:xfrm>
              <a:custGeom>
                <a:avLst/>
                <a:gdLst>
                  <a:gd name="T0" fmla="*/ 2147483646 w 137"/>
                  <a:gd name="T1" fmla="*/ 2147483646 h 109"/>
                  <a:gd name="T2" fmla="*/ 2147483646 w 137"/>
                  <a:gd name="T3" fmla="*/ 2034375838 h 109"/>
                  <a:gd name="T4" fmla="*/ 2147483646 w 137"/>
                  <a:gd name="T5" fmla="*/ 2147483646 h 109"/>
                  <a:gd name="T6" fmla="*/ 2147483646 w 137"/>
                  <a:gd name="T7" fmla="*/ 2147483646 h 109"/>
                  <a:gd name="T8" fmla="*/ 2147483646 w 137"/>
                  <a:gd name="T9" fmla="*/ 2147483646 h 109"/>
                  <a:gd name="T10" fmla="*/ 2147483646 w 137"/>
                  <a:gd name="T11" fmla="*/ 2147483646 h 109"/>
                  <a:gd name="T12" fmla="*/ 2147483646 w 137"/>
                  <a:gd name="T13" fmla="*/ 2147483646 h 109"/>
                  <a:gd name="T14" fmla="*/ 1971705416 w 137"/>
                  <a:gd name="T15" fmla="*/ 2147483646 h 109"/>
                  <a:gd name="T16" fmla="*/ 1757389610 w 137"/>
                  <a:gd name="T17" fmla="*/ 2147483646 h 109"/>
                  <a:gd name="T18" fmla="*/ 1757389610 w 137"/>
                  <a:gd name="T19" fmla="*/ 2147483646 h 109"/>
                  <a:gd name="T20" fmla="*/ 1028715869 w 137"/>
                  <a:gd name="T21" fmla="*/ 1991994365 h 109"/>
                  <a:gd name="T22" fmla="*/ 1028715869 w 137"/>
                  <a:gd name="T23" fmla="*/ 1271483271 h 109"/>
                  <a:gd name="T24" fmla="*/ 685810579 w 137"/>
                  <a:gd name="T25" fmla="*/ 1398634203 h 109"/>
                  <a:gd name="T26" fmla="*/ 1028715869 w 137"/>
                  <a:gd name="T27" fmla="*/ 720511093 h 109"/>
                  <a:gd name="T28" fmla="*/ 514357935 w 137"/>
                  <a:gd name="T29" fmla="*/ 550978688 h 109"/>
                  <a:gd name="T30" fmla="*/ 985852708 w 137"/>
                  <a:gd name="T31" fmla="*/ 211913879 h 109"/>
                  <a:gd name="T32" fmla="*/ 942989547 w 137"/>
                  <a:gd name="T33" fmla="*/ 169532405 h 109"/>
                  <a:gd name="T34" fmla="*/ 214315806 w 137"/>
                  <a:gd name="T35" fmla="*/ 0 h 109"/>
                  <a:gd name="T36" fmla="*/ 85726322 w 137"/>
                  <a:gd name="T37" fmla="*/ 1186720324 h 109"/>
                  <a:gd name="T38" fmla="*/ 1671663287 w 137"/>
                  <a:gd name="T39" fmla="*/ 2147483646 h 109"/>
                  <a:gd name="T40" fmla="*/ 2147483646 w 137"/>
                  <a:gd name="T41" fmla="*/ 2147483646 h 109"/>
                  <a:gd name="T42" fmla="*/ 2147483646 w 137"/>
                  <a:gd name="T43" fmla="*/ 2147483646 h 109"/>
                  <a:gd name="T44" fmla="*/ 557221096 w 137"/>
                  <a:gd name="T45" fmla="*/ 1652929555 h 109"/>
                  <a:gd name="T46" fmla="*/ 557221096 w 137"/>
                  <a:gd name="T47" fmla="*/ 1780080486 h 109"/>
                  <a:gd name="T48" fmla="*/ 557221096 w 137"/>
                  <a:gd name="T49" fmla="*/ 1652929555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7" h="109">
                    <a:moveTo>
                      <a:pt x="137" y="59"/>
                    </a:moveTo>
                    <a:cubicBezTo>
                      <a:pt x="134" y="48"/>
                      <a:pt x="134" y="48"/>
                      <a:pt x="134" y="48"/>
                    </a:cubicBezTo>
                    <a:cubicBezTo>
                      <a:pt x="125" y="48"/>
                      <a:pt x="114" y="49"/>
                      <a:pt x="107" y="51"/>
                    </a:cubicBezTo>
                    <a:cubicBezTo>
                      <a:pt x="96" y="54"/>
                      <a:pt x="85" y="68"/>
                      <a:pt x="83" y="67"/>
                    </a:cubicBezTo>
                    <a:cubicBezTo>
                      <a:pt x="82" y="67"/>
                      <a:pt x="81" y="59"/>
                      <a:pt x="81" y="59"/>
                    </a:cubicBezTo>
                    <a:cubicBezTo>
                      <a:pt x="68" y="70"/>
                      <a:pt x="68" y="70"/>
                      <a:pt x="68" y="70"/>
                    </a:cubicBezTo>
                    <a:cubicBezTo>
                      <a:pt x="56" y="59"/>
                      <a:pt x="56" y="59"/>
                      <a:pt x="56" y="59"/>
                    </a:cubicBezTo>
                    <a:cubicBezTo>
                      <a:pt x="48" y="62"/>
                      <a:pt x="46" y="89"/>
                      <a:pt x="46" y="89"/>
                    </a:cubicBezTo>
                    <a:cubicBezTo>
                      <a:pt x="46" y="89"/>
                      <a:pt x="46" y="89"/>
                      <a:pt x="41" y="85"/>
                    </a:cubicBezTo>
                    <a:cubicBezTo>
                      <a:pt x="35" y="81"/>
                      <a:pt x="41" y="69"/>
                      <a:pt x="41" y="69"/>
                    </a:cubicBezTo>
                    <a:cubicBezTo>
                      <a:pt x="41" y="69"/>
                      <a:pt x="30" y="52"/>
                      <a:pt x="24" y="47"/>
                    </a:cubicBezTo>
                    <a:cubicBezTo>
                      <a:pt x="18" y="42"/>
                      <a:pt x="24" y="30"/>
                      <a:pt x="24" y="30"/>
                    </a:cubicBezTo>
                    <a:cubicBezTo>
                      <a:pt x="20" y="29"/>
                      <a:pt x="17" y="30"/>
                      <a:pt x="16" y="33"/>
                    </a:cubicBezTo>
                    <a:cubicBezTo>
                      <a:pt x="19" y="26"/>
                      <a:pt x="24" y="17"/>
                      <a:pt x="24" y="17"/>
                    </a:cubicBezTo>
                    <a:cubicBezTo>
                      <a:pt x="20" y="12"/>
                      <a:pt x="12" y="13"/>
                      <a:pt x="12" y="13"/>
                    </a:cubicBezTo>
                    <a:cubicBezTo>
                      <a:pt x="12" y="13"/>
                      <a:pt x="27" y="9"/>
                      <a:pt x="23" y="5"/>
                    </a:cubicBezTo>
                    <a:cubicBezTo>
                      <a:pt x="23" y="4"/>
                      <a:pt x="22" y="4"/>
                      <a:pt x="22" y="4"/>
                    </a:cubicBezTo>
                    <a:cubicBezTo>
                      <a:pt x="18" y="2"/>
                      <a:pt x="12" y="1"/>
                      <a:pt x="5" y="0"/>
                    </a:cubicBezTo>
                    <a:cubicBezTo>
                      <a:pt x="4" y="9"/>
                      <a:pt x="3" y="20"/>
                      <a:pt x="2" y="28"/>
                    </a:cubicBezTo>
                    <a:cubicBezTo>
                      <a:pt x="0" y="45"/>
                      <a:pt x="23" y="98"/>
                      <a:pt x="39" y="104"/>
                    </a:cubicBezTo>
                    <a:cubicBezTo>
                      <a:pt x="55" y="109"/>
                      <a:pt x="83" y="99"/>
                      <a:pt x="95" y="92"/>
                    </a:cubicBezTo>
                    <a:cubicBezTo>
                      <a:pt x="107" y="85"/>
                      <a:pt x="125" y="67"/>
                      <a:pt x="137" y="59"/>
                    </a:cubicBezTo>
                    <a:close/>
                    <a:moveTo>
                      <a:pt x="13" y="39"/>
                    </a:moveTo>
                    <a:cubicBezTo>
                      <a:pt x="13" y="40"/>
                      <a:pt x="13" y="42"/>
                      <a:pt x="13" y="42"/>
                    </a:cubicBezTo>
                    <a:cubicBezTo>
                      <a:pt x="13" y="41"/>
                      <a:pt x="13" y="40"/>
                      <a:pt x="13" y="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86" name="Freeform 63"/>
              <p:cNvSpPr/>
              <p:nvPr/>
            </p:nvSpPr>
            <p:spPr bwMode="auto">
              <a:xfrm>
                <a:off x="7562833" y="2541153"/>
                <a:ext cx="215900" cy="136525"/>
              </a:xfrm>
              <a:custGeom>
                <a:avLst/>
                <a:gdLst>
                  <a:gd name="T0" fmla="*/ 1412509394 w 33"/>
                  <a:gd name="T1" fmla="*/ 591718854 h 21"/>
                  <a:gd name="T2" fmla="*/ 770462048 w 33"/>
                  <a:gd name="T3" fmla="*/ 169063458 h 21"/>
                  <a:gd name="T4" fmla="*/ 299623403 w 33"/>
                  <a:gd name="T5" fmla="*/ 84528479 h 21"/>
                  <a:gd name="T6" fmla="*/ 42800539 w 33"/>
                  <a:gd name="T7" fmla="*/ 211327698 h 21"/>
                  <a:gd name="T8" fmla="*/ 85607621 w 33"/>
                  <a:gd name="T9" fmla="*/ 507183874 h 21"/>
                  <a:gd name="T10" fmla="*/ 428031564 w 33"/>
                  <a:gd name="T11" fmla="*/ 803046551 h 21"/>
                  <a:gd name="T12" fmla="*/ 642047345 w 33"/>
                  <a:gd name="T13" fmla="*/ 887575030 h 21"/>
                  <a:gd name="T14" fmla="*/ 1412509394 w 33"/>
                  <a:gd name="T15" fmla="*/ 591718854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21">
                    <a:moveTo>
                      <a:pt x="33" y="14"/>
                    </a:moveTo>
                    <a:cubicBezTo>
                      <a:pt x="32" y="13"/>
                      <a:pt x="25" y="6"/>
                      <a:pt x="18" y="4"/>
                    </a:cubicBezTo>
                    <a:cubicBezTo>
                      <a:pt x="7" y="0"/>
                      <a:pt x="7" y="2"/>
                      <a:pt x="7" y="2"/>
                    </a:cubicBezTo>
                    <a:cubicBezTo>
                      <a:pt x="7" y="2"/>
                      <a:pt x="4" y="1"/>
                      <a:pt x="1" y="5"/>
                    </a:cubicBezTo>
                    <a:cubicBezTo>
                      <a:pt x="0" y="8"/>
                      <a:pt x="0" y="11"/>
                      <a:pt x="2" y="12"/>
                    </a:cubicBezTo>
                    <a:cubicBezTo>
                      <a:pt x="4" y="14"/>
                      <a:pt x="4" y="18"/>
                      <a:pt x="10" y="19"/>
                    </a:cubicBezTo>
                    <a:cubicBezTo>
                      <a:pt x="10" y="19"/>
                      <a:pt x="13" y="19"/>
                      <a:pt x="15" y="21"/>
                    </a:cubicBezTo>
                    <a:cubicBezTo>
                      <a:pt x="15" y="21"/>
                      <a:pt x="28" y="15"/>
                      <a:pt x="33" y="14"/>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grpSp>
      </p:grpSp>
      <p:sp>
        <p:nvSpPr>
          <p:cNvPr id="52"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87" name="直接连接符 86"/>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dirty="0">
              <a:latin typeface="+mn-lt"/>
              <a:ea typeface="+mn-ea"/>
              <a:cs typeface="+mn-ea"/>
              <a:sym typeface="+mn-lt"/>
            </a:endParaRPr>
          </a:p>
        </p:txBody>
      </p:sp>
      <p:grpSp>
        <p:nvGrpSpPr>
          <p:cNvPr id="7" name="组合 6"/>
          <p:cNvGrpSpPr/>
          <p:nvPr/>
        </p:nvGrpSpPr>
        <p:grpSpPr>
          <a:xfrm>
            <a:off x="2009781" y="1626557"/>
            <a:ext cx="9735810" cy="4799613"/>
            <a:chOff x="1329506" y="1150404"/>
            <a:chExt cx="6478668" cy="3194065"/>
          </a:xfrm>
        </p:grpSpPr>
        <p:sp>
          <p:nvSpPr>
            <p:cNvPr id="86" name="Freeform 6"/>
            <p:cNvSpPr/>
            <p:nvPr/>
          </p:nvSpPr>
          <p:spPr bwMode="auto">
            <a:xfrm>
              <a:off x="1329506" y="1150404"/>
              <a:ext cx="2663432" cy="3177264"/>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C00000"/>
            </a:solidFill>
            <a:ln>
              <a:noFill/>
            </a:ln>
          </p:spPr>
          <p:txBody>
            <a:bodyPr vert="horz" wrap="square" lIns="67204" tIns="33602" rIns="67204" bIns="33602" numCol="1" anchor="t" anchorCtr="0" compatLnSpc="1"/>
            <a:lstStyle/>
            <a:p>
              <a:pPr defTabSz="964565" fontAlgn="auto">
                <a:spcBef>
                  <a:spcPts val="0"/>
                </a:spcBef>
                <a:spcAft>
                  <a:spcPts val="0"/>
                </a:spcAft>
                <a:defRPr/>
              </a:pPr>
              <a:endParaRPr lang="zh-CN" altLang="en-US" sz="1000" kern="0">
                <a:solidFill>
                  <a:sysClr val="windowText" lastClr="000000"/>
                </a:solidFill>
                <a:latin typeface="+mn-lt"/>
                <a:ea typeface="+mn-ea"/>
                <a:cs typeface="+mn-ea"/>
                <a:sym typeface="+mn-lt"/>
              </a:endParaRPr>
            </a:p>
          </p:txBody>
        </p:sp>
        <p:sp>
          <p:nvSpPr>
            <p:cNvPr id="87" name="Freeform 6"/>
            <p:cNvSpPr/>
            <p:nvPr/>
          </p:nvSpPr>
          <p:spPr bwMode="auto">
            <a:xfrm>
              <a:off x="3512708" y="2241072"/>
              <a:ext cx="1763176" cy="2103397"/>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67204" tIns="33602" rIns="67204" bIns="33602" numCol="1" anchor="t" anchorCtr="0" compatLnSpc="1"/>
            <a:lstStyle/>
            <a:p>
              <a:pPr defTabSz="964565" fontAlgn="auto">
                <a:spcBef>
                  <a:spcPts val="0"/>
                </a:spcBef>
                <a:spcAft>
                  <a:spcPts val="0"/>
                </a:spcAft>
                <a:defRPr/>
              </a:pPr>
              <a:endParaRPr lang="zh-CN" altLang="en-US" sz="1000" kern="0" dirty="0">
                <a:solidFill>
                  <a:sysClr val="windowText" lastClr="000000"/>
                </a:solidFill>
                <a:latin typeface="+mn-lt"/>
                <a:ea typeface="+mn-ea"/>
                <a:cs typeface="+mn-ea"/>
                <a:sym typeface="+mn-lt"/>
              </a:endParaRPr>
            </a:p>
          </p:txBody>
        </p:sp>
        <p:sp>
          <p:nvSpPr>
            <p:cNvPr id="88" name="椭圆 87"/>
            <p:cNvSpPr/>
            <p:nvPr/>
          </p:nvSpPr>
          <p:spPr bwMode="auto">
            <a:xfrm>
              <a:off x="3399301" y="1335683"/>
              <a:ext cx="602504" cy="602504"/>
            </a:xfrm>
            <a:prstGeom prst="ellipse">
              <a:avLst/>
            </a:prstGeom>
            <a:solidFill>
              <a:srgbClr val="C00000"/>
            </a:solidFill>
            <a:ln w="9525" cap="flat" cmpd="sng" algn="ctr">
              <a:solidFill>
                <a:srgbClr val="F8F8F8"/>
              </a:solidFill>
              <a:prstDash val="solid"/>
              <a:round/>
              <a:headEnd type="none" w="med" len="med"/>
              <a:tailEnd type="none" w="med" len="med"/>
            </a:ln>
            <a:effectLst/>
          </p:spPr>
          <p:txBody>
            <a:bodyPr vert="horz" wrap="square" lIns="67204" tIns="33602" rIns="67204" bIns="33602" numCol="1" rtlCol="0" anchor="t" anchorCtr="0" compatLnSpc="1"/>
            <a:lstStyle/>
            <a:p>
              <a:pPr defTabSz="708660">
                <a:defRPr/>
              </a:pPr>
              <a:endParaRPr lang="zh-CN" altLang="en-US" sz="1400" kern="0">
                <a:solidFill>
                  <a:sysClr val="windowText" lastClr="000000"/>
                </a:solidFill>
                <a:latin typeface="+mn-lt"/>
                <a:ea typeface="+mn-ea"/>
                <a:cs typeface="+mn-ea"/>
                <a:sym typeface="+mn-lt"/>
              </a:endParaRPr>
            </a:p>
          </p:txBody>
        </p:sp>
        <p:sp>
          <p:nvSpPr>
            <p:cNvPr id="89" name="椭圆 88"/>
            <p:cNvSpPr/>
            <p:nvPr/>
          </p:nvSpPr>
          <p:spPr bwMode="auto">
            <a:xfrm>
              <a:off x="5076000" y="2642956"/>
              <a:ext cx="267138" cy="267138"/>
            </a:xfrm>
            <a:prstGeom prst="ellipse">
              <a:avLst/>
            </a:prstGeom>
            <a:solidFill>
              <a:srgbClr val="C00000"/>
            </a:solidFill>
            <a:ln w="9525" cap="flat" cmpd="sng" algn="ctr">
              <a:solidFill>
                <a:srgbClr val="F8F8F8"/>
              </a:solidFill>
              <a:prstDash val="solid"/>
              <a:round/>
              <a:headEnd type="none" w="med" len="med"/>
              <a:tailEnd type="none" w="med" len="med"/>
            </a:ln>
            <a:effectLst/>
          </p:spPr>
          <p:txBody>
            <a:bodyPr vert="horz" wrap="square" lIns="67204" tIns="33602" rIns="67204" bIns="33602" numCol="1" rtlCol="0" anchor="t" anchorCtr="0" compatLnSpc="1"/>
            <a:lstStyle/>
            <a:p>
              <a:pPr defTabSz="708660">
                <a:defRPr/>
              </a:pPr>
              <a:endParaRPr lang="zh-CN" altLang="en-US" sz="1400" kern="0">
                <a:solidFill>
                  <a:sysClr val="windowText" lastClr="000000"/>
                </a:solidFill>
                <a:latin typeface="+mn-lt"/>
                <a:ea typeface="+mn-ea"/>
                <a:cs typeface="+mn-ea"/>
                <a:sym typeface="+mn-lt"/>
              </a:endParaRPr>
            </a:p>
          </p:txBody>
        </p:sp>
        <p:sp>
          <p:nvSpPr>
            <p:cNvPr id="90" name="TextBox 7"/>
            <p:cNvSpPr txBox="1"/>
            <p:nvPr/>
          </p:nvSpPr>
          <p:spPr>
            <a:xfrm>
              <a:off x="3399768" y="1468224"/>
              <a:ext cx="612771" cy="237610"/>
            </a:xfrm>
            <a:prstGeom prst="rect">
              <a:avLst/>
            </a:prstGeom>
            <a:noFill/>
          </p:spPr>
          <p:txBody>
            <a:bodyPr wrap="square" rtlCol="0">
              <a:spAutoFit/>
            </a:bodyPr>
            <a:lstStyle/>
            <a:p>
              <a:r>
                <a:rPr lang="en-US" altLang="zh-CN" sz="1700" dirty="0">
                  <a:solidFill>
                    <a:srgbClr val="F8F8F8"/>
                  </a:solidFill>
                  <a:latin typeface="+mn-lt"/>
                  <a:ea typeface="+mn-ea"/>
                  <a:cs typeface="+mn-ea"/>
                  <a:sym typeface="+mn-lt"/>
                </a:rPr>
                <a:t>75%</a:t>
              </a:r>
            </a:p>
          </p:txBody>
        </p:sp>
        <p:sp>
          <p:nvSpPr>
            <p:cNvPr id="91" name="TextBox 9"/>
            <p:cNvSpPr txBox="1"/>
            <p:nvPr/>
          </p:nvSpPr>
          <p:spPr>
            <a:xfrm>
              <a:off x="2337569" y="1721947"/>
              <a:ext cx="889055" cy="287068"/>
            </a:xfrm>
            <a:prstGeom prst="rect">
              <a:avLst/>
            </a:prstGeom>
            <a:noFill/>
          </p:spPr>
          <p:txBody>
            <a:bodyPr wrap="square" rtlCol="0">
              <a:spAutoFit/>
            </a:bodyPr>
            <a:lstStyle/>
            <a:p>
              <a:r>
                <a:rPr lang="zh-CN" altLang="en-US" sz="2200" dirty="0">
                  <a:solidFill>
                    <a:srgbClr val="F8F8F8"/>
                  </a:solidFill>
                  <a:latin typeface="+mn-lt"/>
                  <a:ea typeface="+mn-ea"/>
                  <a:cs typeface="+mn-ea"/>
                  <a:sym typeface="+mn-lt"/>
                </a:rPr>
                <a:t>目标</a:t>
              </a:r>
            </a:p>
          </p:txBody>
        </p:sp>
        <p:sp>
          <p:nvSpPr>
            <p:cNvPr id="92" name="TextBox 10"/>
            <p:cNvSpPr txBox="1"/>
            <p:nvPr/>
          </p:nvSpPr>
          <p:spPr>
            <a:xfrm>
              <a:off x="1754666" y="2209645"/>
              <a:ext cx="1680571" cy="829522"/>
            </a:xfrm>
            <a:prstGeom prst="rect">
              <a:avLst/>
            </a:prstGeom>
            <a:noFill/>
          </p:spPr>
          <p:txBody>
            <a:bodyPr wrap="square" rtlCol="0">
              <a:spAutoFit/>
            </a:bodyPr>
            <a:lstStyle/>
            <a:p>
              <a:pPr algn="ctr"/>
              <a:r>
                <a:rPr lang="zh-CN" altLang="en-US" sz="1500" dirty="0">
                  <a:solidFill>
                    <a:srgbClr val="F8F8F8"/>
                  </a:solidFill>
                  <a:latin typeface="+mn-lt"/>
                  <a:ea typeface="+mn-ea"/>
                  <a:cs typeface="+mn-ea"/>
                  <a:sym typeface="+mn-lt"/>
                </a:rPr>
                <a:t>请输入您的文字对目标进行说明请输入您的文字对目标进行说明请输入您的文字对目标进行说明</a:t>
              </a:r>
            </a:p>
            <a:p>
              <a:pPr algn="ctr"/>
              <a:endParaRPr lang="zh-CN" altLang="en-US" sz="1500" dirty="0">
                <a:solidFill>
                  <a:srgbClr val="F8F8F8"/>
                </a:solidFill>
                <a:latin typeface="+mn-lt"/>
                <a:ea typeface="+mn-ea"/>
                <a:cs typeface="+mn-ea"/>
                <a:sym typeface="+mn-lt"/>
              </a:endParaRPr>
            </a:p>
          </p:txBody>
        </p:sp>
        <p:sp>
          <p:nvSpPr>
            <p:cNvPr id="93" name="TextBox 13"/>
            <p:cNvSpPr txBox="1"/>
            <p:nvPr/>
          </p:nvSpPr>
          <p:spPr>
            <a:xfrm>
              <a:off x="4118012" y="1286680"/>
              <a:ext cx="3689695" cy="367216"/>
            </a:xfrm>
            <a:prstGeom prst="rect">
              <a:avLst/>
            </a:prstGeom>
            <a:noFill/>
          </p:spPr>
          <p:txBody>
            <a:bodyPr wrap="square" rtlCol="0">
              <a:spAutoFit/>
            </a:bodyPr>
            <a:lstStyle/>
            <a:p>
              <a:pPr defTabSz="964565" fontAlgn="auto">
                <a:spcBef>
                  <a:spcPts val="0"/>
                </a:spcBef>
                <a:spcAft>
                  <a:spcPts val="0"/>
                </a:spcAft>
                <a:defRPr/>
              </a:pPr>
              <a:r>
                <a:rPr lang="zh-CN" altLang="en-US" sz="1500" kern="0" dirty="0">
                  <a:solidFill>
                    <a:schemeClr val="tx1">
                      <a:lumMod val="85000"/>
                      <a:lumOff val="15000"/>
                    </a:schemeClr>
                  </a:solidFill>
                  <a:latin typeface="+mn-lt"/>
                  <a:ea typeface="+mn-ea"/>
                  <a:cs typeface="+mn-ea"/>
                  <a:sym typeface="+mn-lt"/>
                </a:rPr>
                <a:t>请输入您的文字请输入您的文字请输入您的文字请输入您的文字请输入您的文字</a:t>
              </a:r>
            </a:p>
          </p:txBody>
        </p:sp>
        <p:sp>
          <p:nvSpPr>
            <p:cNvPr id="94" name="TextBox 14"/>
            <p:cNvSpPr txBox="1"/>
            <p:nvPr/>
          </p:nvSpPr>
          <p:spPr>
            <a:xfrm>
              <a:off x="5954926" y="2463686"/>
              <a:ext cx="1853248" cy="518423"/>
            </a:xfrm>
            <a:prstGeom prst="rect">
              <a:avLst/>
            </a:prstGeom>
            <a:noFill/>
          </p:spPr>
          <p:txBody>
            <a:bodyPr wrap="square" rtlCol="0">
              <a:spAutoFit/>
            </a:bodyPr>
            <a:lstStyle/>
            <a:p>
              <a:pPr defTabSz="964565" fontAlgn="auto">
                <a:spcBef>
                  <a:spcPts val="0"/>
                </a:spcBef>
                <a:spcAft>
                  <a:spcPts val="0"/>
                </a:spcAft>
                <a:defRPr/>
              </a:pPr>
              <a:r>
                <a:rPr lang="zh-CN" altLang="en-US" sz="1500" kern="0" dirty="0">
                  <a:solidFill>
                    <a:schemeClr val="tx1">
                      <a:lumMod val="85000"/>
                      <a:lumOff val="15000"/>
                    </a:schemeClr>
                  </a:solidFill>
                  <a:latin typeface="+mn-lt"/>
                  <a:ea typeface="+mn-ea"/>
                  <a:cs typeface="+mn-ea"/>
                  <a:sym typeface="+mn-lt"/>
                </a:rPr>
                <a:t>请输入您的文字请输入您的文字请输入您的文字请输入您的文字请输入您的文字</a:t>
              </a:r>
            </a:p>
          </p:txBody>
        </p:sp>
      </p:grpSp>
      <p:sp>
        <p:nvSpPr>
          <p:cNvPr id="15"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16" name="直接连接符 15"/>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858749" cy="7288733"/>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77895">
            <a:off x="637843" y="731435"/>
            <a:ext cx="12451215" cy="5002377"/>
          </a:xfrm>
          <a:prstGeom prst="rect">
            <a:avLst/>
          </a:prstGeom>
        </p:spPr>
      </p:pic>
      <p:pic>
        <p:nvPicPr>
          <p:cNvPr id="10" name="图片 9"/>
          <p:cNvPicPr>
            <a:picLocks noChangeAspect="1"/>
          </p:cNvPicPr>
          <p:nvPr/>
        </p:nvPicPr>
        <p:blipFill rotWithShape="1">
          <a:blip r:embed="rId6">
            <a:extLst>
              <a:ext uri="{28A0092B-C50C-407E-A947-70E740481C1C}">
                <a14:useLocalDpi xmlns:a14="http://schemas.microsoft.com/office/drawing/2010/main" val="0"/>
              </a:ext>
            </a:extLst>
          </a:blip>
          <a:srcRect l="8716" t="26907" b="37554"/>
          <a:stretch>
            <a:fillRect/>
          </a:stretch>
        </p:blipFill>
        <p:spPr>
          <a:xfrm>
            <a:off x="1861165" y="1718808"/>
            <a:ext cx="10582748" cy="204905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5" y="-1"/>
            <a:ext cx="12910095" cy="7288733"/>
          </a:xfrm>
          <a:prstGeom prst="rect">
            <a:avLst/>
          </a:prstGeom>
        </p:spPr>
      </p:pic>
      <p:grpSp>
        <p:nvGrpSpPr>
          <p:cNvPr id="17" name="组合 16"/>
          <p:cNvGrpSpPr/>
          <p:nvPr/>
        </p:nvGrpSpPr>
        <p:grpSpPr>
          <a:xfrm>
            <a:off x="4373232" y="2447304"/>
            <a:ext cx="5154183" cy="1097013"/>
            <a:chOff x="6717407" y="2358887"/>
            <a:chExt cx="2522588" cy="536906"/>
          </a:xfrm>
        </p:grpSpPr>
        <p:sp>
          <p:nvSpPr>
            <p:cNvPr id="18" name="文本框 3"/>
            <p:cNvSpPr txBox="1"/>
            <p:nvPr/>
          </p:nvSpPr>
          <p:spPr>
            <a:xfrm>
              <a:off x="7342011" y="2511825"/>
              <a:ext cx="1897984" cy="316331"/>
            </a:xfrm>
            <a:prstGeom prst="rect">
              <a:avLst/>
            </a:prstGeom>
            <a:noFill/>
          </p:spPr>
          <p:txBody>
            <a:bodyPr wrap="none" rtlCol="0">
              <a:spAutoFit/>
            </a:bodyPr>
            <a:lstStyle/>
            <a:p>
              <a:r>
                <a:rPr lang="zh-CN" altLang="en-US" sz="3600" b="1" dirty="0">
                  <a:solidFill>
                    <a:srgbClr val="C00000"/>
                  </a:solidFill>
                  <a:latin typeface="+mn-lt"/>
                  <a:ea typeface="+mn-ea"/>
                  <a:cs typeface="+mn-ea"/>
                  <a:sym typeface="+mn-lt"/>
                </a:rPr>
                <a:t>点击输入标题内容</a:t>
              </a:r>
            </a:p>
          </p:txBody>
        </p:sp>
        <p:sp>
          <p:nvSpPr>
            <p:cNvPr id="19" name="椭圆 18"/>
            <p:cNvSpPr/>
            <p:nvPr/>
          </p:nvSpPr>
          <p:spPr>
            <a:xfrm>
              <a:off x="6717407" y="2358887"/>
              <a:ext cx="536906" cy="536906"/>
            </a:xfrm>
            <a:prstGeom prst="ellipse">
              <a:avLst/>
            </a:prstGeom>
            <a:solidFill>
              <a:srgbClr val="C00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spc="300" dirty="0">
                  <a:solidFill>
                    <a:schemeClr val="bg1"/>
                  </a:solidFill>
                  <a:cs typeface="+mn-ea"/>
                  <a:sym typeface="+mn-lt"/>
                </a:rPr>
                <a:t>01</a:t>
              </a:r>
              <a:endParaRPr lang="zh-CN" altLang="en-US" sz="3200" b="1" spc="3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22"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112" name="直接连接符 111"/>
          <p:cNvCxnSpPr/>
          <p:nvPr/>
        </p:nvCxnSpPr>
        <p:spPr>
          <a:xfrm>
            <a:off x="657484" y="877396"/>
            <a:ext cx="11406773" cy="0"/>
          </a:xfrm>
          <a:prstGeom prst="line">
            <a:avLst/>
          </a:prstGeom>
          <a:noFill/>
          <a:ln w="12700" cap="flat" cmpd="sng" algn="ctr">
            <a:solidFill>
              <a:sysClr val="windowText" lastClr="000000"/>
            </a:solidFill>
            <a:prstDash val="dash"/>
          </a:ln>
          <a:effectLst/>
        </p:spPr>
      </p:cxnSp>
      <p:grpSp>
        <p:nvGrpSpPr>
          <p:cNvPr id="6" name="组合 5"/>
          <p:cNvGrpSpPr/>
          <p:nvPr/>
        </p:nvGrpSpPr>
        <p:grpSpPr>
          <a:xfrm>
            <a:off x="1006565" y="1482022"/>
            <a:ext cx="11375171" cy="5527750"/>
            <a:chOff x="954372" y="1405253"/>
            <a:chExt cx="10785347" cy="5241414"/>
          </a:xfrm>
        </p:grpSpPr>
        <p:grpSp>
          <p:nvGrpSpPr>
            <p:cNvPr id="5" name="组合 4"/>
            <p:cNvGrpSpPr/>
            <p:nvPr/>
          </p:nvGrpSpPr>
          <p:grpSpPr>
            <a:xfrm>
              <a:off x="4170276" y="1708406"/>
              <a:ext cx="4434910" cy="4549005"/>
              <a:chOff x="4779428" y="2518880"/>
              <a:chExt cx="3299895" cy="3384790"/>
            </a:xfrm>
          </p:grpSpPr>
          <p:grpSp>
            <p:nvGrpSpPr>
              <p:cNvPr id="180" name="Group 20"/>
              <p:cNvGrpSpPr/>
              <p:nvPr/>
            </p:nvGrpSpPr>
            <p:grpSpPr>
              <a:xfrm flipH="1">
                <a:off x="5166172" y="4675839"/>
                <a:ext cx="1613003" cy="1227831"/>
                <a:chOff x="4250639" y="3537480"/>
                <a:chExt cx="1529450" cy="1164230"/>
              </a:xfrm>
            </p:grpSpPr>
            <p:sp>
              <p:nvSpPr>
                <p:cNvPr id="181"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mn-lt"/>
                    <a:ea typeface="+mn-ea"/>
                    <a:cs typeface="+mn-ea"/>
                    <a:sym typeface="+mn-lt"/>
                  </a:endParaRPr>
                </a:p>
              </p:txBody>
            </p:sp>
            <p:sp>
              <p:nvSpPr>
                <p:cNvPr id="182"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183"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mn-lt"/>
                    <a:ea typeface="+mn-ea"/>
                    <a:cs typeface="+mn-ea"/>
                    <a:sym typeface="+mn-lt"/>
                  </a:endParaRPr>
                </a:p>
              </p:txBody>
            </p:sp>
          </p:grpSp>
          <p:grpSp>
            <p:nvGrpSpPr>
              <p:cNvPr id="184" name="Group 43"/>
              <p:cNvGrpSpPr/>
              <p:nvPr/>
            </p:nvGrpSpPr>
            <p:grpSpPr>
              <a:xfrm>
                <a:off x="6596806" y="4323682"/>
                <a:ext cx="1476228" cy="1403910"/>
                <a:chOff x="6254758" y="3535584"/>
                <a:chExt cx="1399760" cy="1331188"/>
              </a:xfrm>
            </p:grpSpPr>
            <p:grpSp>
              <p:nvGrpSpPr>
                <p:cNvPr id="185" name="Group 15"/>
                <p:cNvGrpSpPr/>
                <p:nvPr/>
              </p:nvGrpSpPr>
              <p:grpSpPr>
                <a:xfrm flipH="1">
                  <a:off x="6254758" y="3535584"/>
                  <a:ext cx="1399760" cy="1331188"/>
                  <a:chOff x="3023802" y="3203565"/>
                  <a:chExt cx="1399760" cy="1331188"/>
                </a:xfrm>
              </p:grpSpPr>
              <p:sp>
                <p:nvSpPr>
                  <p:cNvPr id="187"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mn-lt"/>
                      <a:ea typeface="+mn-ea"/>
                      <a:cs typeface="+mn-ea"/>
                      <a:sym typeface="+mn-lt"/>
                    </a:endParaRPr>
                  </a:p>
                </p:txBody>
              </p:sp>
              <p:sp>
                <p:nvSpPr>
                  <p:cNvPr id="188"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grpSp>
            <p:sp>
              <p:nvSpPr>
                <p:cNvPr id="186"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mn-lt"/>
                    <a:ea typeface="+mn-ea"/>
                    <a:cs typeface="+mn-ea"/>
                    <a:sym typeface="+mn-lt"/>
                  </a:endParaRPr>
                </a:p>
              </p:txBody>
            </p:sp>
          </p:grpSp>
          <p:grpSp>
            <p:nvGrpSpPr>
              <p:cNvPr id="189" name="Group 45"/>
              <p:cNvGrpSpPr/>
              <p:nvPr/>
            </p:nvGrpSpPr>
            <p:grpSpPr>
              <a:xfrm>
                <a:off x="4779428" y="3281361"/>
                <a:ext cx="1183812" cy="1649162"/>
                <a:chOff x="4531519" y="2547255"/>
                <a:chExt cx="1122491" cy="1563736"/>
              </a:xfrm>
            </p:grpSpPr>
            <p:grpSp>
              <p:nvGrpSpPr>
                <p:cNvPr id="190" name="Group 24"/>
                <p:cNvGrpSpPr/>
                <p:nvPr/>
              </p:nvGrpSpPr>
              <p:grpSpPr>
                <a:xfrm flipH="1">
                  <a:off x="4531519" y="2547255"/>
                  <a:ext cx="1122491" cy="1563736"/>
                  <a:chOff x="5024310" y="2215236"/>
                  <a:chExt cx="1122491" cy="1563736"/>
                </a:xfrm>
              </p:grpSpPr>
              <p:sp>
                <p:nvSpPr>
                  <p:cNvPr id="192"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mn-lt"/>
                      <a:ea typeface="+mn-ea"/>
                      <a:cs typeface="+mn-ea"/>
                      <a:sym typeface="+mn-lt"/>
                    </a:endParaRPr>
                  </a:p>
                </p:txBody>
              </p:sp>
              <p:sp>
                <p:nvSpPr>
                  <p:cNvPr id="193"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grpSp>
            <p:sp>
              <p:nvSpPr>
                <p:cNvPr id="191"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800">
                    <a:latin typeface="+mn-lt"/>
                    <a:ea typeface="+mn-ea"/>
                    <a:cs typeface="+mn-ea"/>
                    <a:sym typeface="+mn-lt"/>
                  </a:endParaRPr>
                </a:p>
              </p:txBody>
            </p:sp>
          </p:grpSp>
          <p:grpSp>
            <p:nvGrpSpPr>
              <p:cNvPr id="194" name="Group 47"/>
              <p:cNvGrpSpPr/>
              <p:nvPr/>
            </p:nvGrpSpPr>
            <p:grpSpPr>
              <a:xfrm>
                <a:off x="5345393" y="2518880"/>
                <a:ext cx="1608287" cy="1135076"/>
                <a:chOff x="5068168" y="1824270"/>
                <a:chExt cx="1524978" cy="1076279"/>
              </a:xfrm>
            </p:grpSpPr>
            <p:grpSp>
              <p:nvGrpSpPr>
                <p:cNvPr id="195" name="Group 28"/>
                <p:cNvGrpSpPr/>
                <p:nvPr/>
              </p:nvGrpSpPr>
              <p:grpSpPr>
                <a:xfrm flipH="1">
                  <a:off x="5068168" y="1824270"/>
                  <a:ext cx="1524978" cy="1076279"/>
                  <a:chOff x="4085174" y="1492251"/>
                  <a:chExt cx="1524978" cy="1076279"/>
                </a:xfrm>
              </p:grpSpPr>
              <p:sp>
                <p:nvSpPr>
                  <p:cNvPr id="197"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mn-lt"/>
                      <a:ea typeface="+mn-ea"/>
                      <a:cs typeface="+mn-ea"/>
                      <a:sym typeface="+mn-lt"/>
                    </a:endParaRPr>
                  </a:p>
                </p:txBody>
              </p:sp>
              <p:sp>
                <p:nvSpPr>
                  <p:cNvPr id="198"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grpSp>
            <p:sp>
              <p:nvSpPr>
                <p:cNvPr id="196"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00">
                    <a:latin typeface="+mn-lt"/>
                    <a:ea typeface="+mn-ea"/>
                    <a:cs typeface="+mn-ea"/>
                    <a:sym typeface="+mn-lt"/>
                  </a:endParaRPr>
                </a:p>
              </p:txBody>
            </p:sp>
          </p:grpSp>
          <p:grpSp>
            <p:nvGrpSpPr>
              <p:cNvPr id="199" name="Group 49"/>
              <p:cNvGrpSpPr/>
              <p:nvPr/>
            </p:nvGrpSpPr>
            <p:grpSpPr>
              <a:xfrm>
                <a:off x="6837343" y="3009383"/>
                <a:ext cx="1241980" cy="1550118"/>
                <a:chOff x="6482835" y="2289366"/>
                <a:chExt cx="1177646" cy="1469822"/>
              </a:xfrm>
            </p:grpSpPr>
            <p:grpSp>
              <p:nvGrpSpPr>
                <p:cNvPr id="200" name="Group 35"/>
                <p:cNvGrpSpPr/>
                <p:nvPr/>
              </p:nvGrpSpPr>
              <p:grpSpPr>
                <a:xfrm flipH="1">
                  <a:off x="6482835" y="2289366"/>
                  <a:ext cx="1177646" cy="1469822"/>
                  <a:chOff x="3017839" y="1957347"/>
                  <a:chExt cx="1177646" cy="1469822"/>
                </a:xfrm>
              </p:grpSpPr>
              <p:sp>
                <p:nvSpPr>
                  <p:cNvPr id="202"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mn-lt"/>
                      <a:ea typeface="+mn-ea"/>
                      <a:cs typeface="+mn-ea"/>
                      <a:sym typeface="+mn-lt"/>
                    </a:endParaRPr>
                  </a:p>
                </p:txBody>
              </p:sp>
              <p:sp>
                <p:nvSpPr>
                  <p:cNvPr id="203"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grpSp>
            <p:sp>
              <p:nvSpPr>
                <p:cNvPr id="201"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100" b="1">
                      <a:latin typeface="Kontrapunkt Bob Bold"/>
                      <a:ea typeface="Kontrapunkt Bob Bold"/>
                      <a:cs typeface="Kontrapunkt Bob Bold"/>
                      <a:sym typeface="Kontrapunkt Bob Bold"/>
                    </a:defRPr>
                  </a:pPr>
                  <a:endParaRPr sz="800">
                    <a:latin typeface="+mn-lt"/>
                    <a:ea typeface="+mn-ea"/>
                    <a:cs typeface="+mn-ea"/>
                    <a:sym typeface="+mn-lt"/>
                  </a:endParaRPr>
                </a:p>
              </p:txBody>
            </p:sp>
          </p:grpSp>
        </p:grpSp>
        <p:sp>
          <p:nvSpPr>
            <p:cNvPr id="205" name="矩形 76"/>
            <p:cNvSpPr>
              <a:spLocks noChangeArrowheads="1"/>
            </p:cNvSpPr>
            <p:nvPr/>
          </p:nvSpPr>
          <p:spPr bwMode="auto">
            <a:xfrm>
              <a:off x="8269224" y="1405253"/>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206" name="矩形 47"/>
            <p:cNvSpPr>
              <a:spLocks noChangeArrowheads="1"/>
            </p:cNvSpPr>
            <p:nvPr/>
          </p:nvSpPr>
          <p:spPr bwMode="auto">
            <a:xfrm>
              <a:off x="8269224" y="1786253"/>
              <a:ext cx="2967820" cy="7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3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207" name="矩形 76"/>
            <p:cNvSpPr>
              <a:spLocks noChangeArrowheads="1"/>
            </p:cNvSpPr>
            <p:nvPr/>
          </p:nvSpPr>
          <p:spPr bwMode="auto">
            <a:xfrm>
              <a:off x="8771899" y="3386306"/>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208" name="矩形 47"/>
            <p:cNvSpPr>
              <a:spLocks noChangeArrowheads="1"/>
            </p:cNvSpPr>
            <p:nvPr/>
          </p:nvSpPr>
          <p:spPr bwMode="auto">
            <a:xfrm>
              <a:off x="8771899" y="3767306"/>
              <a:ext cx="2967820" cy="7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3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209" name="矩形 76"/>
            <p:cNvSpPr>
              <a:spLocks noChangeArrowheads="1"/>
            </p:cNvSpPr>
            <p:nvPr/>
          </p:nvSpPr>
          <p:spPr bwMode="auto">
            <a:xfrm>
              <a:off x="8289077" y="5495247"/>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210" name="矩形 47"/>
            <p:cNvSpPr>
              <a:spLocks noChangeArrowheads="1"/>
            </p:cNvSpPr>
            <p:nvPr/>
          </p:nvSpPr>
          <p:spPr bwMode="auto">
            <a:xfrm>
              <a:off x="8289077" y="5876247"/>
              <a:ext cx="2967820" cy="7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3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211" name="矩形 76"/>
            <p:cNvSpPr>
              <a:spLocks noChangeArrowheads="1"/>
            </p:cNvSpPr>
            <p:nvPr/>
          </p:nvSpPr>
          <p:spPr bwMode="auto">
            <a:xfrm>
              <a:off x="1212292" y="5093804"/>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212" name="矩形 47"/>
            <p:cNvSpPr>
              <a:spLocks noChangeArrowheads="1"/>
            </p:cNvSpPr>
            <p:nvPr/>
          </p:nvSpPr>
          <p:spPr bwMode="auto">
            <a:xfrm>
              <a:off x="1212292" y="5474804"/>
              <a:ext cx="2967820" cy="7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3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213" name="矩形 76"/>
            <p:cNvSpPr>
              <a:spLocks noChangeArrowheads="1"/>
            </p:cNvSpPr>
            <p:nvPr/>
          </p:nvSpPr>
          <p:spPr bwMode="auto">
            <a:xfrm>
              <a:off x="954372" y="3154988"/>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214" name="矩形 47"/>
            <p:cNvSpPr>
              <a:spLocks noChangeArrowheads="1"/>
            </p:cNvSpPr>
            <p:nvPr/>
          </p:nvSpPr>
          <p:spPr bwMode="auto">
            <a:xfrm>
              <a:off x="954372" y="3535988"/>
              <a:ext cx="2967820" cy="7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3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sp>
          <p:nvSpPr>
            <p:cNvPr id="215" name="矩形 76"/>
            <p:cNvSpPr>
              <a:spLocks noChangeArrowheads="1"/>
            </p:cNvSpPr>
            <p:nvPr/>
          </p:nvSpPr>
          <p:spPr bwMode="auto">
            <a:xfrm>
              <a:off x="1621470" y="1430391"/>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1700" dirty="0">
                  <a:solidFill>
                    <a:schemeClr val="tx1">
                      <a:lumMod val="85000"/>
                      <a:lumOff val="15000"/>
                    </a:schemeClr>
                  </a:solidFill>
                  <a:latin typeface="+mn-lt"/>
                  <a:ea typeface="+mn-ea"/>
                  <a:cs typeface="+mn-ea"/>
                  <a:sym typeface="+mn-lt"/>
                </a:rPr>
                <a:t>添加标题</a:t>
              </a:r>
              <a:endParaRPr lang="en-US" sz="1700" dirty="0">
                <a:solidFill>
                  <a:schemeClr val="tx1">
                    <a:lumMod val="85000"/>
                    <a:lumOff val="15000"/>
                  </a:schemeClr>
                </a:solidFill>
                <a:latin typeface="+mn-lt"/>
                <a:ea typeface="+mn-ea"/>
                <a:cs typeface="+mn-ea"/>
                <a:sym typeface="+mn-lt"/>
              </a:endParaRPr>
            </a:p>
          </p:txBody>
        </p:sp>
        <p:sp>
          <p:nvSpPr>
            <p:cNvPr id="216" name="矩形 47"/>
            <p:cNvSpPr>
              <a:spLocks noChangeArrowheads="1"/>
            </p:cNvSpPr>
            <p:nvPr/>
          </p:nvSpPr>
          <p:spPr bwMode="auto">
            <a:xfrm>
              <a:off x="1621470" y="1811391"/>
              <a:ext cx="2967820" cy="7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300" dirty="0">
                  <a:solidFill>
                    <a:schemeClr val="tx1">
                      <a:lumMod val="85000"/>
                      <a:lumOff val="15000"/>
                    </a:schemeClr>
                  </a:solidFill>
                  <a:latin typeface="+mn-lt"/>
                  <a:ea typeface="+mn-ea"/>
                  <a:cs typeface="+mn-ea"/>
                  <a:sym typeface="+mn-lt"/>
                </a:rPr>
                <a:t>点击输入您的文字内容点击输入您的文字内容点击输入您的文字内容点击输入您的文字内容</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154" name="组合 153"/>
          <p:cNvGrpSpPr/>
          <p:nvPr/>
        </p:nvGrpSpPr>
        <p:grpSpPr>
          <a:xfrm>
            <a:off x="1516392" y="1710629"/>
            <a:ext cx="9864420" cy="4202494"/>
            <a:chOff x="1087337" y="1419670"/>
            <a:chExt cx="7012908" cy="2987841"/>
          </a:xfrm>
        </p:grpSpPr>
        <p:sp>
          <p:nvSpPr>
            <p:cNvPr id="155" name="圆柱形 154"/>
            <p:cNvSpPr/>
            <p:nvPr/>
          </p:nvSpPr>
          <p:spPr bwMode="auto">
            <a:xfrm>
              <a:off x="1087337" y="3006294"/>
              <a:ext cx="648072" cy="1116124"/>
            </a:xfrm>
            <a:prstGeom prst="can">
              <a:avLst/>
            </a:prstGeom>
            <a:solidFill>
              <a:srgbClr val="C00000"/>
            </a:solidFill>
            <a:ln w="25400" cap="flat" cmpd="sng" algn="ctr">
              <a:noFill/>
              <a:prstDash val="solid"/>
              <a:headEnd type="none" w="med" len="med"/>
              <a:tailEnd type="none" w="med" len="med"/>
            </a:ln>
            <a:effectLst/>
          </p:spPr>
          <p:txBody>
            <a:bodyPr vert="horz" wrap="square" lIns="91440" tIns="45720" rIns="91440" bIns="45720" numCol="1" rtlCol="0" anchor="t" anchorCtr="0" compatLnSpc="1"/>
            <a:lstStyle/>
            <a:p>
              <a:pPr defTabSz="964565">
                <a:defRPr/>
              </a:pPr>
              <a:endParaRPr lang="zh-CN" altLang="en-US" sz="1500" b="1" kern="0">
                <a:solidFill>
                  <a:srgbClr val="FFFFFF"/>
                </a:solidFill>
                <a:latin typeface="+mn-lt"/>
                <a:ea typeface="+mn-ea"/>
                <a:cs typeface="+mn-ea"/>
                <a:sym typeface="+mn-lt"/>
              </a:endParaRPr>
            </a:p>
          </p:txBody>
        </p:sp>
        <p:sp>
          <p:nvSpPr>
            <p:cNvPr id="156" name="TextBox 4"/>
            <p:cNvSpPr txBox="1"/>
            <p:nvPr/>
          </p:nvSpPr>
          <p:spPr>
            <a:xfrm>
              <a:off x="1134374" y="3287357"/>
              <a:ext cx="553998" cy="392315"/>
            </a:xfrm>
            <a:prstGeom prst="rect">
              <a:avLst/>
            </a:prstGeom>
            <a:noFill/>
            <a:ln>
              <a:noFill/>
            </a:ln>
          </p:spPr>
          <p:txBody>
            <a:bodyPr wrap="square" rtlCol="0">
              <a:spAutoFit/>
            </a:bodyPr>
            <a:lstStyle/>
            <a:p>
              <a:r>
                <a:rPr lang="zh-CN" altLang="en-US" sz="1500" dirty="0">
                  <a:solidFill>
                    <a:schemeClr val="bg1"/>
                  </a:solidFill>
                  <a:latin typeface="+mn-lt"/>
                  <a:ea typeface="+mn-ea"/>
                  <a:cs typeface="+mn-ea"/>
                  <a:sym typeface="+mn-lt"/>
                </a:rPr>
                <a:t>添加你的文字</a:t>
              </a:r>
            </a:p>
          </p:txBody>
        </p:sp>
        <p:sp>
          <p:nvSpPr>
            <p:cNvPr id="157" name="圆柱形 156"/>
            <p:cNvSpPr/>
            <p:nvPr/>
          </p:nvSpPr>
          <p:spPr bwMode="auto">
            <a:xfrm>
              <a:off x="2158519" y="2430230"/>
              <a:ext cx="648072" cy="1692188"/>
            </a:xfrm>
            <a:prstGeom prst="can">
              <a:avLst/>
            </a:prstGeom>
            <a:solidFill>
              <a:srgbClr val="C00000"/>
            </a:solidFill>
            <a:ln w="25400" cap="flat" cmpd="sng" algn="ctr">
              <a:noFill/>
              <a:prstDash val="solid"/>
              <a:headEnd type="none" w="med" len="med"/>
              <a:tailEnd type="none" w="med" len="med"/>
            </a:ln>
            <a:effectLst/>
          </p:spPr>
          <p:txBody>
            <a:bodyPr vert="horz" wrap="square" lIns="91440" tIns="45720" rIns="91440" bIns="45720" numCol="1" rtlCol="0" anchor="t" anchorCtr="0" compatLnSpc="1"/>
            <a:lstStyle/>
            <a:p>
              <a:pPr defTabSz="964565">
                <a:defRPr/>
              </a:pPr>
              <a:endParaRPr lang="zh-CN" altLang="en-US" sz="1500" b="1" kern="0">
                <a:solidFill>
                  <a:srgbClr val="FFFFFF"/>
                </a:solidFill>
                <a:latin typeface="+mn-lt"/>
                <a:ea typeface="+mn-ea"/>
                <a:cs typeface="+mn-ea"/>
                <a:sym typeface="+mn-lt"/>
              </a:endParaRPr>
            </a:p>
          </p:txBody>
        </p:sp>
        <p:sp>
          <p:nvSpPr>
            <p:cNvPr id="158" name="TextBox 6"/>
            <p:cNvSpPr txBox="1"/>
            <p:nvPr/>
          </p:nvSpPr>
          <p:spPr>
            <a:xfrm>
              <a:off x="2205556" y="3287357"/>
              <a:ext cx="553998" cy="392315"/>
            </a:xfrm>
            <a:prstGeom prst="rect">
              <a:avLst/>
            </a:prstGeom>
            <a:noFill/>
            <a:ln>
              <a:noFill/>
            </a:ln>
          </p:spPr>
          <p:txBody>
            <a:bodyPr wrap="square" rtlCol="0">
              <a:spAutoFit/>
            </a:bodyPr>
            <a:lstStyle/>
            <a:p>
              <a:r>
                <a:rPr lang="zh-CN" altLang="en-US" sz="1500" dirty="0">
                  <a:solidFill>
                    <a:schemeClr val="bg1"/>
                  </a:solidFill>
                  <a:latin typeface="+mn-lt"/>
                  <a:ea typeface="+mn-ea"/>
                  <a:cs typeface="+mn-ea"/>
                  <a:sym typeface="+mn-lt"/>
                </a:rPr>
                <a:t>添加你的文字</a:t>
              </a:r>
            </a:p>
          </p:txBody>
        </p:sp>
        <p:sp>
          <p:nvSpPr>
            <p:cNvPr id="159" name="圆柱形 158"/>
            <p:cNvSpPr/>
            <p:nvPr/>
          </p:nvSpPr>
          <p:spPr bwMode="auto">
            <a:xfrm>
              <a:off x="3238639" y="1926174"/>
              <a:ext cx="648072" cy="2196244"/>
            </a:xfrm>
            <a:prstGeom prst="can">
              <a:avLst/>
            </a:prstGeom>
            <a:solidFill>
              <a:srgbClr val="C00000"/>
            </a:solidFill>
            <a:ln w="25400" cap="flat" cmpd="sng" algn="ctr">
              <a:noFill/>
              <a:prstDash val="solid"/>
              <a:headEnd type="none" w="med" len="med"/>
              <a:tailEnd type="none" w="med" len="med"/>
            </a:ln>
            <a:effectLst/>
          </p:spPr>
          <p:txBody>
            <a:bodyPr vert="horz" wrap="square" lIns="91440" tIns="45720" rIns="91440" bIns="45720" numCol="1" rtlCol="0" anchor="t" anchorCtr="0" compatLnSpc="1"/>
            <a:lstStyle/>
            <a:p>
              <a:pPr defTabSz="964565">
                <a:defRPr/>
              </a:pPr>
              <a:endParaRPr lang="zh-CN" altLang="en-US" sz="1500" b="1" kern="0">
                <a:solidFill>
                  <a:srgbClr val="FFFFFF"/>
                </a:solidFill>
                <a:latin typeface="+mn-lt"/>
                <a:ea typeface="+mn-ea"/>
                <a:cs typeface="+mn-ea"/>
                <a:sym typeface="+mn-lt"/>
              </a:endParaRPr>
            </a:p>
          </p:txBody>
        </p:sp>
        <p:sp>
          <p:nvSpPr>
            <p:cNvPr id="160" name="TextBox 8"/>
            <p:cNvSpPr txBox="1"/>
            <p:nvPr/>
          </p:nvSpPr>
          <p:spPr>
            <a:xfrm>
              <a:off x="3285676" y="3287357"/>
              <a:ext cx="553998" cy="392315"/>
            </a:xfrm>
            <a:prstGeom prst="rect">
              <a:avLst/>
            </a:prstGeom>
            <a:noFill/>
            <a:ln>
              <a:noFill/>
            </a:ln>
          </p:spPr>
          <p:txBody>
            <a:bodyPr wrap="square" rtlCol="0">
              <a:spAutoFit/>
            </a:bodyPr>
            <a:lstStyle/>
            <a:p>
              <a:r>
                <a:rPr lang="zh-CN" altLang="en-US" sz="1500" dirty="0">
                  <a:solidFill>
                    <a:schemeClr val="bg1"/>
                  </a:solidFill>
                  <a:latin typeface="+mn-lt"/>
                  <a:ea typeface="+mn-ea"/>
                  <a:cs typeface="+mn-ea"/>
                  <a:sym typeface="+mn-lt"/>
                </a:rPr>
                <a:t>添加你的文字</a:t>
              </a:r>
            </a:p>
          </p:txBody>
        </p:sp>
        <p:sp>
          <p:nvSpPr>
            <p:cNvPr id="161" name="圆柱形 160"/>
            <p:cNvSpPr/>
            <p:nvPr/>
          </p:nvSpPr>
          <p:spPr bwMode="auto">
            <a:xfrm>
              <a:off x="4318759" y="1422118"/>
              <a:ext cx="648072" cy="2700300"/>
            </a:xfrm>
            <a:prstGeom prst="can">
              <a:avLst/>
            </a:prstGeom>
            <a:solidFill>
              <a:srgbClr val="C00000"/>
            </a:solidFill>
            <a:ln w="25400" cap="flat" cmpd="sng" algn="ctr">
              <a:noFill/>
              <a:prstDash val="solid"/>
              <a:headEnd type="none" w="med" len="med"/>
              <a:tailEnd type="none" w="med" len="med"/>
            </a:ln>
            <a:effectLst/>
          </p:spPr>
          <p:txBody>
            <a:bodyPr vert="horz" wrap="square" lIns="91440" tIns="45720" rIns="91440" bIns="45720" numCol="1" rtlCol="0" anchor="t" anchorCtr="0" compatLnSpc="1"/>
            <a:lstStyle/>
            <a:p>
              <a:pPr defTabSz="964565">
                <a:defRPr/>
              </a:pPr>
              <a:endParaRPr lang="zh-CN" altLang="en-US" sz="1500" b="1" kern="0">
                <a:solidFill>
                  <a:srgbClr val="FFFFFF"/>
                </a:solidFill>
                <a:latin typeface="+mn-lt"/>
                <a:ea typeface="+mn-ea"/>
                <a:cs typeface="+mn-ea"/>
                <a:sym typeface="+mn-lt"/>
              </a:endParaRPr>
            </a:p>
          </p:txBody>
        </p:sp>
        <p:sp>
          <p:nvSpPr>
            <p:cNvPr id="162" name="TextBox 10"/>
            <p:cNvSpPr txBox="1"/>
            <p:nvPr/>
          </p:nvSpPr>
          <p:spPr>
            <a:xfrm>
              <a:off x="4365796" y="3287357"/>
              <a:ext cx="553998" cy="392315"/>
            </a:xfrm>
            <a:prstGeom prst="rect">
              <a:avLst/>
            </a:prstGeom>
            <a:noFill/>
            <a:ln>
              <a:noFill/>
            </a:ln>
          </p:spPr>
          <p:txBody>
            <a:bodyPr wrap="square" rtlCol="0">
              <a:spAutoFit/>
            </a:bodyPr>
            <a:lstStyle/>
            <a:p>
              <a:r>
                <a:rPr lang="zh-CN" altLang="en-US" sz="1500" dirty="0">
                  <a:solidFill>
                    <a:schemeClr val="bg1"/>
                  </a:solidFill>
                  <a:latin typeface="+mn-lt"/>
                  <a:ea typeface="+mn-ea"/>
                  <a:cs typeface="+mn-ea"/>
                  <a:sym typeface="+mn-lt"/>
                </a:rPr>
                <a:t>添加你的文字</a:t>
              </a:r>
            </a:p>
          </p:txBody>
        </p:sp>
        <p:sp>
          <p:nvSpPr>
            <p:cNvPr id="163" name="矩形 162"/>
            <p:cNvSpPr/>
            <p:nvPr/>
          </p:nvSpPr>
          <p:spPr bwMode="auto">
            <a:xfrm>
              <a:off x="5593977" y="1453192"/>
              <a:ext cx="164925" cy="164925"/>
            </a:xfrm>
            <a:prstGeom prst="rect">
              <a:avLst/>
            </a:prstGeom>
            <a:solidFill>
              <a:srgbClr val="C00000"/>
            </a:solidFill>
            <a:ln w="25400" cap="flat" cmpd="sng" algn="ctr">
              <a:solidFill>
                <a:srgbClr val="C00000"/>
              </a:solidFill>
              <a:prstDash val="solid"/>
              <a:headEnd type="none" w="med" len="med"/>
              <a:tailEnd type="none" w="med" len="med"/>
            </a:ln>
            <a:effectLst/>
          </p:spPr>
          <p:txBody>
            <a:bodyPr vert="horz" wrap="square" lIns="91440" tIns="45720" rIns="91440" bIns="45720" numCol="1" rtlCol="0" anchor="t" anchorCtr="0" compatLnSpc="1"/>
            <a:lstStyle/>
            <a:p>
              <a:pPr defTabSz="964565">
                <a:defRPr/>
              </a:pPr>
              <a:endParaRPr lang="zh-CN" altLang="en-US" sz="1500" b="1" kern="0">
                <a:solidFill>
                  <a:srgbClr val="FFFFFF"/>
                </a:solidFill>
                <a:latin typeface="+mn-lt"/>
                <a:ea typeface="+mn-ea"/>
                <a:cs typeface="+mn-ea"/>
                <a:sym typeface="+mn-lt"/>
              </a:endParaRPr>
            </a:p>
          </p:txBody>
        </p:sp>
        <p:cxnSp>
          <p:nvCxnSpPr>
            <p:cNvPr id="164" name="直接连接符 163"/>
            <p:cNvCxnSpPr/>
            <p:nvPr/>
          </p:nvCxnSpPr>
          <p:spPr bwMode="auto">
            <a:xfrm>
              <a:off x="5536163" y="1690125"/>
              <a:ext cx="1669056" cy="0"/>
            </a:xfrm>
            <a:prstGeom prst="line">
              <a:avLst/>
            </a:prstGeom>
            <a:noFill/>
            <a:ln w="9525" cap="flat" cmpd="sng" algn="ctr">
              <a:solidFill>
                <a:srgbClr val="C00000"/>
              </a:solidFill>
              <a:prstDash val="solid"/>
              <a:headEnd type="none" w="med" len="med"/>
              <a:tailEnd type="none" w="med" len="med"/>
            </a:ln>
            <a:effectLst/>
          </p:spPr>
        </p:cxnSp>
        <p:sp>
          <p:nvSpPr>
            <p:cNvPr id="165" name="TextBox 13"/>
            <p:cNvSpPr txBox="1"/>
            <p:nvPr/>
          </p:nvSpPr>
          <p:spPr>
            <a:xfrm>
              <a:off x="5761419" y="1419670"/>
              <a:ext cx="946171" cy="230774"/>
            </a:xfrm>
            <a:prstGeom prst="rect">
              <a:avLst/>
            </a:prstGeom>
            <a:noFill/>
            <a:ln>
              <a:noFill/>
            </a:ln>
          </p:spPr>
          <p:txBody>
            <a:bodyPr wrap="none" rtlCol="0">
              <a:spAutoFit/>
            </a:bodyPr>
            <a:lstStyle/>
            <a:p>
              <a:r>
                <a:rPr lang="zh-CN" altLang="en-US" sz="1500" dirty="0">
                  <a:solidFill>
                    <a:schemeClr val="tx1">
                      <a:lumMod val="85000"/>
                      <a:lumOff val="15000"/>
                    </a:schemeClr>
                  </a:solidFill>
                  <a:latin typeface="+mn-lt"/>
                  <a:ea typeface="+mn-ea"/>
                  <a:cs typeface="+mn-ea"/>
                  <a:sym typeface="+mn-lt"/>
                </a:rPr>
                <a:t>添加你的文字</a:t>
              </a:r>
            </a:p>
          </p:txBody>
        </p:sp>
        <p:sp>
          <p:nvSpPr>
            <p:cNvPr id="166" name="TextBox 14"/>
            <p:cNvSpPr txBox="1"/>
            <p:nvPr/>
          </p:nvSpPr>
          <p:spPr>
            <a:xfrm>
              <a:off x="5507957" y="1735536"/>
              <a:ext cx="2592288" cy="531777"/>
            </a:xfrm>
            <a:prstGeom prst="rect">
              <a:avLst/>
            </a:prstGeom>
            <a:noFill/>
          </p:spPr>
          <p:txBody>
            <a:bodyPr wrap="square" rtlCol="0">
              <a:spAutoFit/>
            </a:bodyPr>
            <a:lstStyle/>
            <a:p>
              <a:pPr>
                <a:lnSpc>
                  <a:spcPct val="150000"/>
                </a:lnSpc>
              </a:pPr>
              <a:r>
                <a:rPr lang="zh-CN" altLang="en-US" sz="1500" dirty="0">
                  <a:solidFill>
                    <a:schemeClr val="tx1">
                      <a:lumMod val="85000"/>
                      <a:lumOff val="15000"/>
                    </a:schemeClr>
                  </a:solidFill>
                  <a:latin typeface="+mn-lt"/>
                  <a:ea typeface="+mn-ea"/>
                  <a:cs typeface="+mn-ea"/>
                  <a:sym typeface="+mn-lt"/>
                </a:rPr>
                <a:t>添加你的文字添加你的文字添加你的文字添加你的文字添加你的文字</a:t>
              </a:r>
            </a:p>
          </p:txBody>
        </p:sp>
        <p:sp>
          <p:nvSpPr>
            <p:cNvPr id="167" name="矩形 166"/>
            <p:cNvSpPr/>
            <p:nvPr/>
          </p:nvSpPr>
          <p:spPr bwMode="auto">
            <a:xfrm>
              <a:off x="5607114" y="2515866"/>
              <a:ext cx="164925" cy="164925"/>
            </a:xfrm>
            <a:prstGeom prst="rect">
              <a:avLst/>
            </a:prstGeom>
            <a:solidFill>
              <a:srgbClr val="C00000"/>
            </a:solidFill>
            <a:ln w="25400" cap="flat" cmpd="sng" algn="ctr">
              <a:solidFill>
                <a:srgbClr val="C00000"/>
              </a:solidFill>
              <a:prstDash val="solid"/>
              <a:headEnd type="none" w="med" len="med"/>
              <a:tailEnd type="none" w="med" len="med"/>
            </a:ln>
            <a:effectLst/>
          </p:spPr>
          <p:txBody>
            <a:bodyPr vert="horz" wrap="square" lIns="91440" tIns="45720" rIns="91440" bIns="45720" numCol="1" rtlCol="0" anchor="t" anchorCtr="0" compatLnSpc="1"/>
            <a:lstStyle/>
            <a:p>
              <a:pPr defTabSz="964565">
                <a:defRPr/>
              </a:pPr>
              <a:endParaRPr lang="zh-CN" altLang="en-US" sz="1500" b="1" kern="0">
                <a:solidFill>
                  <a:srgbClr val="FFFFFF"/>
                </a:solidFill>
                <a:latin typeface="+mn-lt"/>
                <a:ea typeface="+mn-ea"/>
                <a:cs typeface="+mn-ea"/>
                <a:sym typeface="+mn-lt"/>
              </a:endParaRPr>
            </a:p>
          </p:txBody>
        </p:sp>
        <p:cxnSp>
          <p:nvCxnSpPr>
            <p:cNvPr id="168" name="直接连接符 167"/>
            <p:cNvCxnSpPr/>
            <p:nvPr/>
          </p:nvCxnSpPr>
          <p:spPr bwMode="auto">
            <a:xfrm>
              <a:off x="5549300" y="2752799"/>
              <a:ext cx="1669056" cy="0"/>
            </a:xfrm>
            <a:prstGeom prst="line">
              <a:avLst/>
            </a:prstGeom>
            <a:noFill/>
            <a:ln w="9525" cap="flat" cmpd="sng" algn="ctr">
              <a:solidFill>
                <a:srgbClr val="C00000"/>
              </a:solidFill>
              <a:prstDash val="solid"/>
              <a:headEnd type="none" w="med" len="med"/>
              <a:tailEnd type="none" w="med" len="med"/>
            </a:ln>
            <a:effectLst/>
          </p:spPr>
        </p:cxnSp>
        <p:sp>
          <p:nvSpPr>
            <p:cNvPr id="169" name="TextBox 17"/>
            <p:cNvSpPr txBox="1"/>
            <p:nvPr/>
          </p:nvSpPr>
          <p:spPr>
            <a:xfrm>
              <a:off x="5774556" y="2482344"/>
              <a:ext cx="946171" cy="230774"/>
            </a:xfrm>
            <a:prstGeom prst="rect">
              <a:avLst/>
            </a:prstGeom>
            <a:noFill/>
            <a:ln>
              <a:noFill/>
            </a:ln>
          </p:spPr>
          <p:txBody>
            <a:bodyPr wrap="none" rtlCol="0">
              <a:spAutoFit/>
            </a:bodyPr>
            <a:lstStyle/>
            <a:p>
              <a:r>
                <a:rPr lang="zh-CN" altLang="en-US" sz="1500" dirty="0">
                  <a:solidFill>
                    <a:schemeClr val="tx1">
                      <a:lumMod val="85000"/>
                      <a:lumOff val="15000"/>
                    </a:schemeClr>
                  </a:solidFill>
                  <a:latin typeface="+mn-lt"/>
                  <a:ea typeface="+mn-ea"/>
                  <a:cs typeface="+mn-ea"/>
                  <a:sym typeface="+mn-lt"/>
                </a:rPr>
                <a:t>添加你的文字</a:t>
              </a:r>
            </a:p>
          </p:txBody>
        </p:sp>
        <p:sp>
          <p:nvSpPr>
            <p:cNvPr id="170" name="TextBox 18"/>
            <p:cNvSpPr txBox="1"/>
            <p:nvPr/>
          </p:nvSpPr>
          <p:spPr>
            <a:xfrm>
              <a:off x="5521093" y="2798210"/>
              <a:ext cx="2579152" cy="531777"/>
            </a:xfrm>
            <a:prstGeom prst="rect">
              <a:avLst/>
            </a:prstGeom>
            <a:noFill/>
          </p:spPr>
          <p:txBody>
            <a:bodyPr wrap="square" rtlCol="0">
              <a:spAutoFit/>
            </a:bodyPr>
            <a:lstStyle/>
            <a:p>
              <a:pPr>
                <a:lnSpc>
                  <a:spcPct val="150000"/>
                </a:lnSpc>
              </a:pPr>
              <a:r>
                <a:rPr lang="zh-CN" altLang="en-US" sz="1500" dirty="0">
                  <a:solidFill>
                    <a:schemeClr val="tx1">
                      <a:lumMod val="85000"/>
                      <a:lumOff val="15000"/>
                    </a:schemeClr>
                  </a:solidFill>
                  <a:latin typeface="+mn-lt"/>
                  <a:ea typeface="+mn-ea"/>
                  <a:cs typeface="+mn-ea"/>
                  <a:sym typeface="+mn-lt"/>
                </a:rPr>
                <a:t>添加你的文字添加你的文字添加你的文字添加你的文字添加你的文字</a:t>
              </a:r>
            </a:p>
          </p:txBody>
        </p:sp>
        <p:sp>
          <p:nvSpPr>
            <p:cNvPr id="171" name="矩形 170"/>
            <p:cNvSpPr/>
            <p:nvPr/>
          </p:nvSpPr>
          <p:spPr bwMode="auto">
            <a:xfrm>
              <a:off x="5638170" y="3593390"/>
              <a:ext cx="164925" cy="164925"/>
            </a:xfrm>
            <a:prstGeom prst="rect">
              <a:avLst/>
            </a:prstGeom>
            <a:solidFill>
              <a:srgbClr val="C00000"/>
            </a:solidFill>
            <a:ln w="25400" cap="flat" cmpd="sng" algn="ctr">
              <a:solidFill>
                <a:srgbClr val="C00000"/>
              </a:solidFill>
              <a:prstDash val="solid"/>
              <a:headEnd type="none" w="med" len="med"/>
              <a:tailEnd type="none" w="med" len="med"/>
            </a:ln>
            <a:effectLst/>
          </p:spPr>
          <p:txBody>
            <a:bodyPr vert="horz" wrap="square" lIns="91440" tIns="45720" rIns="91440" bIns="45720" numCol="1" rtlCol="0" anchor="t" anchorCtr="0" compatLnSpc="1"/>
            <a:lstStyle/>
            <a:p>
              <a:pPr defTabSz="964565">
                <a:defRPr/>
              </a:pPr>
              <a:endParaRPr lang="zh-CN" altLang="en-US" sz="1500" b="1" kern="0">
                <a:solidFill>
                  <a:srgbClr val="FFFFFF"/>
                </a:solidFill>
                <a:latin typeface="+mn-lt"/>
                <a:ea typeface="+mn-ea"/>
                <a:cs typeface="+mn-ea"/>
                <a:sym typeface="+mn-lt"/>
              </a:endParaRPr>
            </a:p>
          </p:txBody>
        </p:sp>
        <p:cxnSp>
          <p:nvCxnSpPr>
            <p:cNvPr id="172" name="直接连接符 171"/>
            <p:cNvCxnSpPr/>
            <p:nvPr/>
          </p:nvCxnSpPr>
          <p:spPr bwMode="auto">
            <a:xfrm>
              <a:off x="5580356" y="3830323"/>
              <a:ext cx="1669056" cy="0"/>
            </a:xfrm>
            <a:prstGeom prst="line">
              <a:avLst/>
            </a:prstGeom>
            <a:noFill/>
            <a:ln w="9525" cap="flat" cmpd="sng" algn="ctr">
              <a:solidFill>
                <a:srgbClr val="C00000"/>
              </a:solidFill>
              <a:prstDash val="solid"/>
              <a:headEnd type="none" w="med" len="med"/>
              <a:tailEnd type="none" w="med" len="med"/>
            </a:ln>
            <a:effectLst/>
          </p:spPr>
        </p:cxnSp>
        <p:sp>
          <p:nvSpPr>
            <p:cNvPr id="173" name="TextBox 21"/>
            <p:cNvSpPr txBox="1"/>
            <p:nvPr/>
          </p:nvSpPr>
          <p:spPr>
            <a:xfrm>
              <a:off x="5805612" y="3559868"/>
              <a:ext cx="946171" cy="230774"/>
            </a:xfrm>
            <a:prstGeom prst="rect">
              <a:avLst/>
            </a:prstGeom>
            <a:noFill/>
            <a:ln>
              <a:noFill/>
            </a:ln>
          </p:spPr>
          <p:txBody>
            <a:bodyPr wrap="none" rtlCol="0">
              <a:spAutoFit/>
            </a:bodyPr>
            <a:lstStyle/>
            <a:p>
              <a:r>
                <a:rPr lang="zh-CN" altLang="en-US" sz="1500" dirty="0">
                  <a:solidFill>
                    <a:schemeClr val="tx1">
                      <a:lumMod val="85000"/>
                      <a:lumOff val="15000"/>
                    </a:schemeClr>
                  </a:solidFill>
                  <a:latin typeface="+mn-lt"/>
                  <a:ea typeface="+mn-ea"/>
                  <a:cs typeface="+mn-ea"/>
                  <a:sym typeface="+mn-lt"/>
                </a:rPr>
                <a:t>添加你的文字</a:t>
              </a:r>
            </a:p>
          </p:txBody>
        </p:sp>
        <p:sp>
          <p:nvSpPr>
            <p:cNvPr id="174" name="TextBox 22"/>
            <p:cNvSpPr txBox="1"/>
            <p:nvPr/>
          </p:nvSpPr>
          <p:spPr>
            <a:xfrm>
              <a:off x="5552149" y="3875734"/>
              <a:ext cx="2548096" cy="531777"/>
            </a:xfrm>
            <a:prstGeom prst="rect">
              <a:avLst/>
            </a:prstGeom>
            <a:noFill/>
          </p:spPr>
          <p:txBody>
            <a:bodyPr wrap="square" rtlCol="0">
              <a:spAutoFit/>
            </a:bodyPr>
            <a:lstStyle/>
            <a:p>
              <a:pPr>
                <a:lnSpc>
                  <a:spcPct val="150000"/>
                </a:lnSpc>
              </a:pPr>
              <a:r>
                <a:rPr lang="zh-CN" altLang="en-US" sz="1500" dirty="0">
                  <a:solidFill>
                    <a:schemeClr val="tx1">
                      <a:lumMod val="85000"/>
                      <a:lumOff val="15000"/>
                    </a:schemeClr>
                  </a:solidFill>
                  <a:latin typeface="+mn-lt"/>
                  <a:ea typeface="+mn-ea"/>
                  <a:cs typeface="+mn-ea"/>
                  <a:sym typeface="+mn-lt"/>
                </a:rPr>
                <a:t>添加你的文字添加你的文字添加你的文字添加你的文字添加你的文字</a:t>
              </a:r>
            </a:p>
          </p:txBody>
        </p:sp>
        <p:sp>
          <p:nvSpPr>
            <p:cNvPr id="175" name="矩形 174"/>
            <p:cNvSpPr/>
            <p:nvPr/>
          </p:nvSpPr>
          <p:spPr>
            <a:xfrm>
              <a:off x="1136875" y="4148735"/>
              <a:ext cx="548997" cy="249454"/>
            </a:xfrm>
            <a:prstGeom prst="rect">
              <a:avLst/>
            </a:prstGeom>
          </p:spPr>
          <p:txBody>
            <a:bodyPr wrap="square">
              <a:spAutoFit/>
            </a:bodyPr>
            <a:lstStyle/>
            <a:p>
              <a:pPr>
                <a:lnSpc>
                  <a:spcPct val="120000"/>
                </a:lnSpc>
                <a:buClr>
                  <a:schemeClr val="accent2"/>
                </a:buClr>
                <a:defRPr/>
              </a:pPr>
              <a:r>
                <a:rPr lang="en-US" altLang="zh-CN" sz="1500" dirty="0">
                  <a:solidFill>
                    <a:schemeClr val="tx1">
                      <a:lumMod val="85000"/>
                      <a:lumOff val="15000"/>
                    </a:schemeClr>
                  </a:solidFill>
                  <a:latin typeface="+mn-lt"/>
                  <a:ea typeface="+mn-ea"/>
                  <a:cs typeface="+mn-ea"/>
                  <a:sym typeface="+mn-lt"/>
                </a:rPr>
                <a:t>2013</a:t>
              </a:r>
            </a:p>
          </p:txBody>
        </p:sp>
        <p:sp>
          <p:nvSpPr>
            <p:cNvPr id="176" name="矩形 175"/>
            <p:cNvSpPr/>
            <p:nvPr/>
          </p:nvSpPr>
          <p:spPr>
            <a:xfrm>
              <a:off x="2208057" y="4148735"/>
              <a:ext cx="548997" cy="249454"/>
            </a:xfrm>
            <a:prstGeom prst="rect">
              <a:avLst/>
            </a:prstGeom>
          </p:spPr>
          <p:txBody>
            <a:bodyPr wrap="square">
              <a:spAutoFit/>
            </a:bodyPr>
            <a:lstStyle/>
            <a:p>
              <a:pPr>
                <a:lnSpc>
                  <a:spcPct val="120000"/>
                </a:lnSpc>
                <a:buClr>
                  <a:schemeClr val="accent2"/>
                </a:buClr>
                <a:defRPr/>
              </a:pPr>
              <a:r>
                <a:rPr lang="en-US" altLang="zh-CN" sz="1500" dirty="0">
                  <a:solidFill>
                    <a:schemeClr val="tx1">
                      <a:lumMod val="85000"/>
                      <a:lumOff val="15000"/>
                    </a:schemeClr>
                  </a:solidFill>
                  <a:latin typeface="+mn-lt"/>
                  <a:ea typeface="+mn-ea"/>
                  <a:cs typeface="+mn-ea"/>
                  <a:sym typeface="+mn-lt"/>
                </a:rPr>
                <a:t>2014</a:t>
              </a:r>
            </a:p>
          </p:txBody>
        </p:sp>
        <p:sp>
          <p:nvSpPr>
            <p:cNvPr id="177" name="矩形 176"/>
            <p:cNvSpPr/>
            <p:nvPr/>
          </p:nvSpPr>
          <p:spPr>
            <a:xfrm>
              <a:off x="3288177" y="4148735"/>
              <a:ext cx="548997" cy="249454"/>
            </a:xfrm>
            <a:prstGeom prst="rect">
              <a:avLst/>
            </a:prstGeom>
          </p:spPr>
          <p:txBody>
            <a:bodyPr wrap="square">
              <a:spAutoFit/>
            </a:bodyPr>
            <a:lstStyle/>
            <a:p>
              <a:pPr>
                <a:lnSpc>
                  <a:spcPct val="120000"/>
                </a:lnSpc>
                <a:buClr>
                  <a:schemeClr val="accent2"/>
                </a:buClr>
                <a:defRPr/>
              </a:pPr>
              <a:r>
                <a:rPr lang="en-US" altLang="zh-CN" sz="1500" dirty="0">
                  <a:solidFill>
                    <a:schemeClr val="tx1">
                      <a:lumMod val="85000"/>
                      <a:lumOff val="15000"/>
                    </a:schemeClr>
                  </a:solidFill>
                  <a:latin typeface="+mn-lt"/>
                  <a:ea typeface="+mn-ea"/>
                  <a:cs typeface="+mn-ea"/>
                  <a:sym typeface="+mn-lt"/>
                </a:rPr>
                <a:t>2015</a:t>
              </a:r>
            </a:p>
          </p:txBody>
        </p:sp>
        <p:sp>
          <p:nvSpPr>
            <p:cNvPr id="178" name="矩形 177"/>
            <p:cNvSpPr/>
            <p:nvPr/>
          </p:nvSpPr>
          <p:spPr>
            <a:xfrm>
              <a:off x="4368297" y="4148735"/>
              <a:ext cx="548997" cy="249454"/>
            </a:xfrm>
            <a:prstGeom prst="rect">
              <a:avLst/>
            </a:prstGeom>
          </p:spPr>
          <p:txBody>
            <a:bodyPr wrap="square">
              <a:spAutoFit/>
            </a:bodyPr>
            <a:lstStyle/>
            <a:p>
              <a:pPr>
                <a:lnSpc>
                  <a:spcPct val="120000"/>
                </a:lnSpc>
                <a:buClr>
                  <a:schemeClr val="accent2"/>
                </a:buClr>
                <a:defRPr/>
              </a:pPr>
              <a:r>
                <a:rPr lang="en-US" altLang="zh-CN" sz="1500" dirty="0">
                  <a:solidFill>
                    <a:schemeClr val="tx1">
                      <a:lumMod val="85000"/>
                      <a:lumOff val="15000"/>
                    </a:schemeClr>
                  </a:solidFill>
                  <a:latin typeface="+mn-lt"/>
                  <a:ea typeface="+mn-ea"/>
                  <a:cs typeface="+mn-ea"/>
                  <a:sym typeface="+mn-lt"/>
                </a:rPr>
                <a:t>2016</a:t>
              </a:r>
            </a:p>
          </p:txBody>
        </p:sp>
      </p:grpSp>
      <p:sp>
        <p:nvSpPr>
          <p:cNvPr id="30"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31" name="直接连接符 30"/>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500" fill="hold"/>
                                        <p:tgtEl>
                                          <p:spTgt spid="154"/>
                                        </p:tgtEl>
                                        <p:attrNameLst>
                                          <p:attrName>ppt_x</p:attrName>
                                        </p:attrNameLst>
                                      </p:cBhvr>
                                      <p:tavLst>
                                        <p:tav tm="0">
                                          <p:val>
                                            <p:strVal val="#ppt_x"/>
                                          </p:val>
                                        </p:tav>
                                        <p:tav tm="100000">
                                          <p:val>
                                            <p:strVal val="#ppt_x"/>
                                          </p:val>
                                        </p:tav>
                                      </p:tavLst>
                                    </p:anim>
                                    <p:anim calcmode="lin" valueType="num">
                                      <p:cBhvr additive="base">
                                        <p:cTn id="8"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3" name="组合 2"/>
          <p:cNvGrpSpPr/>
          <p:nvPr/>
        </p:nvGrpSpPr>
        <p:grpSpPr>
          <a:xfrm>
            <a:off x="1104972" y="1887609"/>
            <a:ext cx="10648809" cy="4142778"/>
            <a:chOff x="1047676" y="1789831"/>
            <a:chExt cx="10096649" cy="3928183"/>
          </a:xfrm>
        </p:grpSpPr>
        <p:grpSp>
          <p:nvGrpSpPr>
            <p:cNvPr id="74" name="组合 73"/>
            <p:cNvGrpSpPr/>
            <p:nvPr/>
          </p:nvGrpSpPr>
          <p:grpSpPr>
            <a:xfrm>
              <a:off x="1047676" y="2623823"/>
              <a:ext cx="10096649" cy="2323303"/>
              <a:chOff x="925758" y="1997062"/>
              <a:chExt cx="7292485" cy="1678047"/>
            </a:xfrm>
          </p:grpSpPr>
          <p:sp>
            <p:nvSpPr>
              <p:cNvPr id="75" name="Block Arc 38"/>
              <p:cNvSpPr/>
              <p:nvPr/>
            </p:nvSpPr>
            <p:spPr>
              <a:xfrm>
                <a:off x="5147059" y="1999225"/>
                <a:ext cx="1663184" cy="1663184"/>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lumMod val="85000"/>
                      <a:lumOff val="15000"/>
                    </a:schemeClr>
                  </a:solidFill>
                  <a:cs typeface="+mn-ea"/>
                  <a:sym typeface="+mn-lt"/>
                </a:endParaRPr>
              </a:p>
            </p:txBody>
          </p:sp>
          <p:sp>
            <p:nvSpPr>
              <p:cNvPr id="76" name="Block Arc 37"/>
              <p:cNvSpPr/>
              <p:nvPr/>
            </p:nvSpPr>
            <p:spPr>
              <a:xfrm rot="10800000">
                <a:off x="3740445" y="1997063"/>
                <a:ext cx="1663184" cy="1663184"/>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lumMod val="85000"/>
                      <a:lumOff val="15000"/>
                    </a:schemeClr>
                  </a:solidFill>
                  <a:cs typeface="+mn-ea"/>
                  <a:sym typeface="+mn-lt"/>
                </a:endParaRPr>
              </a:p>
            </p:txBody>
          </p:sp>
          <p:sp>
            <p:nvSpPr>
              <p:cNvPr id="77" name="Block Arc 36"/>
              <p:cNvSpPr/>
              <p:nvPr/>
            </p:nvSpPr>
            <p:spPr>
              <a:xfrm>
                <a:off x="2336161" y="2011925"/>
                <a:ext cx="1663184" cy="1663184"/>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lumMod val="85000"/>
                      <a:lumOff val="15000"/>
                    </a:schemeClr>
                  </a:solidFill>
                  <a:cs typeface="+mn-ea"/>
                  <a:sym typeface="+mn-lt"/>
                </a:endParaRPr>
              </a:p>
            </p:txBody>
          </p:sp>
          <p:sp>
            <p:nvSpPr>
              <p:cNvPr id="78" name="Block Arc 51"/>
              <p:cNvSpPr/>
              <p:nvPr/>
            </p:nvSpPr>
            <p:spPr>
              <a:xfrm>
                <a:off x="925758" y="1999225"/>
                <a:ext cx="1663184" cy="1663184"/>
              </a:xfrm>
              <a:prstGeom prst="blockArc">
                <a:avLst>
                  <a:gd name="adj1" fmla="val 10800000"/>
                  <a:gd name="adj2" fmla="val 3"/>
                  <a:gd name="adj3" fmla="val 152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lumMod val="85000"/>
                      <a:lumOff val="15000"/>
                    </a:schemeClr>
                  </a:solidFill>
                  <a:cs typeface="+mn-ea"/>
                  <a:sym typeface="+mn-lt"/>
                </a:endParaRPr>
              </a:p>
            </p:txBody>
          </p:sp>
          <p:sp>
            <p:nvSpPr>
              <p:cNvPr id="79" name="Block Arc 53"/>
              <p:cNvSpPr/>
              <p:nvPr/>
            </p:nvSpPr>
            <p:spPr>
              <a:xfrm>
                <a:off x="3740445" y="1999225"/>
                <a:ext cx="1663184" cy="1663184"/>
              </a:xfrm>
              <a:prstGeom prst="blockArc">
                <a:avLst>
                  <a:gd name="adj1" fmla="val 10800000"/>
                  <a:gd name="adj2" fmla="val 3"/>
                  <a:gd name="adj3" fmla="val 152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lumMod val="85000"/>
                      <a:lumOff val="15000"/>
                    </a:schemeClr>
                  </a:solidFill>
                  <a:cs typeface="+mn-ea"/>
                  <a:sym typeface="+mn-lt"/>
                </a:endParaRPr>
              </a:p>
            </p:txBody>
          </p:sp>
          <p:sp>
            <p:nvSpPr>
              <p:cNvPr id="80" name="Block Arc 55"/>
              <p:cNvSpPr/>
              <p:nvPr/>
            </p:nvSpPr>
            <p:spPr>
              <a:xfrm>
                <a:off x="6555059" y="1999225"/>
                <a:ext cx="1663184" cy="1663184"/>
              </a:xfrm>
              <a:prstGeom prst="blockArc">
                <a:avLst>
                  <a:gd name="adj1" fmla="val 10800000"/>
                  <a:gd name="adj2" fmla="val 3"/>
                  <a:gd name="adj3" fmla="val 152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lumMod val="85000"/>
                      <a:lumOff val="15000"/>
                    </a:schemeClr>
                  </a:solidFill>
                  <a:cs typeface="+mn-ea"/>
                  <a:sym typeface="+mn-lt"/>
                </a:endParaRPr>
              </a:p>
            </p:txBody>
          </p:sp>
          <p:sp>
            <p:nvSpPr>
              <p:cNvPr id="81" name="Freeform 62"/>
              <p:cNvSpPr/>
              <p:nvPr/>
            </p:nvSpPr>
            <p:spPr>
              <a:xfrm>
                <a:off x="1267331" y="2344037"/>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20386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algn="ctr" defTabSz="937260">
                  <a:lnSpc>
                    <a:spcPct val="90000"/>
                  </a:lnSpc>
                  <a:spcAft>
                    <a:spcPct val="35000"/>
                  </a:spcAft>
                </a:pPr>
                <a:endParaRPr lang="en-US" sz="1500" dirty="0">
                  <a:solidFill>
                    <a:schemeClr val="tx1">
                      <a:lumMod val="85000"/>
                      <a:lumOff val="15000"/>
                    </a:schemeClr>
                  </a:solidFill>
                  <a:cs typeface="+mn-ea"/>
                  <a:sym typeface="+mn-lt"/>
                </a:endParaRPr>
              </a:p>
            </p:txBody>
          </p:sp>
          <p:sp>
            <p:nvSpPr>
              <p:cNvPr id="82" name="Freeform 63"/>
              <p:cNvSpPr/>
              <p:nvPr/>
            </p:nvSpPr>
            <p:spPr>
              <a:xfrm>
                <a:off x="2687506" y="2344037"/>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9199B0"/>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algn="ctr" defTabSz="937260">
                  <a:lnSpc>
                    <a:spcPct val="90000"/>
                  </a:lnSpc>
                  <a:spcAft>
                    <a:spcPct val="35000"/>
                  </a:spcAft>
                </a:pPr>
                <a:endParaRPr lang="en-US" sz="1500" dirty="0">
                  <a:solidFill>
                    <a:schemeClr val="tx1">
                      <a:lumMod val="85000"/>
                      <a:lumOff val="15000"/>
                    </a:schemeClr>
                  </a:solidFill>
                  <a:cs typeface="+mn-ea"/>
                  <a:sym typeface="+mn-lt"/>
                </a:endParaRPr>
              </a:p>
            </p:txBody>
          </p:sp>
          <p:sp>
            <p:nvSpPr>
              <p:cNvPr id="83" name="Freeform 64"/>
              <p:cNvSpPr/>
              <p:nvPr/>
            </p:nvSpPr>
            <p:spPr>
              <a:xfrm>
                <a:off x="4087361" y="2344037"/>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20386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algn="ctr" defTabSz="937260">
                  <a:lnSpc>
                    <a:spcPct val="90000"/>
                  </a:lnSpc>
                  <a:spcAft>
                    <a:spcPct val="35000"/>
                  </a:spcAft>
                </a:pPr>
                <a:endParaRPr lang="en-US" sz="1500" dirty="0">
                  <a:solidFill>
                    <a:schemeClr val="tx1">
                      <a:lumMod val="85000"/>
                      <a:lumOff val="15000"/>
                    </a:schemeClr>
                  </a:solidFill>
                  <a:cs typeface="+mn-ea"/>
                  <a:sym typeface="+mn-lt"/>
                </a:endParaRPr>
              </a:p>
            </p:txBody>
          </p:sp>
          <p:sp>
            <p:nvSpPr>
              <p:cNvPr id="84" name="Freeform 65"/>
              <p:cNvSpPr/>
              <p:nvPr/>
            </p:nvSpPr>
            <p:spPr>
              <a:xfrm>
                <a:off x="5507536" y="2344037"/>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9199B0"/>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algn="ctr" defTabSz="937260">
                  <a:lnSpc>
                    <a:spcPct val="90000"/>
                  </a:lnSpc>
                  <a:spcAft>
                    <a:spcPct val="35000"/>
                  </a:spcAft>
                </a:pPr>
                <a:endParaRPr lang="en-US" sz="1500" dirty="0">
                  <a:solidFill>
                    <a:schemeClr val="tx1">
                      <a:lumMod val="85000"/>
                      <a:lumOff val="15000"/>
                    </a:schemeClr>
                  </a:solidFill>
                  <a:cs typeface="+mn-ea"/>
                  <a:sym typeface="+mn-lt"/>
                </a:endParaRPr>
              </a:p>
            </p:txBody>
          </p:sp>
          <p:sp>
            <p:nvSpPr>
              <p:cNvPr id="85" name="Freeform 66"/>
              <p:cNvSpPr/>
              <p:nvPr/>
            </p:nvSpPr>
            <p:spPr>
              <a:xfrm>
                <a:off x="6907392" y="2344037"/>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20386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algn="ctr" defTabSz="937260">
                  <a:lnSpc>
                    <a:spcPct val="90000"/>
                  </a:lnSpc>
                  <a:spcAft>
                    <a:spcPct val="35000"/>
                  </a:spcAft>
                </a:pPr>
                <a:endParaRPr lang="en-US" sz="1500" dirty="0">
                  <a:solidFill>
                    <a:schemeClr val="tx1">
                      <a:lumMod val="85000"/>
                      <a:lumOff val="15000"/>
                    </a:schemeClr>
                  </a:solidFill>
                  <a:cs typeface="+mn-ea"/>
                  <a:sym typeface="+mn-lt"/>
                </a:endParaRPr>
              </a:p>
            </p:txBody>
          </p:sp>
          <p:sp>
            <p:nvSpPr>
              <p:cNvPr id="86" name="Block Arc 35"/>
              <p:cNvSpPr/>
              <p:nvPr/>
            </p:nvSpPr>
            <p:spPr>
              <a:xfrm rot="10800000">
                <a:off x="925758" y="1997062"/>
                <a:ext cx="1663184" cy="1663184"/>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lumMod val="85000"/>
                      <a:lumOff val="15000"/>
                    </a:schemeClr>
                  </a:solidFill>
                  <a:cs typeface="+mn-ea"/>
                  <a:sym typeface="+mn-lt"/>
                </a:endParaRPr>
              </a:p>
            </p:txBody>
          </p:sp>
          <p:sp>
            <p:nvSpPr>
              <p:cNvPr id="87" name="Block Arc 52"/>
              <p:cNvSpPr/>
              <p:nvPr/>
            </p:nvSpPr>
            <p:spPr>
              <a:xfrm rot="10800000">
                <a:off x="2332371" y="1997063"/>
                <a:ext cx="1663184" cy="1663184"/>
              </a:xfrm>
              <a:prstGeom prst="blockArc">
                <a:avLst>
                  <a:gd name="adj1" fmla="val 10800000"/>
                  <a:gd name="adj2" fmla="val 3"/>
                  <a:gd name="adj3" fmla="val 152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lumMod val="85000"/>
                      <a:lumOff val="15000"/>
                    </a:schemeClr>
                  </a:solidFill>
                  <a:cs typeface="+mn-ea"/>
                  <a:sym typeface="+mn-lt"/>
                </a:endParaRPr>
              </a:p>
            </p:txBody>
          </p:sp>
          <p:sp>
            <p:nvSpPr>
              <p:cNvPr id="88" name="Block Arc 39"/>
              <p:cNvSpPr/>
              <p:nvPr/>
            </p:nvSpPr>
            <p:spPr>
              <a:xfrm rot="10800000">
                <a:off x="6555059" y="1997063"/>
                <a:ext cx="1663184" cy="1663184"/>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lumMod val="85000"/>
                      <a:lumOff val="15000"/>
                    </a:schemeClr>
                  </a:solidFill>
                  <a:cs typeface="+mn-ea"/>
                  <a:sym typeface="+mn-lt"/>
                </a:endParaRPr>
              </a:p>
            </p:txBody>
          </p:sp>
          <p:sp>
            <p:nvSpPr>
              <p:cNvPr id="89" name="Block Arc 54"/>
              <p:cNvSpPr/>
              <p:nvPr/>
            </p:nvSpPr>
            <p:spPr>
              <a:xfrm rot="10800000">
                <a:off x="5147059" y="1997063"/>
                <a:ext cx="1663184" cy="1663184"/>
              </a:xfrm>
              <a:prstGeom prst="blockArc">
                <a:avLst>
                  <a:gd name="adj1" fmla="val 10800000"/>
                  <a:gd name="adj2" fmla="val 3"/>
                  <a:gd name="adj3" fmla="val 152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lumMod val="85000"/>
                      <a:lumOff val="15000"/>
                    </a:schemeClr>
                  </a:solidFill>
                  <a:cs typeface="+mn-ea"/>
                  <a:sym typeface="+mn-lt"/>
                </a:endParaRPr>
              </a:p>
            </p:txBody>
          </p:sp>
          <p:sp>
            <p:nvSpPr>
              <p:cNvPr id="90" name="Freeform 178"/>
              <p:cNvSpPr>
                <a:spLocks noEditPoints="1"/>
              </p:cNvSpPr>
              <p:nvPr/>
            </p:nvSpPr>
            <p:spPr bwMode="auto">
              <a:xfrm>
                <a:off x="4323238" y="265364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C00000"/>
              </a:solidFill>
              <a:ln w="9525">
                <a:noFill/>
                <a:round/>
              </a:ln>
            </p:spPr>
            <p:txBody>
              <a:bodyPr vert="horz" wrap="square" lIns="91440" tIns="45720" rIns="91440" bIns="45720" numCol="1" anchor="t" anchorCtr="0" compatLnSpc="1"/>
              <a:lstStyle/>
              <a:p>
                <a:endParaRPr lang="en-US" sz="1500">
                  <a:solidFill>
                    <a:schemeClr val="tx1">
                      <a:lumMod val="85000"/>
                      <a:lumOff val="15000"/>
                    </a:schemeClr>
                  </a:solidFill>
                  <a:latin typeface="+mn-lt"/>
                  <a:ea typeface="+mn-ea"/>
                  <a:cs typeface="+mn-ea"/>
                  <a:sym typeface="+mn-lt"/>
                </a:endParaRPr>
              </a:p>
            </p:txBody>
          </p:sp>
          <p:sp>
            <p:nvSpPr>
              <p:cNvPr id="91" name="Freeform 116"/>
              <p:cNvSpPr>
                <a:spLocks noEditPoints="1"/>
              </p:cNvSpPr>
              <p:nvPr/>
            </p:nvSpPr>
            <p:spPr bwMode="auto">
              <a:xfrm>
                <a:off x="1561981" y="2687320"/>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C00000"/>
              </a:solidFill>
              <a:ln w="9525">
                <a:noFill/>
                <a:round/>
              </a:ln>
            </p:spPr>
            <p:txBody>
              <a:bodyPr vert="horz" wrap="square" lIns="91440" tIns="45720" rIns="91440" bIns="45720" numCol="1" anchor="t" anchorCtr="0" compatLnSpc="1"/>
              <a:lstStyle/>
              <a:p>
                <a:endParaRPr lang="en-US" sz="1500">
                  <a:solidFill>
                    <a:schemeClr val="tx1">
                      <a:lumMod val="85000"/>
                      <a:lumOff val="15000"/>
                    </a:schemeClr>
                  </a:solidFill>
                  <a:latin typeface="+mn-lt"/>
                  <a:ea typeface="+mn-ea"/>
                  <a:cs typeface="+mn-ea"/>
                  <a:sym typeface="+mn-lt"/>
                </a:endParaRPr>
              </a:p>
            </p:txBody>
          </p:sp>
          <p:sp>
            <p:nvSpPr>
              <p:cNvPr id="92" name="Freeform 105"/>
              <p:cNvSpPr>
                <a:spLocks noEditPoints="1"/>
              </p:cNvSpPr>
              <p:nvPr/>
            </p:nvSpPr>
            <p:spPr bwMode="auto">
              <a:xfrm>
                <a:off x="2954130" y="263412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C00000"/>
              </a:solidFill>
              <a:ln w="9525">
                <a:noFill/>
                <a:round/>
              </a:ln>
            </p:spPr>
            <p:txBody>
              <a:bodyPr vert="horz" wrap="square" lIns="91440" tIns="45720" rIns="91440" bIns="45720" numCol="1" anchor="t" anchorCtr="0" compatLnSpc="1"/>
              <a:lstStyle/>
              <a:p>
                <a:endParaRPr lang="en-US" sz="1500" dirty="0">
                  <a:solidFill>
                    <a:schemeClr val="tx1">
                      <a:lumMod val="85000"/>
                      <a:lumOff val="15000"/>
                    </a:schemeClr>
                  </a:solidFill>
                  <a:latin typeface="+mn-lt"/>
                  <a:ea typeface="+mn-ea"/>
                  <a:cs typeface="+mn-ea"/>
                  <a:sym typeface="+mn-lt"/>
                </a:endParaRPr>
              </a:p>
            </p:txBody>
          </p:sp>
          <p:sp>
            <p:nvSpPr>
              <p:cNvPr id="93" name="Freeform 62"/>
              <p:cNvSpPr>
                <a:spLocks noChangeAspect="1" noEditPoints="1"/>
              </p:cNvSpPr>
              <p:nvPr/>
            </p:nvSpPr>
            <p:spPr bwMode="auto">
              <a:xfrm>
                <a:off x="5778993" y="2634120"/>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C00000"/>
              </a:solidFill>
              <a:ln w="9525">
                <a:noFill/>
                <a:round/>
              </a:ln>
            </p:spPr>
            <p:txBody>
              <a:bodyPr vert="horz" wrap="square" lIns="91440" tIns="45720" rIns="91440" bIns="45720" numCol="1" anchor="t" anchorCtr="0" compatLnSpc="1"/>
              <a:lstStyle/>
              <a:p>
                <a:endParaRPr lang="en-US" sz="1500">
                  <a:solidFill>
                    <a:schemeClr val="tx1">
                      <a:lumMod val="85000"/>
                      <a:lumOff val="15000"/>
                    </a:schemeClr>
                  </a:solidFill>
                  <a:latin typeface="+mn-lt"/>
                  <a:ea typeface="+mn-ea"/>
                  <a:cs typeface="+mn-ea"/>
                  <a:sym typeface="+mn-lt"/>
                </a:endParaRPr>
              </a:p>
            </p:txBody>
          </p:sp>
          <p:sp>
            <p:nvSpPr>
              <p:cNvPr id="94" name="Freeform 45"/>
              <p:cNvSpPr>
                <a:spLocks noEditPoints="1"/>
              </p:cNvSpPr>
              <p:nvPr/>
            </p:nvSpPr>
            <p:spPr bwMode="auto">
              <a:xfrm>
                <a:off x="7206189" y="2652994"/>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00000"/>
              </a:solidFill>
              <a:ln w="9525">
                <a:noFill/>
                <a:round/>
              </a:ln>
            </p:spPr>
            <p:txBody>
              <a:bodyPr vert="horz" wrap="square" lIns="91440" tIns="45720" rIns="91440" bIns="45720" numCol="1" anchor="t" anchorCtr="0" compatLnSpc="1"/>
              <a:lstStyle/>
              <a:p>
                <a:endParaRPr lang="en-US" sz="1500">
                  <a:solidFill>
                    <a:schemeClr val="tx1">
                      <a:lumMod val="85000"/>
                      <a:lumOff val="15000"/>
                    </a:schemeClr>
                  </a:solidFill>
                  <a:latin typeface="+mn-lt"/>
                  <a:ea typeface="+mn-ea"/>
                  <a:cs typeface="+mn-ea"/>
                  <a:sym typeface="+mn-lt"/>
                </a:endParaRPr>
              </a:p>
            </p:txBody>
          </p:sp>
        </p:grpSp>
        <p:grpSp>
          <p:nvGrpSpPr>
            <p:cNvPr id="95" name="组合 94"/>
            <p:cNvGrpSpPr/>
            <p:nvPr/>
          </p:nvGrpSpPr>
          <p:grpSpPr>
            <a:xfrm>
              <a:off x="1184867" y="1789831"/>
              <a:ext cx="2028341" cy="3637792"/>
              <a:chOff x="1184867" y="1433357"/>
              <a:chExt cx="2028341" cy="3637792"/>
            </a:xfrm>
          </p:grpSpPr>
          <p:sp>
            <p:nvSpPr>
              <p:cNvPr id="96" name="文本框 52"/>
              <p:cNvSpPr txBox="1"/>
              <p:nvPr/>
            </p:nvSpPr>
            <p:spPr>
              <a:xfrm>
                <a:off x="1898708" y="4764724"/>
                <a:ext cx="600658" cy="306425"/>
              </a:xfrm>
              <a:prstGeom prst="rect">
                <a:avLst/>
              </a:prstGeom>
              <a:noFill/>
            </p:spPr>
            <p:txBody>
              <a:bodyPr wrap="none" rtlCol="0">
                <a:spAutoFit/>
              </a:bodyPr>
              <a:lstStyle/>
              <a:p>
                <a:pPr algn="ctr"/>
                <a:r>
                  <a:rPr lang="en-US" altLang="zh-CN" sz="1500" dirty="0">
                    <a:solidFill>
                      <a:schemeClr val="tx1">
                        <a:lumMod val="85000"/>
                        <a:lumOff val="15000"/>
                      </a:schemeClr>
                    </a:solidFill>
                    <a:latin typeface="+mn-lt"/>
                    <a:ea typeface="+mn-ea"/>
                    <a:cs typeface="+mn-ea"/>
                    <a:sym typeface="+mn-lt"/>
                  </a:rPr>
                  <a:t>2014</a:t>
                </a:r>
                <a:endParaRPr lang="zh-CN" altLang="en-US" sz="1500" dirty="0">
                  <a:solidFill>
                    <a:schemeClr val="tx1">
                      <a:lumMod val="85000"/>
                      <a:lumOff val="15000"/>
                    </a:schemeClr>
                  </a:solidFill>
                  <a:latin typeface="+mn-lt"/>
                  <a:ea typeface="+mn-ea"/>
                  <a:cs typeface="+mn-ea"/>
                  <a:sym typeface="+mn-lt"/>
                </a:endParaRPr>
              </a:p>
            </p:txBody>
          </p:sp>
          <p:sp>
            <p:nvSpPr>
              <p:cNvPr id="97" name="文本框 53"/>
              <p:cNvSpPr txBox="1"/>
              <p:nvPr/>
            </p:nvSpPr>
            <p:spPr>
              <a:xfrm>
                <a:off x="1184867" y="1433357"/>
                <a:ext cx="2028341" cy="624100"/>
              </a:xfrm>
              <a:prstGeom prst="rect">
                <a:avLst/>
              </a:prstGeom>
              <a:noFill/>
            </p:spPr>
            <p:txBody>
              <a:bodyPr wrap="square" rtlCol="0">
                <a:spAutoFit/>
              </a:bodyPr>
              <a:lstStyle/>
              <a:p>
                <a:pPr algn="ctr">
                  <a:lnSpc>
                    <a:spcPts val="2320"/>
                  </a:lnSpc>
                </a:pPr>
                <a:r>
                  <a:rPr lang="zh-CN" altLang="en-US" sz="1500" dirty="0">
                    <a:solidFill>
                      <a:schemeClr val="tx1">
                        <a:lumMod val="85000"/>
                        <a:lumOff val="15000"/>
                      </a:schemeClr>
                    </a:solidFill>
                    <a:latin typeface="+mn-lt"/>
                    <a:ea typeface="+mn-ea"/>
                    <a:cs typeface="+mn-ea"/>
                    <a:sym typeface="+mn-lt"/>
                  </a:rPr>
                  <a:t>点击输入内容点击输入</a:t>
                </a:r>
                <a:endParaRPr lang="en-US" altLang="zh-CN" sz="1500" dirty="0">
                  <a:solidFill>
                    <a:schemeClr val="tx1">
                      <a:lumMod val="85000"/>
                      <a:lumOff val="15000"/>
                    </a:schemeClr>
                  </a:solidFill>
                  <a:latin typeface="+mn-lt"/>
                  <a:ea typeface="+mn-ea"/>
                  <a:cs typeface="+mn-ea"/>
                  <a:sym typeface="+mn-lt"/>
                </a:endParaRPr>
              </a:p>
              <a:p>
                <a:pPr algn="ctr">
                  <a:lnSpc>
                    <a:spcPts val="2320"/>
                  </a:lnSpc>
                </a:pPr>
                <a:r>
                  <a:rPr lang="zh-CN" altLang="en-US" sz="1500" dirty="0">
                    <a:solidFill>
                      <a:schemeClr val="tx1">
                        <a:lumMod val="85000"/>
                        <a:lumOff val="15000"/>
                      </a:schemeClr>
                    </a:solidFill>
                    <a:latin typeface="+mn-lt"/>
                    <a:ea typeface="+mn-ea"/>
                    <a:cs typeface="+mn-ea"/>
                    <a:sym typeface="+mn-lt"/>
                  </a:rPr>
                  <a:t>点击输入内容点击输入</a:t>
                </a:r>
              </a:p>
            </p:txBody>
          </p:sp>
        </p:grpSp>
        <p:grpSp>
          <p:nvGrpSpPr>
            <p:cNvPr id="98" name="组合 97"/>
            <p:cNvGrpSpPr/>
            <p:nvPr/>
          </p:nvGrpSpPr>
          <p:grpSpPr>
            <a:xfrm>
              <a:off x="3132362" y="1817114"/>
              <a:ext cx="2028341" cy="3900900"/>
              <a:chOff x="3132362" y="1460640"/>
              <a:chExt cx="2028341" cy="3900900"/>
            </a:xfrm>
          </p:grpSpPr>
          <p:sp>
            <p:nvSpPr>
              <p:cNvPr id="99" name="文本框 54"/>
              <p:cNvSpPr txBox="1"/>
              <p:nvPr/>
            </p:nvSpPr>
            <p:spPr>
              <a:xfrm>
                <a:off x="3855627" y="1460640"/>
                <a:ext cx="600658" cy="306425"/>
              </a:xfrm>
              <a:prstGeom prst="rect">
                <a:avLst/>
              </a:prstGeom>
              <a:noFill/>
            </p:spPr>
            <p:txBody>
              <a:bodyPr wrap="none" rtlCol="0">
                <a:spAutoFit/>
              </a:bodyPr>
              <a:lstStyle/>
              <a:p>
                <a:pPr algn="ctr"/>
                <a:r>
                  <a:rPr lang="en-US" altLang="zh-CN" sz="1500" dirty="0">
                    <a:solidFill>
                      <a:schemeClr val="tx1">
                        <a:lumMod val="85000"/>
                        <a:lumOff val="15000"/>
                      </a:schemeClr>
                    </a:solidFill>
                    <a:latin typeface="+mn-lt"/>
                    <a:ea typeface="+mn-ea"/>
                    <a:cs typeface="+mn-ea"/>
                    <a:sym typeface="+mn-lt"/>
                  </a:rPr>
                  <a:t>2015</a:t>
                </a:r>
                <a:endParaRPr lang="zh-CN" altLang="en-US" sz="1500" dirty="0">
                  <a:solidFill>
                    <a:schemeClr val="tx1">
                      <a:lumMod val="85000"/>
                      <a:lumOff val="15000"/>
                    </a:schemeClr>
                  </a:solidFill>
                  <a:latin typeface="+mn-lt"/>
                  <a:ea typeface="+mn-ea"/>
                  <a:cs typeface="+mn-ea"/>
                  <a:sym typeface="+mn-lt"/>
                </a:endParaRPr>
              </a:p>
            </p:txBody>
          </p:sp>
          <p:sp>
            <p:nvSpPr>
              <p:cNvPr id="100" name="文本框 55"/>
              <p:cNvSpPr txBox="1"/>
              <p:nvPr/>
            </p:nvSpPr>
            <p:spPr>
              <a:xfrm>
                <a:off x="3132362" y="4737440"/>
                <a:ext cx="2028341" cy="624100"/>
              </a:xfrm>
              <a:prstGeom prst="rect">
                <a:avLst/>
              </a:prstGeom>
              <a:noFill/>
            </p:spPr>
            <p:txBody>
              <a:bodyPr wrap="square" rtlCol="0">
                <a:spAutoFit/>
              </a:bodyPr>
              <a:lstStyle/>
              <a:p>
                <a:pPr algn="ctr">
                  <a:lnSpc>
                    <a:spcPts val="2320"/>
                  </a:lnSpc>
                </a:pPr>
                <a:r>
                  <a:rPr lang="zh-CN" altLang="en-US" sz="1500" dirty="0">
                    <a:solidFill>
                      <a:schemeClr val="tx1">
                        <a:lumMod val="85000"/>
                        <a:lumOff val="15000"/>
                      </a:schemeClr>
                    </a:solidFill>
                    <a:latin typeface="+mn-lt"/>
                    <a:ea typeface="+mn-ea"/>
                    <a:cs typeface="+mn-ea"/>
                    <a:sym typeface="+mn-lt"/>
                  </a:rPr>
                  <a:t>点击输入内容点击输入</a:t>
                </a:r>
                <a:endParaRPr lang="en-US" altLang="zh-CN" sz="1500" dirty="0">
                  <a:solidFill>
                    <a:schemeClr val="tx1">
                      <a:lumMod val="85000"/>
                      <a:lumOff val="15000"/>
                    </a:schemeClr>
                  </a:solidFill>
                  <a:latin typeface="+mn-lt"/>
                  <a:ea typeface="+mn-ea"/>
                  <a:cs typeface="+mn-ea"/>
                  <a:sym typeface="+mn-lt"/>
                </a:endParaRPr>
              </a:p>
              <a:p>
                <a:pPr algn="ctr">
                  <a:lnSpc>
                    <a:spcPts val="2320"/>
                  </a:lnSpc>
                </a:pPr>
                <a:r>
                  <a:rPr lang="zh-CN" altLang="en-US" sz="1500" dirty="0">
                    <a:solidFill>
                      <a:schemeClr val="tx1">
                        <a:lumMod val="85000"/>
                        <a:lumOff val="15000"/>
                      </a:schemeClr>
                    </a:solidFill>
                    <a:latin typeface="+mn-lt"/>
                    <a:ea typeface="+mn-ea"/>
                    <a:cs typeface="+mn-ea"/>
                    <a:sym typeface="+mn-lt"/>
                  </a:rPr>
                  <a:t>点击输入内容点击输入</a:t>
                </a:r>
              </a:p>
            </p:txBody>
          </p:sp>
        </p:grpSp>
        <p:grpSp>
          <p:nvGrpSpPr>
            <p:cNvPr id="155" name="组合 154"/>
            <p:cNvGrpSpPr/>
            <p:nvPr/>
          </p:nvGrpSpPr>
          <p:grpSpPr>
            <a:xfrm>
              <a:off x="5079925" y="1789831"/>
              <a:ext cx="2028341" cy="3637792"/>
              <a:chOff x="5079925" y="1433357"/>
              <a:chExt cx="2028341" cy="3637792"/>
            </a:xfrm>
          </p:grpSpPr>
          <p:sp>
            <p:nvSpPr>
              <p:cNvPr id="156" name="文本框 56"/>
              <p:cNvSpPr txBox="1"/>
              <p:nvPr/>
            </p:nvSpPr>
            <p:spPr>
              <a:xfrm>
                <a:off x="5807833" y="4764724"/>
                <a:ext cx="600658" cy="306425"/>
              </a:xfrm>
              <a:prstGeom prst="rect">
                <a:avLst/>
              </a:prstGeom>
              <a:noFill/>
            </p:spPr>
            <p:txBody>
              <a:bodyPr wrap="none" rtlCol="0">
                <a:spAutoFit/>
              </a:bodyPr>
              <a:lstStyle/>
              <a:p>
                <a:pPr algn="ctr"/>
                <a:r>
                  <a:rPr lang="en-US" altLang="zh-CN" sz="1500" dirty="0">
                    <a:solidFill>
                      <a:schemeClr val="tx1">
                        <a:lumMod val="85000"/>
                        <a:lumOff val="15000"/>
                      </a:schemeClr>
                    </a:solidFill>
                    <a:latin typeface="+mn-lt"/>
                    <a:ea typeface="+mn-ea"/>
                    <a:cs typeface="+mn-ea"/>
                    <a:sym typeface="+mn-lt"/>
                  </a:rPr>
                  <a:t>2016</a:t>
                </a:r>
                <a:endParaRPr lang="zh-CN" altLang="en-US" sz="1500" dirty="0">
                  <a:solidFill>
                    <a:schemeClr val="tx1">
                      <a:lumMod val="85000"/>
                      <a:lumOff val="15000"/>
                    </a:schemeClr>
                  </a:solidFill>
                  <a:latin typeface="+mn-lt"/>
                  <a:ea typeface="+mn-ea"/>
                  <a:cs typeface="+mn-ea"/>
                  <a:sym typeface="+mn-lt"/>
                </a:endParaRPr>
              </a:p>
            </p:txBody>
          </p:sp>
          <p:sp>
            <p:nvSpPr>
              <p:cNvPr id="157" name="文本框 57"/>
              <p:cNvSpPr txBox="1"/>
              <p:nvPr/>
            </p:nvSpPr>
            <p:spPr>
              <a:xfrm>
                <a:off x="5079925" y="1433357"/>
                <a:ext cx="2028341" cy="624100"/>
              </a:xfrm>
              <a:prstGeom prst="rect">
                <a:avLst/>
              </a:prstGeom>
              <a:noFill/>
            </p:spPr>
            <p:txBody>
              <a:bodyPr wrap="square" rtlCol="0">
                <a:spAutoFit/>
              </a:bodyPr>
              <a:lstStyle/>
              <a:p>
                <a:pPr algn="ctr">
                  <a:lnSpc>
                    <a:spcPts val="2320"/>
                  </a:lnSpc>
                </a:pPr>
                <a:r>
                  <a:rPr lang="zh-CN" altLang="en-US" sz="1500" dirty="0">
                    <a:solidFill>
                      <a:schemeClr val="tx1">
                        <a:lumMod val="85000"/>
                        <a:lumOff val="15000"/>
                      </a:schemeClr>
                    </a:solidFill>
                    <a:latin typeface="+mn-lt"/>
                    <a:ea typeface="+mn-ea"/>
                    <a:cs typeface="+mn-ea"/>
                    <a:sym typeface="+mn-lt"/>
                  </a:rPr>
                  <a:t>点击输入内容点击输入</a:t>
                </a:r>
                <a:endParaRPr lang="en-US" altLang="zh-CN" sz="1500" dirty="0">
                  <a:solidFill>
                    <a:schemeClr val="tx1">
                      <a:lumMod val="85000"/>
                      <a:lumOff val="15000"/>
                    </a:schemeClr>
                  </a:solidFill>
                  <a:latin typeface="+mn-lt"/>
                  <a:ea typeface="+mn-ea"/>
                  <a:cs typeface="+mn-ea"/>
                  <a:sym typeface="+mn-lt"/>
                </a:endParaRPr>
              </a:p>
              <a:p>
                <a:pPr algn="ctr">
                  <a:lnSpc>
                    <a:spcPts val="2320"/>
                  </a:lnSpc>
                </a:pPr>
                <a:r>
                  <a:rPr lang="zh-CN" altLang="en-US" sz="1500" dirty="0">
                    <a:solidFill>
                      <a:schemeClr val="tx1">
                        <a:lumMod val="85000"/>
                        <a:lumOff val="15000"/>
                      </a:schemeClr>
                    </a:solidFill>
                    <a:latin typeface="+mn-lt"/>
                    <a:ea typeface="+mn-ea"/>
                    <a:cs typeface="+mn-ea"/>
                    <a:sym typeface="+mn-lt"/>
                  </a:rPr>
                  <a:t>点击输入内容点击输入</a:t>
                </a:r>
              </a:p>
            </p:txBody>
          </p:sp>
        </p:grpSp>
        <p:grpSp>
          <p:nvGrpSpPr>
            <p:cNvPr id="158" name="组合 157"/>
            <p:cNvGrpSpPr/>
            <p:nvPr/>
          </p:nvGrpSpPr>
          <p:grpSpPr>
            <a:xfrm>
              <a:off x="7029376" y="1817114"/>
              <a:ext cx="2028341" cy="3900900"/>
              <a:chOff x="7029376" y="1460640"/>
              <a:chExt cx="2028341" cy="3900900"/>
            </a:xfrm>
          </p:grpSpPr>
          <p:sp>
            <p:nvSpPr>
              <p:cNvPr id="159" name="文本框 59"/>
              <p:cNvSpPr txBox="1"/>
              <p:nvPr/>
            </p:nvSpPr>
            <p:spPr>
              <a:xfrm>
                <a:off x="7029376" y="4737440"/>
                <a:ext cx="2028341" cy="624100"/>
              </a:xfrm>
              <a:prstGeom prst="rect">
                <a:avLst/>
              </a:prstGeom>
              <a:noFill/>
            </p:spPr>
            <p:txBody>
              <a:bodyPr wrap="square" rtlCol="0">
                <a:spAutoFit/>
              </a:bodyPr>
              <a:lstStyle/>
              <a:p>
                <a:pPr algn="ctr">
                  <a:lnSpc>
                    <a:spcPts val="2320"/>
                  </a:lnSpc>
                </a:pPr>
                <a:r>
                  <a:rPr lang="zh-CN" altLang="en-US" sz="1500" dirty="0">
                    <a:solidFill>
                      <a:schemeClr val="tx1">
                        <a:lumMod val="85000"/>
                        <a:lumOff val="15000"/>
                      </a:schemeClr>
                    </a:solidFill>
                    <a:latin typeface="+mn-lt"/>
                    <a:ea typeface="+mn-ea"/>
                    <a:cs typeface="+mn-ea"/>
                    <a:sym typeface="+mn-lt"/>
                  </a:rPr>
                  <a:t>点击输入内容点击输入</a:t>
                </a:r>
                <a:endParaRPr lang="en-US" altLang="zh-CN" sz="1500" dirty="0">
                  <a:solidFill>
                    <a:schemeClr val="tx1">
                      <a:lumMod val="85000"/>
                      <a:lumOff val="15000"/>
                    </a:schemeClr>
                  </a:solidFill>
                  <a:latin typeface="+mn-lt"/>
                  <a:ea typeface="+mn-ea"/>
                  <a:cs typeface="+mn-ea"/>
                  <a:sym typeface="+mn-lt"/>
                </a:endParaRPr>
              </a:p>
              <a:p>
                <a:pPr algn="ctr">
                  <a:lnSpc>
                    <a:spcPts val="2320"/>
                  </a:lnSpc>
                </a:pPr>
                <a:r>
                  <a:rPr lang="zh-CN" altLang="en-US" sz="1500" dirty="0">
                    <a:solidFill>
                      <a:schemeClr val="tx1">
                        <a:lumMod val="85000"/>
                        <a:lumOff val="15000"/>
                      </a:schemeClr>
                    </a:solidFill>
                    <a:latin typeface="+mn-lt"/>
                    <a:ea typeface="+mn-ea"/>
                    <a:cs typeface="+mn-ea"/>
                    <a:sym typeface="+mn-lt"/>
                  </a:rPr>
                  <a:t>点击输入内容点击输入</a:t>
                </a:r>
              </a:p>
            </p:txBody>
          </p:sp>
          <p:sp>
            <p:nvSpPr>
              <p:cNvPr id="160" name="文本框 60"/>
              <p:cNvSpPr txBox="1"/>
              <p:nvPr/>
            </p:nvSpPr>
            <p:spPr>
              <a:xfrm>
                <a:off x="7760038" y="1460640"/>
                <a:ext cx="600658" cy="306425"/>
              </a:xfrm>
              <a:prstGeom prst="rect">
                <a:avLst/>
              </a:prstGeom>
              <a:noFill/>
            </p:spPr>
            <p:txBody>
              <a:bodyPr wrap="none" rtlCol="0">
                <a:spAutoFit/>
              </a:bodyPr>
              <a:lstStyle/>
              <a:p>
                <a:pPr algn="ctr"/>
                <a:r>
                  <a:rPr lang="en-US" altLang="zh-CN" sz="1500" dirty="0">
                    <a:solidFill>
                      <a:schemeClr val="tx1">
                        <a:lumMod val="85000"/>
                        <a:lumOff val="15000"/>
                      </a:schemeClr>
                    </a:solidFill>
                    <a:latin typeface="+mn-lt"/>
                    <a:ea typeface="+mn-ea"/>
                    <a:cs typeface="+mn-ea"/>
                    <a:sym typeface="+mn-lt"/>
                  </a:rPr>
                  <a:t>2017</a:t>
                </a:r>
                <a:endParaRPr lang="zh-CN" altLang="en-US" sz="1500" dirty="0">
                  <a:solidFill>
                    <a:schemeClr val="tx1">
                      <a:lumMod val="85000"/>
                      <a:lumOff val="15000"/>
                    </a:schemeClr>
                  </a:solidFill>
                  <a:latin typeface="+mn-lt"/>
                  <a:ea typeface="+mn-ea"/>
                  <a:cs typeface="+mn-ea"/>
                  <a:sym typeface="+mn-lt"/>
                </a:endParaRPr>
              </a:p>
            </p:txBody>
          </p:sp>
        </p:grpSp>
        <p:grpSp>
          <p:nvGrpSpPr>
            <p:cNvPr id="161" name="组合 160"/>
            <p:cNvGrpSpPr/>
            <p:nvPr/>
          </p:nvGrpSpPr>
          <p:grpSpPr>
            <a:xfrm>
              <a:off x="8974983" y="1789831"/>
              <a:ext cx="2028341" cy="3637792"/>
              <a:chOff x="8974983" y="1433357"/>
              <a:chExt cx="2028341" cy="3637792"/>
            </a:xfrm>
          </p:grpSpPr>
          <p:sp>
            <p:nvSpPr>
              <p:cNvPr id="162" name="文本框 58"/>
              <p:cNvSpPr txBox="1"/>
              <p:nvPr/>
            </p:nvSpPr>
            <p:spPr>
              <a:xfrm>
                <a:off x="8974983" y="1433357"/>
                <a:ext cx="2028341" cy="624100"/>
              </a:xfrm>
              <a:prstGeom prst="rect">
                <a:avLst/>
              </a:prstGeom>
              <a:noFill/>
            </p:spPr>
            <p:txBody>
              <a:bodyPr wrap="square" rtlCol="0">
                <a:spAutoFit/>
              </a:bodyPr>
              <a:lstStyle/>
              <a:p>
                <a:pPr algn="ctr">
                  <a:lnSpc>
                    <a:spcPts val="2320"/>
                  </a:lnSpc>
                </a:pPr>
                <a:r>
                  <a:rPr lang="zh-CN" altLang="en-US" sz="1500" dirty="0">
                    <a:solidFill>
                      <a:schemeClr val="tx1">
                        <a:lumMod val="85000"/>
                        <a:lumOff val="15000"/>
                      </a:schemeClr>
                    </a:solidFill>
                    <a:latin typeface="+mn-lt"/>
                    <a:ea typeface="+mn-ea"/>
                    <a:cs typeface="+mn-ea"/>
                    <a:sym typeface="+mn-lt"/>
                  </a:rPr>
                  <a:t>点击输入内容点击输入</a:t>
                </a:r>
                <a:endParaRPr lang="en-US" altLang="zh-CN" sz="1500" dirty="0">
                  <a:solidFill>
                    <a:schemeClr val="tx1">
                      <a:lumMod val="85000"/>
                      <a:lumOff val="15000"/>
                    </a:schemeClr>
                  </a:solidFill>
                  <a:latin typeface="+mn-lt"/>
                  <a:ea typeface="+mn-ea"/>
                  <a:cs typeface="+mn-ea"/>
                  <a:sym typeface="+mn-lt"/>
                </a:endParaRPr>
              </a:p>
              <a:p>
                <a:pPr algn="ctr">
                  <a:lnSpc>
                    <a:spcPts val="2320"/>
                  </a:lnSpc>
                </a:pPr>
                <a:r>
                  <a:rPr lang="zh-CN" altLang="en-US" sz="1500" dirty="0">
                    <a:solidFill>
                      <a:schemeClr val="tx1">
                        <a:lumMod val="85000"/>
                        <a:lumOff val="15000"/>
                      </a:schemeClr>
                    </a:solidFill>
                    <a:latin typeface="+mn-lt"/>
                    <a:ea typeface="+mn-ea"/>
                    <a:cs typeface="+mn-ea"/>
                    <a:sym typeface="+mn-lt"/>
                  </a:rPr>
                  <a:t>点击输入内容点击输入</a:t>
                </a:r>
              </a:p>
            </p:txBody>
          </p:sp>
          <p:sp>
            <p:nvSpPr>
              <p:cNvPr id="163" name="文本框 61"/>
              <p:cNvSpPr txBox="1"/>
              <p:nvPr/>
            </p:nvSpPr>
            <p:spPr>
              <a:xfrm>
                <a:off x="9712245" y="4764724"/>
                <a:ext cx="600658" cy="306425"/>
              </a:xfrm>
              <a:prstGeom prst="rect">
                <a:avLst/>
              </a:prstGeom>
              <a:noFill/>
            </p:spPr>
            <p:txBody>
              <a:bodyPr wrap="none" rtlCol="0">
                <a:spAutoFit/>
              </a:bodyPr>
              <a:lstStyle/>
              <a:p>
                <a:pPr algn="ctr"/>
                <a:r>
                  <a:rPr lang="en-US" altLang="zh-CN" sz="1500" dirty="0">
                    <a:solidFill>
                      <a:schemeClr val="tx1">
                        <a:lumMod val="85000"/>
                        <a:lumOff val="15000"/>
                      </a:schemeClr>
                    </a:solidFill>
                    <a:latin typeface="+mn-lt"/>
                    <a:ea typeface="+mn-ea"/>
                    <a:cs typeface="+mn-ea"/>
                    <a:sym typeface="+mn-lt"/>
                  </a:rPr>
                  <a:t>2018</a:t>
                </a:r>
                <a:endParaRPr lang="zh-CN" altLang="en-US" sz="1500" dirty="0">
                  <a:solidFill>
                    <a:schemeClr val="tx1">
                      <a:lumMod val="85000"/>
                      <a:lumOff val="15000"/>
                    </a:schemeClr>
                  </a:solidFill>
                  <a:latin typeface="+mn-lt"/>
                  <a:ea typeface="+mn-ea"/>
                  <a:cs typeface="+mn-ea"/>
                  <a:sym typeface="+mn-lt"/>
                </a:endParaRPr>
              </a:p>
            </p:txBody>
          </p:sp>
        </p:grpSp>
      </p:grpSp>
      <p:sp>
        <p:nvSpPr>
          <p:cNvPr id="42"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43" name="直接连接符 42"/>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dirty="0">
              <a:latin typeface="+mn-lt"/>
              <a:ea typeface="+mn-ea"/>
              <a:cs typeface="+mn-ea"/>
              <a:sym typeface="+mn-lt"/>
            </a:endParaRPr>
          </a:p>
        </p:txBody>
      </p:sp>
      <p:grpSp>
        <p:nvGrpSpPr>
          <p:cNvPr id="67" name="组合 66"/>
          <p:cNvGrpSpPr/>
          <p:nvPr/>
        </p:nvGrpSpPr>
        <p:grpSpPr>
          <a:xfrm>
            <a:off x="1948818" y="1338072"/>
            <a:ext cx="9183003" cy="4941133"/>
            <a:chOff x="1847528" y="1268760"/>
            <a:chExt cx="8705714" cy="4685183"/>
          </a:xfrm>
        </p:grpSpPr>
        <p:grpSp>
          <p:nvGrpSpPr>
            <p:cNvPr id="68" name="组合 67"/>
            <p:cNvGrpSpPr/>
            <p:nvPr/>
          </p:nvGrpSpPr>
          <p:grpSpPr>
            <a:xfrm>
              <a:off x="6234346" y="1847508"/>
              <a:ext cx="4318896" cy="3584083"/>
              <a:chOff x="4737130" y="1754196"/>
              <a:chExt cx="3035139" cy="2518743"/>
            </a:xfrm>
          </p:grpSpPr>
          <p:sp>
            <p:nvSpPr>
              <p:cNvPr id="126" name="Freeform: Shape 4"/>
              <p:cNvSpPr/>
              <p:nvPr/>
            </p:nvSpPr>
            <p:spPr bwMode="auto">
              <a:xfrm>
                <a:off x="4806342" y="1840394"/>
                <a:ext cx="2965927" cy="2432545"/>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rgbClr val="222327">
                  <a:lumMod val="50000"/>
                </a:srgbClr>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27" name="Freeform: Shape 5"/>
              <p:cNvSpPr/>
              <p:nvPr/>
            </p:nvSpPr>
            <p:spPr bwMode="auto">
              <a:xfrm>
                <a:off x="4775807" y="1802386"/>
                <a:ext cx="2965927" cy="2432545"/>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rgbClr val="222327">
                  <a:lumMod val="75000"/>
                </a:srgbClr>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28" name="Freeform: Shape 6"/>
              <p:cNvSpPr/>
              <p:nvPr/>
            </p:nvSpPr>
            <p:spPr bwMode="auto">
              <a:xfrm>
                <a:off x="4737130" y="1754196"/>
                <a:ext cx="2965927" cy="2432545"/>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rgbClr val="E22600"/>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29" name="Freeform: Shape 7"/>
              <p:cNvSpPr/>
              <p:nvPr/>
            </p:nvSpPr>
            <p:spPr bwMode="auto">
              <a:xfrm>
                <a:off x="5018048" y="1984962"/>
                <a:ext cx="2404091" cy="1971692"/>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rgbClr val="FFFFFF">
                  <a:lumMod val="95000"/>
                </a:srgbClr>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30" name="Freeform: Shape 8"/>
              <p:cNvSpPr/>
              <p:nvPr/>
            </p:nvSpPr>
            <p:spPr bwMode="auto">
              <a:xfrm>
                <a:off x="5175471" y="2113920"/>
                <a:ext cx="2089245" cy="1712419"/>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rgbClr val="E22600"/>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31" name="Freeform: Shape 9"/>
              <p:cNvSpPr/>
              <p:nvPr/>
            </p:nvSpPr>
            <p:spPr bwMode="auto">
              <a:xfrm>
                <a:off x="5391927" y="2289031"/>
                <a:ext cx="1655653" cy="1362198"/>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rgbClr val="FFFFFF">
                  <a:lumMod val="95000"/>
                </a:srgbClr>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32" name="Freeform: Shape 10"/>
              <p:cNvSpPr/>
              <p:nvPr/>
            </p:nvSpPr>
            <p:spPr bwMode="auto">
              <a:xfrm>
                <a:off x="5570385" y="2432241"/>
                <a:ext cx="1299417" cy="1076456"/>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rgbClr val="E22600"/>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33" name="Freeform: Shape 11"/>
              <p:cNvSpPr/>
              <p:nvPr/>
            </p:nvSpPr>
            <p:spPr bwMode="auto">
              <a:xfrm>
                <a:off x="5745450" y="2572058"/>
                <a:ext cx="949286" cy="796821"/>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rgbClr val="FFFFFF">
                  <a:lumMod val="95000"/>
                </a:srgbClr>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34" name="Freeform: Shape 12"/>
              <p:cNvSpPr/>
              <p:nvPr/>
            </p:nvSpPr>
            <p:spPr bwMode="auto">
              <a:xfrm>
                <a:off x="5992441" y="2783820"/>
                <a:ext cx="456662" cy="374655"/>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E22600"/>
              </a:solidFill>
              <a:ln>
                <a:noFill/>
              </a:ln>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grpSp>
        <p:grpSp>
          <p:nvGrpSpPr>
            <p:cNvPr id="69" name="组合 68"/>
            <p:cNvGrpSpPr/>
            <p:nvPr/>
          </p:nvGrpSpPr>
          <p:grpSpPr>
            <a:xfrm>
              <a:off x="6090413" y="1268760"/>
              <a:ext cx="1949213" cy="1991977"/>
              <a:chOff x="4707015" y="1437623"/>
              <a:chExt cx="1369825" cy="1399878"/>
            </a:xfrm>
          </p:grpSpPr>
          <p:sp>
            <p:nvSpPr>
              <p:cNvPr id="119" name="Freeform: Shape 14"/>
              <p:cNvSpPr/>
              <p:nvPr/>
            </p:nvSpPr>
            <p:spPr bwMode="auto">
              <a:xfrm>
                <a:off x="5937596" y="2693271"/>
                <a:ext cx="139244" cy="14423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20" name="Freeform: Shape 15"/>
              <p:cNvSpPr/>
              <p:nvPr/>
            </p:nvSpPr>
            <p:spPr bwMode="auto">
              <a:xfrm>
                <a:off x="5620939" y="2351079"/>
                <a:ext cx="348464" cy="40228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000000">
                  <a:lumMod val="75000"/>
                  <a:lumOff val="25000"/>
                </a:srgbClr>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21" name="Freeform: Shape 17"/>
              <p:cNvSpPr/>
              <p:nvPr/>
            </p:nvSpPr>
            <p:spPr bwMode="auto">
              <a:xfrm>
                <a:off x="4707015" y="1739516"/>
                <a:ext cx="335742" cy="288459"/>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E45135">
                  <a:lumMod val="75000"/>
                </a:srgbClr>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22" name="Freeform: Shape 18"/>
              <p:cNvSpPr/>
              <p:nvPr/>
            </p:nvSpPr>
            <p:spPr bwMode="auto">
              <a:xfrm>
                <a:off x="4955110" y="1474387"/>
                <a:ext cx="124401" cy="325224"/>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E45135">
                  <a:lumMod val="75000"/>
                </a:srgbClr>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23" name="Freeform: Shape 19"/>
              <p:cNvSpPr/>
              <p:nvPr/>
            </p:nvSpPr>
            <p:spPr bwMode="auto">
              <a:xfrm>
                <a:off x="4802436" y="1776280"/>
                <a:ext cx="357653" cy="43410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E22600"/>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24" name="Freeform: Shape 20"/>
              <p:cNvSpPr/>
              <p:nvPr/>
            </p:nvSpPr>
            <p:spPr bwMode="auto">
              <a:xfrm>
                <a:off x="4985504" y="1437623"/>
                <a:ext cx="339982" cy="474403"/>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E22600"/>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25" name="Freeform: Shape 21"/>
              <p:cNvSpPr/>
              <p:nvPr/>
            </p:nvSpPr>
            <p:spPr bwMode="auto">
              <a:xfrm>
                <a:off x="5040636" y="1799611"/>
                <a:ext cx="640383" cy="657518"/>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000000">
                  <a:lumMod val="50000"/>
                  <a:lumOff val="50000"/>
                </a:srgbClr>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grpSp>
        <p:grpSp>
          <p:nvGrpSpPr>
            <p:cNvPr id="70" name="组合 69"/>
            <p:cNvGrpSpPr/>
            <p:nvPr/>
          </p:nvGrpSpPr>
          <p:grpSpPr>
            <a:xfrm>
              <a:off x="6842706" y="1422244"/>
              <a:ext cx="1877084" cy="1918265"/>
              <a:chOff x="5581973" y="1704325"/>
              <a:chExt cx="1319136" cy="1348076"/>
            </a:xfrm>
          </p:grpSpPr>
          <p:sp>
            <p:nvSpPr>
              <p:cNvPr id="111" name="Freeform: Shape 23"/>
              <p:cNvSpPr/>
              <p:nvPr/>
            </p:nvSpPr>
            <p:spPr bwMode="auto">
              <a:xfrm>
                <a:off x="6767017" y="2913508"/>
                <a:ext cx="134092" cy="138893"/>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12" name="Freeform: Shape 24"/>
              <p:cNvSpPr/>
              <p:nvPr/>
            </p:nvSpPr>
            <p:spPr bwMode="auto">
              <a:xfrm>
                <a:off x="6462077" y="2583979"/>
                <a:ext cx="335570" cy="387402"/>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000000">
                  <a:lumMod val="75000"/>
                  <a:lumOff val="25000"/>
                </a:srgbClr>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13" name="Freeform: Shape 25"/>
              <p:cNvSpPr/>
              <p:nvPr/>
            </p:nvSpPr>
            <p:spPr bwMode="auto">
              <a:xfrm>
                <a:off x="6455270" y="2577852"/>
                <a:ext cx="93932" cy="149786"/>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14" name="Freeform: Shape 26"/>
              <p:cNvSpPr/>
              <p:nvPr/>
            </p:nvSpPr>
            <p:spPr bwMode="auto">
              <a:xfrm>
                <a:off x="5581973" y="1995048"/>
                <a:ext cx="323318" cy="277785"/>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EA5432"/>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15" name="Freeform: Shape 27"/>
              <p:cNvSpPr/>
              <p:nvPr/>
            </p:nvSpPr>
            <p:spPr bwMode="auto">
              <a:xfrm>
                <a:off x="5820887" y="1739730"/>
                <a:ext cx="119798" cy="31318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EA5432"/>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16" name="Freeform: Shape 28"/>
              <p:cNvSpPr/>
              <p:nvPr/>
            </p:nvSpPr>
            <p:spPr bwMode="auto">
              <a:xfrm>
                <a:off x="5673863" y="2030451"/>
                <a:ext cx="344418" cy="418039"/>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E22600"/>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17" name="Freeform: Shape 29"/>
              <p:cNvSpPr/>
              <p:nvPr/>
            </p:nvSpPr>
            <p:spPr bwMode="auto">
              <a:xfrm>
                <a:off x="5850156" y="1704325"/>
                <a:ext cx="327402" cy="456848"/>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E22600"/>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18" name="Freeform: Shape 30"/>
              <p:cNvSpPr/>
              <p:nvPr/>
            </p:nvSpPr>
            <p:spPr bwMode="auto">
              <a:xfrm>
                <a:off x="5903249" y="2052919"/>
                <a:ext cx="616685" cy="633187"/>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000000">
                  <a:lumMod val="50000"/>
                  <a:lumOff val="50000"/>
                </a:srgbClr>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grpSp>
        <p:grpSp>
          <p:nvGrpSpPr>
            <p:cNvPr id="71" name="组合 70"/>
            <p:cNvGrpSpPr/>
            <p:nvPr/>
          </p:nvGrpSpPr>
          <p:grpSpPr>
            <a:xfrm>
              <a:off x="6321356" y="2134352"/>
              <a:ext cx="1857570" cy="1892207"/>
              <a:chOff x="4955113" y="2072113"/>
              <a:chExt cx="1305422" cy="1329764"/>
            </a:xfrm>
          </p:grpSpPr>
          <p:sp>
            <p:nvSpPr>
              <p:cNvPr id="78" name="Freeform: Shape 32"/>
              <p:cNvSpPr/>
              <p:nvPr/>
            </p:nvSpPr>
            <p:spPr bwMode="auto">
              <a:xfrm>
                <a:off x="6127837" y="3264429"/>
                <a:ext cx="132698" cy="137448"/>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79" name="Freeform: Shape 33"/>
              <p:cNvSpPr/>
              <p:nvPr/>
            </p:nvSpPr>
            <p:spPr bwMode="auto">
              <a:xfrm>
                <a:off x="5826069" y="2938325"/>
                <a:ext cx="332081" cy="383374"/>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000000">
                  <a:lumMod val="75000"/>
                  <a:lumOff val="25000"/>
                </a:srgbClr>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80" name="Freeform: Shape 34"/>
              <p:cNvSpPr/>
              <p:nvPr/>
            </p:nvSpPr>
            <p:spPr bwMode="auto">
              <a:xfrm>
                <a:off x="5819333" y="2932261"/>
                <a:ext cx="92956" cy="148229"/>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81" name="Freeform: Shape 35"/>
              <p:cNvSpPr/>
              <p:nvPr/>
            </p:nvSpPr>
            <p:spPr bwMode="auto">
              <a:xfrm>
                <a:off x="4955113" y="2355515"/>
                <a:ext cx="319956" cy="27489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E45135">
                  <a:lumMod val="75000"/>
                </a:srgbClr>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06" name="Freeform: Shape 36"/>
              <p:cNvSpPr/>
              <p:nvPr/>
            </p:nvSpPr>
            <p:spPr bwMode="auto">
              <a:xfrm>
                <a:off x="5191544" y="2102851"/>
                <a:ext cx="118552" cy="309934"/>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E45135">
                  <a:lumMod val="75000"/>
                </a:srgbClr>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08" name="Freeform: Shape 37"/>
              <p:cNvSpPr/>
              <p:nvPr/>
            </p:nvSpPr>
            <p:spPr bwMode="auto">
              <a:xfrm>
                <a:off x="5046049" y="2381958"/>
                <a:ext cx="340838" cy="413694"/>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E22600"/>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09" name="Freeform: Shape 38"/>
              <p:cNvSpPr/>
              <p:nvPr/>
            </p:nvSpPr>
            <p:spPr bwMode="auto">
              <a:xfrm>
                <a:off x="5216213" y="2072113"/>
                <a:ext cx="323998" cy="452099"/>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E22600"/>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sp>
            <p:nvSpPr>
              <p:cNvPr id="110" name="Freeform: Shape 39"/>
              <p:cNvSpPr/>
              <p:nvPr/>
            </p:nvSpPr>
            <p:spPr bwMode="auto">
              <a:xfrm>
                <a:off x="5273049" y="2412785"/>
                <a:ext cx="610274" cy="62660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000000">
                  <a:lumMod val="50000"/>
                  <a:lumOff val="50000"/>
                </a:srgbClr>
              </a:solidFill>
              <a:ln>
                <a:noFill/>
              </a:ln>
              <a:effectLst/>
            </p:spPr>
            <p:txBody>
              <a:bodyPr anchor="ctr"/>
              <a:lstStyle/>
              <a:p>
                <a:pPr algn="ctr" defTabSz="964565" fontAlgn="auto">
                  <a:spcBef>
                    <a:spcPts val="0"/>
                  </a:spcBef>
                  <a:spcAft>
                    <a:spcPts val="0"/>
                  </a:spcAft>
                  <a:defRPr/>
                </a:pPr>
                <a:endParaRPr sz="1900" kern="0">
                  <a:solidFill>
                    <a:sysClr val="windowText" lastClr="000000"/>
                  </a:solidFill>
                  <a:latin typeface="+mn-lt"/>
                  <a:ea typeface="+mn-ea"/>
                  <a:cs typeface="+mn-ea"/>
                  <a:sym typeface="+mn-lt"/>
                </a:endParaRPr>
              </a:p>
            </p:txBody>
          </p:sp>
        </p:grpSp>
        <p:sp>
          <p:nvSpPr>
            <p:cNvPr id="72" name="圆角矩形 35"/>
            <p:cNvSpPr/>
            <p:nvPr/>
          </p:nvSpPr>
          <p:spPr>
            <a:xfrm>
              <a:off x="1847528" y="1366890"/>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700" b="1" kern="0" dirty="0">
                  <a:solidFill>
                    <a:schemeClr val="tx1">
                      <a:lumMod val="85000"/>
                      <a:lumOff val="15000"/>
                    </a:schemeClr>
                  </a:solidFill>
                  <a:latin typeface="+mn-lt"/>
                  <a:ea typeface="+mn-ea"/>
                  <a:cs typeface="+mn-ea"/>
                  <a:sym typeface="+mn-lt"/>
                </a:rPr>
                <a:t>添加标题</a:t>
              </a:r>
            </a:p>
          </p:txBody>
        </p:sp>
        <p:sp>
          <p:nvSpPr>
            <p:cNvPr id="73" name="矩形 72"/>
            <p:cNvSpPr/>
            <p:nvPr/>
          </p:nvSpPr>
          <p:spPr>
            <a:xfrm>
              <a:off x="2328573" y="1837388"/>
              <a:ext cx="2825421" cy="954107"/>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sp>
          <p:nvSpPr>
            <p:cNvPr id="74" name="圆角矩形 35"/>
            <p:cNvSpPr/>
            <p:nvPr/>
          </p:nvSpPr>
          <p:spPr>
            <a:xfrm>
              <a:off x="1847528" y="2945162"/>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700" b="1" kern="0" dirty="0">
                  <a:solidFill>
                    <a:schemeClr val="tx1">
                      <a:lumMod val="85000"/>
                      <a:lumOff val="15000"/>
                    </a:schemeClr>
                  </a:solidFill>
                  <a:latin typeface="+mn-lt"/>
                  <a:ea typeface="+mn-ea"/>
                  <a:cs typeface="+mn-ea"/>
                  <a:sym typeface="+mn-lt"/>
                </a:rPr>
                <a:t>添加标题</a:t>
              </a:r>
            </a:p>
          </p:txBody>
        </p:sp>
        <p:sp>
          <p:nvSpPr>
            <p:cNvPr id="75" name="矩形 74"/>
            <p:cNvSpPr/>
            <p:nvPr/>
          </p:nvSpPr>
          <p:spPr>
            <a:xfrm>
              <a:off x="2328573" y="3415660"/>
              <a:ext cx="2825421" cy="954107"/>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sp>
          <p:nvSpPr>
            <p:cNvPr id="76" name="圆角矩形 35"/>
            <p:cNvSpPr/>
            <p:nvPr/>
          </p:nvSpPr>
          <p:spPr>
            <a:xfrm>
              <a:off x="1847528" y="4529338"/>
              <a:ext cx="2027134" cy="469043"/>
            </a:xfrm>
            <a:prstGeom prst="roundRect">
              <a:avLst>
                <a:gd name="adj" fmla="val 0"/>
              </a:avLst>
            </a:prstGeom>
            <a:noFill/>
            <a:ln w="12700" cap="flat" cmpd="sng" algn="ctr">
              <a:noFill/>
              <a:prstDash val="solid"/>
              <a:miter lim="800000"/>
            </a:ln>
            <a:effectLst/>
          </p:spPr>
          <p:txBody>
            <a:bodyPr rtlCol="0" anchor="ctr"/>
            <a:lstStyle/>
            <a:p>
              <a:pPr algn="ctr" defTabSz="964565" fontAlgn="auto">
                <a:spcBef>
                  <a:spcPts val="0"/>
                </a:spcBef>
                <a:spcAft>
                  <a:spcPts val="0"/>
                </a:spcAft>
                <a:defRPr/>
              </a:pPr>
              <a:r>
                <a:rPr lang="zh-CN" altLang="en-US" sz="1700" b="1" kern="0" dirty="0">
                  <a:solidFill>
                    <a:schemeClr val="tx1">
                      <a:lumMod val="85000"/>
                      <a:lumOff val="15000"/>
                    </a:schemeClr>
                  </a:solidFill>
                  <a:latin typeface="+mn-lt"/>
                  <a:ea typeface="+mn-ea"/>
                  <a:cs typeface="+mn-ea"/>
                  <a:sym typeface="+mn-lt"/>
                </a:rPr>
                <a:t>添加标题</a:t>
              </a:r>
            </a:p>
          </p:txBody>
        </p:sp>
        <p:sp>
          <p:nvSpPr>
            <p:cNvPr id="77" name="矩形 76"/>
            <p:cNvSpPr/>
            <p:nvPr/>
          </p:nvSpPr>
          <p:spPr>
            <a:xfrm>
              <a:off x="2328573" y="4999836"/>
              <a:ext cx="2825421" cy="954107"/>
            </a:xfrm>
            <a:prstGeom prst="rect">
              <a:avLst/>
            </a:prstGeom>
          </p:spPr>
          <p:txBody>
            <a:bodyPr wrap="square">
              <a:spAutoFit/>
            </a:bodyPr>
            <a:lstStyle/>
            <a:p>
              <a:pPr defTabSz="964565"/>
              <a:r>
                <a:rPr lang="zh-CN" altLang="en-US" sz="1500" kern="0" dirty="0">
                  <a:latin typeface="+mn-lt"/>
                  <a:ea typeface="+mn-ea"/>
                  <a:cs typeface="+mn-ea"/>
                  <a:sym typeface="+mn-lt"/>
                </a:rPr>
                <a:t>点击输入您的文字内容点击输入您的文字内容点击输入您的文字内容点击输入您的文字内容点击输入您的</a:t>
              </a:r>
            </a:p>
          </p:txBody>
        </p:sp>
      </p:grpSp>
      <p:sp>
        <p:nvSpPr>
          <p:cNvPr id="48"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51" name="直接连接符 50"/>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circle(in)">
                                      <p:cBhvr>
                                        <p:cTn id="7"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3" name="组合 2"/>
          <p:cNvGrpSpPr/>
          <p:nvPr/>
        </p:nvGrpSpPr>
        <p:grpSpPr>
          <a:xfrm>
            <a:off x="2263978" y="1500381"/>
            <a:ext cx="8135396" cy="5615035"/>
            <a:chOff x="1719494" y="987574"/>
            <a:chExt cx="5588121" cy="3857625"/>
          </a:xfrm>
        </p:grpSpPr>
        <p:sp>
          <p:nvSpPr>
            <p:cNvPr id="114" name="Freeform 5"/>
            <p:cNvSpPr>
              <a:spLocks noChangeArrowheads="1"/>
            </p:cNvSpPr>
            <p:nvPr/>
          </p:nvSpPr>
          <p:spPr bwMode="auto">
            <a:xfrm>
              <a:off x="2946672" y="3151336"/>
              <a:ext cx="698500" cy="307975"/>
            </a:xfrm>
            <a:custGeom>
              <a:avLst/>
              <a:gdLst>
                <a:gd name="T0" fmla="*/ 326 w 363"/>
                <a:gd name="T1" fmla="*/ 161 h 161"/>
                <a:gd name="T2" fmla="*/ 290 w 363"/>
                <a:gd name="T3" fmla="*/ 73 h 161"/>
                <a:gd name="T4" fmla="*/ 202 w 363"/>
                <a:gd name="T5" fmla="*/ 37 h 161"/>
                <a:gd name="T6" fmla="*/ 0 w 363"/>
                <a:gd name="T7" fmla="*/ 37 h 161"/>
                <a:gd name="T8" fmla="*/ 0 w 363"/>
                <a:gd name="T9" fmla="*/ 0 h 161"/>
                <a:gd name="T10" fmla="*/ 202 w 363"/>
                <a:gd name="T11" fmla="*/ 0 h 161"/>
                <a:gd name="T12" fmla="*/ 316 w 363"/>
                <a:gd name="T13" fmla="*/ 47 h 161"/>
                <a:gd name="T14" fmla="*/ 363 w 363"/>
                <a:gd name="T15" fmla="*/ 161 h 161"/>
                <a:gd name="T16" fmla="*/ 326 w 363"/>
                <a:gd name="T17" fmla="*/ 161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3"/>
                <a:gd name="T28" fmla="*/ 0 h 161"/>
                <a:gd name="T29" fmla="*/ 363 w 363"/>
                <a:gd name="T30" fmla="*/ 161 h 1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3" h="161">
                  <a:moveTo>
                    <a:pt x="326" y="161"/>
                  </a:moveTo>
                  <a:cubicBezTo>
                    <a:pt x="326" y="127"/>
                    <a:pt x="312" y="96"/>
                    <a:pt x="290" y="73"/>
                  </a:cubicBezTo>
                  <a:cubicBezTo>
                    <a:pt x="267" y="51"/>
                    <a:pt x="236" y="37"/>
                    <a:pt x="202" y="37"/>
                  </a:cubicBezTo>
                  <a:cubicBezTo>
                    <a:pt x="0" y="37"/>
                    <a:pt x="0" y="37"/>
                    <a:pt x="0" y="37"/>
                  </a:cubicBezTo>
                  <a:cubicBezTo>
                    <a:pt x="0" y="0"/>
                    <a:pt x="0" y="0"/>
                    <a:pt x="0" y="0"/>
                  </a:cubicBezTo>
                  <a:cubicBezTo>
                    <a:pt x="202" y="0"/>
                    <a:pt x="202" y="0"/>
                    <a:pt x="202" y="0"/>
                  </a:cubicBezTo>
                  <a:cubicBezTo>
                    <a:pt x="247" y="0"/>
                    <a:pt x="287" y="18"/>
                    <a:pt x="316" y="47"/>
                  </a:cubicBezTo>
                  <a:cubicBezTo>
                    <a:pt x="345" y="76"/>
                    <a:pt x="363" y="116"/>
                    <a:pt x="363" y="161"/>
                  </a:cubicBezTo>
                  <a:cubicBezTo>
                    <a:pt x="326" y="161"/>
                    <a:pt x="326" y="161"/>
                    <a:pt x="326" y="161"/>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15" name="Freeform 6"/>
            <p:cNvSpPr>
              <a:spLocks noChangeArrowheads="1"/>
            </p:cNvSpPr>
            <p:nvPr/>
          </p:nvSpPr>
          <p:spPr bwMode="auto">
            <a:xfrm>
              <a:off x="4477022" y="2132161"/>
              <a:ext cx="309563" cy="312738"/>
            </a:xfrm>
            <a:custGeom>
              <a:avLst/>
              <a:gdLst>
                <a:gd name="T0" fmla="*/ 0 w 161"/>
                <a:gd name="T1" fmla="*/ 125 h 162"/>
                <a:gd name="T2" fmla="*/ 87 w 161"/>
                <a:gd name="T3" fmla="*/ 88 h 162"/>
                <a:gd name="T4" fmla="*/ 124 w 161"/>
                <a:gd name="T5" fmla="*/ 0 h 162"/>
                <a:gd name="T6" fmla="*/ 161 w 161"/>
                <a:gd name="T7" fmla="*/ 0 h 162"/>
                <a:gd name="T8" fmla="*/ 114 w 161"/>
                <a:gd name="T9" fmla="*/ 114 h 162"/>
                <a:gd name="T10" fmla="*/ 0 w 161"/>
                <a:gd name="T11" fmla="*/ 162 h 162"/>
                <a:gd name="T12" fmla="*/ 0 w 161"/>
                <a:gd name="T13" fmla="*/ 125 h 162"/>
                <a:gd name="T14" fmla="*/ 0 60000 65536"/>
                <a:gd name="T15" fmla="*/ 0 60000 65536"/>
                <a:gd name="T16" fmla="*/ 0 60000 65536"/>
                <a:gd name="T17" fmla="*/ 0 60000 65536"/>
                <a:gd name="T18" fmla="*/ 0 60000 65536"/>
                <a:gd name="T19" fmla="*/ 0 60000 65536"/>
                <a:gd name="T20" fmla="*/ 0 60000 65536"/>
                <a:gd name="T21" fmla="*/ 0 w 161"/>
                <a:gd name="T22" fmla="*/ 0 h 162"/>
                <a:gd name="T23" fmla="*/ 161 w 161"/>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162">
                  <a:moveTo>
                    <a:pt x="0" y="125"/>
                  </a:moveTo>
                  <a:cubicBezTo>
                    <a:pt x="34" y="125"/>
                    <a:pt x="65" y="111"/>
                    <a:pt x="87" y="88"/>
                  </a:cubicBezTo>
                  <a:cubicBezTo>
                    <a:pt x="110" y="66"/>
                    <a:pt x="124" y="35"/>
                    <a:pt x="124" y="0"/>
                  </a:cubicBezTo>
                  <a:cubicBezTo>
                    <a:pt x="161" y="0"/>
                    <a:pt x="161" y="0"/>
                    <a:pt x="161" y="0"/>
                  </a:cubicBezTo>
                  <a:cubicBezTo>
                    <a:pt x="161" y="45"/>
                    <a:pt x="143" y="85"/>
                    <a:pt x="114" y="114"/>
                  </a:cubicBezTo>
                  <a:cubicBezTo>
                    <a:pt x="84" y="144"/>
                    <a:pt x="44" y="162"/>
                    <a:pt x="0" y="162"/>
                  </a:cubicBezTo>
                  <a:cubicBezTo>
                    <a:pt x="0" y="125"/>
                    <a:pt x="0" y="125"/>
                    <a:pt x="0" y="125"/>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16" name="Freeform 7"/>
            <p:cNvSpPr>
              <a:spLocks noChangeArrowheads="1"/>
            </p:cNvSpPr>
            <p:nvPr/>
          </p:nvSpPr>
          <p:spPr bwMode="auto">
            <a:xfrm>
              <a:off x="3967435" y="1584474"/>
              <a:ext cx="619125" cy="547687"/>
            </a:xfrm>
            <a:custGeom>
              <a:avLst/>
              <a:gdLst>
                <a:gd name="T0" fmla="*/ 0 w 322"/>
                <a:gd name="T1" fmla="*/ 285 h 285"/>
                <a:gd name="T2" fmla="*/ 47 w 322"/>
                <a:gd name="T3" fmla="*/ 171 h 285"/>
                <a:gd name="T4" fmla="*/ 161 w 322"/>
                <a:gd name="T5" fmla="*/ 124 h 285"/>
                <a:gd name="T6" fmla="*/ 249 w 322"/>
                <a:gd name="T7" fmla="*/ 88 h 285"/>
                <a:gd name="T8" fmla="*/ 285 w 322"/>
                <a:gd name="T9" fmla="*/ 0 h 285"/>
                <a:gd name="T10" fmla="*/ 322 w 322"/>
                <a:gd name="T11" fmla="*/ 0 h 285"/>
                <a:gd name="T12" fmla="*/ 275 w 322"/>
                <a:gd name="T13" fmla="*/ 114 h 285"/>
                <a:gd name="T14" fmla="*/ 161 w 322"/>
                <a:gd name="T15" fmla="*/ 161 h 285"/>
                <a:gd name="T16" fmla="*/ 73 w 322"/>
                <a:gd name="T17" fmla="*/ 198 h 285"/>
                <a:gd name="T18" fmla="*/ 37 w 322"/>
                <a:gd name="T19" fmla="*/ 285 h 285"/>
                <a:gd name="T20" fmla="*/ 0 w 322"/>
                <a:gd name="T21" fmla="*/ 285 h 2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2"/>
                <a:gd name="T34" fmla="*/ 0 h 285"/>
                <a:gd name="T35" fmla="*/ 322 w 322"/>
                <a:gd name="T36" fmla="*/ 285 h 2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2" h="285">
                  <a:moveTo>
                    <a:pt x="0" y="285"/>
                  </a:moveTo>
                  <a:cubicBezTo>
                    <a:pt x="0" y="241"/>
                    <a:pt x="18" y="201"/>
                    <a:pt x="47" y="171"/>
                  </a:cubicBezTo>
                  <a:cubicBezTo>
                    <a:pt x="76" y="142"/>
                    <a:pt x="116" y="124"/>
                    <a:pt x="161" y="124"/>
                  </a:cubicBezTo>
                  <a:cubicBezTo>
                    <a:pt x="195" y="124"/>
                    <a:pt x="226" y="110"/>
                    <a:pt x="249" y="88"/>
                  </a:cubicBezTo>
                  <a:cubicBezTo>
                    <a:pt x="271" y="65"/>
                    <a:pt x="285" y="34"/>
                    <a:pt x="285" y="0"/>
                  </a:cubicBezTo>
                  <a:cubicBezTo>
                    <a:pt x="322" y="0"/>
                    <a:pt x="322" y="0"/>
                    <a:pt x="322" y="0"/>
                  </a:cubicBezTo>
                  <a:cubicBezTo>
                    <a:pt x="322" y="45"/>
                    <a:pt x="304" y="85"/>
                    <a:pt x="275" y="114"/>
                  </a:cubicBezTo>
                  <a:cubicBezTo>
                    <a:pt x="246" y="143"/>
                    <a:pt x="205" y="161"/>
                    <a:pt x="161" y="161"/>
                  </a:cubicBezTo>
                  <a:cubicBezTo>
                    <a:pt x="126" y="161"/>
                    <a:pt x="95" y="175"/>
                    <a:pt x="73" y="198"/>
                  </a:cubicBezTo>
                  <a:cubicBezTo>
                    <a:pt x="50" y="220"/>
                    <a:pt x="37" y="251"/>
                    <a:pt x="37" y="285"/>
                  </a:cubicBezTo>
                  <a:cubicBezTo>
                    <a:pt x="0" y="285"/>
                    <a:pt x="0" y="285"/>
                    <a:pt x="0" y="285"/>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17" name="Freeform 8"/>
            <p:cNvSpPr>
              <a:spLocks noChangeArrowheads="1"/>
            </p:cNvSpPr>
            <p:nvPr/>
          </p:nvSpPr>
          <p:spPr bwMode="auto">
            <a:xfrm>
              <a:off x="4905647" y="1325711"/>
              <a:ext cx="622300" cy="808038"/>
            </a:xfrm>
            <a:custGeom>
              <a:avLst/>
              <a:gdLst>
                <a:gd name="T0" fmla="*/ 286 w 323"/>
                <a:gd name="T1" fmla="*/ 420 h 420"/>
                <a:gd name="T2" fmla="*/ 249 w 323"/>
                <a:gd name="T3" fmla="*/ 333 h 420"/>
                <a:gd name="T4" fmla="*/ 162 w 323"/>
                <a:gd name="T5" fmla="*/ 296 h 420"/>
                <a:gd name="T6" fmla="*/ 48 w 323"/>
                <a:gd name="T7" fmla="*/ 249 h 420"/>
                <a:gd name="T8" fmla="*/ 0 w 323"/>
                <a:gd name="T9" fmla="*/ 135 h 420"/>
                <a:gd name="T10" fmla="*/ 0 w 323"/>
                <a:gd name="T11" fmla="*/ 0 h 420"/>
                <a:gd name="T12" fmla="*/ 37 w 323"/>
                <a:gd name="T13" fmla="*/ 0 h 420"/>
                <a:gd name="T14" fmla="*/ 37 w 323"/>
                <a:gd name="T15" fmla="*/ 135 h 420"/>
                <a:gd name="T16" fmla="*/ 74 w 323"/>
                <a:gd name="T17" fmla="*/ 223 h 420"/>
                <a:gd name="T18" fmla="*/ 162 w 323"/>
                <a:gd name="T19" fmla="*/ 259 h 420"/>
                <a:gd name="T20" fmla="*/ 276 w 323"/>
                <a:gd name="T21" fmla="*/ 306 h 420"/>
                <a:gd name="T22" fmla="*/ 323 w 323"/>
                <a:gd name="T23" fmla="*/ 420 h 420"/>
                <a:gd name="T24" fmla="*/ 286 w 323"/>
                <a:gd name="T25" fmla="*/ 420 h 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420"/>
                <a:gd name="T41" fmla="*/ 323 w 323"/>
                <a:gd name="T42" fmla="*/ 420 h 4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420">
                  <a:moveTo>
                    <a:pt x="286" y="420"/>
                  </a:moveTo>
                  <a:cubicBezTo>
                    <a:pt x="286" y="386"/>
                    <a:pt x="272" y="355"/>
                    <a:pt x="249" y="333"/>
                  </a:cubicBezTo>
                  <a:cubicBezTo>
                    <a:pt x="227" y="310"/>
                    <a:pt x="196" y="296"/>
                    <a:pt x="162" y="296"/>
                  </a:cubicBezTo>
                  <a:cubicBezTo>
                    <a:pt x="117" y="296"/>
                    <a:pt x="77" y="278"/>
                    <a:pt x="48" y="249"/>
                  </a:cubicBezTo>
                  <a:cubicBezTo>
                    <a:pt x="18" y="220"/>
                    <a:pt x="0" y="180"/>
                    <a:pt x="0" y="135"/>
                  </a:cubicBezTo>
                  <a:cubicBezTo>
                    <a:pt x="0" y="0"/>
                    <a:pt x="0" y="0"/>
                    <a:pt x="0" y="0"/>
                  </a:cubicBezTo>
                  <a:cubicBezTo>
                    <a:pt x="37" y="0"/>
                    <a:pt x="37" y="0"/>
                    <a:pt x="37" y="0"/>
                  </a:cubicBezTo>
                  <a:cubicBezTo>
                    <a:pt x="37" y="135"/>
                    <a:pt x="37" y="135"/>
                    <a:pt x="37" y="135"/>
                  </a:cubicBezTo>
                  <a:cubicBezTo>
                    <a:pt x="37" y="169"/>
                    <a:pt x="51" y="200"/>
                    <a:pt x="74" y="223"/>
                  </a:cubicBezTo>
                  <a:cubicBezTo>
                    <a:pt x="96" y="245"/>
                    <a:pt x="127" y="259"/>
                    <a:pt x="162" y="259"/>
                  </a:cubicBezTo>
                  <a:cubicBezTo>
                    <a:pt x="206" y="259"/>
                    <a:pt x="246" y="277"/>
                    <a:pt x="276" y="306"/>
                  </a:cubicBezTo>
                  <a:cubicBezTo>
                    <a:pt x="305" y="336"/>
                    <a:pt x="323" y="376"/>
                    <a:pt x="323" y="420"/>
                  </a:cubicBezTo>
                  <a:cubicBezTo>
                    <a:pt x="286" y="420"/>
                    <a:pt x="286" y="420"/>
                    <a:pt x="286" y="42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18" name="Freeform 9"/>
            <p:cNvSpPr>
              <a:spLocks noChangeArrowheads="1"/>
            </p:cNvSpPr>
            <p:nvPr/>
          </p:nvSpPr>
          <p:spPr bwMode="auto">
            <a:xfrm>
              <a:off x="4905647" y="1824186"/>
              <a:ext cx="860425" cy="860425"/>
            </a:xfrm>
            <a:custGeom>
              <a:avLst/>
              <a:gdLst>
                <a:gd name="T0" fmla="*/ 447 w 447"/>
                <a:gd name="T1" fmla="*/ 37 h 447"/>
                <a:gd name="T2" fmla="*/ 359 w 447"/>
                <a:gd name="T3" fmla="*/ 74 h 447"/>
                <a:gd name="T4" fmla="*/ 323 w 447"/>
                <a:gd name="T5" fmla="*/ 161 h 447"/>
                <a:gd name="T6" fmla="*/ 276 w 447"/>
                <a:gd name="T7" fmla="*/ 275 h 447"/>
                <a:gd name="T8" fmla="*/ 162 w 447"/>
                <a:gd name="T9" fmla="*/ 323 h 447"/>
                <a:gd name="T10" fmla="*/ 74 w 447"/>
                <a:gd name="T11" fmla="*/ 359 h 447"/>
                <a:gd name="T12" fmla="*/ 37 w 447"/>
                <a:gd name="T13" fmla="*/ 447 h 447"/>
                <a:gd name="T14" fmla="*/ 0 w 447"/>
                <a:gd name="T15" fmla="*/ 447 h 447"/>
                <a:gd name="T16" fmla="*/ 48 w 447"/>
                <a:gd name="T17" fmla="*/ 333 h 447"/>
                <a:gd name="T18" fmla="*/ 162 w 447"/>
                <a:gd name="T19" fmla="*/ 286 h 447"/>
                <a:gd name="T20" fmla="*/ 249 w 447"/>
                <a:gd name="T21" fmla="*/ 249 h 447"/>
                <a:gd name="T22" fmla="*/ 286 w 447"/>
                <a:gd name="T23" fmla="*/ 161 h 447"/>
                <a:gd name="T24" fmla="*/ 333 w 447"/>
                <a:gd name="T25" fmla="*/ 47 h 447"/>
                <a:gd name="T26" fmla="*/ 447 w 447"/>
                <a:gd name="T27" fmla="*/ 0 h 447"/>
                <a:gd name="T28" fmla="*/ 447 w 447"/>
                <a:gd name="T29" fmla="*/ 37 h 4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7"/>
                <a:gd name="T46" fmla="*/ 0 h 447"/>
                <a:gd name="T47" fmla="*/ 447 w 447"/>
                <a:gd name="T48" fmla="*/ 447 h 4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7" h="447">
                  <a:moveTo>
                    <a:pt x="447" y="37"/>
                  </a:moveTo>
                  <a:cubicBezTo>
                    <a:pt x="413" y="37"/>
                    <a:pt x="382" y="51"/>
                    <a:pt x="359" y="74"/>
                  </a:cubicBezTo>
                  <a:cubicBezTo>
                    <a:pt x="337" y="96"/>
                    <a:pt x="323" y="127"/>
                    <a:pt x="323" y="161"/>
                  </a:cubicBezTo>
                  <a:cubicBezTo>
                    <a:pt x="323" y="206"/>
                    <a:pt x="305" y="246"/>
                    <a:pt x="276" y="275"/>
                  </a:cubicBezTo>
                  <a:cubicBezTo>
                    <a:pt x="246" y="305"/>
                    <a:pt x="206" y="323"/>
                    <a:pt x="162" y="323"/>
                  </a:cubicBezTo>
                  <a:cubicBezTo>
                    <a:pt x="127" y="323"/>
                    <a:pt x="96" y="337"/>
                    <a:pt x="74" y="359"/>
                  </a:cubicBezTo>
                  <a:cubicBezTo>
                    <a:pt x="51" y="382"/>
                    <a:pt x="37" y="413"/>
                    <a:pt x="37" y="447"/>
                  </a:cubicBezTo>
                  <a:cubicBezTo>
                    <a:pt x="0" y="447"/>
                    <a:pt x="0" y="447"/>
                    <a:pt x="0" y="447"/>
                  </a:cubicBezTo>
                  <a:cubicBezTo>
                    <a:pt x="0" y="402"/>
                    <a:pt x="18" y="362"/>
                    <a:pt x="48" y="333"/>
                  </a:cubicBezTo>
                  <a:cubicBezTo>
                    <a:pt x="77" y="304"/>
                    <a:pt x="117" y="286"/>
                    <a:pt x="162" y="286"/>
                  </a:cubicBezTo>
                  <a:cubicBezTo>
                    <a:pt x="196" y="286"/>
                    <a:pt x="227" y="272"/>
                    <a:pt x="249" y="249"/>
                  </a:cubicBezTo>
                  <a:cubicBezTo>
                    <a:pt x="272" y="227"/>
                    <a:pt x="286" y="196"/>
                    <a:pt x="286" y="161"/>
                  </a:cubicBezTo>
                  <a:cubicBezTo>
                    <a:pt x="286" y="117"/>
                    <a:pt x="304" y="77"/>
                    <a:pt x="333" y="47"/>
                  </a:cubicBezTo>
                  <a:cubicBezTo>
                    <a:pt x="362" y="18"/>
                    <a:pt x="403" y="0"/>
                    <a:pt x="447" y="0"/>
                  </a:cubicBezTo>
                  <a:cubicBezTo>
                    <a:pt x="447" y="37"/>
                    <a:pt x="447" y="37"/>
                    <a:pt x="447" y="37"/>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19" name="Freeform 10"/>
            <p:cNvSpPr>
              <a:spLocks noChangeArrowheads="1"/>
            </p:cNvSpPr>
            <p:nvPr/>
          </p:nvSpPr>
          <p:spPr bwMode="auto">
            <a:xfrm>
              <a:off x="3416572" y="1584474"/>
              <a:ext cx="2111375" cy="1647825"/>
            </a:xfrm>
            <a:custGeom>
              <a:avLst/>
              <a:gdLst>
                <a:gd name="T0" fmla="*/ 37 w 1097"/>
                <a:gd name="T1" fmla="*/ 0 h 856"/>
                <a:gd name="T2" fmla="*/ 73 w 1097"/>
                <a:gd name="T3" fmla="*/ 88 h 856"/>
                <a:gd name="T4" fmla="*/ 161 w 1097"/>
                <a:gd name="T5" fmla="*/ 124 h 856"/>
                <a:gd name="T6" fmla="*/ 275 w 1097"/>
                <a:gd name="T7" fmla="*/ 171 h 856"/>
                <a:gd name="T8" fmla="*/ 323 w 1097"/>
                <a:gd name="T9" fmla="*/ 285 h 856"/>
                <a:gd name="T10" fmla="*/ 359 w 1097"/>
                <a:gd name="T11" fmla="*/ 373 h 856"/>
                <a:gd name="T12" fmla="*/ 447 w 1097"/>
                <a:gd name="T13" fmla="*/ 410 h 856"/>
                <a:gd name="T14" fmla="*/ 650 w 1097"/>
                <a:gd name="T15" fmla="*/ 410 h 856"/>
                <a:gd name="T16" fmla="*/ 764 w 1097"/>
                <a:gd name="T17" fmla="*/ 457 h 856"/>
                <a:gd name="T18" fmla="*/ 811 w 1097"/>
                <a:gd name="T19" fmla="*/ 571 h 856"/>
                <a:gd name="T20" fmla="*/ 848 w 1097"/>
                <a:gd name="T21" fmla="*/ 659 h 856"/>
                <a:gd name="T22" fmla="*/ 936 w 1097"/>
                <a:gd name="T23" fmla="*/ 695 h 856"/>
                <a:gd name="T24" fmla="*/ 1050 w 1097"/>
                <a:gd name="T25" fmla="*/ 742 h 856"/>
                <a:gd name="T26" fmla="*/ 1097 w 1097"/>
                <a:gd name="T27" fmla="*/ 856 h 856"/>
                <a:gd name="T28" fmla="*/ 1060 w 1097"/>
                <a:gd name="T29" fmla="*/ 856 h 856"/>
                <a:gd name="T30" fmla="*/ 1023 w 1097"/>
                <a:gd name="T31" fmla="*/ 769 h 856"/>
                <a:gd name="T32" fmla="*/ 936 w 1097"/>
                <a:gd name="T33" fmla="*/ 732 h 856"/>
                <a:gd name="T34" fmla="*/ 822 w 1097"/>
                <a:gd name="T35" fmla="*/ 685 h 856"/>
                <a:gd name="T36" fmla="*/ 774 w 1097"/>
                <a:gd name="T37" fmla="*/ 571 h 856"/>
                <a:gd name="T38" fmla="*/ 738 w 1097"/>
                <a:gd name="T39" fmla="*/ 483 h 856"/>
                <a:gd name="T40" fmla="*/ 650 w 1097"/>
                <a:gd name="T41" fmla="*/ 447 h 856"/>
                <a:gd name="T42" fmla="*/ 447 w 1097"/>
                <a:gd name="T43" fmla="*/ 447 h 856"/>
                <a:gd name="T44" fmla="*/ 333 w 1097"/>
                <a:gd name="T45" fmla="*/ 399 h 856"/>
                <a:gd name="T46" fmla="*/ 286 w 1097"/>
                <a:gd name="T47" fmla="*/ 285 h 856"/>
                <a:gd name="T48" fmla="*/ 249 w 1097"/>
                <a:gd name="T49" fmla="*/ 198 h 856"/>
                <a:gd name="T50" fmla="*/ 161 w 1097"/>
                <a:gd name="T51" fmla="*/ 161 h 856"/>
                <a:gd name="T52" fmla="*/ 47 w 1097"/>
                <a:gd name="T53" fmla="*/ 114 h 856"/>
                <a:gd name="T54" fmla="*/ 0 w 1097"/>
                <a:gd name="T55" fmla="*/ 0 h 856"/>
                <a:gd name="T56" fmla="*/ 37 w 1097"/>
                <a:gd name="T57" fmla="*/ 0 h 8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97"/>
                <a:gd name="T88" fmla="*/ 0 h 856"/>
                <a:gd name="T89" fmla="*/ 1097 w 1097"/>
                <a:gd name="T90" fmla="*/ 856 h 8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97" h="856">
                  <a:moveTo>
                    <a:pt x="37" y="0"/>
                  </a:moveTo>
                  <a:cubicBezTo>
                    <a:pt x="37" y="34"/>
                    <a:pt x="51" y="65"/>
                    <a:pt x="73" y="88"/>
                  </a:cubicBezTo>
                  <a:cubicBezTo>
                    <a:pt x="96" y="110"/>
                    <a:pt x="127" y="124"/>
                    <a:pt x="161" y="124"/>
                  </a:cubicBezTo>
                  <a:cubicBezTo>
                    <a:pt x="206" y="124"/>
                    <a:pt x="246" y="142"/>
                    <a:pt x="275" y="171"/>
                  </a:cubicBezTo>
                  <a:cubicBezTo>
                    <a:pt x="304" y="201"/>
                    <a:pt x="323" y="241"/>
                    <a:pt x="323" y="285"/>
                  </a:cubicBezTo>
                  <a:cubicBezTo>
                    <a:pt x="323" y="320"/>
                    <a:pt x="336" y="351"/>
                    <a:pt x="359" y="373"/>
                  </a:cubicBezTo>
                  <a:cubicBezTo>
                    <a:pt x="381" y="396"/>
                    <a:pt x="412" y="410"/>
                    <a:pt x="447" y="410"/>
                  </a:cubicBezTo>
                  <a:cubicBezTo>
                    <a:pt x="650" y="410"/>
                    <a:pt x="650" y="410"/>
                    <a:pt x="650" y="410"/>
                  </a:cubicBezTo>
                  <a:cubicBezTo>
                    <a:pt x="695" y="410"/>
                    <a:pt x="735" y="428"/>
                    <a:pt x="764" y="457"/>
                  </a:cubicBezTo>
                  <a:cubicBezTo>
                    <a:pt x="793" y="486"/>
                    <a:pt x="811" y="526"/>
                    <a:pt x="811" y="571"/>
                  </a:cubicBezTo>
                  <a:cubicBezTo>
                    <a:pt x="811" y="605"/>
                    <a:pt x="825" y="636"/>
                    <a:pt x="848" y="659"/>
                  </a:cubicBezTo>
                  <a:cubicBezTo>
                    <a:pt x="870" y="681"/>
                    <a:pt x="901" y="695"/>
                    <a:pt x="936" y="695"/>
                  </a:cubicBezTo>
                  <a:cubicBezTo>
                    <a:pt x="980" y="695"/>
                    <a:pt x="1020" y="713"/>
                    <a:pt x="1050" y="742"/>
                  </a:cubicBezTo>
                  <a:cubicBezTo>
                    <a:pt x="1079" y="772"/>
                    <a:pt x="1097" y="812"/>
                    <a:pt x="1097" y="856"/>
                  </a:cubicBezTo>
                  <a:cubicBezTo>
                    <a:pt x="1060" y="856"/>
                    <a:pt x="1060" y="856"/>
                    <a:pt x="1060" y="856"/>
                  </a:cubicBezTo>
                  <a:cubicBezTo>
                    <a:pt x="1060" y="822"/>
                    <a:pt x="1046" y="791"/>
                    <a:pt x="1023" y="769"/>
                  </a:cubicBezTo>
                  <a:cubicBezTo>
                    <a:pt x="1001" y="746"/>
                    <a:pt x="970" y="732"/>
                    <a:pt x="936" y="732"/>
                  </a:cubicBezTo>
                  <a:cubicBezTo>
                    <a:pt x="891" y="732"/>
                    <a:pt x="851" y="714"/>
                    <a:pt x="822" y="685"/>
                  </a:cubicBezTo>
                  <a:cubicBezTo>
                    <a:pt x="792" y="656"/>
                    <a:pt x="774" y="615"/>
                    <a:pt x="774" y="571"/>
                  </a:cubicBezTo>
                  <a:cubicBezTo>
                    <a:pt x="774" y="537"/>
                    <a:pt x="760" y="506"/>
                    <a:pt x="738" y="483"/>
                  </a:cubicBezTo>
                  <a:cubicBezTo>
                    <a:pt x="716" y="461"/>
                    <a:pt x="684" y="447"/>
                    <a:pt x="650" y="447"/>
                  </a:cubicBezTo>
                  <a:cubicBezTo>
                    <a:pt x="447" y="447"/>
                    <a:pt x="447" y="447"/>
                    <a:pt x="447" y="447"/>
                  </a:cubicBezTo>
                  <a:cubicBezTo>
                    <a:pt x="402" y="447"/>
                    <a:pt x="362" y="429"/>
                    <a:pt x="333" y="399"/>
                  </a:cubicBezTo>
                  <a:cubicBezTo>
                    <a:pt x="304" y="370"/>
                    <a:pt x="286" y="330"/>
                    <a:pt x="286" y="285"/>
                  </a:cubicBezTo>
                  <a:cubicBezTo>
                    <a:pt x="286" y="251"/>
                    <a:pt x="272" y="220"/>
                    <a:pt x="249" y="198"/>
                  </a:cubicBezTo>
                  <a:cubicBezTo>
                    <a:pt x="227" y="175"/>
                    <a:pt x="196" y="161"/>
                    <a:pt x="161" y="161"/>
                  </a:cubicBezTo>
                  <a:cubicBezTo>
                    <a:pt x="117" y="161"/>
                    <a:pt x="76" y="143"/>
                    <a:pt x="47" y="114"/>
                  </a:cubicBezTo>
                  <a:cubicBezTo>
                    <a:pt x="18" y="85"/>
                    <a:pt x="0" y="45"/>
                    <a:pt x="0" y="0"/>
                  </a:cubicBezTo>
                  <a:cubicBezTo>
                    <a:pt x="37" y="0"/>
                    <a:pt x="37" y="0"/>
                    <a:pt x="37" y="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20" name="Freeform 11"/>
            <p:cNvSpPr>
              <a:spLocks noChangeArrowheads="1"/>
            </p:cNvSpPr>
            <p:nvPr/>
          </p:nvSpPr>
          <p:spPr bwMode="auto">
            <a:xfrm>
              <a:off x="4515122" y="3151336"/>
              <a:ext cx="309563" cy="307975"/>
            </a:xfrm>
            <a:custGeom>
              <a:avLst/>
              <a:gdLst>
                <a:gd name="T0" fmla="*/ 161 w 161"/>
                <a:gd name="T1" fmla="*/ 37 h 161"/>
                <a:gd name="T2" fmla="*/ 73 w 161"/>
                <a:gd name="T3" fmla="*/ 73 h 161"/>
                <a:gd name="T4" fmla="*/ 37 w 161"/>
                <a:gd name="T5" fmla="*/ 161 h 161"/>
                <a:gd name="T6" fmla="*/ 0 w 161"/>
                <a:gd name="T7" fmla="*/ 161 h 161"/>
                <a:gd name="T8" fmla="*/ 47 w 161"/>
                <a:gd name="T9" fmla="*/ 47 h 161"/>
                <a:gd name="T10" fmla="*/ 161 w 161"/>
                <a:gd name="T11" fmla="*/ 0 h 161"/>
                <a:gd name="T12" fmla="*/ 161 w 161"/>
                <a:gd name="T13" fmla="*/ 37 h 161"/>
                <a:gd name="T14" fmla="*/ 0 60000 65536"/>
                <a:gd name="T15" fmla="*/ 0 60000 65536"/>
                <a:gd name="T16" fmla="*/ 0 60000 65536"/>
                <a:gd name="T17" fmla="*/ 0 60000 65536"/>
                <a:gd name="T18" fmla="*/ 0 60000 65536"/>
                <a:gd name="T19" fmla="*/ 0 60000 65536"/>
                <a:gd name="T20" fmla="*/ 0 60000 65536"/>
                <a:gd name="T21" fmla="*/ 0 w 161"/>
                <a:gd name="T22" fmla="*/ 0 h 161"/>
                <a:gd name="T23" fmla="*/ 161 w 161"/>
                <a:gd name="T24" fmla="*/ 161 h 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161">
                  <a:moveTo>
                    <a:pt x="161" y="37"/>
                  </a:moveTo>
                  <a:cubicBezTo>
                    <a:pt x="127" y="37"/>
                    <a:pt x="96" y="51"/>
                    <a:pt x="73" y="73"/>
                  </a:cubicBezTo>
                  <a:cubicBezTo>
                    <a:pt x="51" y="96"/>
                    <a:pt x="37" y="127"/>
                    <a:pt x="37" y="161"/>
                  </a:cubicBezTo>
                  <a:cubicBezTo>
                    <a:pt x="0" y="161"/>
                    <a:pt x="0" y="161"/>
                    <a:pt x="0" y="161"/>
                  </a:cubicBezTo>
                  <a:cubicBezTo>
                    <a:pt x="0" y="116"/>
                    <a:pt x="18" y="76"/>
                    <a:pt x="47" y="47"/>
                  </a:cubicBezTo>
                  <a:cubicBezTo>
                    <a:pt x="76" y="18"/>
                    <a:pt x="117" y="0"/>
                    <a:pt x="161" y="0"/>
                  </a:cubicBezTo>
                  <a:cubicBezTo>
                    <a:pt x="161" y="37"/>
                    <a:pt x="161" y="37"/>
                    <a:pt x="161" y="37"/>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21" name="Freeform 12"/>
            <p:cNvSpPr>
              <a:spLocks noChangeArrowheads="1"/>
            </p:cNvSpPr>
            <p:nvPr/>
          </p:nvSpPr>
          <p:spPr bwMode="auto">
            <a:xfrm>
              <a:off x="3964260" y="3354536"/>
              <a:ext cx="312737" cy="415925"/>
            </a:xfrm>
            <a:custGeom>
              <a:avLst/>
              <a:gdLst>
                <a:gd name="T0" fmla="*/ 37 w 162"/>
                <a:gd name="T1" fmla="*/ 55 h 216"/>
                <a:gd name="T2" fmla="*/ 74 w 162"/>
                <a:gd name="T3" fmla="*/ 143 h 216"/>
                <a:gd name="T4" fmla="*/ 162 w 162"/>
                <a:gd name="T5" fmla="*/ 179 h 216"/>
                <a:gd name="T6" fmla="*/ 162 w 162"/>
                <a:gd name="T7" fmla="*/ 216 h 216"/>
                <a:gd name="T8" fmla="*/ 48 w 162"/>
                <a:gd name="T9" fmla="*/ 169 h 216"/>
                <a:gd name="T10" fmla="*/ 1 w 162"/>
                <a:gd name="T11" fmla="*/ 55 h 216"/>
                <a:gd name="T12" fmla="*/ 0 w 162"/>
                <a:gd name="T13" fmla="*/ 55 h 216"/>
                <a:gd name="T14" fmla="*/ 0 w 162"/>
                <a:gd name="T15" fmla="*/ 0 h 216"/>
                <a:gd name="T16" fmla="*/ 38 w 162"/>
                <a:gd name="T17" fmla="*/ 0 h 216"/>
                <a:gd name="T18" fmla="*/ 38 w 162"/>
                <a:gd name="T19" fmla="*/ 55 h 216"/>
                <a:gd name="T20" fmla="*/ 37 w 162"/>
                <a:gd name="T21" fmla="*/ 55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216"/>
                <a:gd name="T35" fmla="*/ 162 w 162"/>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216">
                  <a:moveTo>
                    <a:pt x="37" y="55"/>
                  </a:moveTo>
                  <a:cubicBezTo>
                    <a:pt x="37" y="89"/>
                    <a:pt x="51" y="120"/>
                    <a:pt x="74" y="143"/>
                  </a:cubicBezTo>
                  <a:cubicBezTo>
                    <a:pt x="96" y="165"/>
                    <a:pt x="127" y="179"/>
                    <a:pt x="162" y="179"/>
                  </a:cubicBezTo>
                  <a:cubicBezTo>
                    <a:pt x="162" y="216"/>
                    <a:pt x="162" y="216"/>
                    <a:pt x="162" y="216"/>
                  </a:cubicBezTo>
                  <a:cubicBezTo>
                    <a:pt x="117" y="216"/>
                    <a:pt x="77" y="198"/>
                    <a:pt x="48" y="169"/>
                  </a:cubicBezTo>
                  <a:cubicBezTo>
                    <a:pt x="19" y="140"/>
                    <a:pt x="1" y="99"/>
                    <a:pt x="1" y="55"/>
                  </a:cubicBezTo>
                  <a:cubicBezTo>
                    <a:pt x="0" y="55"/>
                    <a:pt x="0" y="55"/>
                    <a:pt x="0" y="55"/>
                  </a:cubicBezTo>
                  <a:cubicBezTo>
                    <a:pt x="0" y="0"/>
                    <a:pt x="0" y="0"/>
                    <a:pt x="0" y="0"/>
                  </a:cubicBezTo>
                  <a:cubicBezTo>
                    <a:pt x="38" y="0"/>
                    <a:pt x="38" y="0"/>
                    <a:pt x="38" y="0"/>
                  </a:cubicBezTo>
                  <a:cubicBezTo>
                    <a:pt x="38" y="55"/>
                    <a:pt x="38" y="55"/>
                    <a:pt x="38" y="55"/>
                  </a:cubicBezTo>
                  <a:cubicBezTo>
                    <a:pt x="37" y="55"/>
                    <a:pt x="37" y="55"/>
                    <a:pt x="37" y="55"/>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22" name="Freeform 13"/>
            <p:cNvSpPr>
              <a:spLocks noChangeArrowheads="1"/>
            </p:cNvSpPr>
            <p:nvPr/>
          </p:nvSpPr>
          <p:spPr bwMode="auto">
            <a:xfrm>
              <a:off x="3727722" y="2373461"/>
              <a:ext cx="1096963" cy="1397000"/>
            </a:xfrm>
            <a:custGeom>
              <a:avLst/>
              <a:gdLst>
                <a:gd name="T0" fmla="*/ 447 w 571"/>
                <a:gd name="T1" fmla="*/ 447 h 726"/>
                <a:gd name="T2" fmla="*/ 447 w 571"/>
                <a:gd name="T3" fmla="*/ 565 h 726"/>
                <a:gd name="T4" fmla="*/ 483 w 571"/>
                <a:gd name="T5" fmla="*/ 653 h 726"/>
                <a:gd name="T6" fmla="*/ 571 w 571"/>
                <a:gd name="T7" fmla="*/ 689 h 726"/>
                <a:gd name="T8" fmla="*/ 571 w 571"/>
                <a:gd name="T9" fmla="*/ 726 h 726"/>
                <a:gd name="T10" fmla="*/ 457 w 571"/>
                <a:gd name="T11" fmla="*/ 679 h 726"/>
                <a:gd name="T12" fmla="*/ 410 w 571"/>
                <a:gd name="T13" fmla="*/ 565 h 726"/>
                <a:gd name="T14" fmla="*/ 410 w 571"/>
                <a:gd name="T15" fmla="*/ 447 h 726"/>
                <a:gd name="T16" fmla="*/ 410 w 571"/>
                <a:gd name="T17" fmla="*/ 446 h 726"/>
                <a:gd name="T18" fmla="*/ 374 w 571"/>
                <a:gd name="T19" fmla="*/ 359 h 726"/>
                <a:gd name="T20" fmla="*/ 286 w 571"/>
                <a:gd name="T21" fmla="*/ 322 h 726"/>
                <a:gd name="T22" fmla="*/ 172 w 571"/>
                <a:gd name="T23" fmla="*/ 275 h 726"/>
                <a:gd name="T24" fmla="*/ 125 w 571"/>
                <a:gd name="T25" fmla="*/ 161 h 726"/>
                <a:gd name="T26" fmla="*/ 88 w 571"/>
                <a:gd name="T27" fmla="*/ 73 h 726"/>
                <a:gd name="T28" fmla="*/ 0 w 571"/>
                <a:gd name="T29" fmla="*/ 37 h 726"/>
                <a:gd name="T30" fmla="*/ 0 w 571"/>
                <a:gd name="T31" fmla="*/ 0 h 726"/>
                <a:gd name="T32" fmla="*/ 114 w 571"/>
                <a:gd name="T33" fmla="*/ 47 h 726"/>
                <a:gd name="T34" fmla="*/ 162 w 571"/>
                <a:gd name="T35" fmla="*/ 161 h 726"/>
                <a:gd name="T36" fmla="*/ 198 w 571"/>
                <a:gd name="T37" fmla="*/ 249 h 726"/>
                <a:gd name="T38" fmla="*/ 286 w 571"/>
                <a:gd name="T39" fmla="*/ 285 h 726"/>
                <a:gd name="T40" fmla="*/ 400 w 571"/>
                <a:gd name="T41" fmla="*/ 332 h 726"/>
                <a:gd name="T42" fmla="*/ 447 w 571"/>
                <a:gd name="T43" fmla="*/ 446 h 726"/>
                <a:gd name="T44" fmla="*/ 447 w 571"/>
                <a:gd name="T45" fmla="*/ 447 h 7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1"/>
                <a:gd name="T70" fmla="*/ 0 h 726"/>
                <a:gd name="T71" fmla="*/ 571 w 571"/>
                <a:gd name="T72" fmla="*/ 726 h 7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1" h="726">
                  <a:moveTo>
                    <a:pt x="447" y="447"/>
                  </a:moveTo>
                  <a:cubicBezTo>
                    <a:pt x="447" y="565"/>
                    <a:pt x="447" y="565"/>
                    <a:pt x="447" y="565"/>
                  </a:cubicBezTo>
                  <a:cubicBezTo>
                    <a:pt x="447" y="599"/>
                    <a:pt x="461" y="630"/>
                    <a:pt x="483" y="653"/>
                  </a:cubicBezTo>
                  <a:cubicBezTo>
                    <a:pt x="506" y="675"/>
                    <a:pt x="537" y="689"/>
                    <a:pt x="571" y="689"/>
                  </a:cubicBezTo>
                  <a:cubicBezTo>
                    <a:pt x="571" y="726"/>
                    <a:pt x="571" y="726"/>
                    <a:pt x="571" y="726"/>
                  </a:cubicBezTo>
                  <a:cubicBezTo>
                    <a:pt x="527" y="726"/>
                    <a:pt x="487" y="708"/>
                    <a:pt x="457" y="679"/>
                  </a:cubicBezTo>
                  <a:cubicBezTo>
                    <a:pt x="428" y="650"/>
                    <a:pt x="410" y="609"/>
                    <a:pt x="410" y="565"/>
                  </a:cubicBezTo>
                  <a:cubicBezTo>
                    <a:pt x="410" y="447"/>
                    <a:pt x="410" y="447"/>
                    <a:pt x="410" y="447"/>
                  </a:cubicBezTo>
                  <a:cubicBezTo>
                    <a:pt x="410" y="446"/>
                    <a:pt x="410" y="446"/>
                    <a:pt x="410" y="446"/>
                  </a:cubicBezTo>
                  <a:cubicBezTo>
                    <a:pt x="410" y="412"/>
                    <a:pt x="396" y="381"/>
                    <a:pt x="374" y="359"/>
                  </a:cubicBezTo>
                  <a:cubicBezTo>
                    <a:pt x="351" y="336"/>
                    <a:pt x="320" y="322"/>
                    <a:pt x="286" y="322"/>
                  </a:cubicBezTo>
                  <a:cubicBezTo>
                    <a:pt x="241" y="322"/>
                    <a:pt x="201" y="304"/>
                    <a:pt x="172" y="275"/>
                  </a:cubicBezTo>
                  <a:cubicBezTo>
                    <a:pt x="143" y="246"/>
                    <a:pt x="125" y="205"/>
                    <a:pt x="125" y="161"/>
                  </a:cubicBezTo>
                  <a:cubicBezTo>
                    <a:pt x="125" y="127"/>
                    <a:pt x="111" y="96"/>
                    <a:pt x="88" y="73"/>
                  </a:cubicBezTo>
                  <a:cubicBezTo>
                    <a:pt x="66" y="51"/>
                    <a:pt x="35" y="37"/>
                    <a:pt x="0" y="37"/>
                  </a:cubicBezTo>
                  <a:cubicBezTo>
                    <a:pt x="0" y="0"/>
                    <a:pt x="0" y="0"/>
                    <a:pt x="0" y="0"/>
                  </a:cubicBezTo>
                  <a:cubicBezTo>
                    <a:pt x="45" y="0"/>
                    <a:pt x="85" y="18"/>
                    <a:pt x="114" y="47"/>
                  </a:cubicBezTo>
                  <a:cubicBezTo>
                    <a:pt x="143" y="76"/>
                    <a:pt x="162" y="116"/>
                    <a:pt x="162" y="161"/>
                  </a:cubicBezTo>
                  <a:cubicBezTo>
                    <a:pt x="162" y="195"/>
                    <a:pt x="175" y="226"/>
                    <a:pt x="198" y="249"/>
                  </a:cubicBezTo>
                  <a:cubicBezTo>
                    <a:pt x="220" y="271"/>
                    <a:pt x="251" y="285"/>
                    <a:pt x="286" y="285"/>
                  </a:cubicBezTo>
                  <a:cubicBezTo>
                    <a:pt x="330" y="285"/>
                    <a:pt x="371" y="303"/>
                    <a:pt x="400" y="332"/>
                  </a:cubicBezTo>
                  <a:cubicBezTo>
                    <a:pt x="429" y="362"/>
                    <a:pt x="447" y="402"/>
                    <a:pt x="447" y="446"/>
                  </a:cubicBezTo>
                  <a:cubicBezTo>
                    <a:pt x="447" y="447"/>
                    <a:pt x="447" y="447"/>
                    <a:pt x="447" y="447"/>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23" name="Freeform 14"/>
            <p:cNvSpPr>
              <a:spLocks noChangeArrowheads="1"/>
            </p:cNvSpPr>
            <p:nvPr/>
          </p:nvSpPr>
          <p:spPr bwMode="auto">
            <a:xfrm>
              <a:off x="4515122" y="2373461"/>
              <a:ext cx="1800225" cy="1636713"/>
            </a:xfrm>
            <a:custGeom>
              <a:avLst/>
              <a:gdLst>
                <a:gd name="T0" fmla="*/ 0 w 936"/>
                <a:gd name="T1" fmla="*/ 850 h 850"/>
                <a:gd name="T2" fmla="*/ 47 w 936"/>
                <a:gd name="T3" fmla="*/ 736 h 850"/>
                <a:gd name="T4" fmla="*/ 161 w 936"/>
                <a:gd name="T5" fmla="*/ 689 h 850"/>
                <a:gd name="T6" fmla="*/ 365 w 936"/>
                <a:gd name="T7" fmla="*/ 689 h 850"/>
                <a:gd name="T8" fmla="*/ 452 w 936"/>
                <a:gd name="T9" fmla="*/ 653 h 850"/>
                <a:gd name="T10" fmla="*/ 489 w 936"/>
                <a:gd name="T11" fmla="*/ 565 h 850"/>
                <a:gd name="T12" fmla="*/ 489 w 936"/>
                <a:gd name="T13" fmla="*/ 446 h 850"/>
                <a:gd name="T14" fmla="*/ 536 w 936"/>
                <a:gd name="T15" fmla="*/ 332 h 850"/>
                <a:gd name="T16" fmla="*/ 650 w 936"/>
                <a:gd name="T17" fmla="*/ 285 h 850"/>
                <a:gd name="T18" fmla="*/ 738 w 936"/>
                <a:gd name="T19" fmla="*/ 249 h 850"/>
                <a:gd name="T20" fmla="*/ 774 w 936"/>
                <a:gd name="T21" fmla="*/ 161 h 850"/>
                <a:gd name="T22" fmla="*/ 822 w 936"/>
                <a:gd name="T23" fmla="*/ 47 h 850"/>
                <a:gd name="T24" fmla="*/ 936 w 936"/>
                <a:gd name="T25" fmla="*/ 0 h 850"/>
                <a:gd name="T26" fmla="*/ 936 w 936"/>
                <a:gd name="T27" fmla="*/ 37 h 850"/>
                <a:gd name="T28" fmla="*/ 848 w 936"/>
                <a:gd name="T29" fmla="*/ 73 h 850"/>
                <a:gd name="T30" fmla="*/ 811 w 936"/>
                <a:gd name="T31" fmla="*/ 161 h 850"/>
                <a:gd name="T32" fmla="*/ 764 w 936"/>
                <a:gd name="T33" fmla="*/ 275 h 850"/>
                <a:gd name="T34" fmla="*/ 650 w 936"/>
                <a:gd name="T35" fmla="*/ 322 h 850"/>
                <a:gd name="T36" fmla="*/ 562 w 936"/>
                <a:gd name="T37" fmla="*/ 359 h 850"/>
                <a:gd name="T38" fmla="*/ 526 w 936"/>
                <a:gd name="T39" fmla="*/ 446 h 850"/>
                <a:gd name="T40" fmla="*/ 526 w 936"/>
                <a:gd name="T41" fmla="*/ 565 h 850"/>
                <a:gd name="T42" fmla="*/ 479 w 936"/>
                <a:gd name="T43" fmla="*/ 679 h 850"/>
                <a:gd name="T44" fmla="*/ 365 w 936"/>
                <a:gd name="T45" fmla="*/ 726 h 850"/>
                <a:gd name="T46" fmla="*/ 161 w 936"/>
                <a:gd name="T47" fmla="*/ 726 h 850"/>
                <a:gd name="T48" fmla="*/ 73 w 936"/>
                <a:gd name="T49" fmla="*/ 763 h 850"/>
                <a:gd name="T50" fmla="*/ 37 w 936"/>
                <a:gd name="T51" fmla="*/ 850 h 850"/>
                <a:gd name="T52" fmla="*/ 0 w 936"/>
                <a:gd name="T53" fmla="*/ 850 h 8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36"/>
                <a:gd name="T82" fmla="*/ 0 h 850"/>
                <a:gd name="T83" fmla="*/ 936 w 936"/>
                <a:gd name="T84" fmla="*/ 850 h 8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36" h="850">
                  <a:moveTo>
                    <a:pt x="0" y="850"/>
                  </a:moveTo>
                  <a:cubicBezTo>
                    <a:pt x="0" y="806"/>
                    <a:pt x="18" y="766"/>
                    <a:pt x="47" y="736"/>
                  </a:cubicBezTo>
                  <a:cubicBezTo>
                    <a:pt x="76" y="707"/>
                    <a:pt x="117" y="689"/>
                    <a:pt x="161" y="689"/>
                  </a:cubicBezTo>
                  <a:cubicBezTo>
                    <a:pt x="365" y="689"/>
                    <a:pt x="365" y="689"/>
                    <a:pt x="365" y="689"/>
                  </a:cubicBezTo>
                  <a:cubicBezTo>
                    <a:pt x="399" y="689"/>
                    <a:pt x="430" y="675"/>
                    <a:pt x="452" y="653"/>
                  </a:cubicBezTo>
                  <a:cubicBezTo>
                    <a:pt x="475" y="630"/>
                    <a:pt x="489" y="599"/>
                    <a:pt x="489" y="565"/>
                  </a:cubicBezTo>
                  <a:cubicBezTo>
                    <a:pt x="489" y="446"/>
                    <a:pt x="489" y="446"/>
                    <a:pt x="489" y="446"/>
                  </a:cubicBezTo>
                  <a:cubicBezTo>
                    <a:pt x="489" y="402"/>
                    <a:pt x="507" y="362"/>
                    <a:pt x="536" y="332"/>
                  </a:cubicBezTo>
                  <a:cubicBezTo>
                    <a:pt x="565" y="303"/>
                    <a:pt x="606" y="285"/>
                    <a:pt x="650" y="285"/>
                  </a:cubicBezTo>
                  <a:cubicBezTo>
                    <a:pt x="684" y="285"/>
                    <a:pt x="715" y="271"/>
                    <a:pt x="738" y="249"/>
                  </a:cubicBezTo>
                  <a:cubicBezTo>
                    <a:pt x="760" y="226"/>
                    <a:pt x="774" y="195"/>
                    <a:pt x="774" y="161"/>
                  </a:cubicBezTo>
                  <a:cubicBezTo>
                    <a:pt x="774" y="116"/>
                    <a:pt x="792" y="76"/>
                    <a:pt x="822" y="47"/>
                  </a:cubicBezTo>
                  <a:cubicBezTo>
                    <a:pt x="851" y="18"/>
                    <a:pt x="891" y="0"/>
                    <a:pt x="936" y="0"/>
                  </a:cubicBezTo>
                  <a:cubicBezTo>
                    <a:pt x="936" y="37"/>
                    <a:pt x="936" y="37"/>
                    <a:pt x="936" y="37"/>
                  </a:cubicBezTo>
                  <a:cubicBezTo>
                    <a:pt x="901" y="37"/>
                    <a:pt x="870" y="51"/>
                    <a:pt x="848" y="73"/>
                  </a:cubicBezTo>
                  <a:cubicBezTo>
                    <a:pt x="825" y="96"/>
                    <a:pt x="811" y="127"/>
                    <a:pt x="811" y="161"/>
                  </a:cubicBezTo>
                  <a:cubicBezTo>
                    <a:pt x="811" y="205"/>
                    <a:pt x="793" y="246"/>
                    <a:pt x="764" y="275"/>
                  </a:cubicBezTo>
                  <a:cubicBezTo>
                    <a:pt x="735" y="304"/>
                    <a:pt x="695" y="322"/>
                    <a:pt x="650" y="322"/>
                  </a:cubicBezTo>
                  <a:cubicBezTo>
                    <a:pt x="616" y="322"/>
                    <a:pt x="585" y="336"/>
                    <a:pt x="562" y="359"/>
                  </a:cubicBezTo>
                  <a:cubicBezTo>
                    <a:pt x="540" y="381"/>
                    <a:pt x="526" y="412"/>
                    <a:pt x="526" y="446"/>
                  </a:cubicBezTo>
                  <a:cubicBezTo>
                    <a:pt x="526" y="565"/>
                    <a:pt x="526" y="565"/>
                    <a:pt x="526" y="565"/>
                  </a:cubicBezTo>
                  <a:cubicBezTo>
                    <a:pt x="526" y="609"/>
                    <a:pt x="508" y="650"/>
                    <a:pt x="479" y="679"/>
                  </a:cubicBezTo>
                  <a:cubicBezTo>
                    <a:pt x="449" y="708"/>
                    <a:pt x="409" y="726"/>
                    <a:pt x="365" y="726"/>
                  </a:cubicBezTo>
                  <a:cubicBezTo>
                    <a:pt x="161" y="726"/>
                    <a:pt x="161" y="726"/>
                    <a:pt x="161" y="726"/>
                  </a:cubicBezTo>
                  <a:cubicBezTo>
                    <a:pt x="127" y="726"/>
                    <a:pt x="96" y="740"/>
                    <a:pt x="73" y="763"/>
                  </a:cubicBezTo>
                  <a:cubicBezTo>
                    <a:pt x="51" y="785"/>
                    <a:pt x="37" y="816"/>
                    <a:pt x="37" y="850"/>
                  </a:cubicBezTo>
                  <a:cubicBezTo>
                    <a:pt x="0" y="850"/>
                    <a:pt x="0" y="850"/>
                    <a:pt x="0" y="85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24" name="Freeform 15"/>
            <p:cNvSpPr>
              <a:spLocks noChangeArrowheads="1"/>
            </p:cNvSpPr>
            <p:nvPr/>
          </p:nvSpPr>
          <p:spPr bwMode="auto">
            <a:xfrm>
              <a:off x="3026047" y="2524274"/>
              <a:ext cx="1560513" cy="1981200"/>
            </a:xfrm>
            <a:custGeom>
              <a:avLst/>
              <a:gdLst>
                <a:gd name="T0" fmla="*/ 774 w 811"/>
                <a:gd name="T1" fmla="*/ 1030 h 1030"/>
                <a:gd name="T2" fmla="*/ 774 w 811"/>
                <a:gd name="T3" fmla="*/ 772 h 1030"/>
                <a:gd name="T4" fmla="*/ 738 w 811"/>
                <a:gd name="T5" fmla="*/ 685 h 1030"/>
                <a:gd name="T6" fmla="*/ 650 w 811"/>
                <a:gd name="T7" fmla="*/ 648 h 1030"/>
                <a:gd name="T8" fmla="*/ 446 w 811"/>
                <a:gd name="T9" fmla="*/ 648 h 1030"/>
                <a:gd name="T10" fmla="*/ 332 w 811"/>
                <a:gd name="T11" fmla="*/ 601 h 1030"/>
                <a:gd name="T12" fmla="*/ 285 w 811"/>
                <a:gd name="T13" fmla="*/ 487 h 1030"/>
                <a:gd name="T14" fmla="*/ 285 w 811"/>
                <a:gd name="T15" fmla="*/ 285 h 1030"/>
                <a:gd name="T16" fmla="*/ 285 w 811"/>
                <a:gd name="T17" fmla="*/ 285 h 1030"/>
                <a:gd name="T18" fmla="*/ 249 w 811"/>
                <a:gd name="T19" fmla="*/ 198 h 1030"/>
                <a:gd name="T20" fmla="*/ 161 w 811"/>
                <a:gd name="T21" fmla="*/ 161 h 1030"/>
                <a:gd name="T22" fmla="*/ 47 w 811"/>
                <a:gd name="T23" fmla="*/ 114 h 1030"/>
                <a:gd name="T24" fmla="*/ 0 w 811"/>
                <a:gd name="T25" fmla="*/ 0 h 1030"/>
                <a:gd name="T26" fmla="*/ 37 w 811"/>
                <a:gd name="T27" fmla="*/ 0 h 1030"/>
                <a:gd name="T28" fmla="*/ 73 w 811"/>
                <a:gd name="T29" fmla="*/ 88 h 1030"/>
                <a:gd name="T30" fmla="*/ 161 w 811"/>
                <a:gd name="T31" fmla="*/ 124 h 1030"/>
                <a:gd name="T32" fmla="*/ 275 w 811"/>
                <a:gd name="T33" fmla="*/ 171 h 1030"/>
                <a:gd name="T34" fmla="*/ 322 w 811"/>
                <a:gd name="T35" fmla="*/ 285 h 1030"/>
                <a:gd name="T36" fmla="*/ 322 w 811"/>
                <a:gd name="T37" fmla="*/ 285 h 1030"/>
                <a:gd name="T38" fmla="*/ 322 w 811"/>
                <a:gd name="T39" fmla="*/ 487 h 1030"/>
                <a:gd name="T40" fmla="*/ 359 w 811"/>
                <a:gd name="T41" fmla="*/ 575 h 1030"/>
                <a:gd name="T42" fmla="*/ 446 w 811"/>
                <a:gd name="T43" fmla="*/ 611 h 1030"/>
                <a:gd name="T44" fmla="*/ 650 w 811"/>
                <a:gd name="T45" fmla="*/ 611 h 1030"/>
                <a:gd name="T46" fmla="*/ 764 w 811"/>
                <a:gd name="T47" fmla="*/ 658 h 1030"/>
                <a:gd name="T48" fmla="*/ 811 w 811"/>
                <a:gd name="T49" fmla="*/ 772 h 1030"/>
                <a:gd name="T50" fmla="*/ 811 w 811"/>
                <a:gd name="T51" fmla="*/ 1030 h 1030"/>
                <a:gd name="T52" fmla="*/ 774 w 811"/>
                <a:gd name="T53" fmla="*/ 1030 h 10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1"/>
                <a:gd name="T82" fmla="*/ 0 h 1030"/>
                <a:gd name="T83" fmla="*/ 811 w 811"/>
                <a:gd name="T84" fmla="*/ 1030 h 10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1" h="1030">
                  <a:moveTo>
                    <a:pt x="774" y="1030"/>
                  </a:moveTo>
                  <a:cubicBezTo>
                    <a:pt x="774" y="772"/>
                    <a:pt x="774" y="772"/>
                    <a:pt x="774" y="772"/>
                  </a:cubicBezTo>
                  <a:cubicBezTo>
                    <a:pt x="774" y="738"/>
                    <a:pt x="760" y="707"/>
                    <a:pt x="738" y="685"/>
                  </a:cubicBezTo>
                  <a:cubicBezTo>
                    <a:pt x="715" y="662"/>
                    <a:pt x="684" y="648"/>
                    <a:pt x="650" y="648"/>
                  </a:cubicBezTo>
                  <a:cubicBezTo>
                    <a:pt x="446" y="648"/>
                    <a:pt x="446" y="648"/>
                    <a:pt x="446" y="648"/>
                  </a:cubicBezTo>
                  <a:cubicBezTo>
                    <a:pt x="402" y="648"/>
                    <a:pt x="362" y="630"/>
                    <a:pt x="332" y="601"/>
                  </a:cubicBezTo>
                  <a:cubicBezTo>
                    <a:pt x="303" y="572"/>
                    <a:pt x="285" y="531"/>
                    <a:pt x="285" y="487"/>
                  </a:cubicBezTo>
                  <a:cubicBezTo>
                    <a:pt x="285" y="285"/>
                    <a:pt x="285" y="285"/>
                    <a:pt x="285" y="285"/>
                  </a:cubicBezTo>
                  <a:cubicBezTo>
                    <a:pt x="285" y="285"/>
                    <a:pt x="285" y="285"/>
                    <a:pt x="285" y="285"/>
                  </a:cubicBezTo>
                  <a:cubicBezTo>
                    <a:pt x="285" y="251"/>
                    <a:pt x="271" y="220"/>
                    <a:pt x="249" y="198"/>
                  </a:cubicBezTo>
                  <a:cubicBezTo>
                    <a:pt x="226" y="175"/>
                    <a:pt x="195" y="161"/>
                    <a:pt x="161" y="161"/>
                  </a:cubicBezTo>
                  <a:cubicBezTo>
                    <a:pt x="116" y="161"/>
                    <a:pt x="76" y="143"/>
                    <a:pt x="47" y="114"/>
                  </a:cubicBezTo>
                  <a:cubicBezTo>
                    <a:pt x="18" y="85"/>
                    <a:pt x="0" y="44"/>
                    <a:pt x="0" y="0"/>
                  </a:cubicBezTo>
                  <a:cubicBezTo>
                    <a:pt x="37" y="0"/>
                    <a:pt x="37" y="0"/>
                    <a:pt x="37" y="0"/>
                  </a:cubicBezTo>
                  <a:cubicBezTo>
                    <a:pt x="37" y="34"/>
                    <a:pt x="51" y="65"/>
                    <a:pt x="73" y="88"/>
                  </a:cubicBezTo>
                  <a:cubicBezTo>
                    <a:pt x="96" y="110"/>
                    <a:pt x="127" y="124"/>
                    <a:pt x="161" y="124"/>
                  </a:cubicBezTo>
                  <a:cubicBezTo>
                    <a:pt x="205" y="124"/>
                    <a:pt x="246" y="142"/>
                    <a:pt x="275" y="171"/>
                  </a:cubicBezTo>
                  <a:cubicBezTo>
                    <a:pt x="304" y="201"/>
                    <a:pt x="322" y="241"/>
                    <a:pt x="322" y="285"/>
                  </a:cubicBezTo>
                  <a:cubicBezTo>
                    <a:pt x="322" y="285"/>
                    <a:pt x="322" y="285"/>
                    <a:pt x="322" y="285"/>
                  </a:cubicBezTo>
                  <a:cubicBezTo>
                    <a:pt x="322" y="487"/>
                    <a:pt x="322" y="487"/>
                    <a:pt x="322" y="487"/>
                  </a:cubicBezTo>
                  <a:cubicBezTo>
                    <a:pt x="322" y="521"/>
                    <a:pt x="336" y="552"/>
                    <a:pt x="359" y="575"/>
                  </a:cubicBezTo>
                  <a:cubicBezTo>
                    <a:pt x="381" y="597"/>
                    <a:pt x="412" y="611"/>
                    <a:pt x="446" y="611"/>
                  </a:cubicBezTo>
                  <a:cubicBezTo>
                    <a:pt x="650" y="611"/>
                    <a:pt x="650" y="611"/>
                    <a:pt x="650" y="611"/>
                  </a:cubicBezTo>
                  <a:cubicBezTo>
                    <a:pt x="694" y="611"/>
                    <a:pt x="735" y="629"/>
                    <a:pt x="764" y="658"/>
                  </a:cubicBezTo>
                  <a:cubicBezTo>
                    <a:pt x="793" y="688"/>
                    <a:pt x="811" y="728"/>
                    <a:pt x="811" y="772"/>
                  </a:cubicBezTo>
                  <a:cubicBezTo>
                    <a:pt x="811" y="1030"/>
                    <a:pt x="811" y="1030"/>
                    <a:pt x="811" y="1030"/>
                  </a:cubicBezTo>
                  <a:cubicBezTo>
                    <a:pt x="774" y="1030"/>
                    <a:pt x="774" y="1030"/>
                    <a:pt x="774" y="103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25" name="Oval 16"/>
            <p:cNvSpPr>
              <a:spLocks noChangeArrowheads="1"/>
            </p:cNvSpPr>
            <p:nvPr/>
          </p:nvSpPr>
          <p:spPr bwMode="auto">
            <a:xfrm>
              <a:off x="4772297" y="987574"/>
              <a:ext cx="339725" cy="336550"/>
            </a:xfrm>
            <a:prstGeom prst="ellipse">
              <a:avLst/>
            </a:prstGeom>
            <a:noFill/>
            <a:ln w="43" cap="flat" cmpd="sng">
              <a:solidFill>
                <a:srgbClr val="C00000"/>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26" name="Oval 17"/>
            <p:cNvSpPr>
              <a:spLocks noChangeArrowheads="1"/>
            </p:cNvSpPr>
            <p:nvPr/>
          </p:nvSpPr>
          <p:spPr bwMode="auto">
            <a:xfrm>
              <a:off x="5766072" y="1690836"/>
              <a:ext cx="339725" cy="334963"/>
            </a:xfrm>
            <a:prstGeom prst="ellipse">
              <a:avLst/>
            </a:prstGeom>
            <a:noFill/>
            <a:ln w="43" cap="flat" cmpd="sng">
              <a:solidFill>
                <a:srgbClr val="C00000"/>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27" name="Oval 18"/>
            <p:cNvSpPr>
              <a:spLocks noChangeArrowheads="1"/>
            </p:cNvSpPr>
            <p:nvPr/>
          </p:nvSpPr>
          <p:spPr bwMode="auto">
            <a:xfrm>
              <a:off x="6315347" y="2238524"/>
              <a:ext cx="338138" cy="338137"/>
            </a:xfrm>
            <a:prstGeom prst="ellipse">
              <a:avLst/>
            </a:prstGeom>
            <a:noFill/>
            <a:ln w="43" cap="flat" cmpd="sng">
              <a:solidFill>
                <a:srgbClr val="C00000"/>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28" name="Oval 19"/>
            <p:cNvSpPr>
              <a:spLocks noChangeArrowheads="1"/>
            </p:cNvSpPr>
            <p:nvPr/>
          </p:nvSpPr>
          <p:spPr bwMode="auto">
            <a:xfrm>
              <a:off x="3832497" y="3016399"/>
              <a:ext cx="338138" cy="338137"/>
            </a:xfrm>
            <a:prstGeom prst="ellipse">
              <a:avLst/>
            </a:prstGeom>
            <a:noFill/>
            <a:ln w="43" cap="flat" cmpd="sng">
              <a:solidFill>
                <a:srgbClr val="C00000"/>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29" name="Oval 20"/>
            <p:cNvSpPr>
              <a:spLocks noChangeArrowheads="1"/>
            </p:cNvSpPr>
            <p:nvPr/>
          </p:nvSpPr>
          <p:spPr bwMode="auto">
            <a:xfrm>
              <a:off x="2889522" y="2184549"/>
              <a:ext cx="339725" cy="339725"/>
            </a:xfrm>
            <a:prstGeom prst="ellipse">
              <a:avLst/>
            </a:prstGeom>
            <a:noFill/>
            <a:ln w="43" cap="flat" cmpd="sng">
              <a:solidFill>
                <a:srgbClr val="C00000"/>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30" name="Oval 21"/>
            <p:cNvSpPr>
              <a:spLocks noChangeArrowheads="1"/>
            </p:cNvSpPr>
            <p:nvPr/>
          </p:nvSpPr>
          <p:spPr bwMode="auto">
            <a:xfrm>
              <a:off x="4383360" y="1246336"/>
              <a:ext cx="334962" cy="339725"/>
            </a:xfrm>
            <a:prstGeom prst="ellipse">
              <a:avLst/>
            </a:prstGeom>
            <a:noFill/>
            <a:ln w="43" cap="flat" cmpd="sng">
              <a:solidFill>
                <a:srgbClr val="C00000"/>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31" name="Oval 22"/>
            <p:cNvSpPr>
              <a:spLocks noChangeArrowheads="1"/>
            </p:cNvSpPr>
            <p:nvPr/>
          </p:nvSpPr>
          <p:spPr bwMode="auto">
            <a:xfrm>
              <a:off x="3283222" y="1246336"/>
              <a:ext cx="336550" cy="339725"/>
            </a:xfrm>
            <a:prstGeom prst="ellipse">
              <a:avLst/>
            </a:prstGeom>
            <a:noFill/>
            <a:ln w="43" cap="flat" cmpd="sng">
              <a:solidFill>
                <a:srgbClr val="C00000"/>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32" name="Oval 23"/>
            <p:cNvSpPr>
              <a:spLocks noChangeArrowheads="1"/>
            </p:cNvSpPr>
            <p:nvPr/>
          </p:nvSpPr>
          <p:spPr bwMode="auto">
            <a:xfrm>
              <a:off x="3389585" y="2238524"/>
              <a:ext cx="336550" cy="338137"/>
            </a:xfrm>
            <a:prstGeom prst="ellipse">
              <a:avLst/>
            </a:prstGeom>
            <a:noFill/>
            <a:ln w="43" cap="flat" cmpd="sng">
              <a:solidFill>
                <a:srgbClr val="C00000"/>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33" name="Oval 24"/>
            <p:cNvSpPr>
              <a:spLocks noChangeArrowheads="1"/>
            </p:cNvSpPr>
            <p:nvPr/>
          </p:nvSpPr>
          <p:spPr bwMode="auto">
            <a:xfrm>
              <a:off x="4583385" y="1795611"/>
              <a:ext cx="334962" cy="336550"/>
            </a:xfrm>
            <a:prstGeom prst="ellipse">
              <a:avLst/>
            </a:prstGeom>
            <a:noFill/>
            <a:ln w="43" cap="flat" cmpd="sng">
              <a:solidFill>
                <a:srgbClr val="C00000"/>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34" name="Oval 25"/>
            <p:cNvSpPr>
              <a:spLocks noChangeArrowheads="1"/>
            </p:cNvSpPr>
            <p:nvPr/>
          </p:nvSpPr>
          <p:spPr bwMode="auto">
            <a:xfrm>
              <a:off x="2610122" y="3016399"/>
              <a:ext cx="339725" cy="338137"/>
            </a:xfrm>
            <a:prstGeom prst="ellipse">
              <a:avLst/>
            </a:prstGeom>
            <a:noFill/>
            <a:ln w="43" cap="flat" cmpd="sng">
              <a:solidFill>
                <a:srgbClr val="C00000"/>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35" name="Oval 26"/>
            <p:cNvSpPr>
              <a:spLocks noChangeArrowheads="1"/>
            </p:cNvSpPr>
            <p:nvPr/>
          </p:nvSpPr>
          <p:spPr bwMode="auto">
            <a:xfrm>
              <a:off x="4824685" y="3016399"/>
              <a:ext cx="338137" cy="338137"/>
            </a:xfrm>
            <a:prstGeom prst="ellipse">
              <a:avLst/>
            </a:prstGeom>
            <a:noFill/>
            <a:ln w="43" cap="flat" cmpd="sng">
              <a:solidFill>
                <a:srgbClr val="C00000"/>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36" name="Oval 27"/>
            <p:cNvSpPr>
              <a:spLocks noChangeArrowheads="1"/>
            </p:cNvSpPr>
            <p:nvPr/>
          </p:nvSpPr>
          <p:spPr bwMode="auto">
            <a:xfrm>
              <a:off x="4383360" y="4505474"/>
              <a:ext cx="334962" cy="339725"/>
            </a:xfrm>
            <a:prstGeom prst="ellipse">
              <a:avLst/>
            </a:prstGeom>
            <a:solidFill>
              <a:sysClr val="window" lastClr="FFFFFF"/>
            </a:solidFill>
            <a:ln w="9525" cmpd="sng">
              <a:solidFill>
                <a:srgbClr val="7F7F7F"/>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37" name="Freeform 28"/>
            <p:cNvSpPr>
              <a:spLocks noEditPoints="1" noChangeArrowheads="1"/>
            </p:cNvSpPr>
            <p:nvPr/>
          </p:nvSpPr>
          <p:spPr bwMode="auto">
            <a:xfrm>
              <a:off x="4484960" y="4570561"/>
              <a:ext cx="133350" cy="209550"/>
            </a:xfrm>
            <a:custGeom>
              <a:avLst/>
              <a:gdLst>
                <a:gd name="T0" fmla="*/ 35 w 69"/>
                <a:gd name="T1" fmla="*/ 110 h 110"/>
                <a:gd name="T2" fmla="*/ 15 w 69"/>
                <a:gd name="T3" fmla="*/ 56 h 110"/>
                <a:gd name="T4" fmla="*/ 14 w 69"/>
                <a:gd name="T5" fmla="*/ 86 h 110"/>
                <a:gd name="T6" fmla="*/ 10 w 69"/>
                <a:gd name="T7" fmla="*/ 38 h 110"/>
                <a:gd name="T8" fmla="*/ 35 w 69"/>
                <a:gd name="T9" fmla="*/ 33 h 110"/>
                <a:gd name="T10" fmla="*/ 59 w 69"/>
                <a:gd name="T11" fmla="*/ 38 h 110"/>
                <a:gd name="T12" fmla="*/ 55 w 69"/>
                <a:gd name="T13" fmla="*/ 86 h 110"/>
                <a:gd name="T14" fmla="*/ 55 w 69"/>
                <a:gd name="T15" fmla="*/ 56 h 110"/>
                <a:gd name="T16" fmla="*/ 35 w 69"/>
                <a:gd name="T17" fmla="*/ 110 h 110"/>
                <a:gd name="T18" fmla="*/ 35 w 69"/>
                <a:gd name="T19" fmla="*/ 0 h 110"/>
                <a:gd name="T20" fmla="*/ 49 w 69"/>
                <a:gd name="T21" fmla="*/ 14 h 110"/>
                <a:gd name="T22" fmla="*/ 35 w 69"/>
                <a:gd name="T23" fmla="*/ 29 h 110"/>
                <a:gd name="T24" fmla="*/ 20 w 69"/>
                <a:gd name="T25" fmla="*/ 14 h 110"/>
                <a:gd name="T26" fmla="*/ 35 w 69"/>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10"/>
                <a:gd name="T44" fmla="*/ 69 w 6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10">
                  <a:moveTo>
                    <a:pt x="35" y="110"/>
                  </a:moveTo>
                  <a:cubicBezTo>
                    <a:pt x="8" y="88"/>
                    <a:pt x="24" y="71"/>
                    <a:pt x="15" y="56"/>
                  </a:cubicBezTo>
                  <a:cubicBezTo>
                    <a:pt x="13" y="66"/>
                    <a:pt x="11" y="72"/>
                    <a:pt x="14" y="86"/>
                  </a:cubicBezTo>
                  <a:cubicBezTo>
                    <a:pt x="1" y="72"/>
                    <a:pt x="0" y="44"/>
                    <a:pt x="10" y="38"/>
                  </a:cubicBezTo>
                  <a:cubicBezTo>
                    <a:pt x="20" y="32"/>
                    <a:pt x="26" y="33"/>
                    <a:pt x="35" y="33"/>
                  </a:cubicBezTo>
                  <a:cubicBezTo>
                    <a:pt x="43" y="33"/>
                    <a:pt x="49" y="32"/>
                    <a:pt x="59" y="38"/>
                  </a:cubicBezTo>
                  <a:cubicBezTo>
                    <a:pt x="69" y="44"/>
                    <a:pt x="68" y="72"/>
                    <a:pt x="55" y="86"/>
                  </a:cubicBezTo>
                  <a:cubicBezTo>
                    <a:pt x="58" y="72"/>
                    <a:pt x="56" y="66"/>
                    <a:pt x="55" y="56"/>
                  </a:cubicBezTo>
                  <a:cubicBezTo>
                    <a:pt x="45" y="71"/>
                    <a:pt x="61" y="88"/>
                    <a:pt x="35" y="110"/>
                  </a:cubicBezTo>
                  <a:close/>
                  <a:moveTo>
                    <a:pt x="35" y="0"/>
                  </a:moveTo>
                  <a:cubicBezTo>
                    <a:pt x="42" y="0"/>
                    <a:pt x="49" y="6"/>
                    <a:pt x="49" y="14"/>
                  </a:cubicBezTo>
                  <a:cubicBezTo>
                    <a:pt x="49" y="22"/>
                    <a:pt x="42" y="29"/>
                    <a:pt x="35" y="29"/>
                  </a:cubicBezTo>
                  <a:cubicBezTo>
                    <a:pt x="27" y="29"/>
                    <a:pt x="20" y="22"/>
                    <a:pt x="20" y="14"/>
                  </a:cubicBezTo>
                  <a:cubicBezTo>
                    <a:pt x="20" y="6"/>
                    <a:pt x="27" y="0"/>
                    <a:pt x="35" y="0"/>
                  </a:cubicBezTo>
                  <a:close/>
                </a:path>
              </a:pathLst>
            </a:custGeom>
            <a:solidFill>
              <a:srgbClr val="7F7F7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38" name="Freeform 29"/>
            <p:cNvSpPr>
              <a:spLocks noEditPoints="1" noChangeArrowheads="1"/>
            </p:cNvSpPr>
            <p:nvPr/>
          </p:nvSpPr>
          <p:spPr bwMode="auto">
            <a:xfrm>
              <a:off x="2994297" y="2248049"/>
              <a:ext cx="130175" cy="211137"/>
            </a:xfrm>
            <a:custGeom>
              <a:avLst/>
              <a:gdLst>
                <a:gd name="T0" fmla="*/ 34 w 68"/>
                <a:gd name="T1" fmla="*/ 110 h 110"/>
                <a:gd name="T2" fmla="*/ 14 w 68"/>
                <a:gd name="T3" fmla="*/ 56 h 110"/>
                <a:gd name="T4" fmla="*/ 13 w 68"/>
                <a:gd name="T5" fmla="*/ 86 h 110"/>
                <a:gd name="T6" fmla="*/ 10 w 68"/>
                <a:gd name="T7" fmla="*/ 38 h 110"/>
                <a:gd name="T8" fmla="*/ 34 w 68"/>
                <a:gd name="T9" fmla="*/ 34 h 110"/>
                <a:gd name="T10" fmla="*/ 58 w 68"/>
                <a:gd name="T11" fmla="*/ 38 h 110"/>
                <a:gd name="T12" fmla="*/ 55 w 68"/>
                <a:gd name="T13" fmla="*/ 86 h 110"/>
                <a:gd name="T14" fmla="*/ 54 w 68"/>
                <a:gd name="T15" fmla="*/ 56 h 110"/>
                <a:gd name="T16" fmla="*/ 34 w 68"/>
                <a:gd name="T17" fmla="*/ 110 h 110"/>
                <a:gd name="T18" fmla="*/ 34 w 68"/>
                <a:gd name="T19" fmla="*/ 0 h 110"/>
                <a:gd name="T20" fmla="*/ 48 w 68"/>
                <a:gd name="T21" fmla="*/ 15 h 110"/>
                <a:gd name="T22" fmla="*/ 34 w 68"/>
                <a:gd name="T23" fmla="*/ 29 h 110"/>
                <a:gd name="T24" fmla="*/ 20 w 68"/>
                <a:gd name="T25" fmla="*/ 15 h 110"/>
                <a:gd name="T26" fmla="*/ 34 w 68"/>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10"/>
                <a:gd name="T44" fmla="*/ 68 w 6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10">
                  <a:moveTo>
                    <a:pt x="34" y="110"/>
                  </a:moveTo>
                  <a:cubicBezTo>
                    <a:pt x="8" y="89"/>
                    <a:pt x="23" y="72"/>
                    <a:pt x="14" y="56"/>
                  </a:cubicBezTo>
                  <a:cubicBezTo>
                    <a:pt x="12" y="66"/>
                    <a:pt x="11" y="72"/>
                    <a:pt x="13" y="86"/>
                  </a:cubicBezTo>
                  <a:cubicBezTo>
                    <a:pt x="0" y="72"/>
                    <a:pt x="0" y="45"/>
                    <a:pt x="10" y="38"/>
                  </a:cubicBezTo>
                  <a:cubicBezTo>
                    <a:pt x="19" y="33"/>
                    <a:pt x="26" y="34"/>
                    <a:pt x="34" y="34"/>
                  </a:cubicBezTo>
                  <a:cubicBezTo>
                    <a:pt x="43" y="34"/>
                    <a:pt x="49" y="33"/>
                    <a:pt x="58" y="38"/>
                  </a:cubicBezTo>
                  <a:cubicBezTo>
                    <a:pt x="68" y="45"/>
                    <a:pt x="68" y="72"/>
                    <a:pt x="55" y="86"/>
                  </a:cubicBezTo>
                  <a:cubicBezTo>
                    <a:pt x="57" y="72"/>
                    <a:pt x="56" y="66"/>
                    <a:pt x="54" y="56"/>
                  </a:cubicBezTo>
                  <a:cubicBezTo>
                    <a:pt x="45" y="72"/>
                    <a:pt x="61" y="89"/>
                    <a:pt x="34" y="110"/>
                  </a:cubicBezTo>
                  <a:close/>
                  <a:moveTo>
                    <a:pt x="34" y="0"/>
                  </a:moveTo>
                  <a:cubicBezTo>
                    <a:pt x="42" y="0"/>
                    <a:pt x="48" y="7"/>
                    <a:pt x="48" y="15"/>
                  </a:cubicBezTo>
                  <a:cubicBezTo>
                    <a:pt x="48" y="22"/>
                    <a:pt x="42" y="29"/>
                    <a:pt x="34" y="29"/>
                  </a:cubicBezTo>
                  <a:cubicBezTo>
                    <a:pt x="26" y="29"/>
                    <a:pt x="20" y="22"/>
                    <a:pt x="20" y="15"/>
                  </a:cubicBezTo>
                  <a:cubicBezTo>
                    <a:pt x="20" y="7"/>
                    <a:pt x="26" y="0"/>
                    <a:pt x="34" y="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39" name="Freeform 30"/>
            <p:cNvSpPr>
              <a:spLocks noEditPoints="1" noChangeArrowheads="1"/>
            </p:cNvSpPr>
            <p:nvPr/>
          </p:nvSpPr>
          <p:spPr bwMode="auto">
            <a:xfrm>
              <a:off x="4484960" y="1308249"/>
              <a:ext cx="133350" cy="212725"/>
            </a:xfrm>
            <a:custGeom>
              <a:avLst/>
              <a:gdLst>
                <a:gd name="T0" fmla="*/ 35 w 69"/>
                <a:gd name="T1" fmla="*/ 110 h 110"/>
                <a:gd name="T2" fmla="*/ 15 w 69"/>
                <a:gd name="T3" fmla="*/ 56 h 110"/>
                <a:gd name="T4" fmla="*/ 14 w 69"/>
                <a:gd name="T5" fmla="*/ 86 h 110"/>
                <a:gd name="T6" fmla="*/ 10 w 69"/>
                <a:gd name="T7" fmla="*/ 38 h 110"/>
                <a:gd name="T8" fmla="*/ 35 w 69"/>
                <a:gd name="T9" fmla="*/ 34 h 110"/>
                <a:gd name="T10" fmla="*/ 59 w 69"/>
                <a:gd name="T11" fmla="*/ 38 h 110"/>
                <a:gd name="T12" fmla="*/ 55 w 69"/>
                <a:gd name="T13" fmla="*/ 86 h 110"/>
                <a:gd name="T14" fmla="*/ 55 w 69"/>
                <a:gd name="T15" fmla="*/ 56 h 110"/>
                <a:gd name="T16" fmla="*/ 35 w 69"/>
                <a:gd name="T17" fmla="*/ 110 h 110"/>
                <a:gd name="T18" fmla="*/ 35 w 69"/>
                <a:gd name="T19" fmla="*/ 0 h 110"/>
                <a:gd name="T20" fmla="*/ 49 w 69"/>
                <a:gd name="T21" fmla="*/ 15 h 110"/>
                <a:gd name="T22" fmla="*/ 35 w 69"/>
                <a:gd name="T23" fmla="*/ 29 h 110"/>
                <a:gd name="T24" fmla="*/ 20 w 69"/>
                <a:gd name="T25" fmla="*/ 15 h 110"/>
                <a:gd name="T26" fmla="*/ 35 w 69"/>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10"/>
                <a:gd name="T44" fmla="*/ 69 w 6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10">
                  <a:moveTo>
                    <a:pt x="35" y="110"/>
                  </a:moveTo>
                  <a:cubicBezTo>
                    <a:pt x="8" y="89"/>
                    <a:pt x="24" y="72"/>
                    <a:pt x="15" y="56"/>
                  </a:cubicBezTo>
                  <a:cubicBezTo>
                    <a:pt x="13" y="66"/>
                    <a:pt x="11" y="72"/>
                    <a:pt x="14" y="86"/>
                  </a:cubicBezTo>
                  <a:cubicBezTo>
                    <a:pt x="1" y="72"/>
                    <a:pt x="0" y="45"/>
                    <a:pt x="10" y="38"/>
                  </a:cubicBezTo>
                  <a:cubicBezTo>
                    <a:pt x="20" y="33"/>
                    <a:pt x="26" y="34"/>
                    <a:pt x="35" y="34"/>
                  </a:cubicBezTo>
                  <a:cubicBezTo>
                    <a:pt x="43" y="34"/>
                    <a:pt x="49" y="33"/>
                    <a:pt x="59" y="38"/>
                  </a:cubicBezTo>
                  <a:cubicBezTo>
                    <a:pt x="69" y="45"/>
                    <a:pt x="68" y="72"/>
                    <a:pt x="55" y="86"/>
                  </a:cubicBezTo>
                  <a:cubicBezTo>
                    <a:pt x="58" y="72"/>
                    <a:pt x="56" y="66"/>
                    <a:pt x="55" y="56"/>
                  </a:cubicBezTo>
                  <a:cubicBezTo>
                    <a:pt x="45" y="72"/>
                    <a:pt x="61" y="89"/>
                    <a:pt x="35" y="110"/>
                  </a:cubicBezTo>
                  <a:close/>
                  <a:moveTo>
                    <a:pt x="35" y="0"/>
                  </a:moveTo>
                  <a:cubicBezTo>
                    <a:pt x="42" y="0"/>
                    <a:pt x="49" y="7"/>
                    <a:pt x="49" y="15"/>
                  </a:cubicBezTo>
                  <a:cubicBezTo>
                    <a:pt x="49" y="22"/>
                    <a:pt x="42" y="29"/>
                    <a:pt x="35" y="29"/>
                  </a:cubicBezTo>
                  <a:cubicBezTo>
                    <a:pt x="27" y="29"/>
                    <a:pt x="20" y="22"/>
                    <a:pt x="20" y="15"/>
                  </a:cubicBezTo>
                  <a:cubicBezTo>
                    <a:pt x="20" y="7"/>
                    <a:pt x="27" y="0"/>
                    <a:pt x="35" y="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40" name="Freeform 31"/>
            <p:cNvSpPr>
              <a:spLocks noEditPoints="1" noChangeArrowheads="1"/>
            </p:cNvSpPr>
            <p:nvPr/>
          </p:nvSpPr>
          <p:spPr bwMode="auto">
            <a:xfrm>
              <a:off x="5870847" y="1754336"/>
              <a:ext cx="130175" cy="211138"/>
            </a:xfrm>
            <a:custGeom>
              <a:avLst/>
              <a:gdLst>
                <a:gd name="T0" fmla="*/ 34 w 68"/>
                <a:gd name="T1" fmla="*/ 110 h 110"/>
                <a:gd name="T2" fmla="*/ 14 w 68"/>
                <a:gd name="T3" fmla="*/ 56 h 110"/>
                <a:gd name="T4" fmla="*/ 13 w 68"/>
                <a:gd name="T5" fmla="*/ 85 h 110"/>
                <a:gd name="T6" fmla="*/ 10 w 68"/>
                <a:gd name="T7" fmla="*/ 38 h 110"/>
                <a:gd name="T8" fmla="*/ 34 w 68"/>
                <a:gd name="T9" fmla="*/ 33 h 110"/>
                <a:gd name="T10" fmla="*/ 58 w 68"/>
                <a:gd name="T11" fmla="*/ 38 h 110"/>
                <a:gd name="T12" fmla="*/ 55 w 68"/>
                <a:gd name="T13" fmla="*/ 85 h 110"/>
                <a:gd name="T14" fmla="*/ 54 w 68"/>
                <a:gd name="T15" fmla="*/ 56 h 110"/>
                <a:gd name="T16" fmla="*/ 34 w 68"/>
                <a:gd name="T17" fmla="*/ 110 h 110"/>
                <a:gd name="T18" fmla="*/ 34 w 68"/>
                <a:gd name="T19" fmla="*/ 0 h 110"/>
                <a:gd name="T20" fmla="*/ 48 w 68"/>
                <a:gd name="T21" fmla="*/ 14 h 110"/>
                <a:gd name="T22" fmla="*/ 34 w 68"/>
                <a:gd name="T23" fmla="*/ 28 h 110"/>
                <a:gd name="T24" fmla="*/ 20 w 68"/>
                <a:gd name="T25" fmla="*/ 14 h 110"/>
                <a:gd name="T26" fmla="*/ 34 w 68"/>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10"/>
                <a:gd name="T44" fmla="*/ 68 w 6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10">
                  <a:moveTo>
                    <a:pt x="34" y="110"/>
                  </a:moveTo>
                  <a:cubicBezTo>
                    <a:pt x="8" y="88"/>
                    <a:pt x="23" y="71"/>
                    <a:pt x="14" y="56"/>
                  </a:cubicBezTo>
                  <a:cubicBezTo>
                    <a:pt x="12" y="65"/>
                    <a:pt x="11" y="72"/>
                    <a:pt x="13" y="85"/>
                  </a:cubicBezTo>
                  <a:cubicBezTo>
                    <a:pt x="0" y="71"/>
                    <a:pt x="0" y="44"/>
                    <a:pt x="10" y="38"/>
                  </a:cubicBezTo>
                  <a:cubicBezTo>
                    <a:pt x="19" y="32"/>
                    <a:pt x="25" y="33"/>
                    <a:pt x="34" y="33"/>
                  </a:cubicBezTo>
                  <a:cubicBezTo>
                    <a:pt x="42" y="33"/>
                    <a:pt x="49" y="32"/>
                    <a:pt x="58" y="38"/>
                  </a:cubicBezTo>
                  <a:cubicBezTo>
                    <a:pt x="68" y="44"/>
                    <a:pt x="68" y="71"/>
                    <a:pt x="55" y="85"/>
                  </a:cubicBezTo>
                  <a:cubicBezTo>
                    <a:pt x="57" y="72"/>
                    <a:pt x="56" y="65"/>
                    <a:pt x="54" y="56"/>
                  </a:cubicBezTo>
                  <a:cubicBezTo>
                    <a:pt x="45" y="71"/>
                    <a:pt x="60" y="88"/>
                    <a:pt x="34" y="110"/>
                  </a:cubicBezTo>
                  <a:close/>
                  <a:moveTo>
                    <a:pt x="34" y="0"/>
                  </a:moveTo>
                  <a:cubicBezTo>
                    <a:pt x="42" y="0"/>
                    <a:pt x="48" y="6"/>
                    <a:pt x="48" y="14"/>
                  </a:cubicBezTo>
                  <a:cubicBezTo>
                    <a:pt x="48" y="22"/>
                    <a:pt x="42" y="28"/>
                    <a:pt x="34" y="28"/>
                  </a:cubicBezTo>
                  <a:cubicBezTo>
                    <a:pt x="26" y="28"/>
                    <a:pt x="20" y="22"/>
                    <a:pt x="20" y="14"/>
                  </a:cubicBezTo>
                  <a:cubicBezTo>
                    <a:pt x="20" y="6"/>
                    <a:pt x="26" y="0"/>
                    <a:pt x="34" y="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41" name="Freeform 32"/>
            <p:cNvSpPr>
              <a:spLocks noEditPoints="1" noChangeArrowheads="1"/>
            </p:cNvSpPr>
            <p:nvPr/>
          </p:nvSpPr>
          <p:spPr bwMode="auto">
            <a:xfrm>
              <a:off x="3935685" y="3079899"/>
              <a:ext cx="131762" cy="211137"/>
            </a:xfrm>
            <a:custGeom>
              <a:avLst/>
              <a:gdLst>
                <a:gd name="T0" fmla="*/ 34 w 68"/>
                <a:gd name="T1" fmla="*/ 110 h 110"/>
                <a:gd name="T2" fmla="*/ 14 w 68"/>
                <a:gd name="T3" fmla="*/ 56 h 110"/>
                <a:gd name="T4" fmla="*/ 13 w 68"/>
                <a:gd name="T5" fmla="*/ 86 h 110"/>
                <a:gd name="T6" fmla="*/ 10 w 68"/>
                <a:gd name="T7" fmla="*/ 38 h 110"/>
                <a:gd name="T8" fmla="*/ 34 w 68"/>
                <a:gd name="T9" fmla="*/ 34 h 110"/>
                <a:gd name="T10" fmla="*/ 58 w 68"/>
                <a:gd name="T11" fmla="*/ 38 h 110"/>
                <a:gd name="T12" fmla="*/ 55 w 68"/>
                <a:gd name="T13" fmla="*/ 86 h 110"/>
                <a:gd name="T14" fmla="*/ 54 w 68"/>
                <a:gd name="T15" fmla="*/ 56 h 110"/>
                <a:gd name="T16" fmla="*/ 34 w 68"/>
                <a:gd name="T17" fmla="*/ 110 h 110"/>
                <a:gd name="T18" fmla="*/ 34 w 68"/>
                <a:gd name="T19" fmla="*/ 0 h 110"/>
                <a:gd name="T20" fmla="*/ 48 w 68"/>
                <a:gd name="T21" fmla="*/ 14 h 110"/>
                <a:gd name="T22" fmla="*/ 34 w 68"/>
                <a:gd name="T23" fmla="*/ 29 h 110"/>
                <a:gd name="T24" fmla="*/ 20 w 68"/>
                <a:gd name="T25" fmla="*/ 14 h 110"/>
                <a:gd name="T26" fmla="*/ 34 w 68"/>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10"/>
                <a:gd name="T44" fmla="*/ 68 w 6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10">
                  <a:moveTo>
                    <a:pt x="34" y="110"/>
                  </a:moveTo>
                  <a:cubicBezTo>
                    <a:pt x="8" y="88"/>
                    <a:pt x="23" y="71"/>
                    <a:pt x="14" y="56"/>
                  </a:cubicBezTo>
                  <a:cubicBezTo>
                    <a:pt x="12" y="66"/>
                    <a:pt x="11" y="72"/>
                    <a:pt x="13" y="86"/>
                  </a:cubicBezTo>
                  <a:cubicBezTo>
                    <a:pt x="0" y="72"/>
                    <a:pt x="0" y="44"/>
                    <a:pt x="10" y="38"/>
                  </a:cubicBezTo>
                  <a:cubicBezTo>
                    <a:pt x="19" y="32"/>
                    <a:pt x="26" y="34"/>
                    <a:pt x="34" y="34"/>
                  </a:cubicBezTo>
                  <a:cubicBezTo>
                    <a:pt x="43" y="34"/>
                    <a:pt x="49" y="32"/>
                    <a:pt x="58" y="38"/>
                  </a:cubicBezTo>
                  <a:cubicBezTo>
                    <a:pt x="68" y="44"/>
                    <a:pt x="68" y="72"/>
                    <a:pt x="55" y="86"/>
                  </a:cubicBezTo>
                  <a:cubicBezTo>
                    <a:pt x="57" y="72"/>
                    <a:pt x="56" y="66"/>
                    <a:pt x="54" y="56"/>
                  </a:cubicBezTo>
                  <a:cubicBezTo>
                    <a:pt x="45" y="71"/>
                    <a:pt x="60" y="88"/>
                    <a:pt x="34" y="110"/>
                  </a:cubicBezTo>
                  <a:close/>
                  <a:moveTo>
                    <a:pt x="34" y="0"/>
                  </a:moveTo>
                  <a:cubicBezTo>
                    <a:pt x="42" y="0"/>
                    <a:pt x="48" y="6"/>
                    <a:pt x="48" y="14"/>
                  </a:cubicBezTo>
                  <a:cubicBezTo>
                    <a:pt x="48" y="22"/>
                    <a:pt x="42" y="29"/>
                    <a:pt x="34" y="29"/>
                  </a:cubicBezTo>
                  <a:cubicBezTo>
                    <a:pt x="26" y="29"/>
                    <a:pt x="20" y="22"/>
                    <a:pt x="20" y="14"/>
                  </a:cubicBezTo>
                  <a:cubicBezTo>
                    <a:pt x="20" y="6"/>
                    <a:pt x="26" y="0"/>
                    <a:pt x="34" y="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42" name="Freeform 33"/>
            <p:cNvSpPr>
              <a:spLocks noEditPoints="1" noChangeArrowheads="1"/>
            </p:cNvSpPr>
            <p:nvPr/>
          </p:nvSpPr>
          <p:spPr bwMode="auto">
            <a:xfrm>
              <a:off x="4927872" y="3079899"/>
              <a:ext cx="131763" cy="211137"/>
            </a:xfrm>
            <a:custGeom>
              <a:avLst/>
              <a:gdLst>
                <a:gd name="T0" fmla="*/ 34 w 68"/>
                <a:gd name="T1" fmla="*/ 110 h 110"/>
                <a:gd name="T2" fmla="*/ 14 w 68"/>
                <a:gd name="T3" fmla="*/ 56 h 110"/>
                <a:gd name="T4" fmla="*/ 13 w 68"/>
                <a:gd name="T5" fmla="*/ 86 h 110"/>
                <a:gd name="T6" fmla="*/ 10 w 68"/>
                <a:gd name="T7" fmla="*/ 38 h 110"/>
                <a:gd name="T8" fmla="*/ 34 w 68"/>
                <a:gd name="T9" fmla="*/ 34 h 110"/>
                <a:gd name="T10" fmla="*/ 58 w 68"/>
                <a:gd name="T11" fmla="*/ 38 h 110"/>
                <a:gd name="T12" fmla="*/ 55 w 68"/>
                <a:gd name="T13" fmla="*/ 86 h 110"/>
                <a:gd name="T14" fmla="*/ 54 w 68"/>
                <a:gd name="T15" fmla="*/ 56 h 110"/>
                <a:gd name="T16" fmla="*/ 34 w 68"/>
                <a:gd name="T17" fmla="*/ 110 h 110"/>
                <a:gd name="T18" fmla="*/ 34 w 68"/>
                <a:gd name="T19" fmla="*/ 0 h 110"/>
                <a:gd name="T20" fmla="*/ 48 w 68"/>
                <a:gd name="T21" fmla="*/ 15 h 110"/>
                <a:gd name="T22" fmla="*/ 34 w 68"/>
                <a:gd name="T23" fmla="*/ 29 h 110"/>
                <a:gd name="T24" fmla="*/ 20 w 68"/>
                <a:gd name="T25" fmla="*/ 15 h 110"/>
                <a:gd name="T26" fmla="*/ 34 w 68"/>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10"/>
                <a:gd name="T44" fmla="*/ 68 w 6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10">
                  <a:moveTo>
                    <a:pt x="34" y="110"/>
                  </a:moveTo>
                  <a:cubicBezTo>
                    <a:pt x="7" y="89"/>
                    <a:pt x="23" y="72"/>
                    <a:pt x="14" y="56"/>
                  </a:cubicBezTo>
                  <a:cubicBezTo>
                    <a:pt x="12" y="66"/>
                    <a:pt x="11" y="72"/>
                    <a:pt x="13" y="86"/>
                  </a:cubicBezTo>
                  <a:cubicBezTo>
                    <a:pt x="0" y="72"/>
                    <a:pt x="0" y="45"/>
                    <a:pt x="10" y="38"/>
                  </a:cubicBezTo>
                  <a:cubicBezTo>
                    <a:pt x="19" y="33"/>
                    <a:pt x="25" y="34"/>
                    <a:pt x="34" y="34"/>
                  </a:cubicBezTo>
                  <a:cubicBezTo>
                    <a:pt x="42" y="34"/>
                    <a:pt x="49" y="33"/>
                    <a:pt x="58" y="38"/>
                  </a:cubicBezTo>
                  <a:cubicBezTo>
                    <a:pt x="68" y="45"/>
                    <a:pt x="68" y="72"/>
                    <a:pt x="55" y="86"/>
                  </a:cubicBezTo>
                  <a:cubicBezTo>
                    <a:pt x="57" y="72"/>
                    <a:pt x="56" y="66"/>
                    <a:pt x="54" y="56"/>
                  </a:cubicBezTo>
                  <a:cubicBezTo>
                    <a:pt x="45" y="72"/>
                    <a:pt x="60" y="89"/>
                    <a:pt x="34" y="110"/>
                  </a:cubicBezTo>
                  <a:close/>
                  <a:moveTo>
                    <a:pt x="34" y="0"/>
                  </a:moveTo>
                  <a:cubicBezTo>
                    <a:pt x="42" y="0"/>
                    <a:pt x="48" y="7"/>
                    <a:pt x="48" y="15"/>
                  </a:cubicBezTo>
                  <a:cubicBezTo>
                    <a:pt x="48" y="22"/>
                    <a:pt x="42" y="29"/>
                    <a:pt x="34" y="29"/>
                  </a:cubicBezTo>
                  <a:cubicBezTo>
                    <a:pt x="26" y="29"/>
                    <a:pt x="20" y="22"/>
                    <a:pt x="20" y="15"/>
                  </a:cubicBezTo>
                  <a:cubicBezTo>
                    <a:pt x="20" y="7"/>
                    <a:pt x="26" y="0"/>
                    <a:pt x="34" y="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43" name="Freeform 34"/>
            <p:cNvSpPr>
              <a:spLocks noEditPoints="1" noChangeArrowheads="1"/>
            </p:cNvSpPr>
            <p:nvPr/>
          </p:nvSpPr>
          <p:spPr bwMode="auto">
            <a:xfrm>
              <a:off x="2714897" y="3079899"/>
              <a:ext cx="130175" cy="211137"/>
            </a:xfrm>
            <a:custGeom>
              <a:avLst/>
              <a:gdLst>
                <a:gd name="T0" fmla="*/ 34 w 68"/>
                <a:gd name="T1" fmla="*/ 110 h 110"/>
                <a:gd name="T2" fmla="*/ 14 w 68"/>
                <a:gd name="T3" fmla="*/ 56 h 110"/>
                <a:gd name="T4" fmla="*/ 13 w 68"/>
                <a:gd name="T5" fmla="*/ 86 h 110"/>
                <a:gd name="T6" fmla="*/ 10 w 68"/>
                <a:gd name="T7" fmla="*/ 38 h 110"/>
                <a:gd name="T8" fmla="*/ 34 w 68"/>
                <a:gd name="T9" fmla="*/ 34 h 110"/>
                <a:gd name="T10" fmla="*/ 58 w 68"/>
                <a:gd name="T11" fmla="*/ 38 h 110"/>
                <a:gd name="T12" fmla="*/ 55 w 68"/>
                <a:gd name="T13" fmla="*/ 86 h 110"/>
                <a:gd name="T14" fmla="*/ 54 w 68"/>
                <a:gd name="T15" fmla="*/ 56 h 110"/>
                <a:gd name="T16" fmla="*/ 34 w 68"/>
                <a:gd name="T17" fmla="*/ 110 h 110"/>
                <a:gd name="T18" fmla="*/ 34 w 68"/>
                <a:gd name="T19" fmla="*/ 0 h 110"/>
                <a:gd name="T20" fmla="*/ 48 w 68"/>
                <a:gd name="T21" fmla="*/ 15 h 110"/>
                <a:gd name="T22" fmla="*/ 34 w 68"/>
                <a:gd name="T23" fmla="*/ 29 h 110"/>
                <a:gd name="T24" fmla="*/ 20 w 68"/>
                <a:gd name="T25" fmla="*/ 15 h 110"/>
                <a:gd name="T26" fmla="*/ 34 w 68"/>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10"/>
                <a:gd name="T44" fmla="*/ 68 w 6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10">
                  <a:moveTo>
                    <a:pt x="34" y="110"/>
                  </a:moveTo>
                  <a:cubicBezTo>
                    <a:pt x="8" y="89"/>
                    <a:pt x="24" y="72"/>
                    <a:pt x="14" y="56"/>
                  </a:cubicBezTo>
                  <a:cubicBezTo>
                    <a:pt x="12" y="66"/>
                    <a:pt x="11" y="72"/>
                    <a:pt x="13" y="86"/>
                  </a:cubicBezTo>
                  <a:cubicBezTo>
                    <a:pt x="1" y="72"/>
                    <a:pt x="0" y="45"/>
                    <a:pt x="10" y="38"/>
                  </a:cubicBezTo>
                  <a:cubicBezTo>
                    <a:pt x="19" y="33"/>
                    <a:pt x="26" y="34"/>
                    <a:pt x="34" y="34"/>
                  </a:cubicBezTo>
                  <a:cubicBezTo>
                    <a:pt x="43" y="34"/>
                    <a:pt x="49" y="33"/>
                    <a:pt x="58" y="38"/>
                  </a:cubicBezTo>
                  <a:cubicBezTo>
                    <a:pt x="68" y="45"/>
                    <a:pt x="68" y="72"/>
                    <a:pt x="55" y="86"/>
                  </a:cubicBezTo>
                  <a:cubicBezTo>
                    <a:pt x="57" y="72"/>
                    <a:pt x="56" y="66"/>
                    <a:pt x="54" y="56"/>
                  </a:cubicBezTo>
                  <a:cubicBezTo>
                    <a:pt x="45" y="72"/>
                    <a:pt x="61" y="89"/>
                    <a:pt x="34" y="110"/>
                  </a:cubicBezTo>
                  <a:close/>
                  <a:moveTo>
                    <a:pt x="34" y="0"/>
                  </a:moveTo>
                  <a:cubicBezTo>
                    <a:pt x="42" y="0"/>
                    <a:pt x="48" y="7"/>
                    <a:pt x="48" y="15"/>
                  </a:cubicBezTo>
                  <a:cubicBezTo>
                    <a:pt x="48" y="22"/>
                    <a:pt x="42" y="29"/>
                    <a:pt x="34" y="29"/>
                  </a:cubicBezTo>
                  <a:cubicBezTo>
                    <a:pt x="26" y="29"/>
                    <a:pt x="20" y="22"/>
                    <a:pt x="20" y="15"/>
                  </a:cubicBezTo>
                  <a:cubicBezTo>
                    <a:pt x="20" y="7"/>
                    <a:pt x="26" y="0"/>
                    <a:pt x="34" y="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44" name="Freeform 35"/>
            <p:cNvSpPr>
              <a:spLocks noEditPoints="1" noChangeArrowheads="1"/>
            </p:cNvSpPr>
            <p:nvPr/>
          </p:nvSpPr>
          <p:spPr bwMode="auto">
            <a:xfrm>
              <a:off x="6418535" y="2302024"/>
              <a:ext cx="133350" cy="212725"/>
            </a:xfrm>
            <a:custGeom>
              <a:avLst/>
              <a:gdLst>
                <a:gd name="T0" fmla="*/ 34 w 69"/>
                <a:gd name="T1" fmla="*/ 110 h 110"/>
                <a:gd name="T2" fmla="*/ 14 w 69"/>
                <a:gd name="T3" fmla="*/ 56 h 110"/>
                <a:gd name="T4" fmla="*/ 14 w 69"/>
                <a:gd name="T5" fmla="*/ 86 h 110"/>
                <a:gd name="T6" fmla="*/ 10 w 69"/>
                <a:gd name="T7" fmla="*/ 38 h 110"/>
                <a:gd name="T8" fmla="*/ 34 w 69"/>
                <a:gd name="T9" fmla="*/ 34 h 110"/>
                <a:gd name="T10" fmla="*/ 58 w 69"/>
                <a:gd name="T11" fmla="*/ 38 h 110"/>
                <a:gd name="T12" fmla="*/ 55 w 69"/>
                <a:gd name="T13" fmla="*/ 86 h 110"/>
                <a:gd name="T14" fmla="*/ 54 w 69"/>
                <a:gd name="T15" fmla="*/ 56 h 110"/>
                <a:gd name="T16" fmla="*/ 34 w 69"/>
                <a:gd name="T17" fmla="*/ 110 h 110"/>
                <a:gd name="T18" fmla="*/ 34 w 69"/>
                <a:gd name="T19" fmla="*/ 0 h 110"/>
                <a:gd name="T20" fmla="*/ 49 w 69"/>
                <a:gd name="T21" fmla="*/ 15 h 110"/>
                <a:gd name="T22" fmla="*/ 34 w 69"/>
                <a:gd name="T23" fmla="*/ 29 h 110"/>
                <a:gd name="T24" fmla="*/ 20 w 69"/>
                <a:gd name="T25" fmla="*/ 15 h 110"/>
                <a:gd name="T26" fmla="*/ 34 w 69"/>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10"/>
                <a:gd name="T44" fmla="*/ 69 w 6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10">
                  <a:moveTo>
                    <a:pt x="34" y="110"/>
                  </a:moveTo>
                  <a:cubicBezTo>
                    <a:pt x="8" y="89"/>
                    <a:pt x="24" y="72"/>
                    <a:pt x="14" y="56"/>
                  </a:cubicBezTo>
                  <a:cubicBezTo>
                    <a:pt x="12" y="66"/>
                    <a:pt x="11" y="72"/>
                    <a:pt x="14" y="86"/>
                  </a:cubicBezTo>
                  <a:cubicBezTo>
                    <a:pt x="1" y="72"/>
                    <a:pt x="0" y="45"/>
                    <a:pt x="10" y="38"/>
                  </a:cubicBezTo>
                  <a:cubicBezTo>
                    <a:pt x="19" y="33"/>
                    <a:pt x="26" y="34"/>
                    <a:pt x="34" y="34"/>
                  </a:cubicBezTo>
                  <a:cubicBezTo>
                    <a:pt x="43" y="34"/>
                    <a:pt x="49" y="33"/>
                    <a:pt x="58" y="38"/>
                  </a:cubicBezTo>
                  <a:cubicBezTo>
                    <a:pt x="69" y="45"/>
                    <a:pt x="68" y="72"/>
                    <a:pt x="55" y="86"/>
                  </a:cubicBezTo>
                  <a:cubicBezTo>
                    <a:pt x="57" y="72"/>
                    <a:pt x="56" y="66"/>
                    <a:pt x="54" y="56"/>
                  </a:cubicBezTo>
                  <a:cubicBezTo>
                    <a:pt x="45" y="72"/>
                    <a:pt x="61" y="89"/>
                    <a:pt x="34" y="110"/>
                  </a:cubicBezTo>
                  <a:close/>
                  <a:moveTo>
                    <a:pt x="34" y="0"/>
                  </a:moveTo>
                  <a:cubicBezTo>
                    <a:pt x="42" y="0"/>
                    <a:pt x="49" y="7"/>
                    <a:pt x="49" y="15"/>
                  </a:cubicBezTo>
                  <a:cubicBezTo>
                    <a:pt x="49" y="22"/>
                    <a:pt x="42" y="29"/>
                    <a:pt x="34" y="29"/>
                  </a:cubicBezTo>
                  <a:cubicBezTo>
                    <a:pt x="26" y="29"/>
                    <a:pt x="20" y="22"/>
                    <a:pt x="20" y="15"/>
                  </a:cubicBezTo>
                  <a:cubicBezTo>
                    <a:pt x="20" y="7"/>
                    <a:pt x="26" y="0"/>
                    <a:pt x="34" y="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45" name="Freeform 36"/>
            <p:cNvSpPr>
              <a:spLocks noEditPoints="1" noChangeArrowheads="1"/>
            </p:cNvSpPr>
            <p:nvPr/>
          </p:nvSpPr>
          <p:spPr bwMode="auto">
            <a:xfrm>
              <a:off x="4877072" y="1051074"/>
              <a:ext cx="130175" cy="209550"/>
            </a:xfrm>
            <a:custGeom>
              <a:avLst/>
              <a:gdLst>
                <a:gd name="T0" fmla="*/ 34 w 68"/>
                <a:gd name="T1" fmla="*/ 109 h 109"/>
                <a:gd name="T2" fmla="*/ 14 w 68"/>
                <a:gd name="T3" fmla="*/ 55 h 109"/>
                <a:gd name="T4" fmla="*/ 13 w 68"/>
                <a:gd name="T5" fmla="*/ 85 h 109"/>
                <a:gd name="T6" fmla="*/ 10 w 68"/>
                <a:gd name="T7" fmla="*/ 38 h 109"/>
                <a:gd name="T8" fmla="*/ 34 w 68"/>
                <a:gd name="T9" fmla="*/ 33 h 109"/>
                <a:gd name="T10" fmla="*/ 58 w 68"/>
                <a:gd name="T11" fmla="*/ 38 h 109"/>
                <a:gd name="T12" fmla="*/ 55 w 68"/>
                <a:gd name="T13" fmla="*/ 85 h 109"/>
                <a:gd name="T14" fmla="*/ 54 w 68"/>
                <a:gd name="T15" fmla="*/ 55 h 109"/>
                <a:gd name="T16" fmla="*/ 34 w 68"/>
                <a:gd name="T17" fmla="*/ 109 h 109"/>
                <a:gd name="T18" fmla="*/ 34 w 68"/>
                <a:gd name="T19" fmla="*/ 0 h 109"/>
                <a:gd name="T20" fmla="*/ 48 w 68"/>
                <a:gd name="T21" fmla="*/ 14 h 109"/>
                <a:gd name="T22" fmla="*/ 34 w 68"/>
                <a:gd name="T23" fmla="*/ 28 h 109"/>
                <a:gd name="T24" fmla="*/ 20 w 68"/>
                <a:gd name="T25" fmla="*/ 14 h 109"/>
                <a:gd name="T26" fmla="*/ 34 w 68"/>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9"/>
                <a:gd name="T44" fmla="*/ 68 w 68"/>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9">
                  <a:moveTo>
                    <a:pt x="34" y="109"/>
                  </a:moveTo>
                  <a:cubicBezTo>
                    <a:pt x="8" y="88"/>
                    <a:pt x="23" y="71"/>
                    <a:pt x="14" y="55"/>
                  </a:cubicBezTo>
                  <a:cubicBezTo>
                    <a:pt x="12" y="65"/>
                    <a:pt x="11" y="72"/>
                    <a:pt x="13" y="85"/>
                  </a:cubicBezTo>
                  <a:cubicBezTo>
                    <a:pt x="0" y="71"/>
                    <a:pt x="0" y="44"/>
                    <a:pt x="10" y="38"/>
                  </a:cubicBezTo>
                  <a:cubicBezTo>
                    <a:pt x="19" y="32"/>
                    <a:pt x="25" y="33"/>
                    <a:pt x="34" y="33"/>
                  </a:cubicBezTo>
                  <a:cubicBezTo>
                    <a:pt x="42" y="33"/>
                    <a:pt x="49" y="32"/>
                    <a:pt x="58" y="38"/>
                  </a:cubicBezTo>
                  <a:cubicBezTo>
                    <a:pt x="68" y="44"/>
                    <a:pt x="68" y="71"/>
                    <a:pt x="55" y="85"/>
                  </a:cubicBezTo>
                  <a:cubicBezTo>
                    <a:pt x="57" y="72"/>
                    <a:pt x="56" y="65"/>
                    <a:pt x="54" y="55"/>
                  </a:cubicBezTo>
                  <a:cubicBezTo>
                    <a:pt x="45" y="71"/>
                    <a:pt x="60" y="88"/>
                    <a:pt x="34" y="109"/>
                  </a:cubicBezTo>
                  <a:close/>
                  <a:moveTo>
                    <a:pt x="34" y="0"/>
                  </a:moveTo>
                  <a:cubicBezTo>
                    <a:pt x="42" y="0"/>
                    <a:pt x="48" y="6"/>
                    <a:pt x="48" y="14"/>
                  </a:cubicBezTo>
                  <a:cubicBezTo>
                    <a:pt x="48" y="22"/>
                    <a:pt x="42" y="28"/>
                    <a:pt x="34" y="28"/>
                  </a:cubicBezTo>
                  <a:cubicBezTo>
                    <a:pt x="26" y="28"/>
                    <a:pt x="20" y="22"/>
                    <a:pt x="20" y="14"/>
                  </a:cubicBezTo>
                  <a:cubicBezTo>
                    <a:pt x="20" y="6"/>
                    <a:pt x="26" y="0"/>
                    <a:pt x="34" y="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46" name="Freeform 37"/>
            <p:cNvSpPr>
              <a:spLocks noEditPoints="1" noChangeArrowheads="1"/>
            </p:cNvSpPr>
            <p:nvPr/>
          </p:nvSpPr>
          <p:spPr bwMode="auto">
            <a:xfrm>
              <a:off x="4684985" y="1859111"/>
              <a:ext cx="133350" cy="212725"/>
            </a:xfrm>
            <a:custGeom>
              <a:avLst/>
              <a:gdLst>
                <a:gd name="T0" fmla="*/ 34 w 69"/>
                <a:gd name="T1" fmla="*/ 110 h 110"/>
                <a:gd name="T2" fmla="*/ 14 w 69"/>
                <a:gd name="T3" fmla="*/ 56 h 110"/>
                <a:gd name="T4" fmla="*/ 14 w 69"/>
                <a:gd name="T5" fmla="*/ 85 h 110"/>
                <a:gd name="T6" fmla="*/ 10 w 69"/>
                <a:gd name="T7" fmla="*/ 38 h 110"/>
                <a:gd name="T8" fmla="*/ 34 w 69"/>
                <a:gd name="T9" fmla="*/ 33 h 110"/>
                <a:gd name="T10" fmla="*/ 58 w 69"/>
                <a:gd name="T11" fmla="*/ 38 h 110"/>
                <a:gd name="T12" fmla="*/ 55 w 69"/>
                <a:gd name="T13" fmla="*/ 85 h 110"/>
                <a:gd name="T14" fmla="*/ 54 w 69"/>
                <a:gd name="T15" fmla="*/ 56 h 110"/>
                <a:gd name="T16" fmla="*/ 34 w 69"/>
                <a:gd name="T17" fmla="*/ 110 h 110"/>
                <a:gd name="T18" fmla="*/ 34 w 69"/>
                <a:gd name="T19" fmla="*/ 0 h 110"/>
                <a:gd name="T20" fmla="*/ 49 w 69"/>
                <a:gd name="T21" fmla="*/ 14 h 110"/>
                <a:gd name="T22" fmla="*/ 34 w 69"/>
                <a:gd name="T23" fmla="*/ 28 h 110"/>
                <a:gd name="T24" fmla="*/ 20 w 69"/>
                <a:gd name="T25" fmla="*/ 14 h 110"/>
                <a:gd name="T26" fmla="*/ 34 w 69"/>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10"/>
                <a:gd name="T44" fmla="*/ 69 w 6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10">
                  <a:moveTo>
                    <a:pt x="34" y="110"/>
                  </a:moveTo>
                  <a:cubicBezTo>
                    <a:pt x="8" y="88"/>
                    <a:pt x="24" y="71"/>
                    <a:pt x="14" y="56"/>
                  </a:cubicBezTo>
                  <a:cubicBezTo>
                    <a:pt x="12" y="65"/>
                    <a:pt x="11" y="72"/>
                    <a:pt x="14" y="85"/>
                  </a:cubicBezTo>
                  <a:cubicBezTo>
                    <a:pt x="1" y="71"/>
                    <a:pt x="0" y="44"/>
                    <a:pt x="10" y="38"/>
                  </a:cubicBezTo>
                  <a:cubicBezTo>
                    <a:pt x="19" y="32"/>
                    <a:pt x="26" y="33"/>
                    <a:pt x="34" y="33"/>
                  </a:cubicBezTo>
                  <a:cubicBezTo>
                    <a:pt x="43" y="33"/>
                    <a:pt x="49" y="32"/>
                    <a:pt x="58" y="38"/>
                  </a:cubicBezTo>
                  <a:cubicBezTo>
                    <a:pt x="69" y="44"/>
                    <a:pt x="68" y="71"/>
                    <a:pt x="55" y="85"/>
                  </a:cubicBezTo>
                  <a:cubicBezTo>
                    <a:pt x="58" y="72"/>
                    <a:pt x="56" y="65"/>
                    <a:pt x="54" y="56"/>
                  </a:cubicBezTo>
                  <a:cubicBezTo>
                    <a:pt x="45" y="71"/>
                    <a:pt x="61" y="88"/>
                    <a:pt x="34" y="110"/>
                  </a:cubicBezTo>
                  <a:close/>
                  <a:moveTo>
                    <a:pt x="34" y="0"/>
                  </a:moveTo>
                  <a:cubicBezTo>
                    <a:pt x="42" y="0"/>
                    <a:pt x="49" y="6"/>
                    <a:pt x="49" y="14"/>
                  </a:cubicBezTo>
                  <a:cubicBezTo>
                    <a:pt x="49" y="22"/>
                    <a:pt x="42" y="28"/>
                    <a:pt x="34" y="28"/>
                  </a:cubicBezTo>
                  <a:cubicBezTo>
                    <a:pt x="27" y="28"/>
                    <a:pt x="20" y="22"/>
                    <a:pt x="20" y="14"/>
                  </a:cubicBezTo>
                  <a:cubicBezTo>
                    <a:pt x="20" y="6"/>
                    <a:pt x="27" y="0"/>
                    <a:pt x="34" y="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47" name="Freeform 38"/>
            <p:cNvSpPr>
              <a:spLocks noEditPoints="1" noChangeArrowheads="1"/>
            </p:cNvSpPr>
            <p:nvPr/>
          </p:nvSpPr>
          <p:spPr bwMode="auto">
            <a:xfrm>
              <a:off x="3492772" y="2302024"/>
              <a:ext cx="131763" cy="212725"/>
            </a:xfrm>
            <a:custGeom>
              <a:avLst/>
              <a:gdLst>
                <a:gd name="T0" fmla="*/ 35 w 69"/>
                <a:gd name="T1" fmla="*/ 110 h 110"/>
                <a:gd name="T2" fmla="*/ 15 w 69"/>
                <a:gd name="T3" fmla="*/ 56 h 110"/>
                <a:gd name="T4" fmla="*/ 14 w 69"/>
                <a:gd name="T5" fmla="*/ 86 h 110"/>
                <a:gd name="T6" fmla="*/ 10 w 69"/>
                <a:gd name="T7" fmla="*/ 38 h 110"/>
                <a:gd name="T8" fmla="*/ 35 w 69"/>
                <a:gd name="T9" fmla="*/ 34 h 110"/>
                <a:gd name="T10" fmla="*/ 59 w 69"/>
                <a:gd name="T11" fmla="*/ 38 h 110"/>
                <a:gd name="T12" fmla="*/ 55 w 69"/>
                <a:gd name="T13" fmla="*/ 86 h 110"/>
                <a:gd name="T14" fmla="*/ 55 w 69"/>
                <a:gd name="T15" fmla="*/ 56 h 110"/>
                <a:gd name="T16" fmla="*/ 35 w 69"/>
                <a:gd name="T17" fmla="*/ 110 h 110"/>
                <a:gd name="T18" fmla="*/ 35 w 69"/>
                <a:gd name="T19" fmla="*/ 0 h 110"/>
                <a:gd name="T20" fmla="*/ 49 w 69"/>
                <a:gd name="T21" fmla="*/ 15 h 110"/>
                <a:gd name="T22" fmla="*/ 35 w 69"/>
                <a:gd name="T23" fmla="*/ 29 h 110"/>
                <a:gd name="T24" fmla="*/ 20 w 69"/>
                <a:gd name="T25" fmla="*/ 15 h 110"/>
                <a:gd name="T26" fmla="*/ 35 w 69"/>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10"/>
                <a:gd name="T44" fmla="*/ 69 w 6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10">
                  <a:moveTo>
                    <a:pt x="35" y="110"/>
                  </a:moveTo>
                  <a:cubicBezTo>
                    <a:pt x="8" y="89"/>
                    <a:pt x="24" y="72"/>
                    <a:pt x="15" y="56"/>
                  </a:cubicBezTo>
                  <a:cubicBezTo>
                    <a:pt x="13" y="66"/>
                    <a:pt x="11" y="72"/>
                    <a:pt x="14" y="86"/>
                  </a:cubicBezTo>
                  <a:cubicBezTo>
                    <a:pt x="1" y="72"/>
                    <a:pt x="0" y="45"/>
                    <a:pt x="10" y="38"/>
                  </a:cubicBezTo>
                  <a:cubicBezTo>
                    <a:pt x="20" y="33"/>
                    <a:pt x="26" y="34"/>
                    <a:pt x="35" y="34"/>
                  </a:cubicBezTo>
                  <a:cubicBezTo>
                    <a:pt x="43" y="34"/>
                    <a:pt x="49" y="33"/>
                    <a:pt x="59" y="38"/>
                  </a:cubicBezTo>
                  <a:cubicBezTo>
                    <a:pt x="69" y="45"/>
                    <a:pt x="68" y="72"/>
                    <a:pt x="55" y="86"/>
                  </a:cubicBezTo>
                  <a:cubicBezTo>
                    <a:pt x="58" y="72"/>
                    <a:pt x="56" y="66"/>
                    <a:pt x="55" y="56"/>
                  </a:cubicBezTo>
                  <a:cubicBezTo>
                    <a:pt x="45" y="72"/>
                    <a:pt x="61" y="89"/>
                    <a:pt x="35" y="110"/>
                  </a:cubicBezTo>
                  <a:close/>
                  <a:moveTo>
                    <a:pt x="35" y="0"/>
                  </a:moveTo>
                  <a:cubicBezTo>
                    <a:pt x="42" y="0"/>
                    <a:pt x="49" y="7"/>
                    <a:pt x="49" y="15"/>
                  </a:cubicBezTo>
                  <a:cubicBezTo>
                    <a:pt x="49" y="22"/>
                    <a:pt x="42" y="29"/>
                    <a:pt x="35" y="29"/>
                  </a:cubicBezTo>
                  <a:cubicBezTo>
                    <a:pt x="27" y="29"/>
                    <a:pt x="20" y="22"/>
                    <a:pt x="20" y="15"/>
                  </a:cubicBezTo>
                  <a:cubicBezTo>
                    <a:pt x="20" y="7"/>
                    <a:pt x="27" y="0"/>
                    <a:pt x="35" y="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48" name="Freeform 39"/>
            <p:cNvSpPr>
              <a:spLocks noEditPoints="1" noChangeArrowheads="1"/>
            </p:cNvSpPr>
            <p:nvPr/>
          </p:nvSpPr>
          <p:spPr bwMode="auto">
            <a:xfrm>
              <a:off x="3384822" y="1308249"/>
              <a:ext cx="133350" cy="212725"/>
            </a:xfrm>
            <a:custGeom>
              <a:avLst/>
              <a:gdLst>
                <a:gd name="T0" fmla="*/ 35 w 69"/>
                <a:gd name="T1" fmla="*/ 110 h 110"/>
                <a:gd name="T2" fmla="*/ 15 w 69"/>
                <a:gd name="T3" fmla="*/ 56 h 110"/>
                <a:gd name="T4" fmla="*/ 14 w 69"/>
                <a:gd name="T5" fmla="*/ 86 h 110"/>
                <a:gd name="T6" fmla="*/ 10 w 69"/>
                <a:gd name="T7" fmla="*/ 38 h 110"/>
                <a:gd name="T8" fmla="*/ 35 w 69"/>
                <a:gd name="T9" fmla="*/ 34 h 110"/>
                <a:gd name="T10" fmla="*/ 59 w 69"/>
                <a:gd name="T11" fmla="*/ 38 h 110"/>
                <a:gd name="T12" fmla="*/ 55 w 69"/>
                <a:gd name="T13" fmla="*/ 86 h 110"/>
                <a:gd name="T14" fmla="*/ 55 w 69"/>
                <a:gd name="T15" fmla="*/ 56 h 110"/>
                <a:gd name="T16" fmla="*/ 35 w 69"/>
                <a:gd name="T17" fmla="*/ 110 h 110"/>
                <a:gd name="T18" fmla="*/ 35 w 69"/>
                <a:gd name="T19" fmla="*/ 0 h 110"/>
                <a:gd name="T20" fmla="*/ 49 w 69"/>
                <a:gd name="T21" fmla="*/ 15 h 110"/>
                <a:gd name="T22" fmla="*/ 35 w 69"/>
                <a:gd name="T23" fmla="*/ 29 h 110"/>
                <a:gd name="T24" fmla="*/ 20 w 69"/>
                <a:gd name="T25" fmla="*/ 15 h 110"/>
                <a:gd name="T26" fmla="*/ 35 w 69"/>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10"/>
                <a:gd name="T44" fmla="*/ 69 w 6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10">
                  <a:moveTo>
                    <a:pt x="35" y="110"/>
                  </a:moveTo>
                  <a:cubicBezTo>
                    <a:pt x="8" y="89"/>
                    <a:pt x="24" y="72"/>
                    <a:pt x="15" y="56"/>
                  </a:cubicBezTo>
                  <a:cubicBezTo>
                    <a:pt x="13" y="66"/>
                    <a:pt x="11" y="72"/>
                    <a:pt x="14" y="86"/>
                  </a:cubicBezTo>
                  <a:cubicBezTo>
                    <a:pt x="1" y="72"/>
                    <a:pt x="0" y="45"/>
                    <a:pt x="10" y="38"/>
                  </a:cubicBezTo>
                  <a:cubicBezTo>
                    <a:pt x="20" y="33"/>
                    <a:pt x="26" y="34"/>
                    <a:pt x="35" y="34"/>
                  </a:cubicBezTo>
                  <a:cubicBezTo>
                    <a:pt x="43" y="34"/>
                    <a:pt x="49" y="33"/>
                    <a:pt x="59" y="38"/>
                  </a:cubicBezTo>
                  <a:cubicBezTo>
                    <a:pt x="69" y="45"/>
                    <a:pt x="68" y="72"/>
                    <a:pt x="55" y="86"/>
                  </a:cubicBezTo>
                  <a:cubicBezTo>
                    <a:pt x="58" y="72"/>
                    <a:pt x="56" y="66"/>
                    <a:pt x="55" y="56"/>
                  </a:cubicBezTo>
                  <a:cubicBezTo>
                    <a:pt x="45" y="72"/>
                    <a:pt x="61" y="89"/>
                    <a:pt x="35" y="110"/>
                  </a:cubicBezTo>
                  <a:close/>
                  <a:moveTo>
                    <a:pt x="35" y="0"/>
                  </a:moveTo>
                  <a:cubicBezTo>
                    <a:pt x="42" y="0"/>
                    <a:pt x="49" y="7"/>
                    <a:pt x="49" y="15"/>
                  </a:cubicBezTo>
                  <a:cubicBezTo>
                    <a:pt x="49" y="22"/>
                    <a:pt x="42" y="29"/>
                    <a:pt x="35" y="29"/>
                  </a:cubicBezTo>
                  <a:cubicBezTo>
                    <a:pt x="27" y="29"/>
                    <a:pt x="20" y="22"/>
                    <a:pt x="20" y="15"/>
                  </a:cubicBezTo>
                  <a:cubicBezTo>
                    <a:pt x="20" y="7"/>
                    <a:pt x="27" y="0"/>
                    <a:pt x="35" y="0"/>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endParaRPr lang="zh-CN" altLang="zh-CN" sz="1500">
                <a:solidFill>
                  <a:schemeClr val="tx1">
                    <a:lumMod val="85000"/>
                    <a:lumOff val="15000"/>
                  </a:schemeClr>
                </a:solidFill>
                <a:latin typeface="+mn-lt"/>
                <a:ea typeface="+mn-ea"/>
                <a:cs typeface="+mn-ea"/>
                <a:sym typeface="+mn-lt"/>
              </a:endParaRPr>
            </a:p>
          </p:txBody>
        </p:sp>
        <p:sp>
          <p:nvSpPr>
            <p:cNvPr id="149" name="TextBox 69"/>
            <p:cNvSpPr>
              <a:spLocks noChangeArrowheads="1"/>
            </p:cNvSpPr>
            <p:nvPr/>
          </p:nvSpPr>
          <p:spPr bwMode="auto">
            <a:xfrm>
              <a:off x="6653485" y="2246461"/>
              <a:ext cx="654130" cy="22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r>
                <a:rPr lang="zh-CN" altLang="en-US" sz="1500">
                  <a:solidFill>
                    <a:schemeClr val="tx1">
                      <a:lumMod val="85000"/>
                      <a:lumOff val="15000"/>
                    </a:schemeClr>
                  </a:solidFill>
                  <a:latin typeface="+mn-lt"/>
                  <a:ea typeface="+mn-ea"/>
                  <a:cs typeface="+mn-ea"/>
                  <a:sym typeface="+mn-lt"/>
                </a:rPr>
                <a:t>添加标题</a:t>
              </a:r>
            </a:p>
          </p:txBody>
        </p:sp>
        <p:sp>
          <p:nvSpPr>
            <p:cNvPr id="150" name="TextBox 70"/>
            <p:cNvSpPr>
              <a:spLocks noChangeArrowheads="1"/>
            </p:cNvSpPr>
            <p:nvPr/>
          </p:nvSpPr>
          <p:spPr bwMode="auto">
            <a:xfrm>
              <a:off x="1719494" y="3021161"/>
              <a:ext cx="654130" cy="22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64565">
                <a:defRPr/>
              </a:pPr>
              <a:r>
                <a:rPr lang="zh-CN" altLang="en-US" sz="1500" dirty="0">
                  <a:solidFill>
                    <a:schemeClr val="tx1">
                      <a:lumMod val="85000"/>
                      <a:lumOff val="15000"/>
                    </a:schemeClr>
                  </a:solidFill>
                  <a:latin typeface="+mn-lt"/>
                  <a:ea typeface="+mn-ea"/>
                  <a:cs typeface="+mn-ea"/>
                  <a:sym typeface="+mn-lt"/>
                </a:rPr>
                <a:t>添加标题</a:t>
              </a:r>
            </a:p>
          </p:txBody>
        </p:sp>
        <p:sp>
          <p:nvSpPr>
            <p:cNvPr id="151" name="TextBox 71"/>
            <p:cNvSpPr>
              <a:spLocks noChangeArrowheads="1"/>
            </p:cNvSpPr>
            <p:nvPr/>
          </p:nvSpPr>
          <p:spPr bwMode="auto">
            <a:xfrm>
              <a:off x="6362932" y="1678136"/>
              <a:ext cx="654130" cy="22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64565">
                <a:defRPr/>
              </a:pPr>
              <a:r>
                <a:rPr lang="zh-CN" altLang="en-US" sz="1500" dirty="0">
                  <a:solidFill>
                    <a:schemeClr val="tx1">
                      <a:lumMod val="85000"/>
                      <a:lumOff val="15000"/>
                    </a:schemeClr>
                  </a:solidFill>
                  <a:latin typeface="+mn-lt"/>
                  <a:ea typeface="+mn-ea"/>
                  <a:cs typeface="+mn-ea"/>
                  <a:sym typeface="+mn-lt"/>
                </a:rPr>
                <a:t>添加标题</a:t>
              </a:r>
            </a:p>
          </p:txBody>
        </p:sp>
        <p:sp>
          <p:nvSpPr>
            <p:cNvPr id="152" name="TextBox 72"/>
            <p:cNvSpPr>
              <a:spLocks noChangeArrowheads="1"/>
            </p:cNvSpPr>
            <p:nvPr/>
          </p:nvSpPr>
          <p:spPr bwMode="auto">
            <a:xfrm>
              <a:off x="5408845" y="1001861"/>
              <a:ext cx="654130" cy="22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64565">
                <a:defRPr/>
              </a:pPr>
              <a:r>
                <a:rPr lang="zh-CN" altLang="en-US" sz="1500">
                  <a:solidFill>
                    <a:schemeClr val="tx1">
                      <a:lumMod val="85000"/>
                      <a:lumOff val="15000"/>
                    </a:schemeClr>
                  </a:solidFill>
                  <a:latin typeface="+mn-lt"/>
                  <a:ea typeface="+mn-ea"/>
                  <a:cs typeface="+mn-ea"/>
                  <a:sym typeface="+mn-lt"/>
                </a:rPr>
                <a:t>添加标题</a:t>
              </a:r>
            </a:p>
          </p:txBody>
        </p:sp>
        <p:sp>
          <p:nvSpPr>
            <p:cNvPr id="153" name="TextBox 73"/>
            <p:cNvSpPr>
              <a:spLocks noChangeArrowheads="1"/>
            </p:cNvSpPr>
            <p:nvPr/>
          </p:nvSpPr>
          <p:spPr bwMode="auto">
            <a:xfrm>
              <a:off x="2930757" y="1857524"/>
              <a:ext cx="654130" cy="22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64565">
                <a:defRPr/>
              </a:pPr>
              <a:r>
                <a:rPr lang="zh-CN" altLang="en-US" sz="1500">
                  <a:solidFill>
                    <a:schemeClr val="tx1">
                      <a:lumMod val="85000"/>
                      <a:lumOff val="15000"/>
                    </a:schemeClr>
                  </a:solidFill>
                  <a:latin typeface="+mn-lt"/>
                  <a:ea typeface="+mn-ea"/>
                  <a:cs typeface="+mn-ea"/>
                  <a:sym typeface="+mn-lt"/>
                </a:rPr>
                <a:t>添加标题</a:t>
              </a:r>
            </a:p>
          </p:txBody>
        </p:sp>
        <p:sp>
          <p:nvSpPr>
            <p:cNvPr id="154" name="TextBox 74"/>
            <p:cNvSpPr>
              <a:spLocks noChangeArrowheads="1"/>
            </p:cNvSpPr>
            <p:nvPr/>
          </p:nvSpPr>
          <p:spPr bwMode="auto">
            <a:xfrm>
              <a:off x="2376720" y="1244749"/>
              <a:ext cx="654130" cy="22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64565">
                <a:defRPr/>
              </a:pPr>
              <a:r>
                <a:rPr lang="zh-CN" altLang="en-US" sz="1500">
                  <a:solidFill>
                    <a:schemeClr val="tx1">
                      <a:lumMod val="85000"/>
                      <a:lumOff val="15000"/>
                    </a:schemeClr>
                  </a:solidFill>
                  <a:latin typeface="+mn-lt"/>
                  <a:ea typeface="+mn-ea"/>
                  <a:cs typeface="+mn-ea"/>
                  <a:sym typeface="+mn-lt"/>
                </a:rPr>
                <a:t>添加标题</a:t>
              </a:r>
            </a:p>
          </p:txBody>
        </p:sp>
        <p:sp>
          <p:nvSpPr>
            <p:cNvPr id="155" name="TextBox 75"/>
            <p:cNvSpPr>
              <a:spLocks noChangeArrowheads="1"/>
            </p:cNvSpPr>
            <p:nvPr/>
          </p:nvSpPr>
          <p:spPr bwMode="auto">
            <a:xfrm>
              <a:off x="1983814" y="2186136"/>
              <a:ext cx="654130" cy="22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64565">
                <a:defRPr/>
              </a:pPr>
              <a:r>
                <a:rPr lang="zh-CN" altLang="en-US" sz="1500">
                  <a:solidFill>
                    <a:schemeClr val="tx1">
                      <a:lumMod val="85000"/>
                      <a:lumOff val="15000"/>
                    </a:schemeClr>
                  </a:solidFill>
                  <a:latin typeface="+mn-lt"/>
                  <a:ea typeface="+mn-ea"/>
                  <a:cs typeface="+mn-ea"/>
                  <a:sym typeface="+mn-lt"/>
                </a:rPr>
                <a:t>添加标题</a:t>
              </a:r>
            </a:p>
          </p:txBody>
        </p:sp>
        <p:sp>
          <p:nvSpPr>
            <p:cNvPr id="156" name="矩形 155"/>
            <p:cNvSpPr>
              <a:spLocks noChangeArrowheads="1"/>
            </p:cNvSpPr>
            <p:nvPr/>
          </p:nvSpPr>
          <p:spPr bwMode="auto">
            <a:xfrm>
              <a:off x="4877072" y="4215156"/>
              <a:ext cx="1971675" cy="37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64565">
                <a:defRPr/>
              </a:pPr>
              <a:r>
                <a:rPr lang="zh-CN" altLang="en-US" sz="1500" dirty="0">
                  <a:solidFill>
                    <a:schemeClr val="tx1">
                      <a:lumMod val="85000"/>
                      <a:lumOff val="15000"/>
                    </a:schemeClr>
                  </a:solidFill>
                  <a:latin typeface="+mn-lt"/>
                  <a:ea typeface="+mn-ea"/>
                  <a:cs typeface="+mn-ea"/>
                  <a:sym typeface="+mn-lt"/>
                </a:rPr>
                <a:t>在这里输入年度工作概</a:t>
              </a:r>
              <a:endParaRPr lang="en-US" altLang="zh-CN" sz="1500" dirty="0">
                <a:solidFill>
                  <a:schemeClr val="tx1">
                    <a:lumMod val="85000"/>
                    <a:lumOff val="15000"/>
                  </a:schemeClr>
                </a:solidFill>
                <a:latin typeface="+mn-lt"/>
                <a:ea typeface="+mn-ea"/>
                <a:cs typeface="+mn-ea"/>
                <a:sym typeface="+mn-lt"/>
              </a:endParaRPr>
            </a:p>
            <a:p>
              <a:pPr defTabSz="964565">
                <a:defRPr/>
              </a:pPr>
              <a:r>
                <a:rPr lang="zh-CN" altLang="en-US" sz="1500" dirty="0">
                  <a:solidFill>
                    <a:schemeClr val="tx1">
                      <a:lumMod val="85000"/>
                      <a:lumOff val="15000"/>
                    </a:schemeClr>
                  </a:solidFill>
                  <a:latin typeface="+mn-lt"/>
                  <a:ea typeface="+mn-ea"/>
                  <a:cs typeface="+mn-ea"/>
                  <a:sym typeface="+mn-lt"/>
                </a:rPr>
                <a:t>况阐述内容标题文本</a:t>
              </a:r>
            </a:p>
          </p:txBody>
        </p:sp>
      </p:grpSp>
      <p:sp>
        <p:nvSpPr>
          <p:cNvPr id="49" name="TextBox 41"/>
          <p:cNvSpPr txBox="1"/>
          <p:nvPr/>
        </p:nvSpPr>
        <p:spPr>
          <a:xfrm>
            <a:off x="898306" y="416971"/>
            <a:ext cx="1579744" cy="374373"/>
          </a:xfrm>
          <a:prstGeom prst="rect">
            <a:avLst/>
          </a:prstGeom>
          <a:noFill/>
        </p:spPr>
        <p:txBody>
          <a:bodyPr wrap="none" lIns="96433" tIns="48216" rIns="96433" bIns="48216" rtlCol="0">
            <a:spAutoFit/>
          </a:bodyPr>
          <a:lstStyle/>
          <a:p>
            <a:pPr defTabSz="964565"/>
            <a:r>
              <a:rPr lang="zh-CN" altLang="en-US" dirty="0">
                <a:solidFill>
                  <a:prstClr val="black"/>
                </a:solidFill>
                <a:latin typeface="+mn-lt"/>
                <a:ea typeface="+mn-ea"/>
                <a:cs typeface="+mn-ea"/>
                <a:sym typeface="+mn-lt"/>
              </a:rPr>
              <a:t>点击输入标题</a:t>
            </a:r>
          </a:p>
        </p:txBody>
      </p:sp>
      <p:cxnSp>
        <p:nvCxnSpPr>
          <p:cNvPr id="50" name="直接连接符 49"/>
          <p:cNvCxnSpPr/>
          <p:nvPr/>
        </p:nvCxnSpPr>
        <p:spPr>
          <a:xfrm>
            <a:off x="657484" y="877396"/>
            <a:ext cx="11406773"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5" y="-1"/>
            <a:ext cx="12910095" cy="7288733"/>
          </a:xfrm>
          <a:prstGeom prst="rect">
            <a:avLst/>
          </a:prstGeom>
        </p:spPr>
      </p:pic>
      <p:grpSp>
        <p:nvGrpSpPr>
          <p:cNvPr id="12" name="组合 11"/>
          <p:cNvGrpSpPr/>
          <p:nvPr/>
        </p:nvGrpSpPr>
        <p:grpSpPr>
          <a:xfrm>
            <a:off x="4373232" y="2447304"/>
            <a:ext cx="5154183" cy="1097013"/>
            <a:chOff x="6717407" y="2358887"/>
            <a:chExt cx="2522588" cy="536906"/>
          </a:xfrm>
        </p:grpSpPr>
        <p:sp>
          <p:nvSpPr>
            <p:cNvPr id="13" name="文本框 3"/>
            <p:cNvSpPr txBox="1"/>
            <p:nvPr/>
          </p:nvSpPr>
          <p:spPr>
            <a:xfrm>
              <a:off x="7342011" y="2511825"/>
              <a:ext cx="1897984" cy="316331"/>
            </a:xfrm>
            <a:prstGeom prst="rect">
              <a:avLst/>
            </a:prstGeom>
            <a:noFill/>
          </p:spPr>
          <p:txBody>
            <a:bodyPr wrap="none" rtlCol="0">
              <a:spAutoFit/>
            </a:bodyPr>
            <a:lstStyle/>
            <a:p>
              <a:r>
                <a:rPr lang="zh-CN" altLang="en-US" sz="3600" b="1" dirty="0">
                  <a:solidFill>
                    <a:srgbClr val="C00000"/>
                  </a:solidFill>
                  <a:latin typeface="+mn-lt"/>
                  <a:ea typeface="+mn-ea"/>
                  <a:cs typeface="+mn-ea"/>
                  <a:sym typeface="+mn-lt"/>
                </a:rPr>
                <a:t>点击输入标题内容</a:t>
              </a:r>
            </a:p>
          </p:txBody>
        </p:sp>
        <p:sp>
          <p:nvSpPr>
            <p:cNvPr id="14" name="椭圆 13"/>
            <p:cNvSpPr/>
            <p:nvPr/>
          </p:nvSpPr>
          <p:spPr>
            <a:xfrm>
              <a:off x="6717407" y="2358887"/>
              <a:ext cx="536906" cy="536906"/>
            </a:xfrm>
            <a:prstGeom prst="ellipse">
              <a:avLst/>
            </a:prstGeom>
            <a:solidFill>
              <a:srgbClr val="C00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spc="300" dirty="0">
                  <a:solidFill>
                    <a:schemeClr val="bg1"/>
                  </a:solidFill>
                  <a:cs typeface="+mn-ea"/>
                  <a:sym typeface="+mn-lt"/>
                </a:rPr>
                <a:t>02</a:t>
              </a:r>
              <a:endParaRPr lang="zh-CN" altLang="en-US" sz="3200" b="1" spc="3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E:\PPT\十二月份\12-04"/>
  <p:tag name="ISPRING_PRESENTATION_TITLE" val="01"/>
  <p:tag name="ISPRING_FIRST_PUBLISH" val="1"/>
  <p:tag name="ISPRING_SCORM_RATE_QUIZZES" val="0"/>
</p:tagLst>
</file>

<file path=ppt/tags/tag2.xml><?xml version="1.0" encoding="utf-8"?>
<p:tagLst xmlns:a="http://schemas.openxmlformats.org/drawingml/2006/main" xmlns:r="http://schemas.openxmlformats.org/officeDocument/2006/relationships" xmlns:p="http://schemas.openxmlformats.org/presentationml/2006/main">
  <p:tag name="TIMING" val="|2.9|2.5"/>
</p:tagLst>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1772</Words>
  <Application>Microsoft Office PowerPoint</Application>
  <PresentationFormat>自定义</PresentationFormat>
  <Paragraphs>218</Paragraphs>
  <Slides>22</Slides>
  <Notes>22</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22</vt:i4>
      </vt:variant>
    </vt:vector>
  </HeadingPairs>
  <TitlesOfParts>
    <vt:vector size="26" baseType="lpstr">
      <vt:lpstr>微软雅黑</vt:lpstr>
      <vt:lpstr>Arial</vt:lpstr>
      <vt:lpstr>Calibri</vt:lpstr>
      <vt:lpstr>自定义设计方案</vt:lpstr>
      <vt:lpstr>PowerPoint 演示文稿</vt:lpstr>
      <vt:lpst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2017-04-05T10:58:00Z</dcterms:created>
  <dcterms:modified xsi:type="dcterms:W3CDTF">2021-01-05T11:15:18Z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