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95" r:id="rId2"/>
    <p:sldId id="3197" r:id="rId3"/>
    <p:sldId id="3198" r:id="rId4"/>
    <p:sldId id="3214" r:id="rId5"/>
    <p:sldId id="3205" r:id="rId6"/>
    <p:sldId id="3207" r:id="rId7"/>
    <p:sldId id="3215" r:id="rId8"/>
    <p:sldId id="3199" r:id="rId9"/>
    <p:sldId id="3202" r:id="rId10"/>
    <p:sldId id="3204" r:id="rId11"/>
    <p:sldId id="3212" r:id="rId12"/>
    <p:sldId id="3216" r:id="rId13"/>
    <p:sldId id="3200" r:id="rId14"/>
    <p:sldId id="3206" r:id="rId15"/>
    <p:sldId id="3209" r:id="rId16"/>
    <p:sldId id="3211" r:id="rId17"/>
    <p:sldId id="3213" r:id="rId18"/>
    <p:sldId id="3201" r:id="rId19"/>
    <p:sldId id="3210" r:id="rId20"/>
    <p:sldId id="3203" r:id="rId21"/>
    <p:sldId id="3208" r:id="rId22"/>
    <p:sldId id="3217"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7FB3"/>
    <a:srgbClr val="AC84B8"/>
    <a:srgbClr val="B79EBC"/>
    <a:srgbClr val="774379"/>
    <a:srgbClr val="28082A"/>
    <a:srgbClr val="2A399C"/>
    <a:srgbClr val="2A3E9C"/>
    <a:srgbClr val="29389F"/>
    <a:srgbClr val="25317F"/>
    <a:srgbClr val="4E7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3" autoAdjust="0"/>
    <p:restoredTop sz="95317" autoAdjust="0"/>
  </p:normalViewPr>
  <p:slideViewPr>
    <p:cSldViewPr>
      <p:cViewPr varScale="1">
        <p:scale>
          <a:sx n="108" d="100"/>
          <a:sy n="108" d="100"/>
        </p:scale>
        <p:origin x="642" y="150"/>
      </p:cViewPr>
      <p:guideLst>
        <p:guide orient="horz" pos="328"/>
        <p:guide pos="4050"/>
        <p:guide pos="557"/>
        <p:guide orient="horz" pos="4183"/>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44-46F8-9D4E-EEB15C65EB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44-46F8-9D4E-EEB15C65EB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44-46F8-9D4E-EEB15C65EBA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44-46F8-9D4E-EEB15C65EBA5}"/>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A744-46F8-9D4E-EEB15C65EBA5}"/>
              </c:ext>
            </c:extLst>
          </c:dPt>
          <c:val>
            <c:numRef>
              <c:f>Sheet1!$B$2:$B$6</c:f>
              <c:numCache>
                <c:formatCode>General</c:formatCode>
                <c:ptCount val="5"/>
                <c:pt idx="0">
                  <c:v>8.1999999999999993</c:v>
                </c:pt>
                <c:pt idx="1">
                  <c:v>3.2</c:v>
                </c:pt>
                <c:pt idx="2">
                  <c:v>2.6</c:v>
                </c:pt>
                <c:pt idx="3">
                  <c:v>2.2000000000000002</c:v>
                </c:pt>
                <c:pt idx="4">
                  <c:v>2.2999999999999998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 xmlns:c16="http://schemas.microsoft.com/office/drawing/2014/chart" uri="{C3380CC4-5D6E-409C-BE32-E72D297353CC}">
              <c16:uniqueId val="{0000000A-A744-46F8-9D4E-EEB15C65EBA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1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1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xml"/><Relationship Id="rId5" Type="http://schemas.openxmlformats.org/officeDocument/2006/relationships/tags" Target="../tags/tag33.xml"/><Relationship Id="rId4"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notesSlide" Target="../notesSlides/notesSlide8.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1"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884759" y="4240783"/>
            <a:ext cx="72679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dirty="0">
                <a:solidFill>
                  <a:schemeClr val="accent2"/>
                </a:solidFill>
                <a:cs typeface="Arial" panose="020B0604020202020204" pitchFamily="34" charset="0"/>
              </a:rPr>
              <a:t>禁毒教育</a:t>
            </a:r>
            <a:r>
              <a:rPr lang="en-US" altLang="zh-CN" sz="7200" b="1" dirty="0">
                <a:solidFill>
                  <a:schemeClr val="accent2"/>
                </a:solidFill>
                <a:cs typeface="Arial" panose="020B0604020202020204" pitchFamily="34" charset="0"/>
              </a:rPr>
              <a:t>PPT</a:t>
            </a:r>
            <a:r>
              <a:rPr lang="zh-CN" altLang="en-US" sz="7200" b="1" dirty="0">
                <a:solidFill>
                  <a:schemeClr val="accent2"/>
                </a:solidFill>
                <a:cs typeface="Arial" panose="020B0604020202020204" pitchFamily="34" charset="0"/>
              </a:rPr>
              <a:t>模版</a:t>
            </a:r>
          </a:p>
        </p:txBody>
      </p:sp>
      <p:sp>
        <p:nvSpPr>
          <p:cNvPr id="16" name="矩形 259"/>
          <p:cNvSpPr>
            <a:spLocks noChangeArrowheads="1"/>
          </p:cNvSpPr>
          <p:nvPr/>
        </p:nvSpPr>
        <p:spPr bwMode="auto">
          <a:xfrm>
            <a:off x="884759" y="5309825"/>
            <a:ext cx="7267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b="1" dirty="0">
                <a:solidFill>
                  <a:schemeClr val="accent2"/>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b="1" dirty="0">
              <a:solidFill>
                <a:schemeClr val="accent2"/>
              </a:solidFill>
              <a:cs typeface="Arial" panose="020B0604020202020204" pitchFamily="34" charset="0"/>
            </a:endParaRPr>
          </a:p>
        </p:txBody>
      </p:sp>
      <p:sp>
        <p:nvSpPr>
          <p:cNvPr id="17" name="矩形 259"/>
          <p:cNvSpPr>
            <a:spLocks noChangeArrowheads="1"/>
          </p:cNvSpPr>
          <p:nvPr/>
        </p:nvSpPr>
        <p:spPr bwMode="auto">
          <a:xfrm>
            <a:off x="884760" y="3961561"/>
            <a:ext cx="6314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b="1" dirty="0">
                <a:solidFill>
                  <a:schemeClr val="accent2"/>
                </a:solidFill>
                <a:cs typeface="Arial" panose="020B0604020202020204" pitchFamily="34" charset="0"/>
              </a:rPr>
              <a:t>CHEMICAL EXPERIMENT PPT TEMPLATE</a:t>
            </a:r>
            <a:endParaRPr lang="zh-CN" altLang="en-US" sz="2000" b="1" dirty="0">
              <a:solidFill>
                <a:schemeClr val="accent2"/>
              </a:solidFill>
              <a:cs typeface="Arial" panose="020B0604020202020204" pitchFamily="34" charset="0"/>
            </a:endParaRPr>
          </a:p>
        </p:txBody>
      </p:sp>
      <p:pic>
        <p:nvPicPr>
          <p:cNvPr id="2" name="图片 1"/>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brightnessContrast bright="40000" contrast="4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84759" y="955848"/>
            <a:ext cx="2282652" cy="2282652"/>
          </a:xfrm>
          <a:prstGeom prst="rect">
            <a:avLst/>
          </a:prstGeom>
        </p:spPr>
      </p:pic>
      <p:pic>
        <p:nvPicPr>
          <p:cNvPr id="3"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24575" y="-159966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3049"/>
                            </p:stCondLst>
                            <p:childTnLst>
                              <p:par>
                                <p:cTn id="28" presetID="26" presetClass="emph" presetSubtype="0" fill="hold" grpId="1" nodeType="afterEffect">
                                  <p:stCondLst>
                                    <p:cond delay="0"/>
                                  </p:stCondLst>
                                  <p:iterate type="lt">
                                    <p:tmPct val="0"/>
                                  </p:iterate>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par>
                          <p:cTn id="31" fill="hold">
                            <p:stCondLst>
                              <p:cond delay="354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par>
                          <p:cTn id="39" fill="hold">
                            <p:stCondLst>
                              <p:cond delay="4449"/>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5"/>
                                        </p:tgtEl>
                                      </p:cBhvr>
                                    </p:animEffect>
                                    <p:animScale>
                                      <p:cBhvr>
                                        <p:cTn id="42" dur="250" autoRev="1" fill="hold"/>
                                        <p:tgtEl>
                                          <p:spTgt spid="1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3"/>
                </p:tgtEl>
              </p:cMediaNode>
            </p:audio>
          </p:childTnLst>
        </p:cTn>
      </p:par>
    </p:tnLst>
    <p:bldLst>
      <p:bldP spid="8" grpId="0" animBg="1"/>
      <p:bldP spid="15" grpId="0"/>
      <p:bldP spid="15" grpId="1"/>
      <p:bldP spid="16" grpId="0"/>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50781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533" y="4934399"/>
            <a:ext cx="960519"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140056"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2"/>
          <p:cNvGrpSpPr/>
          <p:nvPr/>
        </p:nvGrpSpPr>
        <p:grpSpPr>
          <a:xfrm>
            <a:off x="1286157" y="2116220"/>
            <a:ext cx="4714616" cy="3942175"/>
            <a:chOff x="914400" y="1504950"/>
            <a:chExt cx="3352800" cy="2803478"/>
          </a:xfrm>
        </p:grpSpPr>
        <p:grpSp>
          <p:nvGrpSpPr>
            <p:cNvPr id="3" name="Group 75"/>
            <p:cNvGrpSpPr/>
            <p:nvPr/>
          </p:nvGrpSpPr>
          <p:grpSpPr>
            <a:xfrm>
              <a:off x="914400" y="1988353"/>
              <a:ext cx="1600141" cy="2247693"/>
              <a:chOff x="2513013" y="1857375"/>
              <a:chExt cx="1965325" cy="2760662"/>
            </a:xfrm>
            <a:solidFill>
              <a:schemeClr val="tx1">
                <a:lumMod val="25000"/>
                <a:lumOff val="75000"/>
              </a:schemeClr>
            </a:solidFill>
          </p:grpSpPr>
          <p:sp>
            <p:nvSpPr>
              <p:cNvPr id="2053" name="Freeform 5"/>
              <p:cNvSpPr/>
              <p:nvPr/>
            </p:nvSpPr>
            <p:spPr bwMode="auto">
              <a:xfrm>
                <a:off x="3297238" y="3122613"/>
                <a:ext cx="133350" cy="254000"/>
              </a:xfrm>
              <a:custGeom>
                <a:avLst/>
                <a:gdLst/>
                <a:ahLst/>
                <a:cxnLst>
                  <a:cxn ang="0">
                    <a:pos x="25" y="4"/>
                  </a:cxn>
                  <a:cxn ang="0">
                    <a:pos x="42" y="80"/>
                  </a:cxn>
                  <a:cxn ang="0">
                    <a:pos x="71" y="107"/>
                  </a:cxn>
                  <a:cxn ang="0">
                    <a:pos x="74" y="141"/>
                  </a:cxn>
                  <a:cxn ang="0">
                    <a:pos x="9" y="99"/>
                  </a:cxn>
                  <a:cxn ang="0">
                    <a:pos x="18" y="9"/>
                  </a:cxn>
                  <a:cxn ang="0">
                    <a:pos x="25" y="4"/>
                  </a:cxn>
                </a:cxnLst>
                <a:rect l="0" t="0" r="r" b="b"/>
                <a:pathLst>
                  <a:path w="74" h="141">
                    <a:moveTo>
                      <a:pt x="25" y="4"/>
                    </a:moveTo>
                    <a:cubicBezTo>
                      <a:pt x="25" y="4"/>
                      <a:pt x="27" y="66"/>
                      <a:pt x="42" y="80"/>
                    </a:cubicBezTo>
                    <a:cubicBezTo>
                      <a:pt x="57" y="95"/>
                      <a:pt x="71" y="107"/>
                      <a:pt x="71" y="107"/>
                    </a:cubicBezTo>
                    <a:cubicBezTo>
                      <a:pt x="74" y="141"/>
                      <a:pt x="74" y="141"/>
                      <a:pt x="74" y="141"/>
                    </a:cubicBezTo>
                    <a:cubicBezTo>
                      <a:pt x="9" y="99"/>
                      <a:pt x="9" y="99"/>
                      <a:pt x="9" y="99"/>
                    </a:cubicBezTo>
                    <a:cubicBezTo>
                      <a:pt x="9" y="99"/>
                      <a:pt x="0" y="24"/>
                      <a:pt x="18" y="9"/>
                    </a:cubicBezTo>
                    <a:cubicBezTo>
                      <a:pt x="29" y="0"/>
                      <a:pt x="25" y="4"/>
                      <a:pt x="25" y="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4" name="Freeform 6"/>
              <p:cNvSpPr/>
              <p:nvPr/>
            </p:nvSpPr>
            <p:spPr bwMode="auto">
              <a:xfrm>
                <a:off x="3035300" y="2478088"/>
                <a:ext cx="196850" cy="349250"/>
              </a:xfrm>
              <a:custGeom>
                <a:avLst/>
                <a:gdLst/>
                <a:ahLst/>
                <a:cxnLst>
                  <a:cxn ang="0">
                    <a:pos x="13" y="0"/>
                  </a:cxn>
                  <a:cxn ang="0">
                    <a:pos x="41" y="34"/>
                  </a:cxn>
                  <a:cxn ang="0">
                    <a:pos x="77" y="103"/>
                  </a:cxn>
                  <a:cxn ang="0">
                    <a:pos x="108" y="171"/>
                  </a:cxn>
                  <a:cxn ang="0">
                    <a:pos x="13" y="0"/>
                  </a:cxn>
                </a:cxnLst>
                <a:rect l="0" t="0" r="r" b="b"/>
                <a:pathLst>
                  <a:path w="110" h="194">
                    <a:moveTo>
                      <a:pt x="13" y="0"/>
                    </a:moveTo>
                    <a:cubicBezTo>
                      <a:pt x="13" y="0"/>
                      <a:pt x="39" y="4"/>
                      <a:pt x="41" y="34"/>
                    </a:cubicBezTo>
                    <a:cubicBezTo>
                      <a:pt x="41" y="34"/>
                      <a:pt x="51" y="69"/>
                      <a:pt x="77" y="103"/>
                    </a:cubicBezTo>
                    <a:cubicBezTo>
                      <a:pt x="103" y="138"/>
                      <a:pt x="110" y="147"/>
                      <a:pt x="108" y="171"/>
                    </a:cubicBezTo>
                    <a:cubicBezTo>
                      <a:pt x="106" y="194"/>
                      <a:pt x="0" y="21"/>
                      <a:pt x="13" y="0"/>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5" name="Freeform 7"/>
              <p:cNvSpPr/>
              <p:nvPr/>
            </p:nvSpPr>
            <p:spPr bwMode="auto">
              <a:xfrm>
                <a:off x="3744913" y="2965450"/>
                <a:ext cx="374650" cy="122237"/>
              </a:xfrm>
              <a:custGeom>
                <a:avLst/>
                <a:gdLst/>
                <a:ahLst/>
                <a:cxnLst>
                  <a:cxn ang="0">
                    <a:pos x="0" y="19"/>
                  </a:cxn>
                  <a:cxn ang="0">
                    <a:pos x="36" y="16"/>
                  </a:cxn>
                  <a:cxn ang="0">
                    <a:pos x="72" y="6"/>
                  </a:cxn>
                  <a:cxn ang="0">
                    <a:pos x="106" y="8"/>
                  </a:cxn>
                  <a:cxn ang="0">
                    <a:pos x="146" y="17"/>
                  </a:cxn>
                  <a:cxn ang="0">
                    <a:pos x="209" y="62"/>
                  </a:cxn>
                  <a:cxn ang="0">
                    <a:pos x="192" y="63"/>
                  </a:cxn>
                  <a:cxn ang="0">
                    <a:pos x="170" y="62"/>
                  </a:cxn>
                  <a:cxn ang="0">
                    <a:pos x="142" y="64"/>
                  </a:cxn>
                  <a:cxn ang="0">
                    <a:pos x="116" y="61"/>
                  </a:cxn>
                  <a:cxn ang="0">
                    <a:pos x="107" y="67"/>
                  </a:cxn>
                  <a:cxn ang="0">
                    <a:pos x="4" y="68"/>
                  </a:cxn>
                  <a:cxn ang="0">
                    <a:pos x="0" y="19"/>
                  </a:cxn>
                </a:cxnLst>
                <a:rect l="0" t="0" r="r" b="b"/>
                <a:pathLst>
                  <a:path w="209" h="68">
                    <a:moveTo>
                      <a:pt x="0" y="19"/>
                    </a:moveTo>
                    <a:cubicBezTo>
                      <a:pt x="0" y="19"/>
                      <a:pt x="21" y="17"/>
                      <a:pt x="36" y="16"/>
                    </a:cubicBezTo>
                    <a:cubicBezTo>
                      <a:pt x="52" y="14"/>
                      <a:pt x="63" y="9"/>
                      <a:pt x="72" y="6"/>
                    </a:cubicBezTo>
                    <a:cubicBezTo>
                      <a:pt x="81" y="2"/>
                      <a:pt x="90" y="0"/>
                      <a:pt x="106" y="8"/>
                    </a:cubicBezTo>
                    <a:cubicBezTo>
                      <a:pt x="123" y="16"/>
                      <a:pt x="136" y="14"/>
                      <a:pt x="146" y="17"/>
                    </a:cubicBezTo>
                    <a:cubicBezTo>
                      <a:pt x="156" y="21"/>
                      <a:pt x="206" y="54"/>
                      <a:pt x="209" y="62"/>
                    </a:cubicBezTo>
                    <a:cubicBezTo>
                      <a:pt x="209" y="62"/>
                      <a:pt x="200" y="67"/>
                      <a:pt x="192" y="63"/>
                    </a:cubicBezTo>
                    <a:cubicBezTo>
                      <a:pt x="192" y="63"/>
                      <a:pt x="176" y="67"/>
                      <a:pt x="170" y="62"/>
                    </a:cubicBezTo>
                    <a:cubicBezTo>
                      <a:pt x="170" y="62"/>
                      <a:pt x="149" y="68"/>
                      <a:pt x="142" y="64"/>
                    </a:cubicBezTo>
                    <a:cubicBezTo>
                      <a:pt x="142" y="64"/>
                      <a:pt x="120" y="61"/>
                      <a:pt x="116" y="61"/>
                    </a:cubicBezTo>
                    <a:cubicBezTo>
                      <a:pt x="116" y="61"/>
                      <a:pt x="113" y="67"/>
                      <a:pt x="107" y="67"/>
                    </a:cubicBezTo>
                    <a:cubicBezTo>
                      <a:pt x="100" y="67"/>
                      <a:pt x="4" y="68"/>
                      <a:pt x="4" y="68"/>
                    </a:cubicBezTo>
                    <a:lnTo>
                      <a:pt x="0" y="19"/>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6" name="Freeform 8"/>
              <p:cNvSpPr/>
              <p:nvPr/>
            </p:nvSpPr>
            <p:spPr bwMode="auto">
              <a:xfrm>
                <a:off x="2700338" y="1857375"/>
                <a:ext cx="446088" cy="563562"/>
              </a:xfrm>
              <a:custGeom>
                <a:avLst/>
                <a:gdLst/>
                <a:ahLst/>
                <a:cxnLst>
                  <a:cxn ang="0">
                    <a:pos x="53" y="268"/>
                  </a:cxn>
                  <a:cxn ang="0">
                    <a:pos x="40" y="227"/>
                  </a:cxn>
                  <a:cxn ang="0">
                    <a:pos x="7" y="115"/>
                  </a:cxn>
                  <a:cxn ang="0">
                    <a:pos x="40" y="58"/>
                  </a:cxn>
                  <a:cxn ang="0">
                    <a:pos x="189" y="57"/>
                  </a:cxn>
                  <a:cxn ang="0">
                    <a:pos x="209" y="57"/>
                  </a:cxn>
                  <a:cxn ang="0">
                    <a:pos x="229" y="55"/>
                  </a:cxn>
                  <a:cxn ang="0">
                    <a:pos x="211" y="63"/>
                  </a:cxn>
                  <a:cxn ang="0">
                    <a:pos x="244" y="77"/>
                  </a:cxn>
                  <a:cxn ang="0">
                    <a:pos x="225" y="72"/>
                  </a:cxn>
                  <a:cxn ang="0">
                    <a:pos x="248" y="87"/>
                  </a:cxn>
                  <a:cxn ang="0">
                    <a:pos x="233" y="83"/>
                  </a:cxn>
                  <a:cxn ang="0">
                    <a:pos x="243" y="109"/>
                  </a:cxn>
                  <a:cxn ang="0">
                    <a:pos x="229" y="87"/>
                  </a:cxn>
                  <a:cxn ang="0">
                    <a:pos x="229" y="112"/>
                  </a:cxn>
                  <a:cxn ang="0">
                    <a:pos x="212" y="96"/>
                  </a:cxn>
                  <a:cxn ang="0">
                    <a:pos x="223" y="163"/>
                  </a:cxn>
                  <a:cxn ang="0">
                    <a:pos x="223" y="180"/>
                  </a:cxn>
                  <a:cxn ang="0">
                    <a:pos x="238" y="215"/>
                  </a:cxn>
                  <a:cxn ang="0">
                    <a:pos x="229" y="221"/>
                  </a:cxn>
                  <a:cxn ang="0">
                    <a:pos x="223" y="227"/>
                  </a:cxn>
                  <a:cxn ang="0">
                    <a:pos x="217" y="244"/>
                  </a:cxn>
                  <a:cxn ang="0">
                    <a:pos x="217" y="255"/>
                  </a:cxn>
                  <a:cxn ang="0">
                    <a:pos x="213" y="268"/>
                  </a:cxn>
                  <a:cxn ang="0">
                    <a:pos x="200" y="296"/>
                  </a:cxn>
                  <a:cxn ang="0">
                    <a:pos x="164" y="305"/>
                  </a:cxn>
                  <a:cxn ang="0">
                    <a:pos x="53" y="268"/>
                  </a:cxn>
                </a:cxnLst>
                <a:rect l="0" t="0" r="r" b="b"/>
                <a:pathLst>
                  <a:path w="249" h="314">
                    <a:moveTo>
                      <a:pt x="53" y="268"/>
                    </a:moveTo>
                    <a:cubicBezTo>
                      <a:pt x="53" y="268"/>
                      <a:pt x="54" y="253"/>
                      <a:pt x="40" y="227"/>
                    </a:cubicBezTo>
                    <a:cubicBezTo>
                      <a:pt x="40" y="227"/>
                      <a:pt x="0" y="169"/>
                      <a:pt x="7" y="115"/>
                    </a:cubicBezTo>
                    <a:cubicBezTo>
                      <a:pt x="7" y="115"/>
                      <a:pt x="18" y="64"/>
                      <a:pt x="40" y="58"/>
                    </a:cubicBezTo>
                    <a:cubicBezTo>
                      <a:pt x="40" y="58"/>
                      <a:pt x="76" y="0"/>
                      <a:pt x="189" y="57"/>
                    </a:cubicBezTo>
                    <a:cubicBezTo>
                      <a:pt x="189" y="57"/>
                      <a:pt x="204" y="55"/>
                      <a:pt x="209" y="57"/>
                    </a:cubicBezTo>
                    <a:cubicBezTo>
                      <a:pt x="209" y="57"/>
                      <a:pt x="220" y="43"/>
                      <a:pt x="229" y="55"/>
                    </a:cubicBezTo>
                    <a:cubicBezTo>
                      <a:pt x="229" y="55"/>
                      <a:pt x="217" y="48"/>
                      <a:pt x="211" y="63"/>
                    </a:cubicBezTo>
                    <a:cubicBezTo>
                      <a:pt x="211" y="63"/>
                      <a:pt x="242" y="61"/>
                      <a:pt x="244" y="77"/>
                    </a:cubicBezTo>
                    <a:cubicBezTo>
                      <a:pt x="244" y="77"/>
                      <a:pt x="232" y="67"/>
                      <a:pt x="225" y="72"/>
                    </a:cubicBezTo>
                    <a:cubicBezTo>
                      <a:pt x="225" y="72"/>
                      <a:pt x="249" y="80"/>
                      <a:pt x="248" y="87"/>
                    </a:cubicBezTo>
                    <a:cubicBezTo>
                      <a:pt x="248" y="87"/>
                      <a:pt x="239" y="78"/>
                      <a:pt x="233" y="83"/>
                    </a:cubicBezTo>
                    <a:cubicBezTo>
                      <a:pt x="233" y="83"/>
                      <a:pt x="249" y="90"/>
                      <a:pt x="243" y="109"/>
                    </a:cubicBezTo>
                    <a:cubicBezTo>
                      <a:pt x="243" y="109"/>
                      <a:pt x="244" y="91"/>
                      <a:pt x="229" y="87"/>
                    </a:cubicBezTo>
                    <a:cubicBezTo>
                      <a:pt x="229" y="87"/>
                      <a:pt x="241" y="100"/>
                      <a:pt x="229" y="112"/>
                    </a:cubicBezTo>
                    <a:cubicBezTo>
                      <a:pt x="229" y="112"/>
                      <a:pt x="233" y="81"/>
                      <a:pt x="212" y="96"/>
                    </a:cubicBezTo>
                    <a:cubicBezTo>
                      <a:pt x="212" y="96"/>
                      <a:pt x="229" y="126"/>
                      <a:pt x="223" y="163"/>
                    </a:cubicBezTo>
                    <a:cubicBezTo>
                      <a:pt x="223" y="163"/>
                      <a:pt x="221" y="173"/>
                      <a:pt x="223" y="180"/>
                    </a:cubicBezTo>
                    <a:cubicBezTo>
                      <a:pt x="223" y="180"/>
                      <a:pt x="244" y="209"/>
                      <a:pt x="238" y="215"/>
                    </a:cubicBezTo>
                    <a:cubicBezTo>
                      <a:pt x="238" y="215"/>
                      <a:pt x="233" y="220"/>
                      <a:pt x="229" y="221"/>
                    </a:cubicBezTo>
                    <a:cubicBezTo>
                      <a:pt x="225" y="221"/>
                      <a:pt x="223" y="220"/>
                      <a:pt x="223" y="227"/>
                    </a:cubicBezTo>
                    <a:cubicBezTo>
                      <a:pt x="223" y="235"/>
                      <a:pt x="225" y="244"/>
                      <a:pt x="217" y="244"/>
                    </a:cubicBezTo>
                    <a:cubicBezTo>
                      <a:pt x="217" y="244"/>
                      <a:pt x="222" y="250"/>
                      <a:pt x="217" y="255"/>
                    </a:cubicBezTo>
                    <a:cubicBezTo>
                      <a:pt x="217" y="255"/>
                      <a:pt x="211" y="258"/>
                      <a:pt x="213" y="268"/>
                    </a:cubicBezTo>
                    <a:cubicBezTo>
                      <a:pt x="213" y="268"/>
                      <a:pt x="221" y="287"/>
                      <a:pt x="200" y="296"/>
                    </a:cubicBezTo>
                    <a:cubicBezTo>
                      <a:pt x="200" y="296"/>
                      <a:pt x="174" y="297"/>
                      <a:pt x="164" y="305"/>
                    </a:cubicBezTo>
                    <a:cubicBezTo>
                      <a:pt x="154" y="314"/>
                      <a:pt x="53" y="268"/>
                      <a:pt x="53" y="268"/>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7" name="Freeform 9"/>
              <p:cNvSpPr/>
              <p:nvPr/>
            </p:nvSpPr>
            <p:spPr bwMode="auto">
              <a:xfrm>
                <a:off x="2651125" y="2324100"/>
                <a:ext cx="1125538" cy="1235075"/>
              </a:xfrm>
              <a:custGeom>
                <a:avLst/>
                <a:gdLst/>
                <a:ahLst/>
                <a:cxnLst>
                  <a:cxn ang="0">
                    <a:pos x="72" y="24"/>
                  </a:cxn>
                  <a:cxn ang="0">
                    <a:pos x="82" y="1"/>
                  </a:cxn>
                  <a:cxn ang="0">
                    <a:pos x="210" y="61"/>
                  </a:cxn>
                  <a:cxn ang="0">
                    <a:pos x="226" y="82"/>
                  </a:cxn>
                  <a:cxn ang="0">
                    <a:pos x="230" y="96"/>
                  </a:cxn>
                  <a:cxn ang="0">
                    <a:pos x="272" y="176"/>
                  </a:cxn>
                  <a:cxn ang="0">
                    <a:pos x="313" y="226"/>
                  </a:cxn>
                  <a:cxn ang="0">
                    <a:pos x="343" y="278"/>
                  </a:cxn>
                  <a:cxn ang="0">
                    <a:pos x="367" y="296"/>
                  </a:cxn>
                  <a:cxn ang="0">
                    <a:pos x="394" y="321"/>
                  </a:cxn>
                  <a:cxn ang="0">
                    <a:pos x="439" y="347"/>
                  </a:cxn>
                  <a:cxn ang="0">
                    <a:pos x="511" y="348"/>
                  </a:cxn>
                  <a:cxn ang="0">
                    <a:pos x="552" y="374"/>
                  </a:cxn>
                  <a:cxn ang="0">
                    <a:pos x="611" y="374"/>
                  </a:cxn>
                  <a:cxn ang="0">
                    <a:pos x="619" y="443"/>
                  </a:cxn>
                  <a:cxn ang="0">
                    <a:pos x="512" y="441"/>
                  </a:cxn>
                  <a:cxn ang="0">
                    <a:pos x="501" y="448"/>
                  </a:cxn>
                  <a:cxn ang="0">
                    <a:pos x="486" y="448"/>
                  </a:cxn>
                  <a:cxn ang="0">
                    <a:pos x="390" y="449"/>
                  </a:cxn>
                  <a:cxn ang="0">
                    <a:pos x="375" y="491"/>
                  </a:cxn>
                  <a:cxn ang="0">
                    <a:pos x="380" y="538"/>
                  </a:cxn>
                  <a:cxn ang="0">
                    <a:pos x="414" y="552"/>
                  </a:cxn>
                  <a:cxn ang="0">
                    <a:pos x="386" y="570"/>
                  </a:cxn>
                  <a:cxn ang="0">
                    <a:pos x="318" y="574"/>
                  </a:cxn>
                  <a:cxn ang="0">
                    <a:pos x="247" y="602"/>
                  </a:cxn>
                  <a:cxn ang="0">
                    <a:pos x="207" y="638"/>
                  </a:cxn>
                  <a:cxn ang="0">
                    <a:pos x="141" y="678"/>
                  </a:cxn>
                  <a:cxn ang="0">
                    <a:pos x="119" y="671"/>
                  </a:cxn>
                  <a:cxn ang="0">
                    <a:pos x="132" y="610"/>
                  </a:cxn>
                  <a:cxn ang="0">
                    <a:pos x="124" y="577"/>
                  </a:cxn>
                  <a:cxn ang="0">
                    <a:pos x="126" y="569"/>
                  </a:cxn>
                  <a:cxn ang="0">
                    <a:pos x="123" y="554"/>
                  </a:cxn>
                  <a:cxn ang="0">
                    <a:pos x="126" y="530"/>
                  </a:cxn>
                  <a:cxn ang="0">
                    <a:pos x="126" y="508"/>
                  </a:cxn>
                  <a:cxn ang="0">
                    <a:pos x="120" y="487"/>
                  </a:cxn>
                  <a:cxn ang="0">
                    <a:pos x="112" y="467"/>
                  </a:cxn>
                  <a:cxn ang="0">
                    <a:pos x="93" y="434"/>
                  </a:cxn>
                  <a:cxn ang="0">
                    <a:pos x="85" y="421"/>
                  </a:cxn>
                  <a:cxn ang="0">
                    <a:pos x="78" y="399"/>
                  </a:cxn>
                  <a:cxn ang="0">
                    <a:pos x="63" y="371"/>
                  </a:cxn>
                  <a:cxn ang="0">
                    <a:pos x="51" y="319"/>
                  </a:cxn>
                  <a:cxn ang="0">
                    <a:pos x="33" y="266"/>
                  </a:cxn>
                  <a:cxn ang="0">
                    <a:pos x="17" y="211"/>
                  </a:cxn>
                  <a:cxn ang="0">
                    <a:pos x="5" y="189"/>
                  </a:cxn>
                  <a:cxn ang="0">
                    <a:pos x="8" y="153"/>
                  </a:cxn>
                  <a:cxn ang="0">
                    <a:pos x="27" y="104"/>
                  </a:cxn>
                  <a:cxn ang="0">
                    <a:pos x="47" y="76"/>
                  </a:cxn>
                  <a:cxn ang="0">
                    <a:pos x="59" y="53"/>
                  </a:cxn>
                  <a:cxn ang="0">
                    <a:pos x="72" y="24"/>
                  </a:cxn>
                </a:cxnLst>
                <a:rect l="0" t="0" r="r" b="b"/>
                <a:pathLst>
                  <a:path w="627" h="688">
                    <a:moveTo>
                      <a:pt x="72" y="24"/>
                    </a:moveTo>
                    <a:cubicBezTo>
                      <a:pt x="72" y="24"/>
                      <a:pt x="73" y="0"/>
                      <a:pt x="82" y="1"/>
                    </a:cubicBezTo>
                    <a:cubicBezTo>
                      <a:pt x="82" y="1"/>
                      <a:pt x="148" y="8"/>
                      <a:pt x="210" y="61"/>
                    </a:cubicBezTo>
                    <a:cubicBezTo>
                      <a:pt x="210" y="61"/>
                      <a:pt x="226" y="71"/>
                      <a:pt x="226" y="82"/>
                    </a:cubicBezTo>
                    <a:cubicBezTo>
                      <a:pt x="227" y="93"/>
                      <a:pt x="224" y="96"/>
                      <a:pt x="230" y="96"/>
                    </a:cubicBezTo>
                    <a:cubicBezTo>
                      <a:pt x="235" y="96"/>
                      <a:pt x="261" y="163"/>
                      <a:pt x="272" y="176"/>
                    </a:cubicBezTo>
                    <a:cubicBezTo>
                      <a:pt x="284" y="189"/>
                      <a:pt x="303" y="214"/>
                      <a:pt x="313" y="226"/>
                    </a:cubicBezTo>
                    <a:cubicBezTo>
                      <a:pt x="323" y="238"/>
                      <a:pt x="334" y="267"/>
                      <a:pt x="343" y="278"/>
                    </a:cubicBezTo>
                    <a:cubicBezTo>
                      <a:pt x="351" y="289"/>
                      <a:pt x="356" y="295"/>
                      <a:pt x="367" y="296"/>
                    </a:cubicBezTo>
                    <a:cubicBezTo>
                      <a:pt x="377" y="298"/>
                      <a:pt x="382" y="307"/>
                      <a:pt x="394" y="321"/>
                    </a:cubicBezTo>
                    <a:cubicBezTo>
                      <a:pt x="406" y="336"/>
                      <a:pt x="417" y="345"/>
                      <a:pt x="439" y="347"/>
                    </a:cubicBezTo>
                    <a:cubicBezTo>
                      <a:pt x="462" y="348"/>
                      <a:pt x="490" y="339"/>
                      <a:pt x="511" y="348"/>
                    </a:cubicBezTo>
                    <a:cubicBezTo>
                      <a:pt x="532" y="357"/>
                      <a:pt x="538" y="372"/>
                      <a:pt x="552" y="374"/>
                    </a:cubicBezTo>
                    <a:cubicBezTo>
                      <a:pt x="565" y="375"/>
                      <a:pt x="611" y="374"/>
                      <a:pt x="611" y="374"/>
                    </a:cubicBezTo>
                    <a:cubicBezTo>
                      <a:pt x="611" y="374"/>
                      <a:pt x="627" y="390"/>
                      <a:pt x="619" y="443"/>
                    </a:cubicBezTo>
                    <a:cubicBezTo>
                      <a:pt x="512" y="441"/>
                      <a:pt x="512" y="441"/>
                      <a:pt x="512" y="441"/>
                    </a:cubicBezTo>
                    <a:cubicBezTo>
                      <a:pt x="512" y="441"/>
                      <a:pt x="510" y="449"/>
                      <a:pt x="501" y="448"/>
                    </a:cubicBezTo>
                    <a:cubicBezTo>
                      <a:pt x="492" y="447"/>
                      <a:pt x="486" y="448"/>
                      <a:pt x="486" y="448"/>
                    </a:cubicBezTo>
                    <a:cubicBezTo>
                      <a:pt x="390" y="449"/>
                      <a:pt x="390" y="449"/>
                      <a:pt x="390" y="449"/>
                    </a:cubicBezTo>
                    <a:cubicBezTo>
                      <a:pt x="390" y="449"/>
                      <a:pt x="378" y="470"/>
                      <a:pt x="375" y="491"/>
                    </a:cubicBezTo>
                    <a:cubicBezTo>
                      <a:pt x="372" y="511"/>
                      <a:pt x="376" y="532"/>
                      <a:pt x="380" y="538"/>
                    </a:cubicBezTo>
                    <a:cubicBezTo>
                      <a:pt x="380" y="538"/>
                      <a:pt x="412" y="541"/>
                      <a:pt x="414" y="552"/>
                    </a:cubicBezTo>
                    <a:cubicBezTo>
                      <a:pt x="410" y="559"/>
                      <a:pt x="504" y="614"/>
                      <a:pt x="386" y="570"/>
                    </a:cubicBezTo>
                    <a:cubicBezTo>
                      <a:pt x="372" y="565"/>
                      <a:pt x="371" y="556"/>
                      <a:pt x="318" y="574"/>
                    </a:cubicBezTo>
                    <a:cubicBezTo>
                      <a:pt x="265" y="592"/>
                      <a:pt x="267" y="587"/>
                      <a:pt x="247" y="602"/>
                    </a:cubicBezTo>
                    <a:cubicBezTo>
                      <a:pt x="228" y="618"/>
                      <a:pt x="238" y="624"/>
                      <a:pt x="207" y="638"/>
                    </a:cubicBezTo>
                    <a:cubicBezTo>
                      <a:pt x="176" y="652"/>
                      <a:pt x="150" y="668"/>
                      <a:pt x="141" y="678"/>
                    </a:cubicBezTo>
                    <a:cubicBezTo>
                      <a:pt x="132" y="688"/>
                      <a:pt x="110" y="683"/>
                      <a:pt x="119" y="671"/>
                    </a:cubicBezTo>
                    <a:cubicBezTo>
                      <a:pt x="128" y="659"/>
                      <a:pt x="132" y="625"/>
                      <a:pt x="132" y="610"/>
                    </a:cubicBezTo>
                    <a:cubicBezTo>
                      <a:pt x="132" y="596"/>
                      <a:pt x="119" y="584"/>
                      <a:pt x="124" y="577"/>
                    </a:cubicBezTo>
                    <a:cubicBezTo>
                      <a:pt x="129" y="570"/>
                      <a:pt x="134" y="571"/>
                      <a:pt x="126" y="569"/>
                    </a:cubicBezTo>
                    <a:cubicBezTo>
                      <a:pt x="119" y="568"/>
                      <a:pt x="117" y="565"/>
                      <a:pt x="123" y="554"/>
                    </a:cubicBezTo>
                    <a:cubicBezTo>
                      <a:pt x="128" y="544"/>
                      <a:pt x="129" y="542"/>
                      <a:pt x="126" y="530"/>
                    </a:cubicBezTo>
                    <a:cubicBezTo>
                      <a:pt x="123" y="519"/>
                      <a:pt x="128" y="520"/>
                      <a:pt x="126" y="508"/>
                    </a:cubicBezTo>
                    <a:cubicBezTo>
                      <a:pt x="124" y="497"/>
                      <a:pt x="121" y="502"/>
                      <a:pt x="120" y="487"/>
                    </a:cubicBezTo>
                    <a:cubicBezTo>
                      <a:pt x="118" y="473"/>
                      <a:pt x="119" y="474"/>
                      <a:pt x="112" y="467"/>
                    </a:cubicBezTo>
                    <a:cubicBezTo>
                      <a:pt x="105" y="459"/>
                      <a:pt x="93" y="448"/>
                      <a:pt x="93" y="434"/>
                    </a:cubicBezTo>
                    <a:cubicBezTo>
                      <a:pt x="93" y="421"/>
                      <a:pt x="90" y="431"/>
                      <a:pt x="85" y="421"/>
                    </a:cubicBezTo>
                    <a:cubicBezTo>
                      <a:pt x="81" y="411"/>
                      <a:pt x="84" y="411"/>
                      <a:pt x="78" y="399"/>
                    </a:cubicBezTo>
                    <a:cubicBezTo>
                      <a:pt x="73" y="386"/>
                      <a:pt x="62" y="389"/>
                      <a:pt x="63" y="371"/>
                    </a:cubicBezTo>
                    <a:cubicBezTo>
                      <a:pt x="64" y="352"/>
                      <a:pt x="57" y="342"/>
                      <a:pt x="51" y="319"/>
                    </a:cubicBezTo>
                    <a:cubicBezTo>
                      <a:pt x="46" y="295"/>
                      <a:pt x="39" y="281"/>
                      <a:pt x="33" y="266"/>
                    </a:cubicBezTo>
                    <a:cubicBezTo>
                      <a:pt x="28" y="250"/>
                      <a:pt x="16" y="226"/>
                      <a:pt x="17" y="211"/>
                    </a:cubicBezTo>
                    <a:cubicBezTo>
                      <a:pt x="17" y="196"/>
                      <a:pt x="10" y="200"/>
                      <a:pt x="5" y="189"/>
                    </a:cubicBezTo>
                    <a:cubicBezTo>
                      <a:pt x="0" y="178"/>
                      <a:pt x="2" y="172"/>
                      <a:pt x="8" y="153"/>
                    </a:cubicBezTo>
                    <a:cubicBezTo>
                      <a:pt x="15" y="134"/>
                      <a:pt x="15" y="118"/>
                      <a:pt x="27" y="104"/>
                    </a:cubicBezTo>
                    <a:cubicBezTo>
                      <a:pt x="39" y="90"/>
                      <a:pt x="43" y="86"/>
                      <a:pt x="47" y="76"/>
                    </a:cubicBezTo>
                    <a:cubicBezTo>
                      <a:pt x="51" y="67"/>
                      <a:pt x="46" y="60"/>
                      <a:pt x="59" y="53"/>
                    </a:cubicBezTo>
                    <a:cubicBezTo>
                      <a:pt x="72" y="46"/>
                      <a:pt x="71" y="28"/>
                      <a:pt x="72" y="2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8" name="Freeform 10"/>
              <p:cNvSpPr/>
              <p:nvPr/>
            </p:nvSpPr>
            <p:spPr bwMode="auto">
              <a:xfrm>
                <a:off x="2513013" y="2527300"/>
                <a:ext cx="1930400" cy="2090737"/>
              </a:xfrm>
              <a:custGeom>
                <a:avLst/>
                <a:gdLst/>
                <a:ahLst/>
                <a:cxnLst>
                  <a:cxn ang="0">
                    <a:pos x="560" y="324"/>
                  </a:cxn>
                  <a:cxn ang="0">
                    <a:pos x="420" y="403"/>
                  </a:cxn>
                  <a:cxn ang="0">
                    <a:pos x="479" y="450"/>
                  </a:cxn>
                  <a:cxn ang="0">
                    <a:pos x="828" y="487"/>
                  </a:cxn>
                  <a:cxn ang="0">
                    <a:pos x="908" y="825"/>
                  </a:cxn>
                  <a:cxn ang="0">
                    <a:pos x="937" y="974"/>
                  </a:cxn>
                  <a:cxn ang="0">
                    <a:pos x="1011" y="1012"/>
                  </a:cxn>
                  <a:cxn ang="0">
                    <a:pos x="941" y="1058"/>
                  </a:cxn>
                  <a:cxn ang="0">
                    <a:pos x="1066" y="1114"/>
                  </a:cxn>
                  <a:cxn ang="0">
                    <a:pos x="748" y="1122"/>
                  </a:cxn>
                  <a:cxn ang="0">
                    <a:pos x="747" y="967"/>
                  </a:cxn>
                  <a:cxn ang="0">
                    <a:pos x="707" y="669"/>
                  </a:cxn>
                  <a:cxn ang="0">
                    <a:pos x="613" y="675"/>
                  </a:cxn>
                  <a:cxn ang="0">
                    <a:pos x="540" y="805"/>
                  </a:cxn>
                  <a:cxn ang="0">
                    <a:pos x="445" y="761"/>
                  </a:cxn>
                  <a:cxn ang="0">
                    <a:pos x="455" y="930"/>
                  </a:cxn>
                  <a:cxn ang="0">
                    <a:pos x="684" y="985"/>
                  </a:cxn>
                  <a:cxn ang="0">
                    <a:pos x="690" y="1020"/>
                  </a:cxn>
                  <a:cxn ang="0">
                    <a:pos x="669" y="983"/>
                  </a:cxn>
                  <a:cxn ang="0">
                    <a:pos x="759" y="1075"/>
                  </a:cxn>
                  <a:cxn ang="0">
                    <a:pos x="681" y="1095"/>
                  </a:cxn>
                  <a:cxn ang="0">
                    <a:pos x="448" y="993"/>
                  </a:cxn>
                  <a:cxn ang="0">
                    <a:pos x="395" y="1067"/>
                  </a:cxn>
                  <a:cxn ang="0">
                    <a:pos x="327" y="1135"/>
                  </a:cxn>
                  <a:cxn ang="0">
                    <a:pos x="259" y="1134"/>
                  </a:cxn>
                  <a:cxn ang="0">
                    <a:pos x="301" y="1062"/>
                  </a:cxn>
                  <a:cxn ang="0">
                    <a:pos x="306" y="998"/>
                  </a:cxn>
                  <a:cxn ang="0">
                    <a:pos x="67" y="1028"/>
                  </a:cxn>
                  <a:cxn ang="0">
                    <a:pos x="70" y="1069"/>
                  </a:cxn>
                  <a:cxn ang="0">
                    <a:pos x="6" y="1067"/>
                  </a:cxn>
                  <a:cxn ang="0">
                    <a:pos x="42" y="1030"/>
                  </a:cxn>
                  <a:cxn ang="0">
                    <a:pos x="290" y="936"/>
                  </a:cxn>
                  <a:cxn ang="0">
                    <a:pos x="384" y="765"/>
                  </a:cxn>
                  <a:cxn ang="0">
                    <a:pos x="173" y="728"/>
                  </a:cxn>
                  <a:cxn ang="0">
                    <a:pos x="175" y="547"/>
                  </a:cxn>
                  <a:cxn ang="0">
                    <a:pos x="71" y="92"/>
                  </a:cxn>
                  <a:cxn ang="0">
                    <a:pos x="84" y="67"/>
                  </a:cxn>
                  <a:cxn ang="0">
                    <a:pos x="136" y="221"/>
                  </a:cxn>
                  <a:cxn ang="0">
                    <a:pos x="164" y="290"/>
                  </a:cxn>
                  <a:cxn ang="0">
                    <a:pos x="195" y="362"/>
                  </a:cxn>
                  <a:cxn ang="0">
                    <a:pos x="209" y="435"/>
                  </a:cxn>
                  <a:cxn ang="0">
                    <a:pos x="207" y="478"/>
                  </a:cxn>
                  <a:cxn ang="0">
                    <a:pos x="212" y="566"/>
                  </a:cxn>
                  <a:cxn ang="0">
                    <a:pos x="300" y="506"/>
                  </a:cxn>
                  <a:cxn ang="0">
                    <a:pos x="331" y="354"/>
                  </a:cxn>
                </a:cxnLst>
                <a:rect l="0" t="0" r="r" b="b"/>
                <a:pathLst>
                  <a:path w="1075" h="1164">
                    <a:moveTo>
                      <a:pt x="285" y="357"/>
                    </a:moveTo>
                    <a:cubicBezTo>
                      <a:pt x="286" y="338"/>
                      <a:pt x="286" y="338"/>
                      <a:pt x="286" y="338"/>
                    </a:cubicBezTo>
                    <a:cubicBezTo>
                      <a:pt x="560" y="324"/>
                      <a:pt x="560" y="324"/>
                      <a:pt x="560" y="324"/>
                    </a:cubicBezTo>
                    <a:cubicBezTo>
                      <a:pt x="560" y="324"/>
                      <a:pt x="565" y="338"/>
                      <a:pt x="558" y="341"/>
                    </a:cubicBezTo>
                    <a:cubicBezTo>
                      <a:pt x="552" y="343"/>
                      <a:pt x="455" y="347"/>
                      <a:pt x="455" y="347"/>
                    </a:cubicBezTo>
                    <a:cubicBezTo>
                      <a:pt x="455" y="347"/>
                      <a:pt x="425" y="358"/>
                      <a:pt x="420" y="403"/>
                    </a:cubicBezTo>
                    <a:cubicBezTo>
                      <a:pt x="414" y="449"/>
                      <a:pt x="420" y="447"/>
                      <a:pt x="420" y="447"/>
                    </a:cubicBezTo>
                    <a:cubicBezTo>
                      <a:pt x="420" y="447"/>
                      <a:pt x="439" y="441"/>
                      <a:pt x="450" y="445"/>
                    </a:cubicBezTo>
                    <a:cubicBezTo>
                      <a:pt x="460" y="449"/>
                      <a:pt x="467" y="456"/>
                      <a:pt x="479" y="450"/>
                    </a:cubicBezTo>
                    <a:cubicBezTo>
                      <a:pt x="491" y="444"/>
                      <a:pt x="490" y="441"/>
                      <a:pt x="490" y="441"/>
                    </a:cubicBezTo>
                    <a:cubicBezTo>
                      <a:pt x="490" y="441"/>
                      <a:pt x="567" y="440"/>
                      <a:pt x="593" y="443"/>
                    </a:cubicBezTo>
                    <a:cubicBezTo>
                      <a:pt x="619" y="446"/>
                      <a:pt x="789" y="466"/>
                      <a:pt x="828" y="487"/>
                    </a:cubicBezTo>
                    <a:cubicBezTo>
                      <a:pt x="828" y="487"/>
                      <a:pt x="845" y="496"/>
                      <a:pt x="851" y="529"/>
                    </a:cubicBezTo>
                    <a:cubicBezTo>
                      <a:pt x="856" y="563"/>
                      <a:pt x="882" y="678"/>
                      <a:pt x="886" y="700"/>
                    </a:cubicBezTo>
                    <a:cubicBezTo>
                      <a:pt x="890" y="721"/>
                      <a:pt x="904" y="787"/>
                      <a:pt x="908" y="825"/>
                    </a:cubicBezTo>
                    <a:cubicBezTo>
                      <a:pt x="912" y="862"/>
                      <a:pt x="910" y="886"/>
                      <a:pt x="919" y="903"/>
                    </a:cubicBezTo>
                    <a:cubicBezTo>
                      <a:pt x="928" y="920"/>
                      <a:pt x="930" y="921"/>
                      <a:pt x="931" y="937"/>
                    </a:cubicBezTo>
                    <a:cubicBezTo>
                      <a:pt x="932" y="953"/>
                      <a:pt x="939" y="963"/>
                      <a:pt x="937" y="974"/>
                    </a:cubicBezTo>
                    <a:cubicBezTo>
                      <a:pt x="935" y="985"/>
                      <a:pt x="925" y="986"/>
                      <a:pt x="925" y="986"/>
                    </a:cubicBezTo>
                    <a:cubicBezTo>
                      <a:pt x="925" y="986"/>
                      <a:pt x="938" y="1004"/>
                      <a:pt x="957" y="1007"/>
                    </a:cubicBezTo>
                    <a:cubicBezTo>
                      <a:pt x="976" y="1010"/>
                      <a:pt x="1000" y="1012"/>
                      <a:pt x="1011" y="1012"/>
                    </a:cubicBezTo>
                    <a:cubicBezTo>
                      <a:pt x="1023" y="1011"/>
                      <a:pt x="1028" y="1009"/>
                      <a:pt x="1030" y="1021"/>
                    </a:cubicBezTo>
                    <a:cubicBezTo>
                      <a:pt x="1030" y="1021"/>
                      <a:pt x="1038" y="1021"/>
                      <a:pt x="1032" y="1028"/>
                    </a:cubicBezTo>
                    <a:cubicBezTo>
                      <a:pt x="1026" y="1034"/>
                      <a:pt x="999" y="1064"/>
                      <a:pt x="941" y="1058"/>
                    </a:cubicBezTo>
                    <a:cubicBezTo>
                      <a:pt x="941" y="1058"/>
                      <a:pt x="1020" y="1091"/>
                      <a:pt x="1053" y="1084"/>
                    </a:cubicBezTo>
                    <a:cubicBezTo>
                      <a:pt x="1053" y="1084"/>
                      <a:pt x="1071" y="1085"/>
                      <a:pt x="1070" y="1098"/>
                    </a:cubicBezTo>
                    <a:cubicBezTo>
                      <a:pt x="1070" y="1098"/>
                      <a:pt x="1075" y="1105"/>
                      <a:pt x="1066" y="1114"/>
                    </a:cubicBezTo>
                    <a:cubicBezTo>
                      <a:pt x="1066" y="1114"/>
                      <a:pt x="990" y="1147"/>
                      <a:pt x="859" y="1132"/>
                    </a:cubicBezTo>
                    <a:cubicBezTo>
                      <a:pt x="859" y="1132"/>
                      <a:pt x="830" y="1130"/>
                      <a:pt x="816" y="1132"/>
                    </a:cubicBezTo>
                    <a:cubicBezTo>
                      <a:pt x="802" y="1134"/>
                      <a:pt x="748" y="1135"/>
                      <a:pt x="748" y="1122"/>
                    </a:cubicBezTo>
                    <a:cubicBezTo>
                      <a:pt x="747" y="1110"/>
                      <a:pt x="747" y="1096"/>
                      <a:pt x="749" y="1095"/>
                    </a:cubicBezTo>
                    <a:cubicBezTo>
                      <a:pt x="749" y="1095"/>
                      <a:pt x="746" y="1031"/>
                      <a:pt x="753" y="1026"/>
                    </a:cubicBezTo>
                    <a:cubicBezTo>
                      <a:pt x="760" y="1021"/>
                      <a:pt x="749" y="988"/>
                      <a:pt x="747" y="967"/>
                    </a:cubicBezTo>
                    <a:cubicBezTo>
                      <a:pt x="745" y="946"/>
                      <a:pt x="723" y="845"/>
                      <a:pt x="720" y="819"/>
                    </a:cubicBezTo>
                    <a:cubicBezTo>
                      <a:pt x="718" y="794"/>
                      <a:pt x="710" y="763"/>
                      <a:pt x="707" y="741"/>
                    </a:cubicBezTo>
                    <a:cubicBezTo>
                      <a:pt x="704" y="720"/>
                      <a:pt x="703" y="682"/>
                      <a:pt x="707" y="669"/>
                    </a:cubicBezTo>
                    <a:cubicBezTo>
                      <a:pt x="710" y="656"/>
                      <a:pt x="707" y="656"/>
                      <a:pt x="707" y="656"/>
                    </a:cubicBezTo>
                    <a:cubicBezTo>
                      <a:pt x="707" y="656"/>
                      <a:pt x="678" y="675"/>
                      <a:pt x="656" y="674"/>
                    </a:cubicBezTo>
                    <a:cubicBezTo>
                      <a:pt x="635" y="673"/>
                      <a:pt x="613" y="675"/>
                      <a:pt x="613" y="675"/>
                    </a:cubicBezTo>
                    <a:cubicBezTo>
                      <a:pt x="613" y="675"/>
                      <a:pt x="629" y="714"/>
                      <a:pt x="562" y="734"/>
                    </a:cubicBezTo>
                    <a:cubicBezTo>
                      <a:pt x="562" y="734"/>
                      <a:pt x="545" y="754"/>
                      <a:pt x="538" y="756"/>
                    </a:cubicBezTo>
                    <a:cubicBezTo>
                      <a:pt x="540" y="805"/>
                      <a:pt x="540" y="805"/>
                      <a:pt x="540" y="805"/>
                    </a:cubicBezTo>
                    <a:cubicBezTo>
                      <a:pt x="540" y="805"/>
                      <a:pt x="522" y="825"/>
                      <a:pt x="483" y="816"/>
                    </a:cubicBezTo>
                    <a:cubicBezTo>
                      <a:pt x="471" y="763"/>
                      <a:pt x="471" y="763"/>
                      <a:pt x="471" y="763"/>
                    </a:cubicBezTo>
                    <a:cubicBezTo>
                      <a:pt x="445" y="761"/>
                      <a:pt x="445" y="761"/>
                      <a:pt x="445" y="761"/>
                    </a:cubicBezTo>
                    <a:cubicBezTo>
                      <a:pt x="441" y="766"/>
                      <a:pt x="441" y="766"/>
                      <a:pt x="441" y="766"/>
                    </a:cubicBezTo>
                    <a:cubicBezTo>
                      <a:pt x="458" y="766"/>
                      <a:pt x="458" y="766"/>
                      <a:pt x="458" y="766"/>
                    </a:cubicBezTo>
                    <a:cubicBezTo>
                      <a:pt x="455" y="930"/>
                      <a:pt x="455" y="930"/>
                      <a:pt x="455" y="930"/>
                    </a:cubicBezTo>
                    <a:cubicBezTo>
                      <a:pt x="689" y="950"/>
                      <a:pt x="689" y="950"/>
                      <a:pt x="689" y="950"/>
                    </a:cubicBezTo>
                    <a:cubicBezTo>
                      <a:pt x="689" y="983"/>
                      <a:pt x="689" y="983"/>
                      <a:pt x="689" y="983"/>
                    </a:cubicBezTo>
                    <a:cubicBezTo>
                      <a:pt x="684" y="985"/>
                      <a:pt x="684" y="985"/>
                      <a:pt x="684" y="985"/>
                    </a:cubicBezTo>
                    <a:cubicBezTo>
                      <a:pt x="684" y="985"/>
                      <a:pt x="682" y="988"/>
                      <a:pt x="684" y="989"/>
                    </a:cubicBezTo>
                    <a:cubicBezTo>
                      <a:pt x="684" y="989"/>
                      <a:pt x="696" y="992"/>
                      <a:pt x="693" y="1006"/>
                    </a:cubicBezTo>
                    <a:cubicBezTo>
                      <a:pt x="690" y="1020"/>
                      <a:pt x="690" y="1020"/>
                      <a:pt x="690" y="1020"/>
                    </a:cubicBezTo>
                    <a:cubicBezTo>
                      <a:pt x="690" y="1020"/>
                      <a:pt x="631" y="1016"/>
                      <a:pt x="645" y="993"/>
                    </a:cubicBezTo>
                    <a:cubicBezTo>
                      <a:pt x="645" y="993"/>
                      <a:pt x="662" y="987"/>
                      <a:pt x="670" y="989"/>
                    </a:cubicBezTo>
                    <a:cubicBezTo>
                      <a:pt x="669" y="983"/>
                      <a:pt x="669" y="983"/>
                      <a:pt x="669" y="983"/>
                    </a:cubicBezTo>
                    <a:cubicBezTo>
                      <a:pt x="618" y="983"/>
                      <a:pt x="618" y="983"/>
                      <a:pt x="618" y="983"/>
                    </a:cubicBezTo>
                    <a:cubicBezTo>
                      <a:pt x="764" y="1026"/>
                      <a:pt x="764" y="1026"/>
                      <a:pt x="764" y="1026"/>
                    </a:cubicBezTo>
                    <a:cubicBezTo>
                      <a:pt x="759" y="1075"/>
                      <a:pt x="759" y="1075"/>
                      <a:pt x="759" y="1075"/>
                    </a:cubicBezTo>
                    <a:cubicBezTo>
                      <a:pt x="748" y="1075"/>
                      <a:pt x="748" y="1075"/>
                      <a:pt x="748" y="1075"/>
                    </a:cubicBezTo>
                    <a:cubicBezTo>
                      <a:pt x="748" y="1075"/>
                      <a:pt x="752" y="1126"/>
                      <a:pt x="716" y="1125"/>
                    </a:cubicBezTo>
                    <a:cubicBezTo>
                      <a:pt x="716" y="1125"/>
                      <a:pt x="679" y="1125"/>
                      <a:pt x="681" y="1095"/>
                    </a:cubicBezTo>
                    <a:cubicBezTo>
                      <a:pt x="681" y="1095"/>
                      <a:pt x="684" y="1065"/>
                      <a:pt x="718" y="1067"/>
                    </a:cubicBezTo>
                    <a:cubicBezTo>
                      <a:pt x="719" y="1060"/>
                      <a:pt x="719" y="1060"/>
                      <a:pt x="719" y="1060"/>
                    </a:cubicBezTo>
                    <a:cubicBezTo>
                      <a:pt x="448" y="993"/>
                      <a:pt x="448" y="993"/>
                      <a:pt x="448" y="993"/>
                    </a:cubicBezTo>
                    <a:cubicBezTo>
                      <a:pt x="448" y="993"/>
                      <a:pt x="447" y="1010"/>
                      <a:pt x="438" y="1012"/>
                    </a:cubicBezTo>
                    <a:cubicBezTo>
                      <a:pt x="438" y="1068"/>
                      <a:pt x="438" y="1068"/>
                      <a:pt x="438" y="1068"/>
                    </a:cubicBezTo>
                    <a:cubicBezTo>
                      <a:pt x="438" y="1068"/>
                      <a:pt x="405" y="1073"/>
                      <a:pt x="395" y="1067"/>
                    </a:cubicBezTo>
                    <a:cubicBezTo>
                      <a:pt x="395" y="1026"/>
                      <a:pt x="395" y="1026"/>
                      <a:pt x="395" y="1026"/>
                    </a:cubicBezTo>
                    <a:cubicBezTo>
                      <a:pt x="323" y="1096"/>
                      <a:pt x="323" y="1096"/>
                      <a:pt x="323" y="1096"/>
                    </a:cubicBezTo>
                    <a:cubicBezTo>
                      <a:pt x="323" y="1096"/>
                      <a:pt x="335" y="1120"/>
                      <a:pt x="327" y="1135"/>
                    </a:cubicBezTo>
                    <a:cubicBezTo>
                      <a:pt x="327" y="1135"/>
                      <a:pt x="319" y="1140"/>
                      <a:pt x="317" y="1135"/>
                    </a:cubicBezTo>
                    <a:cubicBezTo>
                      <a:pt x="317" y="1135"/>
                      <a:pt x="319" y="1164"/>
                      <a:pt x="290" y="1164"/>
                    </a:cubicBezTo>
                    <a:cubicBezTo>
                      <a:pt x="290" y="1164"/>
                      <a:pt x="258" y="1162"/>
                      <a:pt x="259" y="1134"/>
                    </a:cubicBezTo>
                    <a:cubicBezTo>
                      <a:pt x="259" y="1134"/>
                      <a:pt x="250" y="1137"/>
                      <a:pt x="255" y="1127"/>
                    </a:cubicBezTo>
                    <a:cubicBezTo>
                      <a:pt x="255" y="1127"/>
                      <a:pt x="262" y="1095"/>
                      <a:pt x="300" y="1096"/>
                    </a:cubicBezTo>
                    <a:cubicBezTo>
                      <a:pt x="301" y="1062"/>
                      <a:pt x="301" y="1062"/>
                      <a:pt x="301" y="1062"/>
                    </a:cubicBezTo>
                    <a:cubicBezTo>
                      <a:pt x="301" y="1062"/>
                      <a:pt x="301" y="1052"/>
                      <a:pt x="310" y="1044"/>
                    </a:cubicBezTo>
                    <a:cubicBezTo>
                      <a:pt x="351" y="992"/>
                      <a:pt x="351" y="992"/>
                      <a:pt x="351" y="992"/>
                    </a:cubicBezTo>
                    <a:cubicBezTo>
                      <a:pt x="306" y="998"/>
                      <a:pt x="306" y="998"/>
                      <a:pt x="306" y="998"/>
                    </a:cubicBezTo>
                    <a:cubicBezTo>
                      <a:pt x="306" y="998"/>
                      <a:pt x="307" y="1025"/>
                      <a:pt x="279" y="1028"/>
                    </a:cubicBezTo>
                    <a:cubicBezTo>
                      <a:pt x="279" y="1028"/>
                      <a:pt x="255" y="1026"/>
                      <a:pt x="258" y="1005"/>
                    </a:cubicBezTo>
                    <a:cubicBezTo>
                      <a:pt x="67" y="1028"/>
                      <a:pt x="67" y="1028"/>
                      <a:pt x="67" y="1028"/>
                    </a:cubicBezTo>
                    <a:cubicBezTo>
                      <a:pt x="65" y="1035"/>
                      <a:pt x="65" y="1035"/>
                      <a:pt x="65" y="1035"/>
                    </a:cubicBezTo>
                    <a:cubicBezTo>
                      <a:pt x="73" y="1037"/>
                      <a:pt x="73" y="1037"/>
                      <a:pt x="73" y="1037"/>
                    </a:cubicBezTo>
                    <a:cubicBezTo>
                      <a:pt x="73" y="1037"/>
                      <a:pt x="76" y="1067"/>
                      <a:pt x="70" y="1069"/>
                    </a:cubicBezTo>
                    <a:cubicBezTo>
                      <a:pt x="70" y="1069"/>
                      <a:pt x="63" y="1071"/>
                      <a:pt x="61" y="1075"/>
                    </a:cubicBezTo>
                    <a:cubicBezTo>
                      <a:pt x="59" y="1079"/>
                      <a:pt x="50" y="1095"/>
                      <a:pt x="28" y="1094"/>
                    </a:cubicBezTo>
                    <a:cubicBezTo>
                      <a:pt x="28" y="1094"/>
                      <a:pt x="4" y="1092"/>
                      <a:pt x="6" y="1067"/>
                    </a:cubicBezTo>
                    <a:cubicBezTo>
                      <a:pt x="6" y="1067"/>
                      <a:pt x="0" y="1067"/>
                      <a:pt x="3" y="1057"/>
                    </a:cubicBezTo>
                    <a:cubicBezTo>
                      <a:pt x="3" y="1057"/>
                      <a:pt x="18" y="1028"/>
                      <a:pt x="44" y="1032"/>
                    </a:cubicBezTo>
                    <a:cubicBezTo>
                      <a:pt x="42" y="1030"/>
                      <a:pt x="42" y="1030"/>
                      <a:pt x="42" y="1030"/>
                    </a:cubicBezTo>
                    <a:cubicBezTo>
                      <a:pt x="44" y="994"/>
                      <a:pt x="44" y="994"/>
                      <a:pt x="44" y="994"/>
                    </a:cubicBezTo>
                    <a:cubicBezTo>
                      <a:pt x="290" y="949"/>
                      <a:pt x="290" y="949"/>
                      <a:pt x="290" y="949"/>
                    </a:cubicBezTo>
                    <a:cubicBezTo>
                      <a:pt x="290" y="936"/>
                      <a:pt x="290" y="936"/>
                      <a:pt x="290" y="936"/>
                    </a:cubicBezTo>
                    <a:cubicBezTo>
                      <a:pt x="378" y="929"/>
                      <a:pt x="378" y="929"/>
                      <a:pt x="378" y="929"/>
                    </a:cubicBezTo>
                    <a:cubicBezTo>
                      <a:pt x="374" y="767"/>
                      <a:pt x="374" y="767"/>
                      <a:pt x="374" y="767"/>
                    </a:cubicBezTo>
                    <a:cubicBezTo>
                      <a:pt x="384" y="765"/>
                      <a:pt x="384" y="765"/>
                      <a:pt x="384" y="765"/>
                    </a:cubicBezTo>
                    <a:cubicBezTo>
                      <a:pt x="382" y="754"/>
                      <a:pt x="382" y="754"/>
                      <a:pt x="382" y="754"/>
                    </a:cubicBezTo>
                    <a:cubicBezTo>
                      <a:pt x="382" y="754"/>
                      <a:pt x="341" y="761"/>
                      <a:pt x="325" y="728"/>
                    </a:cubicBezTo>
                    <a:cubicBezTo>
                      <a:pt x="173" y="728"/>
                      <a:pt x="173" y="728"/>
                      <a:pt x="173" y="728"/>
                    </a:cubicBezTo>
                    <a:cubicBezTo>
                      <a:pt x="173" y="728"/>
                      <a:pt x="143" y="730"/>
                      <a:pt x="147" y="698"/>
                    </a:cubicBezTo>
                    <a:cubicBezTo>
                      <a:pt x="152" y="661"/>
                      <a:pt x="152" y="661"/>
                      <a:pt x="152" y="661"/>
                    </a:cubicBezTo>
                    <a:cubicBezTo>
                      <a:pt x="152" y="661"/>
                      <a:pt x="172" y="575"/>
                      <a:pt x="175" y="547"/>
                    </a:cubicBezTo>
                    <a:cubicBezTo>
                      <a:pt x="179" y="519"/>
                      <a:pt x="184" y="456"/>
                      <a:pt x="166" y="405"/>
                    </a:cubicBezTo>
                    <a:cubicBezTo>
                      <a:pt x="147" y="353"/>
                      <a:pt x="141" y="308"/>
                      <a:pt x="133" y="282"/>
                    </a:cubicBezTo>
                    <a:cubicBezTo>
                      <a:pt x="125" y="256"/>
                      <a:pt x="75" y="108"/>
                      <a:pt x="71" y="92"/>
                    </a:cubicBezTo>
                    <a:cubicBezTo>
                      <a:pt x="71" y="92"/>
                      <a:pt x="27" y="19"/>
                      <a:pt x="58" y="11"/>
                    </a:cubicBezTo>
                    <a:cubicBezTo>
                      <a:pt x="58" y="11"/>
                      <a:pt x="77" y="0"/>
                      <a:pt x="85" y="40"/>
                    </a:cubicBezTo>
                    <a:cubicBezTo>
                      <a:pt x="85" y="40"/>
                      <a:pt x="79" y="57"/>
                      <a:pt x="84" y="67"/>
                    </a:cubicBezTo>
                    <a:cubicBezTo>
                      <a:pt x="89" y="77"/>
                      <a:pt x="94" y="80"/>
                      <a:pt x="94" y="98"/>
                    </a:cubicBezTo>
                    <a:cubicBezTo>
                      <a:pt x="94" y="116"/>
                      <a:pt x="106" y="137"/>
                      <a:pt x="113" y="153"/>
                    </a:cubicBezTo>
                    <a:cubicBezTo>
                      <a:pt x="120" y="170"/>
                      <a:pt x="132" y="214"/>
                      <a:pt x="136" y="221"/>
                    </a:cubicBezTo>
                    <a:cubicBezTo>
                      <a:pt x="140" y="229"/>
                      <a:pt x="146" y="242"/>
                      <a:pt x="147" y="253"/>
                    </a:cubicBezTo>
                    <a:cubicBezTo>
                      <a:pt x="148" y="263"/>
                      <a:pt x="147" y="263"/>
                      <a:pt x="154" y="270"/>
                    </a:cubicBezTo>
                    <a:cubicBezTo>
                      <a:pt x="161" y="277"/>
                      <a:pt x="162" y="278"/>
                      <a:pt x="164" y="290"/>
                    </a:cubicBezTo>
                    <a:cubicBezTo>
                      <a:pt x="167" y="301"/>
                      <a:pt x="172" y="303"/>
                      <a:pt x="173" y="307"/>
                    </a:cubicBezTo>
                    <a:cubicBezTo>
                      <a:pt x="173" y="312"/>
                      <a:pt x="174" y="329"/>
                      <a:pt x="178" y="337"/>
                    </a:cubicBezTo>
                    <a:cubicBezTo>
                      <a:pt x="183" y="345"/>
                      <a:pt x="193" y="349"/>
                      <a:pt x="195" y="362"/>
                    </a:cubicBezTo>
                    <a:cubicBezTo>
                      <a:pt x="198" y="374"/>
                      <a:pt x="197" y="380"/>
                      <a:pt x="200" y="387"/>
                    </a:cubicBezTo>
                    <a:cubicBezTo>
                      <a:pt x="204" y="394"/>
                      <a:pt x="204" y="400"/>
                      <a:pt x="203" y="408"/>
                    </a:cubicBezTo>
                    <a:cubicBezTo>
                      <a:pt x="202" y="417"/>
                      <a:pt x="211" y="427"/>
                      <a:pt x="209" y="435"/>
                    </a:cubicBezTo>
                    <a:cubicBezTo>
                      <a:pt x="207" y="442"/>
                      <a:pt x="199" y="448"/>
                      <a:pt x="204" y="450"/>
                    </a:cubicBezTo>
                    <a:cubicBezTo>
                      <a:pt x="209" y="452"/>
                      <a:pt x="218" y="452"/>
                      <a:pt x="213" y="459"/>
                    </a:cubicBezTo>
                    <a:cubicBezTo>
                      <a:pt x="208" y="465"/>
                      <a:pt x="205" y="471"/>
                      <a:pt x="207" y="478"/>
                    </a:cubicBezTo>
                    <a:cubicBezTo>
                      <a:pt x="210" y="484"/>
                      <a:pt x="213" y="505"/>
                      <a:pt x="211" y="520"/>
                    </a:cubicBezTo>
                    <a:cubicBezTo>
                      <a:pt x="209" y="535"/>
                      <a:pt x="204" y="547"/>
                      <a:pt x="201" y="553"/>
                    </a:cubicBezTo>
                    <a:cubicBezTo>
                      <a:pt x="199" y="560"/>
                      <a:pt x="196" y="568"/>
                      <a:pt x="212" y="566"/>
                    </a:cubicBezTo>
                    <a:cubicBezTo>
                      <a:pt x="212" y="566"/>
                      <a:pt x="222" y="555"/>
                      <a:pt x="231" y="548"/>
                    </a:cubicBezTo>
                    <a:cubicBezTo>
                      <a:pt x="240" y="542"/>
                      <a:pt x="257" y="528"/>
                      <a:pt x="264" y="524"/>
                    </a:cubicBezTo>
                    <a:cubicBezTo>
                      <a:pt x="272" y="519"/>
                      <a:pt x="294" y="510"/>
                      <a:pt x="300" y="506"/>
                    </a:cubicBezTo>
                    <a:cubicBezTo>
                      <a:pt x="305" y="501"/>
                      <a:pt x="322" y="476"/>
                      <a:pt x="341" y="470"/>
                    </a:cubicBezTo>
                    <a:cubicBezTo>
                      <a:pt x="359" y="380"/>
                      <a:pt x="359" y="380"/>
                      <a:pt x="359" y="380"/>
                    </a:cubicBezTo>
                    <a:cubicBezTo>
                      <a:pt x="359" y="380"/>
                      <a:pt x="348" y="352"/>
                      <a:pt x="331" y="354"/>
                    </a:cubicBezTo>
                    <a:lnTo>
                      <a:pt x="285" y="357"/>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9" name="Freeform 11"/>
              <p:cNvSpPr/>
              <p:nvPr/>
            </p:nvSpPr>
            <p:spPr bwMode="auto">
              <a:xfrm>
                <a:off x="3775075" y="2605088"/>
                <a:ext cx="703263" cy="517525"/>
              </a:xfrm>
              <a:custGeom>
                <a:avLst/>
                <a:gdLst/>
                <a:ahLst/>
                <a:cxnLst>
                  <a:cxn ang="0">
                    <a:pos x="0" y="288"/>
                  </a:cxn>
                  <a:cxn ang="0">
                    <a:pos x="258" y="289"/>
                  </a:cxn>
                  <a:cxn ang="0">
                    <a:pos x="270" y="276"/>
                  </a:cxn>
                  <a:cxn ang="0">
                    <a:pos x="270" y="261"/>
                  </a:cxn>
                  <a:cxn ang="0">
                    <a:pos x="264" y="260"/>
                  </a:cxn>
                  <a:cxn ang="0">
                    <a:pos x="389" y="10"/>
                  </a:cxn>
                  <a:cxn ang="0">
                    <a:pos x="386" y="0"/>
                  </a:cxn>
                  <a:cxn ang="0">
                    <a:pos x="374" y="1"/>
                  </a:cxn>
                  <a:cxn ang="0">
                    <a:pos x="240" y="260"/>
                  </a:cxn>
                  <a:cxn ang="0">
                    <a:pos x="238" y="264"/>
                  </a:cxn>
                  <a:cxn ang="0">
                    <a:pos x="5" y="266"/>
                  </a:cxn>
                  <a:cxn ang="0">
                    <a:pos x="0" y="288"/>
                  </a:cxn>
                </a:cxnLst>
                <a:rect l="0" t="0" r="r" b="b"/>
                <a:pathLst>
                  <a:path w="392" h="289">
                    <a:moveTo>
                      <a:pt x="0" y="288"/>
                    </a:moveTo>
                    <a:cubicBezTo>
                      <a:pt x="258" y="289"/>
                      <a:pt x="258" y="289"/>
                      <a:pt x="258" y="289"/>
                    </a:cubicBezTo>
                    <a:cubicBezTo>
                      <a:pt x="258" y="289"/>
                      <a:pt x="270" y="283"/>
                      <a:pt x="270" y="276"/>
                    </a:cubicBezTo>
                    <a:cubicBezTo>
                      <a:pt x="270" y="261"/>
                      <a:pt x="270" y="261"/>
                      <a:pt x="270" y="261"/>
                    </a:cubicBezTo>
                    <a:cubicBezTo>
                      <a:pt x="264" y="260"/>
                      <a:pt x="264" y="260"/>
                      <a:pt x="264" y="260"/>
                    </a:cubicBezTo>
                    <a:cubicBezTo>
                      <a:pt x="389" y="10"/>
                      <a:pt x="389" y="10"/>
                      <a:pt x="389" y="10"/>
                    </a:cubicBezTo>
                    <a:cubicBezTo>
                      <a:pt x="389" y="10"/>
                      <a:pt x="392" y="2"/>
                      <a:pt x="386" y="0"/>
                    </a:cubicBezTo>
                    <a:cubicBezTo>
                      <a:pt x="374" y="1"/>
                      <a:pt x="374" y="1"/>
                      <a:pt x="374" y="1"/>
                    </a:cubicBezTo>
                    <a:cubicBezTo>
                      <a:pt x="240" y="260"/>
                      <a:pt x="240" y="260"/>
                      <a:pt x="240" y="260"/>
                    </a:cubicBezTo>
                    <a:cubicBezTo>
                      <a:pt x="238" y="264"/>
                      <a:pt x="238" y="264"/>
                      <a:pt x="238" y="264"/>
                    </a:cubicBezTo>
                    <a:cubicBezTo>
                      <a:pt x="5" y="266"/>
                      <a:pt x="5" y="266"/>
                      <a:pt x="5" y="266"/>
                    </a:cubicBezTo>
                    <a:lnTo>
                      <a:pt x="0" y="288"/>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6"/>
            <p:cNvGrpSpPr/>
            <p:nvPr/>
          </p:nvGrpSpPr>
          <p:grpSpPr>
            <a:xfrm>
              <a:off x="2854474" y="2090462"/>
              <a:ext cx="1412726" cy="2135244"/>
              <a:chOff x="4895850" y="1982788"/>
              <a:chExt cx="1735138" cy="2622549"/>
            </a:xfrm>
            <a:solidFill>
              <a:schemeClr val="tx1">
                <a:lumMod val="25000"/>
                <a:lumOff val="75000"/>
              </a:schemeClr>
            </a:solidFill>
          </p:grpSpPr>
          <p:sp>
            <p:nvSpPr>
              <p:cNvPr id="2060" name="Freeform 12"/>
              <p:cNvSpPr/>
              <p:nvPr/>
            </p:nvSpPr>
            <p:spPr bwMode="auto">
              <a:xfrm>
                <a:off x="4895850" y="2605088"/>
                <a:ext cx="703263" cy="517525"/>
              </a:xfrm>
              <a:custGeom>
                <a:avLst/>
                <a:gdLst/>
                <a:ahLst/>
                <a:cxnLst>
                  <a:cxn ang="0">
                    <a:pos x="392" y="288"/>
                  </a:cxn>
                  <a:cxn ang="0">
                    <a:pos x="135" y="289"/>
                  </a:cxn>
                  <a:cxn ang="0">
                    <a:pos x="122" y="276"/>
                  </a:cxn>
                  <a:cxn ang="0">
                    <a:pos x="123" y="261"/>
                  </a:cxn>
                  <a:cxn ang="0">
                    <a:pos x="129" y="260"/>
                  </a:cxn>
                  <a:cxn ang="0">
                    <a:pos x="3" y="10"/>
                  </a:cxn>
                  <a:cxn ang="0">
                    <a:pos x="7" y="0"/>
                  </a:cxn>
                  <a:cxn ang="0">
                    <a:pos x="19" y="1"/>
                  </a:cxn>
                  <a:cxn ang="0">
                    <a:pos x="152" y="260"/>
                  </a:cxn>
                  <a:cxn ang="0">
                    <a:pos x="154" y="264"/>
                  </a:cxn>
                  <a:cxn ang="0">
                    <a:pos x="388" y="266"/>
                  </a:cxn>
                  <a:cxn ang="0">
                    <a:pos x="392" y="288"/>
                  </a:cxn>
                </a:cxnLst>
                <a:rect l="0" t="0" r="r" b="b"/>
                <a:pathLst>
                  <a:path w="392" h="289">
                    <a:moveTo>
                      <a:pt x="392" y="288"/>
                    </a:moveTo>
                    <a:cubicBezTo>
                      <a:pt x="135" y="289"/>
                      <a:pt x="135" y="289"/>
                      <a:pt x="135" y="289"/>
                    </a:cubicBezTo>
                    <a:cubicBezTo>
                      <a:pt x="135" y="289"/>
                      <a:pt x="123" y="283"/>
                      <a:pt x="122" y="276"/>
                    </a:cubicBezTo>
                    <a:cubicBezTo>
                      <a:pt x="123" y="261"/>
                      <a:pt x="123" y="261"/>
                      <a:pt x="123" y="261"/>
                    </a:cubicBezTo>
                    <a:cubicBezTo>
                      <a:pt x="129" y="260"/>
                      <a:pt x="129" y="260"/>
                      <a:pt x="129" y="260"/>
                    </a:cubicBezTo>
                    <a:cubicBezTo>
                      <a:pt x="3" y="10"/>
                      <a:pt x="3" y="10"/>
                      <a:pt x="3" y="10"/>
                    </a:cubicBezTo>
                    <a:cubicBezTo>
                      <a:pt x="3" y="10"/>
                      <a:pt x="0" y="2"/>
                      <a:pt x="7" y="0"/>
                    </a:cubicBezTo>
                    <a:cubicBezTo>
                      <a:pt x="19" y="1"/>
                      <a:pt x="19" y="1"/>
                      <a:pt x="19" y="1"/>
                    </a:cubicBezTo>
                    <a:cubicBezTo>
                      <a:pt x="152" y="260"/>
                      <a:pt x="152" y="260"/>
                      <a:pt x="152" y="260"/>
                    </a:cubicBezTo>
                    <a:cubicBezTo>
                      <a:pt x="154" y="264"/>
                      <a:pt x="154" y="264"/>
                      <a:pt x="154" y="264"/>
                    </a:cubicBezTo>
                    <a:cubicBezTo>
                      <a:pt x="388" y="266"/>
                      <a:pt x="388" y="266"/>
                      <a:pt x="388" y="266"/>
                    </a:cubicBezTo>
                    <a:lnTo>
                      <a:pt x="392" y="288"/>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3"/>
              <p:cNvSpPr/>
              <p:nvPr/>
            </p:nvSpPr>
            <p:spPr bwMode="auto">
              <a:xfrm>
                <a:off x="5583238" y="2406650"/>
                <a:ext cx="841375" cy="1103312"/>
              </a:xfrm>
              <a:custGeom>
                <a:avLst/>
                <a:gdLst/>
                <a:ahLst/>
                <a:cxnLst>
                  <a:cxn ang="0">
                    <a:pos x="258" y="129"/>
                  </a:cxn>
                  <a:cxn ang="0">
                    <a:pos x="232" y="218"/>
                  </a:cxn>
                  <a:cxn ang="0">
                    <a:pos x="211" y="309"/>
                  </a:cxn>
                  <a:cxn ang="0">
                    <a:pos x="210" y="320"/>
                  </a:cxn>
                  <a:cxn ang="0">
                    <a:pos x="202" y="330"/>
                  </a:cxn>
                  <a:cxn ang="0">
                    <a:pos x="197" y="345"/>
                  </a:cxn>
                  <a:cxn ang="0">
                    <a:pos x="187" y="355"/>
                  </a:cxn>
                  <a:cxn ang="0">
                    <a:pos x="168" y="355"/>
                  </a:cxn>
                  <a:cxn ang="0">
                    <a:pos x="161" y="361"/>
                  </a:cxn>
                  <a:cxn ang="0">
                    <a:pos x="135" y="361"/>
                  </a:cxn>
                  <a:cxn ang="0">
                    <a:pos x="108" y="353"/>
                  </a:cxn>
                  <a:cxn ang="0">
                    <a:pos x="80" y="350"/>
                  </a:cxn>
                  <a:cxn ang="0">
                    <a:pos x="41" y="351"/>
                  </a:cxn>
                  <a:cxn ang="0">
                    <a:pos x="30" y="351"/>
                  </a:cxn>
                  <a:cxn ang="0">
                    <a:pos x="12" y="395"/>
                  </a:cxn>
                  <a:cxn ang="0">
                    <a:pos x="52" y="399"/>
                  </a:cxn>
                  <a:cxn ang="0">
                    <a:pos x="67" y="415"/>
                  </a:cxn>
                  <a:cxn ang="0">
                    <a:pos x="87" y="427"/>
                  </a:cxn>
                  <a:cxn ang="0">
                    <a:pos x="108" y="436"/>
                  </a:cxn>
                  <a:cxn ang="0">
                    <a:pos x="155" y="447"/>
                  </a:cxn>
                  <a:cxn ang="0">
                    <a:pos x="177" y="457"/>
                  </a:cxn>
                  <a:cxn ang="0">
                    <a:pos x="149" y="517"/>
                  </a:cxn>
                  <a:cxn ang="0">
                    <a:pos x="253" y="584"/>
                  </a:cxn>
                  <a:cxn ang="0">
                    <a:pos x="392" y="614"/>
                  </a:cxn>
                  <a:cxn ang="0">
                    <a:pos x="404" y="608"/>
                  </a:cxn>
                  <a:cxn ang="0">
                    <a:pos x="416" y="582"/>
                  </a:cxn>
                  <a:cxn ang="0">
                    <a:pos x="416" y="549"/>
                  </a:cxn>
                  <a:cxn ang="0">
                    <a:pos x="411" y="471"/>
                  </a:cxn>
                  <a:cxn ang="0">
                    <a:pos x="450" y="310"/>
                  </a:cxn>
                  <a:cxn ang="0">
                    <a:pos x="469" y="193"/>
                  </a:cxn>
                  <a:cxn ang="0">
                    <a:pos x="459" y="155"/>
                  </a:cxn>
                  <a:cxn ang="0">
                    <a:pos x="458" y="63"/>
                  </a:cxn>
                  <a:cxn ang="0">
                    <a:pos x="369" y="0"/>
                  </a:cxn>
                  <a:cxn ang="0">
                    <a:pos x="300" y="74"/>
                  </a:cxn>
                  <a:cxn ang="0">
                    <a:pos x="268" y="119"/>
                  </a:cxn>
                  <a:cxn ang="0">
                    <a:pos x="258" y="129"/>
                  </a:cxn>
                </a:cxnLst>
                <a:rect l="0" t="0" r="r" b="b"/>
                <a:pathLst>
                  <a:path w="469" h="614">
                    <a:moveTo>
                      <a:pt x="258" y="129"/>
                    </a:moveTo>
                    <a:cubicBezTo>
                      <a:pt x="258" y="129"/>
                      <a:pt x="243" y="200"/>
                      <a:pt x="232" y="218"/>
                    </a:cubicBezTo>
                    <a:cubicBezTo>
                      <a:pt x="221" y="237"/>
                      <a:pt x="186" y="264"/>
                      <a:pt x="211" y="309"/>
                    </a:cubicBezTo>
                    <a:cubicBezTo>
                      <a:pt x="211" y="309"/>
                      <a:pt x="213" y="315"/>
                      <a:pt x="210" y="320"/>
                    </a:cubicBezTo>
                    <a:cubicBezTo>
                      <a:pt x="206" y="324"/>
                      <a:pt x="203" y="319"/>
                      <a:pt x="202" y="330"/>
                    </a:cubicBezTo>
                    <a:cubicBezTo>
                      <a:pt x="200" y="340"/>
                      <a:pt x="203" y="341"/>
                      <a:pt x="197" y="345"/>
                    </a:cubicBezTo>
                    <a:cubicBezTo>
                      <a:pt x="191" y="350"/>
                      <a:pt x="190" y="355"/>
                      <a:pt x="187" y="355"/>
                    </a:cubicBezTo>
                    <a:cubicBezTo>
                      <a:pt x="185" y="356"/>
                      <a:pt x="172" y="349"/>
                      <a:pt x="168" y="355"/>
                    </a:cubicBezTo>
                    <a:cubicBezTo>
                      <a:pt x="163" y="361"/>
                      <a:pt x="161" y="361"/>
                      <a:pt x="161" y="361"/>
                    </a:cubicBezTo>
                    <a:cubicBezTo>
                      <a:pt x="161" y="361"/>
                      <a:pt x="143" y="361"/>
                      <a:pt x="135" y="361"/>
                    </a:cubicBezTo>
                    <a:cubicBezTo>
                      <a:pt x="127" y="361"/>
                      <a:pt x="121" y="353"/>
                      <a:pt x="108" y="353"/>
                    </a:cubicBezTo>
                    <a:cubicBezTo>
                      <a:pt x="95" y="352"/>
                      <a:pt x="87" y="350"/>
                      <a:pt x="80" y="350"/>
                    </a:cubicBezTo>
                    <a:cubicBezTo>
                      <a:pt x="72" y="351"/>
                      <a:pt x="48" y="351"/>
                      <a:pt x="41" y="351"/>
                    </a:cubicBezTo>
                    <a:cubicBezTo>
                      <a:pt x="34" y="351"/>
                      <a:pt x="30" y="351"/>
                      <a:pt x="30" y="351"/>
                    </a:cubicBezTo>
                    <a:cubicBezTo>
                      <a:pt x="30" y="351"/>
                      <a:pt x="0" y="375"/>
                      <a:pt x="12" y="395"/>
                    </a:cubicBezTo>
                    <a:cubicBezTo>
                      <a:pt x="52" y="399"/>
                      <a:pt x="52" y="399"/>
                      <a:pt x="52" y="399"/>
                    </a:cubicBezTo>
                    <a:cubicBezTo>
                      <a:pt x="52" y="399"/>
                      <a:pt x="56" y="412"/>
                      <a:pt x="67" y="415"/>
                    </a:cubicBezTo>
                    <a:cubicBezTo>
                      <a:pt x="78" y="418"/>
                      <a:pt x="80" y="419"/>
                      <a:pt x="87" y="427"/>
                    </a:cubicBezTo>
                    <a:cubicBezTo>
                      <a:pt x="94" y="435"/>
                      <a:pt x="99" y="436"/>
                      <a:pt x="108" y="436"/>
                    </a:cubicBezTo>
                    <a:cubicBezTo>
                      <a:pt x="117" y="436"/>
                      <a:pt x="144" y="444"/>
                      <a:pt x="155" y="447"/>
                    </a:cubicBezTo>
                    <a:cubicBezTo>
                      <a:pt x="167" y="450"/>
                      <a:pt x="177" y="457"/>
                      <a:pt x="177" y="457"/>
                    </a:cubicBezTo>
                    <a:cubicBezTo>
                      <a:pt x="177" y="457"/>
                      <a:pt x="160" y="447"/>
                      <a:pt x="149" y="517"/>
                    </a:cubicBezTo>
                    <a:cubicBezTo>
                      <a:pt x="138" y="587"/>
                      <a:pt x="253" y="584"/>
                      <a:pt x="253" y="584"/>
                    </a:cubicBezTo>
                    <a:cubicBezTo>
                      <a:pt x="392" y="614"/>
                      <a:pt x="392" y="614"/>
                      <a:pt x="392" y="614"/>
                    </a:cubicBezTo>
                    <a:cubicBezTo>
                      <a:pt x="404" y="608"/>
                      <a:pt x="404" y="608"/>
                      <a:pt x="404" y="608"/>
                    </a:cubicBezTo>
                    <a:cubicBezTo>
                      <a:pt x="416" y="582"/>
                      <a:pt x="416" y="582"/>
                      <a:pt x="416" y="582"/>
                    </a:cubicBezTo>
                    <a:cubicBezTo>
                      <a:pt x="416" y="549"/>
                      <a:pt x="416" y="549"/>
                      <a:pt x="416" y="549"/>
                    </a:cubicBezTo>
                    <a:cubicBezTo>
                      <a:pt x="416" y="549"/>
                      <a:pt x="412" y="471"/>
                      <a:pt x="411" y="471"/>
                    </a:cubicBezTo>
                    <a:cubicBezTo>
                      <a:pt x="410" y="471"/>
                      <a:pt x="450" y="310"/>
                      <a:pt x="450" y="310"/>
                    </a:cubicBezTo>
                    <a:cubicBezTo>
                      <a:pt x="469" y="193"/>
                      <a:pt x="469" y="193"/>
                      <a:pt x="469" y="193"/>
                    </a:cubicBezTo>
                    <a:cubicBezTo>
                      <a:pt x="459" y="155"/>
                      <a:pt x="459" y="155"/>
                      <a:pt x="459" y="155"/>
                    </a:cubicBezTo>
                    <a:cubicBezTo>
                      <a:pt x="458" y="63"/>
                      <a:pt x="458" y="63"/>
                      <a:pt x="458" y="63"/>
                    </a:cubicBezTo>
                    <a:cubicBezTo>
                      <a:pt x="369" y="0"/>
                      <a:pt x="369" y="0"/>
                      <a:pt x="369" y="0"/>
                    </a:cubicBezTo>
                    <a:cubicBezTo>
                      <a:pt x="300" y="74"/>
                      <a:pt x="300" y="74"/>
                      <a:pt x="300" y="74"/>
                    </a:cubicBezTo>
                    <a:cubicBezTo>
                      <a:pt x="268" y="119"/>
                      <a:pt x="268" y="119"/>
                      <a:pt x="268" y="119"/>
                    </a:cubicBezTo>
                    <a:cubicBezTo>
                      <a:pt x="268" y="119"/>
                      <a:pt x="260" y="122"/>
                      <a:pt x="258" y="129"/>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4"/>
              <p:cNvSpPr/>
              <p:nvPr/>
            </p:nvSpPr>
            <p:spPr bwMode="auto">
              <a:xfrm>
                <a:off x="5365750" y="2982913"/>
                <a:ext cx="271463" cy="138112"/>
              </a:xfrm>
              <a:custGeom>
                <a:avLst/>
                <a:gdLst/>
                <a:ahLst/>
                <a:cxnLst>
                  <a:cxn ang="0">
                    <a:pos x="151" y="34"/>
                  </a:cxn>
                  <a:cxn ang="0">
                    <a:pos x="117" y="19"/>
                  </a:cxn>
                  <a:cxn ang="0">
                    <a:pos x="85" y="2"/>
                  </a:cxn>
                  <a:cxn ang="0">
                    <a:pos x="46" y="4"/>
                  </a:cxn>
                  <a:cxn ang="0">
                    <a:pos x="29" y="12"/>
                  </a:cxn>
                  <a:cxn ang="0">
                    <a:pos x="4" y="37"/>
                  </a:cxn>
                  <a:cxn ang="0">
                    <a:pos x="6" y="37"/>
                  </a:cxn>
                  <a:cxn ang="0">
                    <a:pos x="15" y="41"/>
                  </a:cxn>
                  <a:cxn ang="0">
                    <a:pos x="27" y="45"/>
                  </a:cxn>
                  <a:cxn ang="0">
                    <a:pos x="66" y="45"/>
                  </a:cxn>
                  <a:cxn ang="0">
                    <a:pos x="110" y="73"/>
                  </a:cxn>
                  <a:cxn ang="0">
                    <a:pos x="111" y="73"/>
                  </a:cxn>
                  <a:cxn ang="0">
                    <a:pos x="137" y="73"/>
                  </a:cxn>
                  <a:cxn ang="0">
                    <a:pos x="151" y="34"/>
                  </a:cxn>
                </a:cxnLst>
                <a:rect l="0" t="0" r="r" b="b"/>
                <a:pathLst>
                  <a:path w="151" h="77">
                    <a:moveTo>
                      <a:pt x="151" y="34"/>
                    </a:moveTo>
                    <a:cubicBezTo>
                      <a:pt x="151" y="34"/>
                      <a:pt x="126" y="27"/>
                      <a:pt x="117" y="19"/>
                    </a:cubicBezTo>
                    <a:cubicBezTo>
                      <a:pt x="108" y="12"/>
                      <a:pt x="99" y="0"/>
                      <a:pt x="85" y="2"/>
                    </a:cubicBezTo>
                    <a:cubicBezTo>
                      <a:pt x="71" y="4"/>
                      <a:pt x="46" y="4"/>
                      <a:pt x="46" y="4"/>
                    </a:cubicBezTo>
                    <a:cubicBezTo>
                      <a:pt x="46" y="4"/>
                      <a:pt x="38" y="4"/>
                      <a:pt x="29" y="12"/>
                    </a:cubicBezTo>
                    <a:cubicBezTo>
                      <a:pt x="21" y="21"/>
                      <a:pt x="0" y="33"/>
                      <a:pt x="4" y="37"/>
                    </a:cubicBezTo>
                    <a:cubicBezTo>
                      <a:pt x="8" y="41"/>
                      <a:pt x="6" y="37"/>
                      <a:pt x="6" y="37"/>
                    </a:cubicBezTo>
                    <a:cubicBezTo>
                      <a:pt x="6" y="37"/>
                      <a:pt x="8" y="45"/>
                      <a:pt x="15" y="41"/>
                    </a:cubicBezTo>
                    <a:cubicBezTo>
                      <a:pt x="15" y="41"/>
                      <a:pt x="18" y="47"/>
                      <a:pt x="27" y="45"/>
                    </a:cubicBezTo>
                    <a:cubicBezTo>
                      <a:pt x="27" y="45"/>
                      <a:pt x="59" y="42"/>
                      <a:pt x="66" y="45"/>
                    </a:cubicBezTo>
                    <a:cubicBezTo>
                      <a:pt x="73" y="48"/>
                      <a:pt x="100" y="69"/>
                      <a:pt x="110" y="73"/>
                    </a:cubicBezTo>
                    <a:cubicBezTo>
                      <a:pt x="111" y="73"/>
                      <a:pt x="111" y="73"/>
                      <a:pt x="111" y="73"/>
                    </a:cubicBezTo>
                    <a:cubicBezTo>
                      <a:pt x="120" y="75"/>
                      <a:pt x="125" y="77"/>
                      <a:pt x="137" y="73"/>
                    </a:cubicBezTo>
                    <a:cubicBezTo>
                      <a:pt x="137" y="73"/>
                      <a:pt x="145" y="37"/>
                      <a:pt x="151" y="3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5"/>
              <p:cNvSpPr/>
              <p:nvPr/>
            </p:nvSpPr>
            <p:spPr bwMode="auto">
              <a:xfrm>
                <a:off x="5918200" y="1982788"/>
                <a:ext cx="568325" cy="735012"/>
              </a:xfrm>
              <a:custGeom>
                <a:avLst/>
                <a:gdLst/>
                <a:ahLst/>
                <a:cxnLst>
                  <a:cxn ang="0">
                    <a:pos x="77" y="261"/>
                  </a:cxn>
                  <a:cxn ang="0">
                    <a:pos x="57" y="250"/>
                  </a:cxn>
                  <a:cxn ang="0">
                    <a:pos x="23" y="238"/>
                  </a:cxn>
                  <a:cxn ang="0">
                    <a:pos x="19" y="217"/>
                  </a:cxn>
                  <a:cxn ang="0">
                    <a:pos x="19" y="204"/>
                  </a:cxn>
                  <a:cxn ang="0">
                    <a:pos x="19" y="192"/>
                  </a:cxn>
                  <a:cxn ang="0">
                    <a:pos x="15" y="182"/>
                  </a:cxn>
                  <a:cxn ang="0">
                    <a:pos x="1" y="171"/>
                  </a:cxn>
                  <a:cxn ang="0">
                    <a:pos x="5" y="161"/>
                  </a:cxn>
                  <a:cxn ang="0">
                    <a:pos x="23" y="133"/>
                  </a:cxn>
                  <a:cxn ang="0">
                    <a:pos x="24" y="104"/>
                  </a:cxn>
                  <a:cxn ang="0">
                    <a:pos x="17" y="87"/>
                  </a:cxn>
                  <a:cxn ang="0">
                    <a:pos x="17" y="75"/>
                  </a:cxn>
                  <a:cxn ang="0">
                    <a:pos x="21" y="64"/>
                  </a:cxn>
                  <a:cxn ang="0">
                    <a:pos x="26" y="55"/>
                  </a:cxn>
                  <a:cxn ang="0">
                    <a:pos x="23" y="46"/>
                  </a:cxn>
                  <a:cxn ang="0">
                    <a:pos x="32" y="41"/>
                  </a:cxn>
                  <a:cxn ang="0">
                    <a:pos x="42" y="30"/>
                  </a:cxn>
                  <a:cxn ang="0">
                    <a:pos x="52" y="24"/>
                  </a:cxn>
                  <a:cxn ang="0">
                    <a:pos x="65" y="16"/>
                  </a:cxn>
                  <a:cxn ang="0">
                    <a:pos x="80" y="8"/>
                  </a:cxn>
                  <a:cxn ang="0">
                    <a:pos x="98" y="5"/>
                  </a:cxn>
                  <a:cxn ang="0">
                    <a:pos x="114" y="2"/>
                  </a:cxn>
                  <a:cxn ang="0">
                    <a:pos x="136" y="3"/>
                  </a:cxn>
                  <a:cxn ang="0">
                    <a:pos x="151" y="11"/>
                  </a:cxn>
                  <a:cxn ang="0">
                    <a:pos x="185" y="19"/>
                  </a:cxn>
                  <a:cxn ang="0">
                    <a:pos x="219" y="45"/>
                  </a:cxn>
                  <a:cxn ang="0">
                    <a:pos x="233" y="68"/>
                  </a:cxn>
                  <a:cxn ang="0">
                    <a:pos x="241" y="88"/>
                  </a:cxn>
                  <a:cxn ang="0">
                    <a:pos x="256" y="120"/>
                  </a:cxn>
                  <a:cxn ang="0">
                    <a:pos x="265" y="144"/>
                  </a:cxn>
                  <a:cxn ang="0">
                    <a:pos x="268" y="174"/>
                  </a:cxn>
                  <a:cxn ang="0">
                    <a:pos x="278" y="195"/>
                  </a:cxn>
                  <a:cxn ang="0">
                    <a:pos x="279" y="216"/>
                  </a:cxn>
                  <a:cxn ang="0">
                    <a:pos x="291" y="235"/>
                  </a:cxn>
                  <a:cxn ang="0">
                    <a:pos x="293" y="257"/>
                  </a:cxn>
                  <a:cxn ang="0">
                    <a:pos x="297" y="268"/>
                  </a:cxn>
                  <a:cxn ang="0">
                    <a:pos x="298" y="283"/>
                  </a:cxn>
                  <a:cxn ang="0">
                    <a:pos x="305" y="302"/>
                  </a:cxn>
                  <a:cxn ang="0">
                    <a:pos x="313" y="334"/>
                  </a:cxn>
                  <a:cxn ang="0">
                    <a:pos x="299" y="367"/>
                  </a:cxn>
                  <a:cxn ang="0">
                    <a:pos x="270" y="409"/>
                  </a:cxn>
                  <a:cxn ang="0">
                    <a:pos x="258" y="345"/>
                  </a:cxn>
                  <a:cxn ang="0">
                    <a:pos x="226" y="302"/>
                  </a:cxn>
                  <a:cxn ang="0">
                    <a:pos x="197" y="281"/>
                  </a:cxn>
                  <a:cxn ang="0">
                    <a:pos x="177" y="276"/>
                  </a:cxn>
                  <a:cxn ang="0">
                    <a:pos x="160" y="288"/>
                  </a:cxn>
                  <a:cxn ang="0">
                    <a:pos x="158" y="314"/>
                  </a:cxn>
                  <a:cxn ang="0">
                    <a:pos x="148" y="292"/>
                  </a:cxn>
                  <a:cxn ang="0">
                    <a:pos x="144" y="316"/>
                  </a:cxn>
                  <a:cxn ang="0">
                    <a:pos x="138" y="325"/>
                  </a:cxn>
                  <a:cxn ang="0">
                    <a:pos x="117" y="357"/>
                  </a:cxn>
                  <a:cxn ang="0">
                    <a:pos x="100" y="378"/>
                  </a:cxn>
                  <a:cxn ang="0">
                    <a:pos x="83" y="398"/>
                  </a:cxn>
                  <a:cxn ang="0">
                    <a:pos x="86" y="381"/>
                  </a:cxn>
                  <a:cxn ang="0">
                    <a:pos x="75" y="367"/>
                  </a:cxn>
                  <a:cxn ang="0">
                    <a:pos x="66" y="339"/>
                  </a:cxn>
                  <a:cxn ang="0">
                    <a:pos x="64" y="304"/>
                  </a:cxn>
                  <a:cxn ang="0">
                    <a:pos x="77" y="261"/>
                  </a:cxn>
                </a:cxnLst>
                <a:rect l="0" t="0" r="r" b="b"/>
                <a:pathLst>
                  <a:path w="316" h="409">
                    <a:moveTo>
                      <a:pt x="77" y="261"/>
                    </a:moveTo>
                    <a:cubicBezTo>
                      <a:pt x="77" y="261"/>
                      <a:pt x="69" y="250"/>
                      <a:pt x="57" y="250"/>
                    </a:cubicBezTo>
                    <a:cubicBezTo>
                      <a:pt x="57" y="250"/>
                      <a:pt x="20" y="257"/>
                      <a:pt x="23" y="238"/>
                    </a:cubicBezTo>
                    <a:cubicBezTo>
                      <a:pt x="23" y="238"/>
                      <a:pt x="26" y="225"/>
                      <a:pt x="19" y="217"/>
                    </a:cubicBezTo>
                    <a:cubicBezTo>
                      <a:pt x="19" y="217"/>
                      <a:pt x="16" y="206"/>
                      <a:pt x="19" y="204"/>
                    </a:cubicBezTo>
                    <a:cubicBezTo>
                      <a:pt x="19" y="204"/>
                      <a:pt x="15" y="196"/>
                      <a:pt x="19" y="192"/>
                    </a:cubicBezTo>
                    <a:cubicBezTo>
                      <a:pt x="19" y="192"/>
                      <a:pt x="22" y="182"/>
                      <a:pt x="15" y="182"/>
                    </a:cubicBezTo>
                    <a:cubicBezTo>
                      <a:pt x="15" y="182"/>
                      <a:pt x="2" y="180"/>
                      <a:pt x="1" y="171"/>
                    </a:cubicBezTo>
                    <a:cubicBezTo>
                      <a:pt x="1" y="171"/>
                      <a:pt x="0" y="165"/>
                      <a:pt x="5" y="161"/>
                    </a:cubicBezTo>
                    <a:cubicBezTo>
                      <a:pt x="5" y="161"/>
                      <a:pt x="20" y="140"/>
                      <a:pt x="23" y="133"/>
                    </a:cubicBezTo>
                    <a:cubicBezTo>
                      <a:pt x="23" y="133"/>
                      <a:pt x="23" y="106"/>
                      <a:pt x="24" y="104"/>
                    </a:cubicBezTo>
                    <a:cubicBezTo>
                      <a:pt x="24" y="104"/>
                      <a:pt x="14" y="90"/>
                      <a:pt x="17" y="87"/>
                    </a:cubicBezTo>
                    <a:cubicBezTo>
                      <a:pt x="20" y="84"/>
                      <a:pt x="15" y="80"/>
                      <a:pt x="17" y="75"/>
                    </a:cubicBezTo>
                    <a:cubicBezTo>
                      <a:pt x="18" y="70"/>
                      <a:pt x="18" y="69"/>
                      <a:pt x="21" y="64"/>
                    </a:cubicBezTo>
                    <a:cubicBezTo>
                      <a:pt x="25" y="60"/>
                      <a:pt x="29" y="57"/>
                      <a:pt x="26" y="55"/>
                    </a:cubicBezTo>
                    <a:cubicBezTo>
                      <a:pt x="23" y="53"/>
                      <a:pt x="20" y="50"/>
                      <a:pt x="23" y="46"/>
                    </a:cubicBezTo>
                    <a:cubicBezTo>
                      <a:pt x="26" y="43"/>
                      <a:pt x="29" y="44"/>
                      <a:pt x="32" y="41"/>
                    </a:cubicBezTo>
                    <a:cubicBezTo>
                      <a:pt x="35" y="39"/>
                      <a:pt x="36" y="34"/>
                      <a:pt x="42" y="30"/>
                    </a:cubicBezTo>
                    <a:cubicBezTo>
                      <a:pt x="49" y="26"/>
                      <a:pt x="47" y="29"/>
                      <a:pt x="52" y="24"/>
                    </a:cubicBezTo>
                    <a:cubicBezTo>
                      <a:pt x="57" y="20"/>
                      <a:pt x="60" y="22"/>
                      <a:pt x="65" y="16"/>
                    </a:cubicBezTo>
                    <a:cubicBezTo>
                      <a:pt x="70" y="11"/>
                      <a:pt x="74" y="10"/>
                      <a:pt x="80" y="8"/>
                    </a:cubicBezTo>
                    <a:cubicBezTo>
                      <a:pt x="86" y="7"/>
                      <a:pt x="91" y="8"/>
                      <a:pt x="98" y="5"/>
                    </a:cubicBezTo>
                    <a:cubicBezTo>
                      <a:pt x="106" y="2"/>
                      <a:pt x="109" y="0"/>
                      <a:pt x="114" y="2"/>
                    </a:cubicBezTo>
                    <a:cubicBezTo>
                      <a:pt x="119" y="4"/>
                      <a:pt x="130" y="4"/>
                      <a:pt x="136" y="3"/>
                    </a:cubicBezTo>
                    <a:cubicBezTo>
                      <a:pt x="142" y="3"/>
                      <a:pt x="145" y="8"/>
                      <a:pt x="151" y="11"/>
                    </a:cubicBezTo>
                    <a:cubicBezTo>
                      <a:pt x="158" y="13"/>
                      <a:pt x="172" y="9"/>
                      <a:pt x="185" y="19"/>
                    </a:cubicBezTo>
                    <a:cubicBezTo>
                      <a:pt x="198" y="29"/>
                      <a:pt x="214" y="31"/>
                      <a:pt x="219" y="45"/>
                    </a:cubicBezTo>
                    <a:cubicBezTo>
                      <a:pt x="225" y="60"/>
                      <a:pt x="230" y="61"/>
                      <a:pt x="233" y="68"/>
                    </a:cubicBezTo>
                    <a:cubicBezTo>
                      <a:pt x="236" y="76"/>
                      <a:pt x="234" y="70"/>
                      <a:pt x="241" y="88"/>
                    </a:cubicBezTo>
                    <a:cubicBezTo>
                      <a:pt x="247" y="105"/>
                      <a:pt x="251" y="108"/>
                      <a:pt x="256" y="120"/>
                    </a:cubicBezTo>
                    <a:cubicBezTo>
                      <a:pt x="262" y="132"/>
                      <a:pt x="263" y="135"/>
                      <a:pt x="265" y="144"/>
                    </a:cubicBezTo>
                    <a:cubicBezTo>
                      <a:pt x="267" y="154"/>
                      <a:pt x="261" y="164"/>
                      <a:pt x="268" y="174"/>
                    </a:cubicBezTo>
                    <a:cubicBezTo>
                      <a:pt x="274" y="185"/>
                      <a:pt x="279" y="181"/>
                      <a:pt x="278" y="195"/>
                    </a:cubicBezTo>
                    <a:cubicBezTo>
                      <a:pt x="277" y="209"/>
                      <a:pt x="271" y="208"/>
                      <a:pt x="279" y="216"/>
                    </a:cubicBezTo>
                    <a:cubicBezTo>
                      <a:pt x="287" y="225"/>
                      <a:pt x="290" y="228"/>
                      <a:pt x="291" y="235"/>
                    </a:cubicBezTo>
                    <a:cubicBezTo>
                      <a:pt x="292" y="241"/>
                      <a:pt x="292" y="251"/>
                      <a:pt x="293" y="257"/>
                    </a:cubicBezTo>
                    <a:cubicBezTo>
                      <a:pt x="293" y="262"/>
                      <a:pt x="300" y="261"/>
                      <a:pt x="297" y="268"/>
                    </a:cubicBezTo>
                    <a:cubicBezTo>
                      <a:pt x="295" y="275"/>
                      <a:pt x="291" y="272"/>
                      <a:pt x="298" y="283"/>
                    </a:cubicBezTo>
                    <a:cubicBezTo>
                      <a:pt x="305" y="295"/>
                      <a:pt x="299" y="290"/>
                      <a:pt x="305" y="302"/>
                    </a:cubicBezTo>
                    <a:cubicBezTo>
                      <a:pt x="310" y="313"/>
                      <a:pt x="316" y="327"/>
                      <a:pt x="313" y="334"/>
                    </a:cubicBezTo>
                    <a:cubicBezTo>
                      <a:pt x="310" y="342"/>
                      <a:pt x="301" y="346"/>
                      <a:pt x="299" y="367"/>
                    </a:cubicBezTo>
                    <a:cubicBezTo>
                      <a:pt x="297" y="388"/>
                      <a:pt x="279" y="403"/>
                      <a:pt x="270" y="409"/>
                    </a:cubicBezTo>
                    <a:cubicBezTo>
                      <a:pt x="270" y="409"/>
                      <a:pt x="265" y="362"/>
                      <a:pt x="258" y="345"/>
                    </a:cubicBezTo>
                    <a:cubicBezTo>
                      <a:pt x="251" y="328"/>
                      <a:pt x="236" y="303"/>
                      <a:pt x="226" y="302"/>
                    </a:cubicBezTo>
                    <a:cubicBezTo>
                      <a:pt x="216" y="301"/>
                      <a:pt x="200" y="292"/>
                      <a:pt x="197" y="281"/>
                    </a:cubicBezTo>
                    <a:cubicBezTo>
                      <a:pt x="195" y="269"/>
                      <a:pt x="184" y="268"/>
                      <a:pt x="177" y="276"/>
                    </a:cubicBezTo>
                    <a:cubicBezTo>
                      <a:pt x="169" y="283"/>
                      <a:pt x="156" y="275"/>
                      <a:pt x="160" y="288"/>
                    </a:cubicBezTo>
                    <a:cubicBezTo>
                      <a:pt x="163" y="302"/>
                      <a:pt x="165" y="311"/>
                      <a:pt x="158" y="314"/>
                    </a:cubicBezTo>
                    <a:cubicBezTo>
                      <a:pt x="158" y="314"/>
                      <a:pt x="159" y="292"/>
                      <a:pt x="148" y="292"/>
                    </a:cubicBezTo>
                    <a:cubicBezTo>
                      <a:pt x="148" y="292"/>
                      <a:pt x="131" y="302"/>
                      <a:pt x="144" y="316"/>
                    </a:cubicBezTo>
                    <a:cubicBezTo>
                      <a:pt x="144" y="316"/>
                      <a:pt x="148" y="319"/>
                      <a:pt x="138" y="325"/>
                    </a:cubicBezTo>
                    <a:cubicBezTo>
                      <a:pt x="129" y="332"/>
                      <a:pt x="115" y="339"/>
                      <a:pt x="117" y="357"/>
                    </a:cubicBezTo>
                    <a:cubicBezTo>
                      <a:pt x="117" y="357"/>
                      <a:pt x="104" y="377"/>
                      <a:pt x="100" y="378"/>
                    </a:cubicBezTo>
                    <a:cubicBezTo>
                      <a:pt x="95" y="379"/>
                      <a:pt x="96" y="400"/>
                      <a:pt x="83" y="398"/>
                    </a:cubicBezTo>
                    <a:cubicBezTo>
                      <a:pt x="83" y="398"/>
                      <a:pt x="91" y="394"/>
                      <a:pt x="86" y="381"/>
                    </a:cubicBezTo>
                    <a:cubicBezTo>
                      <a:pt x="82" y="368"/>
                      <a:pt x="76" y="375"/>
                      <a:pt x="75" y="367"/>
                    </a:cubicBezTo>
                    <a:cubicBezTo>
                      <a:pt x="74" y="358"/>
                      <a:pt x="66" y="347"/>
                      <a:pt x="66" y="339"/>
                    </a:cubicBezTo>
                    <a:cubicBezTo>
                      <a:pt x="65" y="331"/>
                      <a:pt x="57" y="316"/>
                      <a:pt x="64" y="304"/>
                    </a:cubicBezTo>
                    <a:cubicBezTo>
                      <a:pt x="70" y="291"/>
                      <a:pt x="77" y="276"/>
                      <a:pt x="77" y="261"/>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6"/>
              <p:cNvSpPr/>
              <p:nvPr/>
            </p:nvSpPr>
            <p:spPr bwMode="auto">
              <a:xfrm>
                <a:off x="4913313" y="2568575"/>
                <a:ext cx="1717675" cy="2036762"/>
              </a:xfrm>
              <a:custGeom>
                <a:avLst/>
                <a:gdLst/>
                <a:ahLst/>
                <a:cxnLst>
                  <a:cxn ang="0">
                    <a:pos x="851" y="63"/>
                  </a:cxn>
                  <a:cxn ang="0">
                    <a:pos x="879" y="3"/>
                  </a:cxn>
                  <a:cxn ang="0">
                    <a:pos x="827" y="277"/>
                  </a:cxn>
                  <a:cxn ang="0">
                    <a:pos x="901" y="606"/>
                  </a:cxn>
                  <a:cxn ang="0">
                    <a:pos x="641" y="811"/>
                  </a:cxn>
                  <a:cxn ang="0">
                    <a:pos x="657" y="876"/>
                  </a:cxn>
                  <a:cxn ang="0">
                    <a:pos x="923" y="944"/>
                  </a:cxn>
                  <a:cxn ang="0">
                    <a:pos x="928" y="1022"/>
                  </a:cxn>
                  <a:cxn ang="0">
                    <a:pos x="901" y="960"/>
                  </a:cxn>
                  <a:cxn ang="0">
                    <a:pos x="865" y="1014"/>
                  </a:cxn>
                  <a:cxn ang="0">
                    <a:pos x="872" y="1061"/>
                  </a:cxn>
                  <a:cxn ang="0">
                    <a:pos x="884" y="1124"/>
                  </a:cxn>
                  <a:cxn ang="0">
                    <a:pos x="834" y="1074"/>
                  </a:cxn>
                  <a:cxn ang="0">
                    <a:pos x="842" y="1041"/>
                  </a:cxn>
                  <a:cxn ang="0">
                    <a:pos x="644" y="1000"/>
                  </a:cxn>
                  <a:cxn ang="0">
                    <a:pos x="604" y="1001"/>
                  </a:cxn>
                  <a:cxn ang="0">
                    <a:pos x="466" y="1042"/>
                  </a:cxn>
                  <a:cxn ang="0">
                    <a:pos x="508" y="1095"/>
                  </a:cxn>
                  <a:cxn ang="0">
                    <a:pos x="441" y="1067"/>
                  </a:cxn>
                  <a:cxn ang="0">
                    <a:pos x="434" y="1025"/>
                  </a:cxn>
                  <a:cxn ang="0">
                    <a:pos x="337" y="954"/>
                  </a:cxn>
                  <a:cxn ang="0">
                    <a:pos x="374" y="995"/>
                  </a:cxn>
                  <a:cxn ang="0">
                    <a:pos x="312" y="976"/>
                  </a:cxn>
                  <a:cxn ang="0">
                    <a:pos x="308" y="939"/>
                  </a:cxn>
                  <a:cxn ang="0">
                    <a:pos x="595" y="877"/>
                  </a:cxn>
                  <a:cxn ang="0">
                    <a:pos x="611" y="810"/>
                  </a:cxn>
                  <a:cxn ang="0">
                    <a:pos x="453" y="695"/>
                  </a:cxn>
                  <a:cxn ang="0">
                    <a:pos x="350" y="643"/>
                  </a:cxn>
                  <a:cxn ang="0">
                    <a:pos x="297" y="597"/>
                  </a:cxn>
                  <a:cxn ang="0">
                    <a:pos x="269" y="725"/>
                  </a:cxn>
                  <a:cxn ang="0">
                    <a:pos x="252" y="841"/>
                  </a:cxn>
                  <a:cxn ang="0">
                    <a:pos x="271" y="962"/>
                  </a:cxn>
                  <a:cxn ang="0">
                    <a:pos x="228" y="1075"/>
                  </a:cxn>
                  <a:cxn ang="0">
                    <a:pos x="153" y="1075"/>
                  </a:cxn>
                  <a:cxn ang="0">
                    <a:pos x="17" y="1030"/>
                  </a:cxn>
                  <a:cxn ang="0">
                    <a:pos x="101" y="1020"/>
                  </a:cxn>
                  <a:cxn ang="0">
                    <a:pos x="124" y="975"/>
                  </a:cxn>
                  <a:cxn ang="0">
                    <a:pos x="107" y="745"/>
                  </a:cxn>
                  <a:cxn ang="0">
                    <a:pos x="179" y="500"/>
                  </a:cxn>
                  <a:cxn ang="0">
                    <a:pos x="289" y="458"/>
                  </a:cxn>
                  <a:cxn ang="0">
                    <a:pos x="535" y="424"/>
                  </a:cxn>
                  <a:cxn ang="0">
                    <a:pos x="544" y="399"/>
                  </a:cxn>
                  <a:cxn ang="0">
                    <a:pos x="474" y="374"/>
                  </a:cxn>
                  <a:cxn ang="0">
                    <a:pos x="730" y="398"/>
                  </a:cxn>
                  <a:cxn ang="0">
                    <a:pos x="777" y="515"/>
                  </a:cxn>
                  <a:cxn ang="0">
                    <a:pos x="807" y="650"/>
                  </a:cxn>
                  <a:cxn ang="0">
                    <a:pos x="857" y="628"/>
                  </a:cxn>
                  <a:cxn ang="0">
                    <a:pos x="817" y="448"/>
                  </a:cxn>
                  <a:cxn ang="0">
                    <a:pos x="832" y="541"/>
                  </a:cxn>
                  <a:cxn ang="0">
                    <a:pos x="779" y="348"/>
                  </a:cxn>
                  <a:cxn ang="0">
                    <a:pos x="823" y="161"/>
                  </a:cxn>
                </a:cxnLst>
                <a:rect l="0" t="0" r="r" b="b"/>
                <a:pathLst>
                  <a:path w="957" h="1134">
                    <a:moveTo>
                      <a:pt x="829" y="124"/>
                    </a:moveTo>
                    <a:cubicBezTo>
                      <a:pt x="830" y="83"/>
                      <a:pt x="830" y="83"/>
                      <a:pt x="830" y="83"/>
                    </a:cubicBezTo>
                    <a:cubicBezTo>
                      <a:pt x="830" y="83"/>
                      <a:pt x="845" y="72"/>
                      <a:pt x="851" y="63"/>
                    </a:cubicBezTo>
                    <a:cubicBezTo>
                      <a:pt x="856" y="54"/>
                      <a:pt x="858" y="46"/>
                      <a:pt x="860" y="33"/>
                    </a:cubicBezTo>
                    <a:cubicBezTo>
                      <a:pt x="861" y="21"/>
                      <a:pt x="866" y="17"/>
                      <a:pt x="870" y="13"/>
                    </a:cubicBezTo>
                    <a:cubicBezTo>
                      <a:pt x="873" y="10"/>
                      <a:pt x="872" y="6"/>
                      <a:pt x="879" y="3"/>
                    </a:cubicBezTo>
                    <a:cubicBezTo>
                      <a:pt x="887" y="1"/>
                      <a:pt x="896" y="0"/>
                      <a:pt x="894" y="7"/>
                    </a:cubicBezTo>
                    <a:cubicBezTo>
                      <a:pt x="892" y="15"/>
                      <a:pt x="881" y="35"/>
                      <a:pt x="876" y="76"/>
                    </a:cubicBezTo>
                    <a:cubicBezTo>
                      <a:pt x="871" y="117"/>
                      <a:pt x="840" y="247"/>
                      <a:pt x="827" y="277"/>
                    </a:cubicBezTo>
                    <a:cubicBezTo>
                      <a:pt x="827" y="277"/>
                      <a:pt x="826" y="281"/>
                      <a:pt x="840" y="287"/>
                    </a:cubicBezTo>
                    <a:cubicBezTo>
                      <a:pt x="840" y="287"/>
                      <a:pt x="867" y="297"/>
                      <a:pt x="873" y="339"/>
                    </a:cubicBezTo>
                    <a:cubicBezTo>
                      <a:pt x="879" y="381"/>
                      <a:pt x="901" y="606"/>
                      <a:pt x="901" y="606"/>
                    </a:cubicBezTo>
                    <a:cubicBezTo>
                      <a:pt x="901" y="606"/>
                      <a:pt x="920" y="756"/>
                      <a:pt x="816" y="768"/>
                    </a:cubicBezTo>
                    <a:cubicBezTo>
                      <a:pt x="712" y="780"/>
                      <a:pt x="640" y="774"/>
                      <a:pt x="640" y="774"/>
                    </a:cubicBezTo>
                    <a:cubicBezTo>
                      <a:pt x="641" y="811"/>
                      <a:pt x="641" y="811"/>
                      <a:pt x="641" y="811"/>
                    </a:cubicBezTo>
                    <a:cubicBezTo>
                      <a:pt x="649" y="813"/>
                      <a:pt x="649" y="813"/>
                      <a:pt x="649" y="813"/>
                    </a:cubicBezTo>
                    <a:cubicBezTo>
                      <a:pt x="651" y="872"/>
                      <a:pt x="651" y="872"/>
                      <a:pt x="651" y="872"/>
                    </a:cubicBezTo>
                    <a:cubicBezTo>
                      <a:pt x="657" y="876"/>
                      <a:pt x="657" y="876"/>
                      <a:pt x="657" y="876"/>
                    </a:cubicBezTo>
                    <a:cubicBezTo>
                      <a:pt x="658" y="882"/>
                      <a:pt x="658" y="882"/>
                      <a:pt x="658" y="882"/>
                    </a:cubicBezTo>
                    <a:cubicBezTo>
                      <a:pt x="909" y="923"/>
                      <a:pt x="909" y="923"/>
                      <a:pt x="909" y="923"/>
                    </a:cubicBezTo>
                    <a:cubicBezTo>
                      <a:pt x="909" y="923"/>
                      <a:pt x="925" y="922"/>
                      <a:pt x="923" y="944"/>
                    </a:cubicBezTo>
                    <a:cubicBezTo>
                      <a:pt x="923" y="957"/>
                      <a:pt x="923" y="957"/>
                      <a:pt x="923" y="957"/>
                    </a:cubicBezTo>
                    <a:cubicBezTo>
                      <a:pt x="923" y="957"/>
                      <a:pt x="957" y="962"/>
                      <a:pt x="956" y="993"/>
                    </a:cubicBezTo>
                    <a:cubicBezTo>
                      <a:pt x="956" y="993"/>
                      <a:pt x="954" y="1019"/>
                      <a:pt x="928" y="1022"/>
                    </a:cubicBezTo>
                    <a:cubicBezTo>
                      <a:pt x="928" y="1022"/>
                      <a:pt x="900" y="1022"/>
                      <a:pt x="897" y="995"/>
                    </a:cubicBezTo>
                    <a:cubicBezTo>
                      <a:pt x="897" y="995"/>
                      <a:pt x="897" y="981"/>
                      <a:pt x="901" y="978"/>
                    </a:cubicBezTo>
                    <a:cubicBezTo>
                      <a:pt x="901" y="960"/>
                      <a:pt x="901" y="960"/>
                      <a:pt x="901" y="960"/>
                    </a:cubicBezTo>
                    <a:cubicBezTo>
                      <a:pt x="901" y="960"/>
                      <a:pt x="893" y="955"/>
                      <a:pt x="894" y="950"/>
                    </a:cubicBezTo>
                    <a:cubicBezTo>
                      <a:pt x="748" y="943"/>
                      <a:pt x="748" y="943"/>
                      <a:pt x="748" y="943"/>
                    </a:cubicBezTo>
                    <a:cubicBezTo>
                      <a:pt x="865" y="1014"/>
                      <a:pt x="865" y="1014"/>
                      <a:pt x="865" y="1014"/>
                    </a:cubicBezTo>
                    <a:cubicBezTo>
                      <a:pt x="865" y="1014"/>
                      <a:pt x="883" y="1039"/>
                      <a:pt x="867" y="1052"/>
                    </a:cubicBezTo>
                    <a:cubicBezTo>
                      <a:pt x="866" y="1059"/>
                      <a:pt x="866" y="1059"/>
                      <a:pt x="866" y="1059"/>
                    </a:cubicBezTo>
                    <a:cubicBezTo>
                      <a:pt x="872" y="1061"/>
                      <a:pt x="872" y="1061"/>
                      <a:pt x="872" y="1061"/>
                    </a:cubicBezTo>
                    <a:cubicBezTo>
                      <a:pt x="872" y="1061"/>
                      <a:pt x="892" y="1052"/>
                      <a:pt x="899" y="1065"/>
                    </a:cubicBezTo>
                    <a:cubicBezTo>
                      <a:pt x="905" y="1077"/>
                      <a:pt x="913" y="1109"/>
                      <a:pt x="897" y="1121"/>
                    </a:cubicBezTo>
                    <a:cubicBezTo>
                      <a:pt x="884" y="1124"/>
                      <a:pt x="884" y="1124"/>
                      <a:pt x="884" y="1124"/>
                    </a:cubicBezTo>
                    <a:cubicBezTo>
                      <a:pt x="884" y="1124"/>
                      <a:pt x="877" y="1120"/>
                      <a:pt x="873" y="1123"/>
                    </a:cubicBezTo>
                    <a:cubicBezTo>
                      <a:pt x="868" y="1126"/>
                      <a:pt x="858" y="1134"/>
                      <a:pt x="847" y="1124"/>
                    </a:cubicBezTo>
                    <a:cubicBezTo>
                      <a:pt x="847" y="1124"/>
                      <a:pt x="825" y="1100"/>
                      <a:pt x="834" y="1074"/>
                    </a:cubicBezTo>
                    <a:cubicBezTo>
                      <a:pt x="834" y="1074"/>
                      <a:pt x="842" y="1061"/>
                      <a:pt x="848" y="1061"/>
                    </a:cubicBezTo>
                    <a:cubicBezTo>
                      <a:pt x="848" y="1053"/>
                      <a:pt x="848" y="1053"/>
                      <a:pt x="848" y="1053"/>
                    </a:cubicBezTo>
                    <a:cubicBezTo>
                      <a:pt x="848" y="1053"/>
                      <a:pt x="842" y="1051"/>
                      <a:pt x="842" y="1041"/>
                    </a:cubicBezTo>
                    <a:cubicBezTo>
                      <a:pt x="651" y="958"/>
                      <a:pt x="651" y="958"/>
                      <a:pt x="651" y="958"/>
                    </a:cubicBezTo>
                    <a:cubicBezTo>
                      <a:pt x="652" y="995"/>
                      <a:pt x="652" y="995"/>
                      <a:pt x="652" y="995"/>
                    </a:cubicBezTo>
                    <a:cubicBezTo>
                      <a:pt x="652" y="995"/>
                      <a:pt x="646" y="1001"/>
                      <a:pt x="644" y="1000"/>
                    </a:cubicBezTo>
                    <a:cubicBezTo>
                      <a:pt x="643" y="1041"/>
                      <a:pt x="643" y="1041"/>
                      <a:pt x="643" y="1041"/>
                    </a:cubicBezTo>
                    <a:cubicBezTo>
                      <a:pt x="643" y="1041"/>
                      <a:pt x="612" y="1047"/>
                      <a:pt x="606" y="1039"/>
                    </a:cubicBezTo>
                    <a:cubicBezTo>
                      <a:pt x="604" y="1001"/>
                      <a:pt x="604" y="1001"/>
                      <a:pt x="604" y="1001"/>
                    </a:cubicBezTo>
                    <a:cubicBezTo>
                      <a:pt x="604" y="1001"/>
                      <a:pt x="599" y="998"/>
                      <a:pt x="597" y="990"/>
                    </a:cubicBezTo>
                    <a:cubicBezTo>
                      <a:pt x="597" y="968"/>
                      <a:pt x="597" y="968"/>
                      <a:pt x="597" y="968"/>
                    </a:cubicBezTo>
                    <a:cubicBezTo>
                      <a:pt x="466" y="1042"/>
                      <a:pt x="466" y="1042"/>
                      <a:pt x="466" y="1042"/>
                    </a:cubicBezTo>
                    <a:cubicBezTo>
                      <a:pt x="467" y="1051"/>
                      <a:pt x="467" y="1051"/>
                      <a:pt x="467" y="1051"/>
                    </a:cubicBezTo>
                    <a:cubicBezTo>
                      <a:pt x="467" y="1051"/>
                      <a:pt x="486" y="1050"/>
                      <a:pt x="490" y="1065"/>
                    </a:cubicBezTo>
                    <a:cubicBezTo>
                      <a:pt x="490" y="1065"/>
                      <a:pt x="507" y="1072"/>
                      <a:pt x="508" y="1095"/>
                    </a:cubicBezTo>
                    <a:cubicBezTo>
                      <a:pt x="508" y="1095"/>
                      <a:pt x="509" y="1123"/>
                      <a:pt x="478" y="1127"/>
                    </a:cubicBezTo>
                    <a:cubicBezTo>
                      <a:pt x="478" y="1127"/>
                      <a:pt x="452" y="1129"/>
                      <a:pt x="447" y="1112"/>
                    </a:cubicBezTo>
                    <a:cubicBezTo>
                      <a:pt x="447" y="1112"/>
                      <a:pt x="424" y="1088"/>
                      <a:pt x="441" y="1067"/>
                    </a:cubicBezTo>
                    <a:cubicBezTo>
                      <a:pt x="440" y="1059"/>
                      <a:pt x="440" y="1059"/>
                      <a:pt x="440" y="1059"/>
                    </a:cubicBezTo>
                    <a:cubicBezTo>
                      <a:pt x="440" y="1059"/>
                      <a:pt x="433" y="1056"/>
                      <a:pt x="433" y="1048"/>
                    </a:cubicBezTo>
                    <a:cubicBezTo>
                      <a:pt x="434" y="1025"/>
                      <a:pt x="434" y="1025"/>
                      <a:pt x="434" y="1025"/>
                    </a:cubicBezTo>
                    <a:cubicBezTo>
                      <a:pt x="434" y="1025"/>
                      <a:pt x="434" y="1018"/>
                      <a:pt x="445" y="1011"/>
                    </a:cubicBezTo>
                    <a:cubicBezTo>
                      <a:pt x="526" y="946"/>
                      <a:pt x="526" y="946"/>
                      <a:pt x="526" y="946"/>
                    </a:cubicBezTo>
                    <a:cubicBezTo>
                      <a:pt x="337" y="954"/>
                      <a:pt x="337" y="954"/>
                      <a:pt x="337" y="954"/>
                    </a:cubicBezTo>
                    <a:cubicBezTo>
                      <a:pt x="337" y="958"/>
                      <a:pt x="337" y="958"/>
                      <a:pt x="337" y="958"/>
                    </a:cubicBezTo>
                    <a:cubicBezTo>
                      <a:pt x="337" y="958"/>
                      <a:pt x="358" y="957"/>
                      <a:pt x="360" y="969"/>
                    </a:cubicBezTo>
                    <a:cubicBezTo>
                      <a:pt x="360" y="969"/>
                      <a:pt x="372" y="972"/>
                      <a:pt x="374" y="995"/>
                    </a:cubicBezTo>
                    <a:cubicBezTo>
                      <a:pt x="374" y="995"/>
                      <a:pt x="369" y="1020"/>
                      <a:pt x="346" y="1025"/>
                    </a:cubicBezTo>
                    <a:cubicBezTo>
                      <a:pt x="346" y="1025"/>
                      <a:pt x="312" y="1028"/>
                      <a:pt x="308" y="1003"/>
                    </a:cubicBezTo>
                    <a:cubicBezTo>
                      <a:pt x="308" y="1003"/>
                      <a:pt x="304" y="985"/>
                      <a:pt x="312" y="976"/>
                    </a:cubicBezTo>
                    <a:cubicBezTo>
                      <a:pt x="311" y="964"/>
                      <a:pt x="311" y="964"/>
                      <a:pt x="311" y="964"/>
                    </a:cubicBezTo>
                    <a:cubicBezTo>
                      <a:pt x="311" y="964"/>
                      <a:pt x="307" y="961"/>
                      <a:pt x="308" y="954"/>
                    </a:cubicBezTo>
                    <a:cubicBezTo>
                      <a:pt x="308" y="939"/>
                      <a:pt x="308" y="939"/>
                      <a:pt x="308" y="939"/>
                    </a:cubicBezTo>
                    <a:cubicBezTo>
                      <a:pt x="308" y="939"/>
                      <a:pt x="312" y="927"/>
                      <a:pt x="328" y="925"/>
                    </a:cubicBezTo>
                    <a:cubicBezTo>
                      <a:pt x="583" y="884"/>
                      <a:pt x="583" y="884"/>
                      <a:pt x="583" y="884"/>
                    </a:cubicBezTo>
                    <a:cubicBezTo>
                      <a:pt x="583" y="884"/>
                      <a:pt x="589" y="875"/>
                      <a:pt x="595" y="877"/>
                    </a:cubicBezTo>
                    <a:cubicBezTo>
                      <a:pt x="595" y="877"/>
                      <a:pt x="597" y="870"/>
                      <a:pt x="601" y="871"/>
                    </a:cubicBezTo>
                    <a:cubicBezTo>
                      <a:pt x="602" y="814"/>
                      <a:pt x="602" y="814"/>
                      <a:pt x="602" y="814"/>
                    </a:cubicBezTo>
                    <a:cubicBezTo>
                      <a:pt x="611" y="810"/>
                      <a:pt x="611" y="810"/>
                      <a:pt x="611" y="810"/>
                    </a:cubicBezTo>
                    <a:cubicBezTo>
                      <a:pt x="612" y="775"/>
                      <a:pt x="612" y="775"/>
                      <a:pt x="612" y="775"/>
                    </a:cubicBezTo>
                    <a:cubicBezTo>
                      <a:pt x="612" y="775"/>
                      <a:pt x="591" y="779"/>
                      <a:pt x="558" y="759"/>
                    </a:cubicBezTo>
                    <a:cubicBezTo>
                      <a:pt x="453" y="695"/>
                      <a:pt x="453" y="695"/>
                      <a:pt x="453" y="695"/>
                    </a:cubicBezTo>
                    <a:cubicBezTo>
                      <a:pt x="453" y="695"/>
                      <a:pt x="440" y="679"/>
                      <a:pt x="435" y="664"/>
                    </a:cubicBezTo>
                    <a:cubicBezTo>
                      <a:pt x="377" y="662"/>
                      <a:pt x="377" y="662"/>
                      <a:pt x="377" y="662"/>
                    </a:cubicBezTo>
                    <a:cubicBezTo>
                      <a:pt x="377" y="662"/>
                      <a:pt x="367" y="644"/>
                      <a:pt x="350" y="643"/>
                    </a:cubicBezTo>
                    <a:cubicBezTo>
                      <a:pt x="350" y="643"/>
                      <a:pt x="321" y="651"/>
                      <a:pt x="320" y="623"/>
                    </a:cubicBezTo>
                    <a:cubicBezTo>
                      <a:pt x="320" y="623"/>
                      <a:pt x="305" y="609"/>
                      <a:pt x="313" y="597"/>
                    </a:cubicBezTo>
                    <a:cubicBezTo>
                      <a:pt x="313" y="597"/>
                      <a:pt x="309" y="586"/>
                      <a:pt x="297" y="597"/>
                    </a:cubicBezTo>
                    <a:cubicBezTo>
                      <a:pt x="276" y="619"/>
                      <a:pt x="276" y="619"/>
                      <a:pt x="276" y="619"/>
                    </a:cubicBezTo>
                    <a:cubicBezTo>
                      <a:pt x="276" y="619"/>
                      <a:pt x="272" y="663"/>
                      <a:pt x="273" y="679"/>
                    </a:cubicBezTo>
                    <a:cubicBezTo>
                      <a:pt x="273" y="694"/>
                      <a:pt x="271" y="715"/>
                      <a:pt x="269" y="725"/>
                    </a:cubicBezTo>
                    <a:cubicBezTo>
                      <a:pt x="267" y="735"/>
                      <a:pt x="261" y="742"/>
                      <a:pt x="264" y="752"/>
                    </a:cubicBezTo>
                    <a:cubicBezTo>
                      <a:pt x="266" y="762"/>
                      <a:pt x="260" y="784"/>
                      <a:pt x="257" y="803"/>
                    </a:cubicBezTo>
                    <a:cubicBezTo>
                      <a:pt x="253" y="822"/>
                      <a:pt x="251" y="818"/>
                      <a:pt x="252" y="841"/>
                    </a:cubicBezTo>
                    <a:cubicBezTo>
                      <a:pt x="253" y="864"/>
                      <a:pt x="245" y="890"/>
                      <a:pt x="254" y="892"/>
                    </a:cubicBezTo>
                    <a:cubicBezTo>
                      <a:pt x="263" y="894"/>
                      <a:pt x="260" y="881"/>
                      <a:pt x="266" y="893"/>
                    </a:cubicBezTo>
                    <a:cubicBezTo>
                      <a:pt x="272" y="906"/>
                      <a:pt x="293" y="937"/>
                      <a:pt x="271" y="962"/>
                    </a:cubicBezTo>
                    <a:cubicBezTo>
                      <a:pt x="271" y="962"/>
                      <a:pt x="279" y="1011"/>
                      <a:pt x="246" y="1033"/>
                    </a:cubicBezTo>
                    <a:cubicBezTo>
                      <a:pt x="246" y="1033"/>
                      <a:pt x="241" y="1064"/>
                      <a:pt x="242" y="1075"/>
                    </a:cubicBezTo>
                    <a:cubicBezTo>
                      <a:pt x="242" y="1075"/>
                      <a:pt x="236" y="1083"/>
                      <a:pt x="228" y="1075"/>
                    </a:cubicBezTo>
                    <a:cubicBezTo>
                      <a:pt x="228" y="1033"/>
                      <a:pt x="228" y="1033"/>
                      <a:pt x="228" y="1033"/>
                    </a:cubicBezTo>
                    <a:cubicBezTo>
                      <a:pt x="228" y="1033"/>
                      <a:pt x="218" y="1022"/>
                      <a:pt x="205" y="1030"/>
                    </a:cubicBezTo>
                    <a:cubicBezTo>
                      <a:pt x="205" y="1030"/>
                      <a:pt x="167" y="1066"/>
                      <a:pt x="153" y="1075"/>
                    </a:cubicBezTo>
                    <a:cubicBezTo>
                      <a:pt x="139" y="1083"/>
                      <a:pt x="101" y="1086"/>
                      <a:pt x="80" y="1080"/>
                    </a:cubicBezTo>
                    <a:cubicBezTo>
                      <a:pt x="58" y="1073"/>
                      <a:pt x="10" y="1043"/>
                      <a:pt x="10" y="1043"/>
                    </a:cubicBezTo>
                    <a:cubicBezTo>
                      <a:pt x="10" y="1043"/>
                      <a:pt x="0" y="1032"/>
                      <a:pt x="17" y="1030"/>
                    </a:cubicBezTo>
                    <a:cubicBezTo>
                      <a:pt x="17" y="1030"/>
                      <a:pt x="73" y="1033"/>
                      <a:pt x="84" y="1030"/>
                    </a:cubicBezTo>
                    <a:cubicBezTo>
                      <a:pt x="94" y="1026"/>
                      <a:pt x="97" y="1025"/>
                      <a:pt x="103" y="1026"/>
                    </a:cubicBezTo>
                    <a:cubicBezTo>
                      <a:pt x="103" y="1026"/>
                      <a:pt x="105" y="1020"/>
                      <a:pt x="101" y="1020"/>
                    </a:cubicBezTo>
                    <a:cubicBezTo>
                      <a:pt x="98" y="1020"/>
                      <a:pt x="30" y="1008"/>
                      <a:pt x="33" y="994"/>
                    </a:cubicBezTo>
                    <a:cubicBezTo>
                      <a:pt x="33" y="994"/>
                      <a:pt x="30" y="985"/>
                      <a:pt x="72" y="987"/>
                    </a:cubicBezTo>
                    <a:cubicBezTo>
                      <a:pt x="72" y="987"/>
                      <a:pt x="113" y="989"/>
                      <a:pt x="124" y="975"/>
                    </a:cubicBezTo>
                    <a:cubicBezTo>
                      <a:pt x="135" y="961"/>
                      <a:pt x="146" y="932"/>
                      <a:pt x="154" y="928"/>
                    </a:cubicBezTo>
                    <a:cubicBezTo>
                      <a:pt x="70" y="892"/>
                      <a:pt x="70" y="892"/>
                      <a:pt x="70" y="892"/>
                    </a:cubicBezTo>
                    <a:cubicBezTo>
                      <a:pt x="70" y="892"/>
                      <a:pt x="107" y="746"/>
                      <a:pt x="107" y="745"/>
                    </a:cubicBezTo>
                    <a:cubicBezTo>
                      <a:pt x="107" y="743"/>
                      <a:pt x="136" y="629"/>
                      <a:pt x="140" y="602"/>
                    </a:cubicBezTo>
                    <a:cubicBezTo>
                      <a:pt x="143" y="576"/>
                      <a:pt x="142" y="567"/>
                      <a:pt x="143" y="556"/>
                    </a:cubicBezTo>
                    <a:cubicBezTo>
                      <a:pt x="143" y="545"/>
                      <a:pt x="148" y="508"/>
                      <a:pt x="179" y="500"/>
                    </a:cubicBezTo>
                    <a:cubicBezTo>
                      <a:pt x="210" y="492"/>
                      <a:pt x="209" y="492"/>
                      <a:pt x="223" y="482"/>
                    </a:cubicBezTo>
                    <a:cubicBezTo>
                      <a:pt x="236" y="472"/>
                      <a:pt x="251" y="471"/>
                      <a:pt x="259" y="469"/>
                    </a:cubicBezTo>
                    <a:cubicBezTo>
                      <a:pt x="268" y="466"/>
                      <a:pt x="276" y="458"/>
                      <a:pt x="289" y="458"/>
                    </a:cubicBezTo>
                    <a:cubicBezTo>
                      <a:pt x="302" y="457"/>
                      <a:pt x="321" y="454"/>
                      <a:pt x="350" y="448"/>
                    </a:cubicBezTo>
                    <a:cubicBezTo>
                      <a:pt x="379" y="441"/>
                      <a:pt x="459" y="424"/>
                      <a:pt x="522" y="422"/>
                    </a:cubicBezTo>
                    <a:cubicBezTo>
                      <a:pt x="522" y="422"/>
                      <a:pt x="533" y="428"/>
                      <a:pt x="535" y="424"/>
                    </a:cubicBezTo>
                    <a:cubicBezTo>
                      <a:pt x="537" y="420"/>
                      <a:pt x="537" y="416"/>
                      <a:pt x="544" y="416"/>
                    </a:cubicBezTo>
                    <a:cubicBezTo>
                      <a:pt x="550" y="416"/>
                      <a:pt x="555" y="412"/>
                      <a:pt x="555" y="412"/>
                    </a:cubicBezTo>
                    <a:cubicBezTo>
                      <a:pt x="544" y="399"/>
                      <a:pt x="544" y="399"/>
                      <a:pt x="544" y="399"/>
                    </a:cubicBezTo>
                    <a:cubicBezTo>
                      <a:pt x="489" y="398"/>
                      <a:pt x="489" y="398"/>
                      <a:pt x="489" y="398"/>
                    </a:cubicBezTo>
                    <a:cubicBezTo>
                      <a:pt x="472" y="388"/>
                      <a:pt x="472" y="388"/>
                      <a:pt x="472" y="388"/>
                    </a:cubicBezTo>
                    <a:cubicBezTo>
                      <a:pt x="474" y="374"/>
                      <a:pt x="474" y="374"/>
                      <a:pt x="474" y="374"/>
                    </a:cubicBezTo>
                    <a:cubicBezTo>
                      <a:pt x="474" y="374"/>
                      <a:pt x="619" y="341"/>
                      <a:pt x="749" y="377"/>
                    </a:cubicBezTo>
                    <a:cubicBezTo>
                      <a:pt x="749" y="377"/>
                      <a:pt x="762" y="392"/>
                      <a:pt x="745" y="396"/>
                    </a:cubicBezTo>
                    <a:cubicBezTo>
                      <a:pt x="730" y="398"/>
                      <a:pt x="730" y="398"/>
                      <a:pt x="730" y="398"/>
                    </a:cubicBezTo>
                    <a:cubicBezTo>
                      <a:pt x="714" y="436"/>
                      <a:pt x="714" y="436"/>
                      <a:pt x="714" y="436"/>
                    </a:cubicBezTo>
                    <a:cubicBezTo>
                      <a:pt x="727" y="487"/>
                      <a:pt x="727" y="487"/>
                      <a:pt x="727" y="487"/>
                    </a:cubicBezTo>
                    <a:cubicBezTo>
                      <a:pt x="777" y="515"/>
                      <a:pt x="777" y="515"/>
                      <a:pt x="777" y="515"/>
                    </a:cubicBezTo>
                    <a:cubicBezTo>
                      <a:pt x="777" y="515"/>
                      <a:pt x="784" y="549"/>
                      <a:pt x="764" y="566"/>
                    </a:cubicBezTo>
                    <a:cubicBezTo>
                      <a:pt x="764" y="566"/>
                      <a:pt x="802" y="566"/>
                      <a:pt x="806" y="588"/>
                    </a:cubicBezTo>
                    <a:cubicBezTo>
                      <a:pt x="807" y="650"/>
                      <a:pt x="807" y="650"/>
                      <a:pt x="807" y="650"/>
                    </a:cubicBezTo>
                    <a:cubicBezTo>
                      <a:pt x="786" y="654"/>
                      <a:pt x="786" y="654"/>
                      <a:pt x="786" y="654"/>
                    </a:cubicBezTo>
                    <a:cubicBezTo>
                      <a:pt x="786" y="654"/>
                      <a:pt x="782" y="684"/>
                      <a:pt x="815" y="682"/>
                    </a:cubicBezTo>
                    <a:cubicBezTo>
                      <a:pt x="815" y="682"/>
                      <a:pt x="852" y="677"/>
                      <a:pt x="857" y="628"/>
                    </a:cubicBezTo>
                    <a:cubicBezTo>
                      <a:pt x="857" y="628"/>
                      <a:pt x="859" y="547"/>
                      <a:pt x="853" y="517"/>
                    </a:cubicBezTo>
                    <a:cubicBezTo>
                      <a:pt x="853" y="517"/>
                      <a:pt x="843" y="454"/>
                      <a:pt x="830" y="449"/>
                    </a:cubicBezTo>
                    <a:cubicBezTo>
                      <a:pt x="817" y="448"/>
                      <a:pt x="817" y="448"/>
                      <a:pt x="817" y="448"/>
                    </a:cubicBezTo>
                    <a:cubicBezTo>
                      <a:pt x="810" y="439"/>
                      <a:pt x="810" y="439"/>
                      <a:pt x="810" y="439"/>
                    </a:cubicBezTo>
                    <a:cubicBezTo>
                      <a:pt x="810" y="439"/>
                      <a:pt x="815" y="485"/>
                      <a:pt x="842" y="535"/>
                    </a:cubicBezTo>
                    <a:cubicBezTo>
                      <a:pt x="842" y="535"/>
                      <a:pt x="850" y="548"/>
                      <a:pt x="832" y="541"/>
                    </a:cubicBezTo>
                    <a:cubicBezTo>
                      <a:pt x="832" y="541"/>
                      <a:pt x="804" y="534"/>
                      <a:pt x="782" y="475"/>
                    </a:cubicBezTo>
                    <a:cubicBezTo>
                      <a:pt x="759" y="416"/>
                      <a:pt x="768" y="392"/>
                      <a:pt x="769" y="380"/>
                    </a:cubicBezTo>
                    <a:cubicBezTo>
                      <a:pt x="771" y="368"/>
                      <a:pt x="776" y="365"/>
                      <a:pt x="779" y="348"/>
                    </a:cubicBezTo>
                    <a:cubicBezTo>
                      <a:pt x="782" y="331"/>
                      <a:pt x="794" y="300"/>
                      <a:pt x="798" y="278"/>
                    </a:cubicBezTo>
                    <a:cubicBezTo>
                      <a:pt x="803" y="257"/>
                      <a:pt x="813" y="231"/>
                      <a:pt x="815" y="208"/>
                    </a:cubicBezTo>
                    <a:cubicBezTo>
                      <a:pt x="816" y="185"/>
                      <a:pt x="820" y="172"/>
                      <a:pt x="823" y="161"/>
                    </a:cubicBezTo>
                    <a:cubicBezTo>
                      <a:pt x="825" y="151"/>
                      <a:pt x="828" y="131"/>
                      <a:pt x="829" y="12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65" name="Freeform 17"/>
            <p:cNvSpPr/>
            <p:nvPr/>
          </p:nvSpPr>
          <p:spPr bwMode="auto">
            <a:xfrm>
              <a:off x="1775219" y="3013322"/>
              <a:ext cx="1821163" cy="1295106"/>
            </a:xfrm>
            <a:custGeom>
              <a:avLst/>
              <a:gdLst/>
              <a:ahLst/>
              <a:cxnLst>
                <a:cxn ang="0">
                  <a:pos x="1170" y="4"/>
                </a:cxn>
                <a:cxn ang="0">
                  <a:pos x="1134" y="0"/>
                </a:cxn>
                <a:cxn ang="0">
                  <a:pos x="0" y="0"/>
                </a:cxn>
                <a:cxn ang="0">
                  <a:pos x="1" y="36"/>
                </a:cxn>
                <a:cxn ang="0">
                  <a:pos x="120" y="36"/>
                </a:cxn>
                <a:cxn ang="0">
                  <a:pos x="116" y="647"/>
                </a:cxn>
                <a:cxn ang="0">
                  <a:pos x="130" y="647"/>
                </a:cxn>
                <a:cxn ang="0">
                  <a:pos x="130" y="886"/>
                </a:cxn>
                <a:cxn ang="0">
                  <a:pos x="163" y="886"/>
                </a:cxn>
                <a:cxn ang="0">
                  <a:pos x="163" y="133"/>
                </a:cxn>
                <a:cxn ang="0">
                  <a:pos x="810" y="133"/>
                </a:cxn>
                <a:cxn ang="0">
                  <a:pos x="810" y="646"/>
                </a:cxn>
                <a:cxn ang="0">
                  <a:pos x="836" y="646"/>
                </a:cxn>
                <a:cxn ang="0">
                  <a:pos x="836" y="133"/>
                </a:cxn>
                <a:cxn ang="0">
                  <a:pos x="1077" y="133"/>
                </a:cxn>
                <a:cxn ang="0">
                  <a:pos x="1077" y="883"/>
                </a:cxn>
                <a:cxn ang="0">
                  <a:pos x="1113" y="883"/>
                </a:cxn>
                <a:cxn ang="0">
                  <a:pos x="1113" y="45"/>
                </a:cxn>
                <a:cxn ang="0">
                  <a:pos x="1246" y="44"/>
                </a:cxn>
                <a:cxn ang="0">
                  <a:pos x="1170" y="4"/>
                </a:cxn>
              </a:cxnLst>
              <a:rect l="0" t="0" r="r" b="b"/>
              <a:pathLst>
                <a:path w="1246" h="886">
                  <a:moveTo>
                    <a:pt x="1170" y="4"/>
                  </a:moveTo>
                  <a:cubicBezTo>
                    <a:pt x="1157" y="3"/>
                    <a:pt x="1147" y="7"/>
                    <a:pt x="1134" y="0"/>
                  </a:cubicBezTo>
                  <a:cubicBezTo>
                    <a:pt x="0" y="0"/>
                    <a:pt x="0" y="0"/>
                    <a:pt x="0" y="0"/>
                  </a:cubicBezTo>
                  <a:cubicBezTo>
                    <a:pt x="1" y="36"/>
                    <a:pt x="1" y="36"/>
                    <a:pt x="1" y="36"/>
                  </a:cubicBezTo>
                  <a:cubicBezTo>
                    <a:pt x="120" y="36"/>
                    <a:pt x="120" y="36"/>
                    <a:pt x="120" y="36"/>
                  </a:cubicBezTo>
                  <a:cubicBezTo>
                    <a:pt x="116" y="647"/>
                    <a:pt x="116" y="647"/>
                    <a:pt x="116" y="647"/>
                  </a:cubicBezTo>
                  <a:cubicBezTo>
                    <a:pt x="130" y="647"/>
                    <a:pt x="130" y="647"/>
                    <a:pt x="130" y="647"/>
                  </a:cubicBezTo>
                  <a:cubicBezTo>
                    <a:pt x="130" y="886"/>
                    <a:pt x="130" y="886"/>
                    <a:pt x="130" y="886"/>
                  </a:cubicBezTo>
                  <a:cubicBezTo>
                    <a:pt x="163" y="886"/>
                    <a:pt x="163" y="886"/>
                    <a:pt x="163" y="886"/>
                  </a:cubicBezTo>
                  <a:cubicBezTo>
                    <a:pt x="163" y="133"/>
                    <a:pt x="163" y="133"/>
                    <a:pt x="163" y="133"/>
                  </a:cubicBezTo>
                  <a:cubicBezTo>
                    <a:pt x="810" y="133"/>
                    <a:pt x="810" y="133"/>
                    <a:pt x="810" y="133"/>
                  </a:cubicBezTo>
                  <a:cubicBezTo>
                    <a:pt x="810" y="646"/>
                    <a:pt x="810" y="646"/>
                    <a:pt x="810" y="646"/>
                  </a:cubicBezTo>
                  <a:cubicBezTo>
                    <a:pt x="836" y="646"/>
                    <a:pt x="836" y="646"/>
                    <a:pt x="836" y="646"/>
                  </a:cubicBezTo>
                  <a:cubicBezTo>
                    <a:pt x="836" y="133"/>
                    <a:pt x="836" y="133"/>
                    <a:pt x="836" y="133"/>
                  </a:cubicBezTo>
                  <a:cubicBezTo>
                    <a:pt x="1077" y="133"/>
                    <a:pt x="1077" y="133"/>
                    <a:pt x="1077" y="133"/>
                  </a:cubicBezTo>
                  <a:cubicBezTo>
                    <a:pt x="1077" y="883"/>
                    <a:pt x="1077" y="883"/>
                    <a:pt x="1077" y="883"/>
                  </a:cubicBezTo>
                  <a:cubicBezTo>
                    <a:pt x="1113" y="883"/>
                    <a:pt x="1113" y="883"/>
                    <a:pt x="1113" y="883"/>
                  </a:cubicBezTo>
                  <a:cubicBezTo>
                    <a:pt x="1113" y="45"/>
                    <a:pt x="1113" y="45"/>
                    <a:pt x="1113" y="45"/>
                  </a:cubicBezTo>
                  <a:cubicBezTo>
                    <a:pt x="1246" y="44"/>
                    <a:pt x="1246" y="44"/>
                    <a:pt x="1246" y="44"/>
                  </a:cubicBezTo>
                  <a:cubicBezTo>
                    <a:pt x="1216" y="35"/>
                    <a:pt x="1193" y="25"/>
                    <a:pt x="1170" y="4"/>
                  </a:cubicBezTo>
                  <a:close/>
                </a:path>
              </a:pathLst>
            </a:custGeom>
            <a:solidFill>
              <a:schemeClr val="bg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163"/>
            <p:cNvGrpSpPr/>
            <p:nvPr/>
          </p:nvGrpSpPr>
          <p:grpSpPr>
            <a:xfrm>
              <a:off x="1661477" y="1540495"/>
              <a:ext cx="859527" cy="859526"/>
              <a:chOff x="3642678" y="1540495"/>
              <a:chExt cx="859527" cy="859526"/>
            </a:xfrm>
          </p:grpSpPr>
          <p:sp>
            <p:nvSpPr>
              <p:cNvPr id="2067" name="Freeform 19"/>
              <p:cNvSpPr/>
              <p:nvPr/>
            </p:nvSpPr>
            <p:spPr bwMode="auto">
              <a:xfrm>
                <a:off x="3642678" y="1540495"/>
                <a:ext cx="859527" cy="859526"/>
              </a:xfrm>
              <a:custGeom>
                <a:avLst/>
                <a:gdLst/>
                <a:ahLst/>
                <a:cxnLst>
                  <a:cxn ang="0">
                    <a:pos x="294" y="0"/>
                  </a:cxn>
                  <a:cxn ang="0">
                    <a:pos x="0" y="294"/>
                  </a:cxn>
                  <a:cxn ang="0">
                    <a:pos x="69" y="483"/>
                  </a:cxn>
                  <a:cxn ang="0">
                    <a:pos x="7" y="526"/>
                  </a:cxn>
                  <a:cxn ang="0">
                    <a:pos x="100" y="514"/>
                  </a:cxn>
                  <a:cxn ang="0">
                    <a:pos x="294" y="588"/>
                  </a:cxn>
                  <a:cxn ang="0">
                    <a:pos x="588" y="294"/>
                  </a:cxn>
                  <a:cxn ang="0">
                    <a:pos x="294" y="0"/>
                  </a:cxn>
                </a:cxnLst>
                <a:rect l="0" t="0" r="r" b="b"/>
                <a:pathLst>
                  <a:path w="588" h="588">
                    <a:moveTo>
                      <a:pt x="294" y="0"/>
                    </a:moveTo>
                    <a:cubicBezTo>
                      <a:pt x="132" y="0"/>
                      <a:pt x="0" y="132"/>
                      <a:pt x="0" y="294"/>
                    </a:cubicBezTo>
                    <a:cubicBezTo>
                      <a:pt x="0" y="366"/>
                      <a:pt x="26" y="432"/>
                      <a:pt x="69" y="483"/>
                    </a:cubicBezTo>
                    <a:cubicBezTo>
                      <a:pt x="7" y="526"/>
                      <a:pt x="7" y="526"/>
                      <a:pt x="7" y="526"/>
                    </a:cubicBezTo>
                    <a:cubicBezTo>
                      <a:pt x="100" y="514"/>
                      <a:pt x="100" y="514"/>
                      <a:pt x="100" y="514"/>
                    </a:cubicBezTo>
                    <a:cubicBezTo>
                      <a:pt x="152" y="560"/>
                      <a:pt x="219" y="588"/>
                      <a:pt x="294" y="588"/>
                    </a:cubicBezTo>
                    <a:cubicBezTo>
                      <a:pt x="456" y="588"/>
                      <a:pt x="588" y="456"/>
                      <a:pt x="588" y="294"/>
                    </a:cubicBezTo>
                    <a:cubicBezTo>
                      <a:pt x="588" y="132"/>
                      <a:pt x="456" y="0"/>
                      <a:pt x="294" y="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60"/>
              <p:cNvGrpSpPr/>
              <p:nvPr/>
            </p:nvGrpSpPr>
            <p:grpSpPr>
              <a:xfrm>
                <a:off x="3784404" y="1733550"/>
                <a:ext cx="558408" cy="458932"/>
                <a:chOff x="3756420" y="1680619"/>
                <a:chExt cx="558408" cy="458932"/>
              </a:xfrm>
              <a:solidFill>
                <a:schemeClr val="bg1"/>
              </a:solidFill>
            </p:grpSpPr>
            <p:sp>
              <p:nvSpPr>
                <p:cNvPr id="159" name="Freeform 158"/>
                <p:cNvSpPr/>
                <p:nvPr/>
              </p:nvSpPr>
              <p:spPr>
                <a:xfrm>
                  <a:off x="3756420" y="1680619"/>
                  <a:ext cx="358380" cy="35837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1274" tIns="771483" rIns="501274" bIns="614153" numCol="1" spcCol="1270" anchor="ctr" anchorCtr="0">
                  <a:noAutofit/>
                </a:bodyPr>
                <a:lstStyle/>
                <a:p>
                  <a:pPr algn="ctr" defTabSz="187515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159"/>
                <p:cNvSpPr/>
                <p:nvPr/>
              </p:nvSpPr>
              <p:spPr>
                <a:xfrm>
                  <a:off x="4063608" y="1888331"/>
                  <a:ext cx="251220" cy="2512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1274" tIns="771483" rIns="501274" bIns="614153" numCol="1" spcCol="1270" anchor="ctr" anchorCtr="0">
                  <a:noAutofit/>
                </a:bodyPr>
                <a:lstStyle/>
                <a:p>
                  <a:pPr algn="ctr" defTabSz="187515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62"/>
            <p:cNvGrpSpPr/>
            <p:nvPr/>
          </p:nvGrpSpPr>
          <p:grpSpPr>
            <a:xfrm>
              <a:off x="2667059" y="1504950"/>
              <a:ext cx="929323" cy="930615"/>
              <a:chOff x="4648260" y="1504950"/>
              <a:chExt cx="929323" cy="930615"/>
            </a:xfrm>
          </p:grpSpPr>
          <p:sp>
            <p:nvSpPr>
              <p:cNvPr id="2066" name="Freeform 18"/>
              <p:cNvSpPr/>
              <p:nvPr/>
            </p:nvSpPr>
            <p:spPr bwMode="auto">
              <a:xfrm>
                <a:off x="4648260" y="1504950"/>
                <a:ext cx="929323" cy="930615"/>
              </a:xfrm>
              <a:custGeom>
                <a:avLst/>
                <a:gdLst/>
                <a:ahLst/>
                <a:cxnLst>
                  <a:cxn ang="0">
                    <a:pos x="562" y="521"/>
                  </a:cxn>
                  <a:cxn ang="0">
                    <a:pos x="636" y="318"/>
                  </a:cxn>
                  <a:cxn ang="0">
                    <a:pos x="318" y="0"/>
                  </a:cxn>
                  <a:cxn ang="0">
                    <a:pos x="0" y="318"/>
                  </a:cxn>
                  <a:cxn ang="0">
                    <a:pos x="318" y="636"/>
                  </a:cxn>
                  <a:cxn ang="0">
                    <a:pos x="513" y="568"/>
                  </a:cxn>
                  <a:cxn ang="0">
                    <a:pos x="626" y="618"/>
                  </a:cxn>
                  <a:cxn ang="0">
                    <a:pos x="562" y="521"/>
                  </a:cxn>
                </a:cxnLst>
                <a:rect l="0" t="0" r="r" b="b"/>
                <a:pathLst>
                  <a:path w="636" h="636">
                    <a:moveTo>
                      <a:pt x="562" y="521"/>
                    </a:moveTo>
                    <a:cubicBezTo>
                      <a:pt x="608" y="466"/>
                      <a:pt x="636" y="395"/>
                      <a:pt x="636" y="318"/>
                    </a:cubicBezTo>
                    <a:cubicBezTo>
                      <a:pt x="636" y="142"/>
                      <a:pt x="493" y="0"/>
                      <a:pt x="318" y="0"/>
                    </a:cubicBezTo>
                    <a:cubicBezTo>
                      <a:pt x="142" y="0"/>
                      <a:pt x="0" y="142"/>
                      <a:pt x="0" y="318"/>
                    </a:cubicBezTo>
                    <a:cubicBezTo>
                      <a:pt x="0" y="493"/>
                      <a:pt x="142" y="636"/>
                      <a:pt x="318" y="636"/>
                    </a:cubicBezTo>
                    <a:cubicBezTo>
                      <a:pt x="392" y="636"/>
                      <a:pt x="459" y="611"/>
                      <a:pt x="513" y="568"/>
                    </a:cubicBezTo>
                    <a:cubicBezTo>
                      <a:pt x="554" y="586"/>
                      <a:pt x="626" y="618"/>
                      <a:pt x="626" y="618"/>
                    </a:cubicBezTo>
                    <a:lnTo>
                      <a:pt x="562" y="52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100"/>
              <p:cNvSpPr>
                <a:spLocks noEditPoints="1"/>
              </p:cNvSpPr>
              <p:nvPr/>
            </p:nvSpPr>
            <p:spPr bwMode="auto">
              <a:xfrm>
                <a:off x="4915357" y="1792681"/>
                <a:ext cx="357683" cy="342882"/>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65" name="Rectangle 164"/>
          <p:cNvSpPr/>
          <p:nvPr/>
        </p:nvSpPr>
        <p:spPr>
          <a:xfrm>
            <a:off x="10488405" y="5437882"/>
            <a:ext cx="820738" cy="536622"/>
          </a:xfrm>
          <a:prstGeom prst="rect">
            <a:avLst/>
          </a:prstGeom>
        </p:spPr>
        <p:txBody>
          <a:bodyPr wrap="none" lIns="0" tIns="0" rIns="0" bIns="0">
            <a:spAutoFit/>
          </a:bodyPr>
          <a:lstStyle/>
          <a:p>
            <a:pPr>
              <a:lnSpc>
                <a:spcPct val="120000"/>
              </a:lnSpc>
            </a:pPr>
            <a:r>
              <a:rPr lang="en-US" sz="3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66" name="Rectangle 165"/>
          <p:cNvSpPr/>
          <p:nvPr/>
        </p:nvSpPr>
        <p:spPr>
          <a:xfrm>
            <a:off x="10488405" y="4366378"/>
            <a:ext cx="820738" cy="536622"/>
          </a:xfrm>
          <a:prstGeom prst="rect">
            <a:avLst/>
          </a:prstGeom>
        </p:spPr>
        <p:txBody>
          <a:bodyPr wrap="none" lIns="0" tIns="0" rIns="0" bIns="0">
            <a:spAutoFit/>
          </a:bodyPr>
          <a:lstStyle/>
          <a:p>
            <a:pPr>
              <a:lnSpc>
                <a:spcPct val="120000"/>
              </a:lnSpc>
            </a:pPr>
            <a:r>
              <a:rPr lang="en-US" sz="3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grpSp>
        <p:nvGrpSpPr>
          <p:cNvPr id="10" name="Group 87"/>
          <p:cNvGrpSpPr/>
          <p:nvPr/>
        </p:nvGrpSpPr>
        <p:grpSpPr>
          <a:xfrm>
            <a:off x="6640322" y="5321646"/>
            <a:ext cx="3608501" cy="759138"/>
            <a:chOff x="609600" y="2841943"/>
            <a:chExt cx="2660838" cy="559774"/>
          </a:xfrm>
        </p:grpSpPr>
        <p:grpSp>
          <p:nvGrpSpPr>
            <p:cNvPr id="11" name="Group 184"/>
            <p:cNvGrpSpPr/>
            <p:nvPr/>
          </p:nvGrpSpPr>
          <p:grpSpPr>
            <a:xfrm>
              <a:off x="609600"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84"/>
            <p:cNvGrpSpPr/>
            <p:nvPr/>
          </p:nvGrpSpPr>
          <p:grpSpPr>
            <a:xfrm>
              <a:off x="876277"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84"/>
            <p:cNvGrpSpPr/>
            <p:nvPr/>
          </p:nvGrpSpPr>
          <p:grpSpPr>
            <a:xfrm>
              <a:off x="1142954"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84"/>
            <p:cNvGrpSpPr/>
            <p:nvPr/>
          </p:nvGrpSpPr>
          <p:grpSpPr>
            <a:xfrm>
              <a:off x="1409631"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84"/>
            <p:cNvGrpSpPr/>
            <p:nvPr/>
          </p:nvGrpSpPr>
          <p:grpSpPr>
            <a:xfrm>
              <a:off x="1676308" y="2841943"/>
              <a:ext cx="260742" cy="559774"/>
              <a:chOff x="6213475" y="1668463"/>
              <a:chExt cx="227013" cy="487362"/>
            </a:xfrm>
            <a:solidFill>
              <a:schemeClr val="accent1"/>
            </a:solidFill>
          </p:grpSpPr>
          <p:sp>
            <p:nvSpPr>
              <p:cNvPr id="18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84"/>
            <p:cNvGrpSpPr/>
            <p:nvPr/>
          </p:nvGrpSpPr>
          <p:grpSpPr>
            <a:xfrm>
              <a:off x="1942985" y="2841943"/>
              <a:ext cx="260742" cy="559774"/>
              <a:chOff x="6213475" y="1668463"/>
              <a:chExt cx="227013" cy="487362"/>
            </a:xfrm>
            <a:solidFill>
              <a:schemeClr val="accent1"/>
            </a:solidFill>
          </p:grpSpPr>
          <p:sp>
            <p:nvSpPr>
              <p:cNvPr id="18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84"/>
            <p:cNvGrpSpPr/>
            <p:nvPr/>
          </p:nvGrpSpPr>
          <p:grpSpPr>
            <a:xfrm>
              <a:off x="2209662" y="2841943"/>
              <a:ext cx="260742" cy="559774"/>
              <a:chOff x="6213475" y="1668463"/>
              <a:chExt cx="227013" cy="487362"/>
            </a:xfrm>
            <a:solidFill>
              <a:schemeClr val="accent1"/>
            </a:solidFill>
          </p:grpSpPr>
          <p:sp>
            <p:nvSpPr>
              <p:cNvPr id="18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84"/>
            <p:cNvGrpSpPr/>
            <p:nvPr/>
          </p:nvGrpSpPr>
          <p:grpSpPr>
            <a:xfrm>
              <a:off x="2476339" y="2841943"/>
              <a:ext cx="260742" cy="559774"/>
              <a:chOff x="6213475" y="1668463"/>
              <a:chExt cx="227013" cy="487362"/>
            </a:xfrm>
            <a:solidFill>
              <a:schemeClr val="accent1"/>
            </a:solidFill>
          </p:grpSpPr>
          <p:sp>
            <p:nvSpPr>
              <p:cNvPr id="18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4"/>
            <p:cNvGrpSpPr/>
            <p:nvPr/>
          </p:nvGrpSpPr>
          <p:grpSpPr>
            <a:xfrm>
              <a:off x="2743016" y="2841943"/>
              <a:ext cx="260742" cy="559774"/>
              <a:chOff x="6213475" y="1668463"/>
              <a:chExt cx="227013" cy="487362"/>
            </a:xfrm>
            <a:solidFill>
              <a:schemeClr val="bg1">
                <a:lumMod val="75000"/>
              </a:schemeClr>
            </a:solidFill>
          </p:grpSpPr>
          <p:sp>
            <p:nvSpPr>
              <p:cNvPr id="180" name="Oval 98"/>
              <p:cNvSpPr>
                <a:spLocks noChangeArrowheads="1"/>
              </p:cNvSpPr>
              <p:nvPr/>
            </p:nvSpPr>
            <p:spPr bwMode="auto">
              <a:xfrm>
                <a:off x="6291263" y="1668463"/>
                <a:ext cx="73025" cy="7302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84"/>
            <p:cNvGrpSpPr/>
            <p:nvPr/>
          </p:nvGrpSpPr>
          <p:grpSpPr>
            <a:xfrm>
              <a:off x="3009696" y="2841943"/>
              <a:ext cx="260742" cy="559774"/>
              <a:chOff x="6213475" y="1668463"/>
              <a:chExt cx="227013" cy="487362"/>
            </a:xfrm>
            <a:solidFill>
              <a:schemeClr val="bg1">
                <a:lumMod val="75000"/>
              </a:schemeClr>
            </a:solidFill>
          </p:grpSpPr>
          <p:sp>
            <p:nvSpPr>
              <p:cNvPr id="178" name="Oval 98"/>
              <p:cNvSpPr>
                <a:spLocks noChangeArrowheads="1"/>
              </p:cNvSpPr>
              <p:nvPr/>
            </p:nvSpPr>
            <p:spPr bwMode="auto">
              <a:xfrm>
                <a:off x="6291263" y="1668463"/>
                <a:ext cx="73025" cy="73025"/>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Group 212"/>
          <p:cNvGrpSpPr/>
          <p:nvPr/>
        </p:nvGrpSpPr>
        <p:grpSpPr>
          <a:xfrm>
            <a:off x="6692149" y="4259228"/>
            <a:ext cx="3489809" cy="803410"/>
            <a:chOff x="5932686" y="2855964"/>
            <a:chExt cx="2449314" cy="563870"/>
          </a:xfrm>
        </p:grpSpPr>
        <p:grpSp>
          <p:nvGrpSpPr>
            <p:cNvPr id="26" name="Group 179"/>
            <p:cNvGrpSpPr/>
            <p:nvPr/>
          </p:nvGrpSpPr>
          <p:grpSpPr>
            <a:xfrm>
              <a:off x="5932686"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79"/>
            <p:cNvGrpSpPr/>
            <p:nvPr/>
          </p:nvGrpSpPr>
          <p:grpSpPr>
            <a:xfrm>
              <a:off x="6180352" y="2855964"/>
              <a:ext cx="220321" cy="563870"/>
              <a:chOff x="5054600" y="1652588"/>
              <a:chExt cx="187325" cy="479424"/>
            </a:xfrm>
            <a:solidFill>
              <a:schemeClr val="accent4"/>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179"/>
            <p:cNvGrpSpPr/>
            <p:nvPr/>
          </p:nvGrpSpPr>
          <p:grpSpPr>
            <a:xfrm>
              <a:off x="6428018" y="2855964"/>
              <a:ext cx="220321" cy="563870"/>
              <a:chOff x="5054600" y="1652588"/>
              <a:chExt cx="187325" cy="479424"/>
            </a:xfrm>
            <a:solidFill>
              <a:schemeClr val="accent4"/>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79"/>
            <p:cNvGrpSpPr/>
            <p:nvPr/>
          </p:nvGrpSpPr>
          <p:grpSpPr>
            <a:xfrm>
              <a:off x="6675684" y="2855964"/>
              <a:ext cx="220321" cy="563870"/>
              <a:chOff x="5054600" y="1652588"/>
              <a:chExt cx="187325" cy="479424"/>
            </a:xfrm>
            <a:solidFill>
              <a:schemeClr val="accent4"/>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79"/>
            <p:cNvGrpSpPr/>
            <p:nvPr/>
          </p:nvGrpSpPr>
          <p:grpSpPr>
            <a:xfrm>
              <a:off x="6923350" y="2855964"/>
              <a:ext cx="220321" cy="563870"/>
              <a:chOff x="5054600" y="1652588"/>
              <a:chExt cx="187325" cy="479424"/>
            </a:xfrm>
            <a:solidFill>
              <a:schemeClr val="accent4"/>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179"/>
            <p:cNvGrpSpPr/>
            <p:nvPr/>
          </p:nvGrpSpPr>
          <p:grpSpPr>
            <a:xfrm>
              <a:off x="7171017"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3" name="Group 179"/>
            <p:cNvGrpSpPr/>
            <p:nvPr/>
          </p:nvGrpSpPr>
          <p:grpSpPr>
            <a:xfrm>
              <a:off x="7418683" y="2855964"/>
              <a:ext cx="220321" cy="563870"/>
              <a:chOff x="5054600" y="1652588"/>
              <a:chExt cx="187325" cy="479424"/>
            </a:xfrm>
            <a:solidFill>
              <a:schemeClr val="bg1">
                <a:lumMod val="75000"/>
              </a:schemeClr>
            </a:solidFill>
          </p:grpSpPr>
          <p:sp>
            <p:nvSpPr>
              <p:cNvPr id="21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Oval 97"/>
              <p:cNvSpPr>
                <a:spLocks noChangeArrowheads="1"/>
              </p:cNvSpPr>
              <p:nvPr/>
            </p:nvSpPr>
            <p:spPr bwMode="auto">
              <a:xfrm>
                <a:off x="5110163" y="1652588"/>
                <a:ext cx="74613" cy="762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4" name="Group 179"/>
            <p:cNvGrpSpPr/>
            <p:nvPr/>
          </p:nvGrpSpPr>
          <p:grpSpPr>
            <a:xfrm>
              <a:off x="7666349" y="2855964"/>
              <a:ext cx="220321" cy="563870"/>
              <a:chOff x="5054600" y="1652588"/>
              <a:chExt cx="187325" cy="479424"/>
            </a:xfrm>
            <a:solidFill>
              <a:schemeClr val="bg1">
                <a:lumMod val="75000"/>
              </a:schemeClr>
            </a:solidFill>
          </p:grpSpPr>
          <p:sp>
            <p:nvSpPr>
              <p:cNvPr id="21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4" name="Oval 97"/>
              <p:cNvSpPr>
                <a:spLocks noChangeArrowheads="1"/>
              </p:cNvSpPr>
              <p:nvPr/>
            </p:nvSpPr>
            <p:spPr bwMode="auto">
              <a:xfrm>
                <a:off x="5110163" y="1652588"/>
                <a:ext cx="74613" cy="762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5" name="Group 179"/>
            <p:cNvGrpSpPr/>
            <p:nvPr/>
          </p:nvGrpSpPr>
          <p:grpSpPr>
            <a:xfrm>
              <a:off x="7914015" y="2855964"/>
              <a:ext cx="220321" cy="563870"/>
              <a:chOff x="5054600" y="1652588"/>
              <a:chExt cx="187325" cy="479424"/>
            </a:xfrm>
            <a:solidFill>
              <a:schemeClr val="bg1">
                <a:lumMod val="75000"/>
              </a:schemeClr>
            </a:solidFill>
          </p:grpSpPr>
          <p:sp>
            <p:nvSpPr>
              <p:cNvPr id="21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Oval 97"/>
              <p:cNvSpPr>
                <a:spLocks noChangeArrowheads="1"/>
              </p:cNvSpPr>
              <p:nvPr/>
            </p:nvSpPr>
            <p:spPr bwMode="auto">
              <a:xfrm>
                <a:off x="5110163" y="1652588"/>
                <a:ext cx="74613" cy="762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6" name="Group 179"/>
            <p:cNvGrpSpPr/>
            <p:nvPr/>
          </p:nvGrpSpPr>
          <p:grpSpPr>
            <a:xfrm>
              <a:off x="8161679" y="2855964"/>
              <a:ext cx="220321" cy="563870"/>
              <a:chOff x="5054600" y="1652588"/>
              <a:chExt cx="187325" cy="479424"/>
            </a:xfrm>
            <a:solidFill>
              <a:schemeClr val="bg1">
                <a:lumMod val="75000"/>
              </a:schemeClr>
            </a:solidFill>
          </p:grpSpPr>
          <p:sp>
            <p:nvSpPr>
              <p:cNvPr id="20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Oval 97"/>
              <p:cNvSpPr>
                <a:spLocks noChangeArrowheads="1"/>
              </p:cNvSpPr>
              <p:nvPr/>
            </p:nvSpPr>
            <p:spPr bwMode="auto">
              <a:xfrm>
                <a:off x="5110163" y="1652588"/>
                <a:ext cx="74613" cy="762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29" name="TextBox 228"/>
          <p:cNvSpPr txBox="1"/>
          <p:nvPr/>
        </p:nvSpPr>
        <p:spPr>
          <a:xfrm>
            <a:off x="7493367" y="2385553"/>
            <a:ext cx="4061929" cy="443198"/>
          </a:xfrm>
          <a:prstGeom prst="rect">
            <a:avLst/>
          </a:prstGeom>
          <a:noFill/>
        </p:spPr>
        <p:txBody>
          <a:bodyPr wrap="square" lIns="0" tIns="0" rIns="0" bIns="0" rtlCol="0">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230" name="TextBox 229"/>
          <p:cNvSpPr txBox="1"/>
          <p:nvPr/>
        </p:nvSpPr>
        <p:spPr>
          <a:xfrm>
            <a:off x="6668665" y="1981893"/>
            <a:ext cx="2169030" cy="236219"/>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1" name="Rectangle 230"/>
          <p:cNvSpPr/>
          <p:nvPr/>
        </p:nvSpPr>
        <p:spPr>
          <a:xfrm>
            <a:off x="6643676" y="2374456"/>
            <a:ext cx="820738" cy="536622"/>
          </a:xfrm>
          <a:prstGeom prst="rect">
            <a:avLst/>
          </a:prstGeom>
        </p:spPr>
        <p:txBody>
          <a:bodyPr wrap="none" lIns="0" tIns="0" rIns="0" bIns="0">
            <a:spAutoFit/>
          </a:bodyPr>
          <a:lstStyle/>
          <a:p>
            <a:pPr>
              <a:lnSpc>
                <a:spcPct val="120000"/>
              </a:lnSpc>
            </a:pPr>
            <a:r>
              <a:rPr lang="en-US" sz="3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232" name="TextBox 231"/>
          <p:cNvSpPr txBox="1"/>
          <p:nvPr/>
        </p:nvSpPr>
        <p:spPr>
          <a:xfrm>
            <a:off x="6643676" y="3247464"/>
            <a:ext cx="4911620" cy="590931"/>
          </a:xfrm>
          <a:prstGeom prst="rect">
            <a:avLst/>
          </a:prstGeom>
          <a:noFill/>
        </p:spPr>
        <p:txBody>
          <a:bodyPr wrap="square" lIns="0" tIns="0" rIns="0" bIns="0" rtlCol="0">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94"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wipe(left)">
                                      <p:cBhvr>
                                        <p:cTn id="11" dur="500"/>
                                        <p:tgtEl>
                                          <p:spTgt spid="2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wipe(down)">
                                      <p:cBhvr>
                                        <p:cTn id="15" dur="500"/>
                                        <p:tgtEl>
                                          <p:spTgt spid="2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wipe(left)">
                                      <p:cBhvr>
                                        <p:cTn id="19" dur="500"/>
                                        <p:tgtEl>
                                          <p:spTgt spid="2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wipe(left)">
                                      <p:cBhvr>
                                        <p:cTn id="23" dur="500"/>
                                        <p:tgtEl>
                                          <p:spTgt spid="2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wipe(down)">
                                      <p:cBhvr>
                                        <p:cTn id="31" dur="500"/>
                                        <p:tgtEl>
                                          <p:spTgt spid="16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wipe(down)">
                                      <p:cBhvr>
                                        <p:cTn id="3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P spid="229" grpId="0"/>
      <p:bldP spid="230" grpId="0"/>
      <p:bldP spid="231" grpId="0"/>
      <p:bldP spid="2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0" y="313198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0" y="458395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225" y="2886663"/>
            <a:ext cx="3428044" cy="49064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379" y="3614458"/>
            <a:ext cx="4125737" cy="83099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812800" y="2133317"/>
            <a:ext cx="5040511" cy="394723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5" name="文本框 13"/>
          <p:cNvSpPr txBox="1">
            <a:spLocks noChangeArrowheads="1"/>
          </p:cNvSpPr>
          <p:nvPr/>
        </p:nvSpPr>
        <p:spPr bwMode="auto">
          <a:xfrm>
            <a:off x="812800" y="1456085"/>
            <a:ext cx="1846659"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 name="矩形 3"/>
          <p:cNvSpPr/>
          <p:nvPr/>
        </p:nvSpPr>
        <p:spPr>
          <a:xfrm>
            <a:off x="6429375" y="1456085"/>
            <a:ext cx="5616574" cy="503996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a:spLocks noEditPoints="1"/>
          </p:cNvSpPr>
          <p:nvPr/>
        </p:nvSpPr>
        <p:spPr bwMode="auto">
          <a:xfrm>
            <a:off x="10820290" y="4976954"/>
            <a:ext cx="468897" cy="352177"/>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656754" y="4891450"/>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13341" y="4891451"/>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9246162" y="4945787"/>
            <a:ext cx="408523" cy="35016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6082626" y="4828668"/>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4341143"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5898858"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486247" y="5403701"/>
            <a:ext cx="1210727" cy="978729"/>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9043963" y="5403701"/>
            <a:ext cx="1210727" cy="965136"/>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10631963" y="5403701"/>
            <a:ext cx="1210727" cy="965136"/>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84089" y="2809714"/>
            <a:ext cx="4041410" cy="3443938"/>
            <a:chOff x="458370" y="2292267"/>
            <a:chExt cx="3832276" cy="3265722"/>
          </a:xfrm>
        </p:grpSpPr>
        <p:graphicFrame>
          <p:nvGraphicFramePr>
            <p:cNvPr id="16"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876984" y="3744336"/>
              <a:ext cx="1000497" cy="310152"/>
            </a:xfrm>
            <a:prstGeom prst="rect">
              <a:avLst/>
            </a:prstGeom>
            <a:noFill/>
          </p:spPr>
          <p:txBody>
            <a:bodyPr wrap="none" rtlCol="0">
              <a:spAutoFit/>
            </a:bodyPr>
            <a:lstStyle/>
            <a:p>
              <a:pPr algn="ctr">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3227904" y="3736315"/>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655514" y="2707379"/>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017254" y="333863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016279" y="4257790"/>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876984" y="488590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TextBox 39"/>
          <p:cNvSpPr txBox="1"/>
          <p:nvPr/>
        </p:nvSpPr>
        <p:spPr>
          <a:xfrm>
            <a:off x="4400550" y="2818450"/>
            <a:ext cx="1491114"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4400436" y="3167799"/>
            <a:ext cx="734162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41"/>
          <p:cNvSpPr/>
          <p:nvPr/>
        </p:nvSpPr>
        <p:spPr>
          <a:xfrm>
            <a:off x="4400436" y="4053265"/>
            <a:ext cx="734162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down)">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ppt_y</p:attrName>
                                        </p:attrNameLst>
                                      </p:cBhvr>
                                      <p:tavLst>
                                        <p:tav tm="0">
                                          <p:val>
                                            <p:strVal val="#ppt_y+#ppt_h*1.125000"/>
                                          </p:val>
                                        </p:tav>
                                        <p:tav tm="100000">
                                          <p:val>
                                            <p:strVal val="#ppt_y"/>
                                          </p:val>
                                        </p:tav>
                                      </p:tavLst>
                                    </p:anim>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9" grpId="0"/>
      <p:bldP spid="30" grpId="0"/>
      <p:bldP spid="31" grpId="0"/>
      <p:bldP spid="32"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003522" y="1889567"/>
            <a:ext cx="7174885" cy="117990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5137532" y="1660159"/>
            <a:ext cx="4942684" cy="4604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30" name="六边形 29"/>
          <p:cNvSpPr/>
          <p:nvPr/>
        </p:nvSpPr>
        <p:spPr>
          <a:xfrm>
            <a:off x="1271295" y="3410959"/>
            <a:ext cx="1673882" cy="144281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2800">
                <a:latin typeface="Arial" panose="020B0604020202020204" pitchFamily="34" charset="0"/>
                <a:ea typeface="微软雅黑" panose="020B0503020204020204" pitchFamily="34" charset="-122"/>
                <a:cs typeface="+mn-ea"/>
                <a:sym typeface="Arial" panose="020B0604020202020204" pitchFamily="34" charset="0"/>
              </a:rPr>
              <a:t>添加内容</a:t>
            </a:r>
            <a:endParaRPr lang="zh-CN" alt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直接箭头连接符 30"/>
          <p:cNvCxnSpPr>
            <a:stCxn id="30" idx="5"/>
            <a:endCxn id="28" idx="1"/>
          </p:cNvCxnSpPr>
          <p:nvPr/>
        </p:nvCxnSpPr>
        <p:spPr>
          <a:xfrm flipV="1">
            <a:off x="2584473" y="2479519"/>
            <a:ext cx="1419050" cy="931440"/>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945175" y="4129321"/>
            <a:ext cx="1058346" cy="3046"/>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2584473" y="4853775"/>
            <a:ext cx="1419050" cy="954793"/>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19079" y="2271675"/>
            <a:ext cx="6379590" cy="540574"/>
          </a:xfrm>
          <a:prstGeom prst="rect">
            <a:avLst/>
          </a:prstGeom>
          <a:noFill/>
        </p:spPr>
        <p:txBody>
          <a:bodyPr wrap="square" lIns="96435" tIns="48217" rIns="96435" bIns="48217"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5" name="矩形 34"/>
          <p:cNvSpPr/>
          <p:nvPr/>
        </p:nvSpPr>
        <p:spPr>
          <a:xfrm>
            <a:off x="4003522" y="3539370"/>
            <a:ext cx="7174885" cy="117990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5137532" y="3320763"/>
            <a:ext cx="4942684" cy="4604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37" name="TextBox 36"/>
          <p:cNvSpPr txBox="1"/>
          <p:nvPr/>
        </p:nvSpPr>
        <p:spPr>
          <a:xfrm>
            <a:off x="4419079" y="3946789"/>
            <a:ext cx="6379590" cy="540574"/>
          </a:xfrm>
          <a:prstGeom prst="rect">
            <a:avLst/>
          </a:prstGeom>
          <a:noFill/>
        </p:spPr>
        <p:txBody>
          <a:bodyPr wrap="square" lIns="96435" tIns="48217" rIns="96435" bIns="48217"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38" name="矩形 37"/>
          <p:cNvSpPr/>
          <p:nvPr/>
        </p:nvSpPr>
        <p:spPr>
          <a:xfrm>
            <a:off x="4003522" y="5218616"/>
            <a:ext cx="7174885" cy="117990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5137532" y="5000012"/>
            <a:ext cx="4942684" cy="4604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40" name="TextBox 39"/>
          <p:cNvSpPr txBox="1"/>
          <p:nvPr/>
        </p:nvSpPr>
        <p:spPr>
          <a:xfrm>
            <a:off x="4419079" y="5626034"/>
            <a:ext cx="6379590" cy="540574"/>
          </a:xfrm>
          <a:prstGeom prst="rect">
            <a:avLst/>
          </a:prstGeom>
          <a:noFill/>
        </p:spPr>
        <p:txBody>
          <a:bodyPr wrap="square" lIns="96435" tIns="48217" rIns="96435" bIns="48217"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5"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14:bounceEnd="50000">
                                          <p:cBhvr additive="base">
                                            <p:cTn id="25"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12779"/>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1327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14:bounceEnd="50000">
                                          <p:cBhvr additive="base">
                                            <p:cTn id="43"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1377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24559"/>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25059"/>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2555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12779"/>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13279"/>
                                </p:stCondLst>
                                <p:childTnLst>
                                  <p:par>
                                    <p:cTn id="41" presetID="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1377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24559"/>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25059"/>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2555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0" y="313198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0" y="458395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225" y="2886663"/>
            <a:ext cx="3428044" cy="49064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379" y="3614458"/>
            <a:ext cx="4125737" cy="83099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1755" y="1315693"/>
            <a:ext cx="7941911" cy="41728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311872" y="1315694"/>
            <a:ext cx="2199405" cy="199698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311872" y="3491551"/>
            <a:ext cx="2199405" cy="199698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843809" y="1315693"/>
            <a:ext cx="2094695" cy="688318"/>
          </a:xfrm>
          <a:prstGeom prst="rect">
            <a:avLst/>
          </a:pr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直角三角形 22"/>
          <p:cNvSpPr/>
          <p:nvPr/>
        </p:nvSpPr>
        <p:spPr>
          <a:xfrm rot="10800000">
            <a:off x="843809" y="2004664"/>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843809" y="3474698"/>
            <a:ext cx="2094695" cy="688318"/>
          </a:xfrm>
          <a:prstGeom prst="rect">
            <a:avLst/>
          </a:prstGeom>
          <a:solidFill>
            <a:schemeClr val="accent3"/>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角三角形 24"/>
          <p:cNvSpPr/>
          <p:nvPr/>
        </p:nvSpPr>
        <p:spPr>
          <a:xfrm rot="10800000">
            <a:off x="843809" y="4154670"/>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flipH="1">
            <a:off x="9169817" y="1315693"/>
            <a:ext cx="2878440" cy="688318"/>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27"/>
          <p:cNvSpPr/>
          <p:nvPr/>
        </p:nvSpPr>
        <p:spPr>
          <a:xfrm rot="10800000" flipH="1">
            <a:off x="11573666" y="2004664"/>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17"/>
          <p:cNvSpPr txBox="1"/>
          <p:nvPr/>
        </p:nvSpPr>
        <p:spPr>
          <a:xfrm>
            <a:off x="1191394" y="1517322"/>
            <a:ext cx="1503005" cy="246221"/>
          </a:xfrm>
          <a:prstGeom prst="rect">
            <a:avLst/>
          </a:prstGeom>
          <a:noFill/>
        </p:spPr>
        <p:txBody>
          <a:bodyPr wrap="square" lIns="0" tIns="0" rIns="0" bIns="0" rtlCol="0">
            <a:spAutoFit/>
          </a:bodyPr>
          <a:lstStyle/>
          <a:p>
            <a:pPr algn="just" eaLnBrk="1" hangingPunct="1">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0" name="文本框 18"/>
          <p:cNvSpPr txBox="1"/>
          <p:nvPr/>
        </p:nvSpPr>
        <p:spPr>
          <a:xfrm>
            <a:off x="1191394" y="3693992"/>
            <a:ext cx="1503005" cy="246221"/>
          </a:xfrm>
          <a:prstGeom prst="rect">
            <a:avLst/>
          </a:prstGeom>
          <a:noFill/>
        </p:spPr>
        <p:txBody>
          <a:bodyPr wrap="square" lIns="0" tIns="0" rIns="0" bIns="0" rtlCol="0">
            <a:spAutoFit/>
          </a:bodyPr>
          <a:lstStyle/>
          <a:p>
            <a:pPr eaLnBrk="1" hangingPunct="1">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7" name="文本框 19"/>
          <p:cNvSpPr txBox="1"/>
          <p:nvPr/>
        </p:nvSpPr>
        <p:spPr>
          <a:xfrm>
            <a:off x="9890891" y="1517322"/>
            <a:ext cx="1436291" cy="246221"/>
          </a:xfrm>
          <a:prstGeom prst="rect">
            <a:avLst/>
          </a:prstGeom>
          <a:noFill/>
        </p:spPr>
        <p:txBody>
          <a:bodyPr wrap="none" lIns="0" tIns="0" rIns="0" bIns="0" rtlCol="0">
            <a:spAutoFit/>
          </a:bodyPr>
          <a:lstStyle/>
          <a:p>
            <a:pPr algn="just" eaLnBrk="1" hangingPunct="1">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32" name="组合 19"/>
          <p:cNvGrpSpPr/>
          <p:nvPr/>
        </p:nvGrpSpPr>
        <p:grpSpPr bwMode="auto">
          <a:xfrm>
            <a:off x="795008" y="5678593"/>
            <a:ext cx="11250942" cy="665588"/>
            <a:chOff x="1160463" y="2922049"/>
            <a:chExt cx="9421420" cy="473253"/>
          </a:xfrm>
        </p:grpSpPr>
        <p:sp>
          <p:nvSpPr>
            <p:cNvPr id="33" name="Text Box 11"/>
            <p:cNvSpPr txBox="1">
              <a:spLocks noChangeArrowheads="1"/>
            </p:cNvSpPr>
            <p:nvPr/>
          </p:nvSpPr>
          <p:spPr bwMode="auto">
            <a:xfrm>
              <a:off x="1160463" y="2922049"/>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ts val="0"/>
                </a:spcBef>
                <a:spcAft>
                  <a:spcPts val="0"/>
                </a:spcAft>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34" name="矩形 18"/>
            <p:cNvSpPr>
              <a:spLocks noChangeArrowheads="1"/>
            </p:cNvSpPr>
            <p:nvPr/>
          </p:nvSpPr>
          <p:spPr bwMode="auto">
            <a:xfrm>
              <a:off x="1160463" y="3132696"/>
              <a:ext cx="9421420" cy="26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4000"/>
                            </p:stCondLst>
                            <p:childTnLst>
                              <p:par>
                                <p:cTn id="58" presetID="2" presetClass="entr" presetSubtype="4"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31" grpId="0" animBg="1"/>
      <p:bldP spid="22" grpId="0" animBg="1"/>
      <p:bldP spid="23" grpId="0" animBg="1"/>
      <p:bldP spid="24" grpId="0" animBg="1"/>
      <p:bldP spid="25" grpId="0" animBg="1"/>
      <p:bldP spid="27" grpId="0" animBg="1"/>
      <p:bldP spid="28" grpId="0" animBg="1"/>
      <p:bldP spid="29" grpId="0"/>
      <p:bldP spid="30"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2"/>
          <p:cNvSpPr/>
          <p:nvPr>
            <p:custDataLst>
              <p:tags r:id="rId2"/>
            </p:custDataLst>
          </p:nvPr>
        </p:nvSpPr>
        <p:spPr>
          <a:xfrm>
            <a:off x="353" y="0"/>
            <a:ext cx="5060870" cy="7232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Entry_1"/>
          <p:cNvSpPr/>
          <p:nvPr>
            <p:custDataLst>
              <p:tags r:id="rId3"/>
            </p:custDataLst>
          </p:nvPr>
        </p:nvSpPr>
        <p:spPr>
          <a:xfrm flipH="1">
            <a:off x="7165581" y="2091707"/>
            <a:ext cx="3487906" cy="579303"/>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4"/>
            </p:custDataLst>
          </p:nvPr>
        </p:nvSpPr>
        <p:spPr>
          <a:xfrm flipH="1">
            <a:off x="6261548" y="2077515"/>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5"/>
            </p:custDataLst>
          </p:nvPr>
        </p:nvSpPr>
        <p:spPr>
          <a:xfrm flipH="1">
            <a:off x="7165581" y="3172719"/>
            <a:ext cx="3487906" cy="579303"/>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6"/>
            </p:custDataLst>
          </p:nvPr>
        </p:nvSpPr>
        <p:spPr>
          <a:xfrm flipH="1">
            <a:off x="6261548" y="3158527"/>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7"/>
            </p:custDataLst>
          </p:nvPr>
        </p:nvSpPr>
        <p:spPr>
          <a:xfrm flipH="1">
            <a:off x="7165581" y="4253731"/>
            <a:ext cx="3487906" cy="579303"/>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8"/>
            </p:custDataLst>
          </p:nvPr>
        </p:nvSpPr>
        <p:spPr>
          <a:xfrm flipH="1">
            <a:off x="6261548" y="4239539"/>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9"/>
            </p:custDataLst>
          </p:nvPr>
        </p:nvSpPr>
        <p:spPr>
          <a:xfrm flipH="1">
            <a:off x="7165581" y="5334743"/>
            <a:ext cx="3487906" cy="579303"/>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10"/>
            </p:custDataLst>
          </p:nvPr>
        </p:nvSpPr>
        <p:spPr>
          <a:xfrm flipH="1">
            <a:off x="6261548" y="5320551"/>
            <a:ext cx="801006" cy="607687"/>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7" rIns="189833" bIns="49357"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1"/>
            </p:custDataLst>
          </p:nvPr>
        </p:nvSpPr>
        <p:spPr>
          <a:xfrm>
            <a:off x="1458333" y="2495610"/>
            <a:ext cx="2278806" cy="1354217"/>
          </a:xfrm>
          <a:prstGeom prst="rect">
            <a:avLst/>
          </a:prstGeom>
          <a:noFill/>
        </p:spPr>
        <p:txBody>
          <a:bodyPr vert="horz" wrap="square" lIns="0" tIns="0" rIns="0" bIns="0" rtlCol="0" anchor="t" anchorCtr="0">
            <a:spAutoFit/>
          </a:bodyPr>
          <a:lstStyle/>
          <a:p>
            <a:pPr algn="ctr"/>
            <a:r>
              <a:rPr lang="zh-CN" altLang="en-US" sz="88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 name="MH_Others_2"/>
          <p:cNvSpPr txBox="1"/>
          <p:nvPr>
            <p:custDataLst>
              <p:tags r:id="rId12"/>
            </p:custDataLst>
          </p:nvPr>
        </p:nvSpPr>
        <p:spPr>
          <a:xfrm>
            <a:off x="1404523" y="3781897"/>
            <a:ext cx="2386428" cy="430887"/>
          </a:xfrm>
          <a:prstGeom prst="rect">
            <a:avLst/>
          </a:prstGeom>
          <a:noFill/>
        </p:spPr>
        <p:txBody>
          <a:bodyPr wrap="square" lIns="0" tIns="0" rIns="0" bIns="0" anchor="t" anchorCtr="0">
            <a:spAutoFit/>
          </a:bodyPr>
          <a:lstStyle/>
          <a:p>
            <a:pPr algn="ctr">
              <a:defRPr/>
            </a:pP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0-#ppt_w/2"/>
                                          </p:val>
                                        </p:tav>
                                        <p:tav tm="100000">
                                          <p:val>
                                            <p:strVal val="#ppt_x"/>
                                          </p:val>
                                        </p:tav>
                                      </p:tavLst>
                                    </p:anim>
                                    <p:anim calcmode="lin" valueType="num">
                                      <p:cBhvr additive="base">
                                        <p:cTn id="22" dur="500" fill="hold"/>
                                        <p:tgtEl>
                                          <p:spTgt spid="7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0-#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9" grpId="0" animBg="1"/>
      <p:bldP spid="80" grpId="0" animBg="1"/>
      <p:bldP spid="23" grpId="0" animBg="1"/>
      <p:bldP spid="24" grpId="0" animBg="1"/>
      <p:bldP spid="25" grpId="0" animBg="1"/>
      <p:bldP spid="26" grpId="0" animBg="1"/>
      <p:bldP spid="31" grpId="0" animBg="1"/>
      <p:bldP spid="3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683276" y="2015934"/>
            <a:ext cx="9492200" cy="430502"/>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8" name="TextBox 23"/>
          <p:cNvSpPr txBox="1"/>
          <p:nvPr/>
        </p:nvSpPr>
        <p:spPr>
          <a:xfrm>
            <a:off x="2019997"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3" name="TextBox 23"/>
          <p:cNvSpPr txBox="1"/>
          <p:nvPr/>
        </p:nvSpPr>
        <p:spPr>
          <a:xfrm>
            <a:off x="4394767"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6" name="TextBox 23"/>
          <p:cNvSpPr txBox="1"/>
          <p:nvPr/>
        </p:nvSpPr>
        <p:spPr>
          <a:xfrm>
            <a:off x="6782236"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30" name="TextBox 23"/>
          <p:cNvSpPr txBox="1"/>
          <p:nvPr/>
        </p:nvSpPr>
        <p:spPr>
          <a:xfrm>
            <a:off x="9182405" y="5774175"/>
            <a:ext cx="1993336" cy="468975"/>
          </a:xfrm>
          <a:prstGeom prst="rect">
            <a:avLst/>
          </a:prstGeom>
          <a:noFill/>
        </p:spPr>
        <p:txBody>
          <a:bodyPr wrap="square" rtlCol="0">
            <a:spAutoFit/>
          </a:bodyPr>
          <a:lstStyle/>
          <a:p>
            <a:pPr>
              <a:lnSpc>
                <a:spcPct val="120000"/>
              </a:lnSpc>
            </a:pPr>
            <a:r>
              <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0"/>
                            </p:stCondLst>
                            <p:childTnLst>
                              <p:par>
                                <p:cTn id="71" presetID="1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up)">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18" grpId="0"/>
      <p:bldP spid="21" grpId="0" animBg="1"/>
      <p:bldP spid="22" grpId="0"/>
      <p:bldP spid="23" grpId="0"/>
      <p:bldP spid="24" grpId="0" animBg="1"/>
      <p:bldP spid="25" grpId="0"/>
      <p:bldP spid="26" grpId="0"/>
      <p:bldP spid="28" grpId="0" animBg="1"/>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463470" y="2370411"/>
            <a:ext cx="1" cy="1437958"/>
          </a:xfrm>
          <a:prstGeom prst="line">
            <a:avLst/>
          </a:prstGeom>
          <a:ln w="6350">
            <a:solidFill>
              <a:schemeClr val="bg1">
                <a:lumMod val="65000"/>
              </a:schemeClr>
            </a:solidFill>
            <a:miter lim="400000"/>
          </a:ln>
        </p:spPr>
        <p:txBody>
          <a:bodyPr lIns="0" tIns="0" rIns="0" bIns="0"/>
          <a:lstStyle/>
          <a:p>
            <a:pPr defTabSz="241300">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Shape 1785"/>
          <p:cNvSpPr/>
          <p:nvPr/>
        </p:nvSpPr>
        <p:spPr>
          <a:xfrm>
            <a:off x="6463468" y="2370413"/>
            <a:ext cx="4364259" cy="1430195"/>
          </a:xfrm>
          <a:prstGeom prst="line">
            <a:avLst/>
          </a:prstGeom>
          <a:ln w="6350">
            <a:solidFill>
              <a:schemeClr val="bg1">
                <a:lumMod val="65000"/>
              </a:schemeClr>
            </a:solidFill>
            <a:miter lim="400000"/>
          </a:ln>
        </p:spPr>
        <p:txBody>
          <a:bodyPr lIns="0" tIns="0" rIns="0" bIns="0"/>
          <a:lstStyle/>
          <a:p>
            <a:pPr defTabSz="241300">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Shape 1786"/>
          <p:cNvSpPr/>
          <p:nvPr/>
        </p:nvSpPr>
        <p:spPr>
          <a:xfrm>
            <a:off x="6469727" y="2370411"/>
            <a:ext cx="2195274" cy="1430197"/>
          </a:xfrm>
          <a:prstGeom prst="line">
            <a:avLst/>
          </a:prstGeom>
          <a:ln w="6350">
            <a:solidFill>
              <a:schemeClr val="bg1">
                <a:lumMod val="65000"/>
              </a:schemeClr>
            </a:solidFill>
            <a:miter lim="400000"/>
          </a:ln>
        </p:spPr>
        <p:txBody>
          <a:bodyPr lIns="0" tIns="0" rIns="0" bIns="0"/>
          <a:lstStyle/>
          <a:p>
            <a:pPr defTabSz="241300">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788"/>
          <p:cNvSpPr/>
          <p:nvPr/>
        </p:nvSpPr>
        <p:spPr>
          <a:xfrm flipH="1">
            <a:off x="4277458" y="2370411"/>
            <a:ext cx="2186813" cy="1422435"/>
          </a:xfrm>
          <a:prstGeom prst="line">
            <a:avLst/>
          </a:prstGeom>
          <a:ln w="6350">
            <a:solidFill>
              <a:schemeClr val="bg1">
                <a:lumMod val="65000"/>
              </a:schemeClr>
            </a:solidFill>
            <a:miter lim="400000"/>
          </a:ln>
        </p:spPr>
        <p:txBody>
          <a:bodyPr lIns="0" tIns="0" rIns="0" bIns="0"/>
          <a:lstStyle/>
          <a:p>
            <a:pPr defTabSz="241300">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789"/>
          <p:cNvSpPr/>
          <p:nvPr/>
        </p:nvSpPr>
        <p:spPr>
          <a:xfrm flipH="1">
            <a:off x="2091449" y="2370411"/>
            <a:ext cx="4372020" cy="1437958"/>
          </a:xfrm>
          <a:prstGeom prst="line">
            <a:avLst/>
          </a:prstGeom>
          <a:ln w="6350">
            <a:solidFill>
              <a:schemeClr val="bg1">
                <a:lumMod val="65000"/>
              </a:schemeClr>
            </a:solidFill>
            <a:miter lim="400000"/>
          </a:ln>
        </p:spPr>
        <p:txBody>
          <a:bodyPr lIns="0" tIns="0" rIns="0" bIns="0"/>
          <a:lstStyle/>
          <a:p>
            <a:pPr defTabSz="241300">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794"/>
          <p:cNvSpPr/>
          <p:nvPr/>
        </p:nvSpPr>
        <p:spPr>
          <a:xfrm>
            <a:off x="1106512" y="3538660"/>
            <a:ext cx="1995392" cy="621146"/>
          </a:xfrm>
          <a:prstGeom prst="roundRect">
            <a:avLst>
              <a:gd name="adj" fmla="val 50000"/>
            </a:avLst>
          </a:prstGeom>
          <a:solidFill>
            <a:schemeClr val="accent2"/>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796"/>
          <p:cNvSpPr/>
          <p:nvPr/>
        </p:nvSpPr>
        <p:spPr>
          <a:xfrm>
            <a:off x="3281581" y="3538660"/>
            <a:ext cx="1995392" cy="621146"/>
          </a:xfrm>
          <a:prstGeom prst="roundRect">
            <a:avLst>
              <a:gd name="adj" fmla="val 50000"/>
            </a:avLst>
          </a:prstGeom>
          <a:solidFill>
            <a:schemeClr val="accent3"/>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798"/>
          <p:cNvSpPr/>
          <p:nvPr/>
        </p:nvSpPr>
        <p:spPr>
          <a:xfrm>
            <a:off x="5441358" y="3538660"/>
            <a:ext cx="1995392" cy="621146"/>
          </a:xfrm>
          <a:prstGeom prst="roundRect">
            <a:avLst>
              <a:gd name="adj" fmla="val 50000"/>
            </a:avLst>
          </a:prstGeom>
          <a:solidFill>
            <a:schemeClr val="accent1"/>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800"/>
          <p:cNvSpPr/>
          <p:nvPr/>
        </p:nvSpPr>
        <p:spPr>
          <a:xfrm>
            <a:off x="7573757" y="3538660"/>
            <a:ext cx="1995392" cy="621146"/>
          </a:xfrm>
          <a:prstGeom prst="roundRect">
            <a:avLst>
              <a:gd name="adj" fmla="val 50000"/>
            </a:avLst>
          </a:prstGeom>
          <a:solidFill>
            <a:schemeClr val="accent4"/>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802"/>
          <p:cNvSpPr/>
          <p:nvPr/>
        </p:nvSpPr>
        <p:spPr>
          <a:xfrm>
            <a:off x="9731885" y="3538660"/>
            <a:ext cx="1995392" cy="621146"/>
          </a:xfrm>
          <a:prstGeom prst="roundRect">
            <a:avLst>
              <a:gd name="adj" fmla="val 50000"/>
            </a:avLst>
          </a:prstGeom>
          <a:solidFill>
            <a:schemeClr val="accent5"/>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805"/>
          <p:cNvSpPr/>
          <p:nvPr/>
        </p:nvSpPr>
        <p:spPr>
          <a:xfrm>
            <a:off x="2374853" y="4601534"/>
            <a:ext cx="8163837" cy="1424565"/>
          </a:xfrm>
          <a:prstGeom prst="roundRect">
            <a:avLst>
              <a:gd name="adj" fmla="val 50000"/>
            </a:avLst>
          </a:prstGeom>
          <a:solidFill>
            <a:schemeClr val="accent1"/>
          </a:solidFill>
          <a:ln w="12700">
            <a:solidFill>
              <a:srgbClr val="A6AAA9"/>
            </a:solidFill>
            <a:miter lim="400000"/>
          </a:ln>
        </p:spPr>
        <p:txBody>
          <a:bodyPr lIns="20090" tIns="20090" rIns="20090" bIns="20090" anchor="ctr"/>
          <a:lstStyle/>
          <a:p>
            <a:pPr lvl="0">
              <a:lnSpc>
                <a:spcPct val="120000"/>
              </a:lnSpc>
            </a:pPr>
            <a:endParaRPr>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33"/>
          <p:cNvGrpSpPr/>
          <p:nvPr/>
        </p:nvGrpSpPr>
        <p:grpSpPr>
          <a:xfrm>
            <a:off x="5828699" y="1789613"/>
            <a:ext cx="1256144" cy="1256144"/>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lvl="0">
                <a:lnSpc>
                  <a:spcPct val="120000"/>
                </a:lnSpc>
              </a:pPr>
              <a:endParaRPr>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 Placeholder 3"/>
          <p:cNvSpPr txBox="1"/>
          <p:nvPr/>
        </p:nvSpPr>
        <p:spPr>
          <a:xfrm>
            <a:off x="3046979" y="4914755"/>
            <a:ext cx="6745012" cy="798123"/>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3289756" y="3633709"/>
            <a:ext cx="1979038" cy="43105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5449531"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
          <p:cNvSpPr txBox="1"/>
          <p:nvPr/>
        </p:nvSpPr>
        <p:spPr>
          <a:xfrm>
            <a:off x="7581931"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1131246"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
          <p:cNvSpPr txBox="1"/>
          <p:nvPr/>
        </p:nvSpPr>
        <p:spPr>
          <a:xfrm>
            <a:off x="9746756" y="3632697"/>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1"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59"/>
          <p:cNvSpPr>
            <a:spLocks noChangeArrowheads="1"/>
          </p:cNvSpPr>
          <p:nvPr/>
        </p:nvSpPr>
        <p:spPr bwMode="auto">
          <a:xfrm>
            <a:off x="884759" y="4202683"/>
            <a:ext cx="726795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b="1" spc="600" dirty="0">
                <a:solidFill>
                  <a:schemeClr val="accent2"/>
                </a:solidFill>
                <a:cs typeface="Arial" panose="020B0604020202020204" pitchFamily="34" charset="0"/>
              </a:rPr>
              <a:t>THANK YOU</a:t>
            </a:r>
            <a:endParaRPr lang="zh-CN" altLang="en-US" sz="8000" b="1" spc="600" dirty="0">
              <a:solidFill>
                <a:schemeClr val="accent2"/>
              </a:solidFill>
              <a:cs typeface="Arial" panose="020B0604020202020204" pitchFamily="34" charset="0"/>
            </a:endParaRPr>
          </a:p>
        </p:txBody>
      </p:sp>
      <p:sp>
        <p:nvSpPr>
          <p:cNvPr id="16" name="矩形 259"/>
          <p:cNvSpPr>
            <a:spLocks noChangeArrowheads="1"/>
          </p:cNvSpPr>
          <p:nvPr/>
        </p:nvSpPr>
        <p:spPr bwMode="auto">
          <a:xfrm>
            <a:off x="884759" y="5309825"/>
            <a:ext cx="72679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b="1" dirty="0">
                <a:solidFill>
                  <a:schemeClr val="accent2"/>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b="1" dirty="0">
              <a:solidFill>
                <a:schemeClr val="accent2"/>
              </a:solidFill>
              <a:cs typeface="Arial" panose="020B0604020202020204" pitchFamily="34" charset="0"/>
            </a:endParaRPr>
          </a:p>
        </p:txBody>
      </p:sp>
      <p:sp>
        <p:nvSpPr>
          <p:cNvPr id="17" name="矩形 259"/>
          <p:cNvSpPr>
            <a:spLocks noChangeArrowheads="1"/>
          </p:cNvSpPr>
          <p:nvPr/>
        </p:nvSpPr>
        <p:spPr bwMode="auto">
          <a:xfrm>
            <a:off x="884760" y="3961561"/>
            <a:ext cx="6314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a:solidFill>
                  <a:schemeClr val="accent2"/>
                </a:solidFill>
                <a:cs typeface="Arial" panose="020B0604020202020204" pitchFamily="34" charset="0"/>
              </a:rPr>
              <a:t>感谢聆听，批评指导</a:t>
            </a:r>
          </a:p>
        </p:txBody>
      </p:sp>
      <p:pic>
        <p:nvPicPr>
          <p:cNvPr id="2" name="图片 1"/>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brightnessContrast bright="40000" contrast="4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84759" y="955848"/>
            <a:ext cx="2282652" cy="22826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7"/>
                                        </p:tgtEl>
                                        <p:attrNameLst>
                                          <p:attrName>ppt_y</p:attrName>
                                        </p:attrNameLst>
                                      </p:cBhvr>
                                      <p:tavLst>
                                        <p:tav tm="0">
                                          <p:val>
                                            <p:strVal val="#ppt_y"/>
                                          </p:val>
                                        </p:tav>
                                        <p:tav tm="100000">
                                          <p:val>
                                            <p:strVal val="#ppt_y"/>
                                          </p:val>
                                        </p:tav>
                                      </p:tavLst>
                                    </p:anim>
                                    <p:anim calcmode="lin" valueType="num">
                                      <p:cBhvr>
                                        <p:cTn id="2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7"/>
                                        </p:tgtEl>
                                      </p:cBhvr>
                                    </p:animEffect>
                                  </p:childTnLst>
                                </p:cTn>
                              </p:par>
                            </p:childTnLst>
                          </p:cTn>
                        </p:par>
                        <p:par>
                          <p:cTn id="23" fill="hold">
                            <p:stCondLst>
                              <p:cond delay="189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17"/>
                                        </p:tgtEl>
                                      </p:cBhvr>
                                    </p:animEffect>
                                    <p:animScale>
                                      <p:cBhvr>
                                        <p:cTn id="26" dur="250" autoRev="1" fill="hold"/>
                                        <p:tgtEl>
                                          <p:spTgt spid="17"/>
                                        </p:tgtEl>
                                      </p:cBhvr>
                                      <p:by x="105000" y="105000"/>
                                    </p:animScale>
                                  </p:childTnLst>
                                </p:cTn>
                              </p:par>
                            </p:childTnLst>
                          </p:cTn>
                        </p:par>
                        <p:par>
                          <p:cTn id="27" fill="hold">
                            <p:stCondLst>
                              <p:cond delay="24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5"/>
                                        </p:tgtEl>
                                      </p:cBhvr>
                                    </p:animEffect>
                                  </p:childTnLst>
                                </p:cTn>
                              </p:par>
                            </p:childTnLst>
                          </p:cTn>
                        </p:par>
                        <p:par>
                          <p:cTn id="35" fill="hold">
                            <p:stCondLst>
                              <p:cond delay="3299"/>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5" grpId="1"/>
      <p:bldP spid="16" grpId="0"/>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0" y="313198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0" y="458395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225" y="2886663"/>
            <a:ext cx="3428044" cy="49064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379" y="3614458"/>
            <a:ext cx="4125737" cy="83099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12800" y="1500940"/>
            <a:ext cx="3193563" cy="346006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1250950" y="5285428"/>
            <a:ext cx="491734" cy="4917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50" b="1"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225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5"/>
          <p:cNvSpPr txBox="1"/>
          <p:nvPr/>
        </p:nvSpPr>
        <p:spPr>
          <a:xfrm>
            <a:off x="812800" y="5771873"/>
            <a:ext cx="3193563"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2" name="TextBox 16"/>
          <p:cNvSpPr txBox="1"/>
          <p:nvPr/>
        </p:nvSpPr>
        <p:spPr>
          <a:xfrm>
            <a:off x="1818884" y="5423573"/>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3" name="矩形 22"/>
          <p:cNvSpPr/>
          <p:nvPr/>
        </p:nvSpPr>
        <p:spPr>
          <a:xfrm>
            <a:off x="4796861" y="1500940"/>
            <a:ext cx="3193563" cy="346006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5025461" y="5285428"/>
            <a:ext cx="491734" cy="4917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50" b="1"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225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5"/>
          <p:cNvSpPr txBox="1"/>
          <p:nvPr/>
        </p:nvSpPr>
        <p:spPr>
          <a:xfrm>
            <a:off x="4796861" y="5771873"/>
            <a:ext cx="3193563"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6" name="TextBox 16"/>
          <p:cNvSpPr txBox="1"/>
          <p:nvPr/>
        </p:nvSpPr>
        <p:spPr>
          <a:xfrm>
            <a:off x="5593395" y="5423573"/>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矩形 26"/>
          <p:cNvSpPr/>
          <p:nvPr/>
        </p:nvSpPr>
        <p:spPr>
          <a:xfrm>
            <a:off x="8873561" y="1500940"/>
            <a:ext cx="3193563" cy="346006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9159311" y="5285428"/>
            <a:ext cx="491734" cy="4917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50" b="1"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225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8873561" y="5771873"/>
            <a:ext cx="3172389" cy="738664"/>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0" name="TextBox 16"/>
          <p:cNvSpPr txBox="1"/>
          <p:nvPr/>
        </p:nvSpPr>
        <p:spPr>
          <a:xfrm>
            <a:off x="9727245" y="5423573"/>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4"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22"/>
                                        </p:tgtEl>
                                        <p:attrNameLst>
                                          <p:attrName>style.visibility</p:attrName>
                                        </p:attrNameLst>
                                      </p:cBhvr>
                                      <p:to>
                                        <p:strVal val="visible"/>
                                      </p:to>
                                    </p:set>
                                    <p:anim calcmode="lin" valueType="num">
                                      <p:cBhvr>
                                        <p:cTn id="31" dur="250" fill="hold"/>
                                        <p:tgtEl>
                                          <p:spTgt spid="22"/>
                                        </p:tgtEl>
                                        <p:attrNameLst>
                                          <p:attrName>ppt_x</p:attrName>
                                        </p:attrNameLst>
                                      </p:cBhvr>
                                      <p:tavLst>
                                        <p:tav tm="0">
                                          <p:val>
                                            <p:strVal val="#ppt_x"/>
                                          </p:val>
                                        </p:tav>
                                        <p:tav tm="100000">
                                          <p:val>
                                            <p:strVal val="#ppt_x"/>
                                          </p:val>
                                        </p:tav>
                                      </p:tavLst>
                                    </p:anim>
                                    <p:anim calcmode="lin" valueType="num">
                                      <p:cBhvr>
                                        <p:cTn id="32" dur="250" fill="hold"/>
                                        <p:tgtEl>
                                          <p:spTgt spid="22"/>
                                        </p:tgtEl>
                                        <p:attrNameLst>
                                          <p:attrName>ppt_y</p:attrName>
                                        </p:attrNameLst>
                                      </p:cBhvr>
                                      <p:tavLst>
                                        <p:tav tm="0">
                                          <p:val>
                                            <p:strVal val="#ppt_y-#ppt_h/2"/>
                                          </p:val>
                                        </p:tav>
                                        <p:tav tm="100000">
                                          <p:val>
                                            <p:strVal val="#ppt_y"/>
                                          </p:val>
                                        </p:tav>
                                      </p:tavLst>
                                    </p:anim>
                                    <p:anim calcmode="lin" valueType="num">
                                      <p:cBhvr>
                                        <p:cTn id="33" dur="250" fill="hold"/>
                                        <p:tgtEl>
                                          <p:spTgt spid="22"/>
                                        </p:tgtEl>
                                        <p:attrNameLst>
                                          <p:attrName>ppt_w</p:attrName>
                                        </p:attrNameLst>
                                      </p:cBhvr>
                                      <p:tavLst>
                                        <p:tav tm="0">
                                          <p:val>
                                            <p:strVal val="#ppt_w"/>
                                          </p:val>
                                        </p:tav>
                                        <p:tav tm="100000">
                                          <p:val>
                                            <p:strVal val="#ppt_w"/>
                                          </p:val>
                                        </p:tav>
                                      </p:tavLst>
                                    </p:anim>
                                    <p:anim calcmode="lin" valueType="num">
                                      <p:cBhvr>
                                        <p:cTn id="34" dur="25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3049"/>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3549"/>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par>
                          <p:cTn id="45" fill="hold">
                            <p:stCondLst>
                              <p:cond delay="4049"/>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26"/>
                                        </p:tgtEl>
                                        <p:attrNameLst>
                                          <p:attrName>style.visibility</p:attrName>
                                        </p:attrNameLst>
                                      </p:cBhvr>
                                      <p:to>
                                        <p:strVal val="visible"/>
                                      </p:to>
                                    </p:set>
                                    <p:anim calcmode="lin" valueType="num">
                                      <p:cBhvr>
                                        <p:cTn id="48" dur="250" fill="hold"/>
                                        <p:tgtEl>
                                          <p:spTgt spid="26"/>
                                        </p:tgtEl>
                                        <p:attrNameLst>
                                          <p:attrName>ppt_x</p:attrName>
                                        </p:attrNameLst>
                                      </p:cBhvr>
                                      <p:tavLst>
                                        <p:tav tm="0">
                                          <p:val>
                                            <p:strVal val="#ppt_x"/>
                                          </p:val>
                                        </p:tav>
                                        <p:tav tm="100000">
                                          <p:val>
                                            <p:strVal val="#ppt_x"/>
                                          </p:val>
                                        </p:tav>
                                      </p:tavLst>
                                    </p:anim>
                                    <p:anim calcmode="lin" valueType="num">
                                      <p:cBhvr>
                                        <p:cTn id="49" dur="250" fill="hold"/>
                                        <p:tgtEl>
                                          <p:spTgt spid="26"/>
                                        </p:tgtEl>
                                        <p:attrNameLst>
                                          <p:attrName>ppt_y</p:attrName>
                                        </p:attrNameLst>
                                      </p:cBhvr>
                                      <p:tavLst>
                                        <p:tav tm="0">
                                          <p:val>
                                            <p:strVal val="#ppt_y-#ppt_h/2"/>
                                          </p:val>
                                        </p:tav>
                                        <p:tav tm="100000">
                                          <p:val>
                                            <p:strVal val="#ppt_y"/>
                                          </p:val>
                                        </p:tav>
                                      </p:tavLst>
                                    </p:anim>
                                    <p:anim calcmode="lin" valueType="num">
                                      <p:cBhvr>
                                        <p:cTn id="50" dur="250" fill="hold"/>
                                        <p:tgtEl>
                                          <p:spTgt spid="26"/>
                                        </p:tgtEl>
                                        <p:attrNameLst>
                                          <p:attrName>ppt_w</p:attrName>
                                        </p:attrNameLst>
                                      </p:cBhvr>
                                      <p:tavLst>
                                        <p:tav tm="0">
                                          <p:val>
                                            <p:strVal val="#ppt_w"/>
                                          </p:val>
                                        </p:tav>
                                        <p:tav tm="100000">
                                          <p:val>
                                            <p:strVal val="#ppt_w"/>
                                          </p:val>
                                        </p:tav>
                                      </p:tavLst>
                                    </p:anim>
                                    <p:anim calcmode="lin" valueType="num">
                                      <p:cBhvr>
                                        <p:cTn id="51" dur="250" fill="hold"/>
                                        <p:tgtEl>
                                          <p:spTgt spid="26"/>
                                        </p:tgtEl>
                                        <p:attrNameLst>
                                          <p:attrName>ppt_h</p:attrName>
                                        </p:attrNameLst>
                                      </p:cBhvr>
                                      <p:tavLst>
                                        <p:tav tm="0">
                                          <p:val>
                                            <p:fltVal val="0"/>
                                          </p:val>
                                        </p:tav>
                                        <p:tav tm="100000">
                                          <p:val>
                                            <p:strVal val="#ppt_h"/>
                                          </p:val>
                                        </p:tav>
                                      </p:tavLst>
                                    </p:anim>
                                  </p:childTnLst>
                                </p:cTn>
                              </p:par>
                            </p:childTnLst>
                          </p:cTn>
                        </p:par>
                        <p:par>
                          <p:cTn id="52" fill="hold">
                            <p:stCondLst>
                              <p:cond delay="5099"/>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5599"/>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6099"/>
                            </p:stCondLst>
                            <p:childTnLst>
                              <p:par>
                                <p:cTn id="63" presetID="17" presetClass="entr" presetSubtype="1" fill="hold" grpId="0" nodeType="afterEffect">
                                  <p:stCondLst>
                                    <p:cond delay="0"/>
                                  </p:stCondLst>
                                  <p:iterate type="lt">
                                    <p:tmPct val="40000"/>
                                  </p:iterate>
                                  <p:childTnLst>
                                    <p:set>
                                      <p:cBhvr>
                                        <p:cTn id="64" dur="1" fill="hold">
                                          <p:stCondLst>
                                            <p:cond delay="0"/>
                                          </p:stCondLst>
                                        </p:cTn>
                                        <p:tgtEl>
                                          <p:spTgt spid="30"/>
                                        </p:tgtEl>
                                        <p:attrNameLst>
                                          <p:attrName>style.visibility</p:attrName>
                                        </p:attrNameLst>
                                      </p:cBhvr>
                                      <p:to>
                                        <p:strVal val="visible"/>
                                      </p:to>
                                    </p:set>
                                    <p:anim calcmode="lin" valueType="num">
                                      <p:cBhvr>
                                        <p:cTn id="65" dur="250" fill="hold"/>
                                        <p:tgtEl>
                                          <p:spTgt spid="30"/>
                                        </p:tgtEl>
                                        <p:attrNameLst>
                                          <p:attrName>ppt_x</p:attrName>
                                        </p:attrNameLst>
                                      </p:cBhvr>
                                      <p:tavLst>
                                        <p:tav tm="0">
                                          <p:val>
                                            <p:strVal val="#ppt_x"/>
                                          </p:val>
                                        </p:tav>
                                        <p:tav tm="100000">
                                          <p:val>
                                            <p:strVal val="#ppt_x"/>
                                          </p:val>
                                        </p:tav>
                                      </p:tavLst>
                                    </p:anim>
                                    <p:anim calcmode="lin" valueType="num">
                                      <p:cBhvr>
                                        <p:cTn id="66" dur="250" fill="hold"/>
                                        <p:tgtEl>
                                          <p:spTgt spid="30"/>
                                        </p:tgtEl>
                                        <p:attrNameLst>
                                          <p:attrName>ppt_y</p:attrName>
                                        </p:attrNameLst>
                                      </p:cBhvr>
                                      <p:tavLst>
                                        <p:tav tm="0">
                                          <p:val>
                                            <p:strVal val="#ppt_y-#ppt_h/2"/>
                                          </p:val>
                                        </p:tav>
                                        <p:tav tm="100000">
                                          <p:val>
                                            <p:strVal val="#ppt_y"/>
                                          </p:val>
                                        </p:tav>
                                      </p:tavLst>
                                    </p:anim>
                                    <p:anim calcmode="lin" valueType="num">
                                      <p:cBhvr>
                                        <p:cTn id="67" dur="250" fill="hold"/>
                                        <p:tgtEl>
                                          <p:spTgt spid="30"/>
                                        </p:tgtEl>
                                        <p:attrNameLst>
                                          <p:attrName>ppt_w</p:attrName>
                                        </p:attrNameLst>
                                      </p:cBhvr>
                                      <p:tavLst>
                                        <p:tav tm="0">
                                          <p:val>
                                            <p:strVal val="#ppt_w"/>
                                          </p:val>
                                        </p:tav>
                                        <p:tav tm="100000">
                                          <p:val>
                                            <p:strVal val="#ppt_w"/>
                                          </p:val>
                                        </p:tav>
                                      </p:tavLst>
                                    </p:anim>
                                    <p:anim calcmode="lin" valueType="num">
                                      <p:cBhvr>
                                        <p:cTn id="68" dur="250" fill="hold"/>
                                        <p:tgtEl>
                                          <p:spTgt spid="30"/>
                                        </p:tgtEl>
                                        <p:attrNameLst>
                                          <p:attrName>ppt_h</p:attrName>
                                        </p:attrNameLst>
                                      </p:cBhvr>
                                      <p:tavLst>
                                        <p:tav tm="0">
                                          <p:val>
                                            <p:fltVal val="0"/>
                                          </p:val>
                                        </p:tav>
                                        <p:tav tm="100000">
                                          <p:val>
                                            <p:strVal val="#ppt_h"/>
                                          </p:val>
                                        </p:tav>
                                      </p:tavLst>
                                    </p:anim>
                                  </p:childTnLst>
                                </p:cTn>
                              </p:par>
                            </p:childTnLst>
                          </p:cTn>
                        </p:par>
                        <p:par>
                          <p:cTn id="69" fill="hold">
                            <p:stCondLst>
                              <p:cond delay="7149"/>
                            </p:stCondLst>
                            <p:childTnLst>
                              <p:par>
                                <p:cTn id="70" presetID="22" presetClass="entr" presetSubtype="8"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1" grpId="0"/>
      <p:bldP spid="22" grpId="0"/>
      <p:bldP spid="23" grpId="0" animBg="1"/>
      <p:bldP spid="24" grpId="0" animBg="1"/>
      <p:bldP spid="25" grpId="0"/>
      <p:bldP spid="26" grpId="0"/>
      <p:bldP spid="27" grpId="0" animBg="1"/>
      <p:bldP spid="28"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0300" y="2429493"/>
            <a:ext cx="9430363" cy="183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Isosceles Triangle 5"/>
          <p:cNvSpPr/>
          <p:nvPr/>
        </p:nvSpPr>
        <p:spPr>
          <a:xfrm rot="5400000">
            <a:off x="9819836" y="2314776"/>
            <a:ext cx="2953568" cy="20690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6"/>
          <p:cNvGrpSpPr/>
          <p:nvPr/>
        </p:nvGrpSpPr>
        <p:grpSpPr>
          <a:xfrm>
            <a:off x="8759772" y="2972839"/>
            <a:ext cx="2536851" cy="752897"/>
            <a:chOff x="8305802" y="2818812"/>
            <a:chExt cx="2405575" cy="713936"/>
          </a:xfrm>
        </p:grpSpPr>
        <p:sp>
          <p:nvSpPr>
            <p:cNvPr id="11" name="Rectangle 10"/>
            <p:cNvSpPr/>
            <p:nvPr/>
          </p:nvSpPr>
          <p:spPr>
            <a:xfrm>
              <a:off x="8305802" y="2818812"/>
              <a:ext cx="2405575" cy="713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8907408" y="3038502"/>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05664" y="2972838"/>
            <a:ext cx="2536851" cy="752897"/>
            <a:chOff x="858128" y="2818811"/>
            <a:chExt cx="2405575" cy="713936"/>
          </a:xfrm>
        </p:grpSpPr>
        <p:sp>
          <p:nvSpPr>
            <p:cNvPr id="8" name="Rectangle 7"/>
            <p:cNvSpPr/>
            <p:nvPr/>
          </p:nvSpPr>
          <p:spPr>
            <a:xfrm>
              <a:off x="858128" y="2818811"/>
              <a:ext cx="2405575" cy="71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1388148" y="3038502"/>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3523701" y="2972839"/>
            <a:ext cx="2536851" cy="752897"/>
            <a:chOff x="3340686" y="2818812"/>
            <a:chExt cx="2405575" cy="713936"/>
          </a:xfrm>
        </p:grpSpPr>
        <p:sp>
          <p:nvSpPr>
            <p:cNvPr id="9" name="Rectangle 8"/>
            <p:cNvSpPr/>
            <p:nvPr/>
          </p:nvSpPr>
          <p:spPr>
            <a:xfrm>
              <a:off x="3340686"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4026980" y="3066168"/>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6141736" y="2972839"/>
            <a:ext cx="2536851" cy="752897"/>
            <a:chOff x="5823244" y="2818812"/>
            <a:chExt cx="2405575" cy="713936"/>
          </a:xfrm>
        </p:grpSpPr>
        <p:sp>
          <p:nvSpPr>
            <p:cNvPr id="10" name="Rectangle 9"/>
            <p:cNvSpPr/>
            <p:nvPr/>
          </p:nvSpPr>
          <p:spPr>
            <a:xfrm>
              <a:off x="5823244" y="2818812"/>
              <a:ext cx="2405575" cy="713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6337979" y="3058814"/>
              <a:ext cx="1366830" cy="311549"/>
            </a:xfrm>
            <a:prstGeom prst="rect">
              <a:avLst/>
            </a:prstGeom>
            <a:noFill/>
          </p:spPr>
          <p:txBody>
            <a:bodyPr wrap="none"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5973742"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Rectangle 23"/>
          <p:cNvSpPr/>
          <p:nvPr/>
        </p:nvSpPr>
        <p:spPr>
          <a:xfrm>
            <a:off x="924327"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3542362"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160397"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8778432" y="5314186"/>
            <a:ext cx="189941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924327"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3542363"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6160398"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8778433" y="5048133"/>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Left)">
                                      <p:cBhvr>
                                        <p:cTn id="25" dur="500"/>
                                        <p:tgtEl>
                                          <p:spTgt spid="13"/>
                                        </p:tgtEl>
                                      </p:cBhvr>
                                    </p:animEffect>
                                  </p:childTnLst>
                                </p:cTn>
                              </p:par>
                            </p:childTnLst>
                          </p:cTn>
                        </p:par>
                        <p:par>
                          <p:cTn id="26" fill="hold">
                            <p:stCondLst>
                              <p:cond delay="2500"/>
                            </p:stCondLst>
                            <p:childTnLst>
                              <p:par>
                                <p:cTn id="27" presetID="18"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down)">
                                      <p:cBhvr>
                                        <p:cTn id="38" dur="500"/>
                                        <p:tgtEl>
                                          <p:spTgt spid="24"/>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p:tgtEl>
                                          <p:spTgt spid="29"/>
                                        </p:tgtEl>
                                        <p:attrNameLst>
                                          <p:attrName>ppt_y</p:attrName>
                                        </p:attrNameLst>
                                      </p:cBhvr>
                                      <p:tavLst>
                                        <p:tav tm="0">
                                          <p:val>
                                            <p:strVal val="#ppt_y+#ppt_h*1.125000"/>
                                          </p:val>
                                        </p:tav>
                                        <p:tav tm="100000">
                                          <p:val>
                                            <p:strVal val="#ppt_y"/>
                                          </p:val>
                                        </p:tav>
                                      </p:tavLst>
                                    </p:anim>
                                    <p:animEffect transition="in" filter="wipe(up)">
                                      <p:cBhvr>
                                        <p:cTn id="43" dur="500"/>
                                        <p:tgtEl>
                                          <p:spTgt spid="29"/>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p:tgtEl>
                                          <p:spTgt spid="25"/>
                                        </p:tgtEl>
                                        <p:attrNameLst>
                                          <p:attrName>ppt_y</p:attrName>
                                        </p:attrNameLst>
                                      </p:cBhvr>
                                      <p:tavLst>
                                        <p:tav tm="0">
                                          <p:val>
                                            <p:strVal val="#ppt_y-#ppt_h*1.125000"/>
                                          </p:val>
                                        </p:tav>
                                        <p:tav tm="100000">
                                          <p:val>
                                            <p:strVal val="#ppt_y"/>
                                          </p:val>
                                        </p:tav>
                                      </p:tavLst>
                                    </p:anim>
                                    <p:animEffect transition="in" filter="wipe(down)">
                                      <p:cBhvr>
                                        <p:cTn id="47" dur="500"/>
                                        <p:tgtEl>
                                          <p:spTgt spid="25"/>
                                        </p:tgtEl>
                                      </p:cBhvr>
                                    </p:animEffect>
                                  </p:childTnLst>
                                </p:cTn>
                              </p:par>
                            </p:childTnLst>
                          </p:cTn>
                        </p:par>
                        <p:par>
                          <p:cTn id="48" fill="hold">
                            <p:stCondLst>
                              <p:cond delay="4000"/>
                            </p:stCondLst>
                            <p:childTnLst>
                              <p:par>
                                <p:cTn id="49" presetID="1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p:tgtEl>
                                          <p:spTgt spid="30"/>
                                        </p:tgtEl>
                                        <p:attrNameLst>
                                          <p:attrName>ppt_y</p:attrName>
                                        </p:attrNameLst>
                                      </p:cBhvr>
                                      <p:tavLst>
                                        <p:tav tm="0">
                                          <p:val>
                                            <p:strVal val="#ppt_y+#ppt_h*1.125000"/>
                                          </p:val>
                                        </p:tav>
                                        <p:tav tm="100000">
                                          <p:val>
                                            <p:strVal val="#ppt_y"/>
                                          </p:val>
                                        </p:tav>
                                      </p:tavLst>
                                    </p:anim>
                                    <p:animEffect transition="in" filter="wipe(up)">
                                      <p:cBhvr>
                                        <p:cTn id="52" dur="500"/>
                                        <p:tgtEl>
                                          <p:spTgt spid="30"/>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down)">
                                      <p:cBhvr>
                                        <p:cTn id="56" dur="500"/>
                                        <p:tgtEl>
                                          <p:spTgt spid="26"/>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p:tgtEl>
                                          <p:spTgt spid="31"/>
                                        </p:tgtEl>
                                        <p:attrNameLst>
                                          <p:attrName>ppt_y</p:attrName>
                                        </p:attrNameLst>
                                      </p:cBhvr>
                                      <p:tavLst>
                                        <p:tav tm="0">
                                          <p:val>
                                            <p:strVal val="#ppt_y+#ppt_h*1.125000"/>
                                          </p:val>
                                        </p:tav>
                                        <p:tav tm="100000">
                                          <p:val>
                                            <p:strVal val="#ppt_y"/>
                                          </p:val>
                                        </p:tav>
                                      </p:tavLst>
                                    </p:anim>
                                    <p:animEffect transition="in" filter="wipe(up)">
                                      <p:cBhvr>
                                        <p:cTn id="61" dur="500"/>
                                        <p:tgtEl>
                                          <p:spTgt spid="31"/>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p:tgtEl>
                                          <p:spTgt spid="27"/>
                                        </p:tgtEl>
                                        <p:attrNameLst>
                                          <p:attrName>ppt_y</p:attrName>
                                        </p:attrNameLst>
                                      </p:cBhvr>
                                      <p:tavLst>
                                        <p:tav tm="0">
                                          <p:val>
                                            <p:strVal val="#ppt_y-#ppt_h*1.125000"/>
                                          </p:val>
                                        </p:tav>
                                        <p:tav tm="100000">
                                          <p:val>
                                            <p:strVal val="#ppt_y"/>
                                          </p:val>
                                        </p:tav>
                                      </p:tavLst>
                                    </p:anim>
                                    <p:animEffect transition="in" filter="wipe(down)">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p:bldP spid="25"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2"/>
            </p:custDataLst>
          </p:nvPr>
        </p:nvCxnSpPr>
        <p:spPr>
          <a:xfrm>
            <a:off x="0" y="313198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a:off x="0" y="4583956"/>
            <a:ext cx="12858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679225" y="2886663"/>
            <a:ext cx="3428044" cy="490640"/>
          </a:xfrm>
          <a:prstGeom prst="roundRect">
            <a:avLst>
              <a:gd name="adj" fmla="val 50000"/>
            </a:avLst>
          </a:prstGeom>
          <a:solidFill>
            <a:schemeClr val="accent1"/>
          </a:solidFill>
        </p:spPr>
        <p:txBody>
          <a:bodyPr wrap="square" lIns="0" tIns="0" rIns="0" bIns="0" rtlCol="0" anchor="ctr" anchorCtr="0">
            <a:noAutofit/>
          </a:bodyPr>
          <a:lstStyle/>
          <a:p>
            <a:pPr algn="ctr"/>
            <a:r>
              <a:rPr lang="en-US" altLang="zh-CN"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PART</a:t>
            </a:r>
          </a:p>
        </p:txBody>
      </p:sp>
      <p:sp>
        <p:nvSpPr>
          <p:cNvPr id="8" name="MH_Entry_1"/>
          <p:cNvSpPr/>
          <p:nvPr>
            <p:custDataLst>
              <p:tags r:id="rId5"/>
            </p:custDataLst>
          </p:nvPr>
        </p:nvSpPr>
        <p:spPr>
          <a:xfrm>
            <a:off x="4330379" y="3614458"/>
            <a:ext cx="4125737" cy="83099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629269"/>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8730251" y="1654310"/>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730251" y="1622368"/>
            <a:ext cx="2502596" cy="25888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1"/>
          <p:cNvSpPr/>
          <p:nvPr/>
        </p:nvSpPr>
        <p:spPr>
          <a:xfrm rot="765310">
            <a:off x="4827441" y="1464499"/>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5102279" y="1637247"/>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5102278" y="1622368"/>
            <a:ext cx="2496055" cy="262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1"/>
          <p:cNvSpPr/>
          <p:nvPr/>
        </p:nvSpPr>
        <p:spPr>
          <a:xfrm rot="1321971">
            <a:off x="1573547" y="1629269"/>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434542" y="163724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944460" y="4424018"/>
            <a:ext cx="1436291" cy="369332"/>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16" name="组合 19"/>
          <p:cNvGrpSpPr/>
          <p:nvPr/>
        </p:nvGrpSpPr>
        <p:grpSpPr bwMode="auto">
          <a:xfrm>
            <a:off x="812800" y="5600646"/>
            <a:ext cx="11233151" cy="929891"/>
            <a:chOff x="928457" y="2733245"/>
            <a:chExt cx="9653427" cy="661181"/>
          </a:xfrm>
        </p:grpSpPr>
        <p:sp>
          <p:nvSpPr>
            <p:cNvPr id="17" name="Text Box 11"/>
            <p:cNvSpPr txBox="1">
              <a:spLocks noChangeArrowheads="1"/>
            </p:cNvSpPr>
            <p:nvPr/>
          </p:nvSpPr>
          <p:spPr bwMode="auto">
            <a:xfrm>
              <a:off x="928457" y="2733245"/>
              <a:ext cx="1878675" cy="1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ts val="0"/>
                </a:spcBef>
                <a:spcAft>
                  <a:spcPts val="0"/>
                </a:spcAft>
              </a:pPr>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8" name="矩形 18"/>
            <p:cNvSpPr>
              <a:spLocks noChangeArrowheads="1"/>
            </p:cNvSpPr>
            <p:nvPr/>
          </p:nvSpPr>
          <p:spPr bwMode="auto">
            <a:xfrm>
              <a:off x="928457" y="3000516"/>
              <a:ext cx="9653427" cy="39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427613" y="1622368"/>
            <a:ext cx="2502984" cy="2620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5631878" y="4424018"/>
            <a:ext cx="1436291" cy="369332"/>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4" name="矩形 23"/>
          <p:cNvSpPr/>
          <p:nvPr/>
        </p:nvSpPr>
        <p:spPr>
          <a:xfrm>
            <a:off x="9219904" y="4424018"/>
            <a:ext cx="1436291" cy="369332"/>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692"/>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16.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1.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2.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26.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27.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0222045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30.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5"/>
</p:tagLst>
</file>

<file path=ppt/tags/tag31.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Straight Connector 6"/>
</p:tagLst>
</file>

<file path=ppt/tags/tag32.xml><?xml version="1.0" encoding="utf-8"?>
<p:tagLst xmlns:a="http://schemas.openxmlformats.org/drawingml/2006/main" xmlns:r="http://schemas.openxmlformats.org/officeDocument/2006/relationships" xmlns:p="http://schemas.openxmlformats.org/presentationml/2006/main">
  <p:tag name="MH" val="20161022204519"/>
  <p:tag name="MH_LIBRARY" val="GRAPHIC"/>
  <p:tag name="MH_ORDER" val="TextBox 3"/>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heme/theme1.xml><?xml version="1.0" encoding="utf-8"?>
<a:theme xmlns:a="http://schemas.openxmlformats.org/drawingml/2006/main" name="Office Theme">
  <a:themeElements>
    <a:clrScheme name="自定义 428">
      <a:dk1>
        <a:sysClr val="windowText" lastClr="000000"/>
      </a:dk1>
      <a:lt1>
        <a:sysClr val="window" lastClr="FFFFFF"/>
      </a:lt1>
      <a:dk2>
        <a:srgbClr val="774379"/>
      </a:dk2>
      <a:lt2>
        <a:srgbClr val="E7E6E6"/>
      </a:lt2>
      <a:accent1>
        <a:srgbClr val="774379"/>
      </a:accent1>
      <a:accent2>
        <a:srgbClr val="AB82BC"/>
      </a:accent2>
      <a:accent3>
        <a:srgbClr val="774379"/>
      </a:accent3>
      <a:accent4>
        <a:srgbClr val="AB82BC"/>
      </a:accent4>
      <a:accent5>
        <a:srgbClr val="774379"/>
      </a:accent5>
      <a:accent6>
        <a:srgbClr val="AB82BC"/>
      </a:accent6>
      <a:hlink>
        <a:srgbClr val="774379"/>
      </a:hlink>
      <a:folHlink>
        <a:srgbClr val="AB82BC"/>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3136</Words>
  <Application>Microsoft Office PowerPoint</Application>
  <PresentationFormat>自定义</PresentationFormat>
  <Paragraphs>221</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2017-01-06T15:36:00Z</dcterms:created>
  <dcterms:modified xsi:type="dcterms:W3CDTF">2021-01-05T11:15:19Z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