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4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5" r:id="rId11"/>
    <p:sldId id="271" r:id="rId12"/>
    <p:sldId id="27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82028"/>
    <a:srgbClr val="B08E97"/>
    <a:srgbClr val="DE1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16605-F5D3-4190-8E36-D8AF0D1BC61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9DCC3-69D3-4019-8DFA-EB11D31BE3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0B37-74F4-4366-A750-9F718A4858D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80B37-74F4-4366-A750-9F718A4858D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9DCC3-69D3-4019-8DFA-EB11D31BE37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9DCC3-69D3-4019-8DFA-EB11D31BE37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DB23-6790-422F-8834-662C2ACBB6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14B6-5941-4097-A8ED-1EBB28A95E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DB23-6790-422F-8834-662C2ACBB6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14B6-5941-4097-A8ED-1EBB28A95E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DB23-6790-422F-8834-662C2ACBB6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14B6-5941-4097-A8ED-1EBB28A95E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DB23-6790-422F-8834-662C2ACBB6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14B6-5941-4097-A8ED-1EBB28A95E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DB23-6790-422F-8834-662C2ACBB6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14B6-5941-4097-A8ED-1EBB28A95E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DB23-6790-422F-8834-662C2ACBB6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14B6-5941-4097-A8ED-1EBB28A95E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DB23-6790-422F-8834-662C2ACBB6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14B6-5941-4097-A8ED-1EBB28A95E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DB23-6790-422F-8834-662C2ACBB6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14B6-5941-4097-A8ED-1EBB28A95E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DB23-6790-422F-8834-662C2ACBB6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14B6-5941-4097-A8ED-1EBB28A95E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DB23-6790-422F-8834-662C2ACBB6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14B6-5941-4097-A8ED-1EBB28A95E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DB23-6790-422F-8834-662C2ACBB6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14B6-5941-4097-A8ED-1EBB28A95E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9DB23-6790-422F-8834-662C2ACBB65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14B6-5941-4097-A8ED-1EBB28A95E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3.xml"/><Relationship Id="rId7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9.xml"/><Relationship Id="rId7" Type="http://schemas.openxmlformats.org/officeDocument/2006/relationships/image" Target="../media/image5.sv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0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9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4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5.sv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4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1.xml"/><Relationship Id="rId15" Type="http://schemas.openxmlformats.org/officeDocument/2006/relationships/image" Target="../media/image7.svg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2" Type="http://schemas.openxmlformats.org/officeDocument/2006/relationships/tags" Target="../tags/tag38.xml"/><Relationship Id="rId16" Type="http://schemas.openxmlformats.org/officeDocument/2006/relationships/image" Target="../media/image5.sv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image" Target="../media/image4.png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53.xml"/><Relationship Id="rId9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5.sv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4.png"/><Relationship Id="rId5" Type="http://schemas.openxmlformats.org/officeDocument/2006/relationships/tags" Target="../tags/tag62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1.xml"/><Relationship Id="rId9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A_文本框 42"/>
          <p:cNvSpPr txBox="1"/>
          <p:nvPr>
            <p:custDataLst>
              <p:tags r:id="rId1"/>
            </p:custDataLst>
          </p:nvPr>
        </p:nvSpPr>
        <p:spPr>
          <a:xfrm>
            <a:off x="1243942" y="4094617"/>
            <a:ext cx="97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C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《</a:t>
            </a:r>
            <a:r>
              <a:rPr lang="zh-CN" altLang="en-US" sz="4000" b="1" dirty="0">
                <a:solidFill>
                  <a:srgbClr val="C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高效演讲：斯坦福最受欢迎的沟通课</a:t>
            </a:r>
            <a:r>
              <a:rPr lang="en-US" altLang="zh-CN" sz="4000" b="1" dirty="0">
                <a:solidFill>
                  <a:srgbClr val="C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》</a:t>
            </a:r>
            <a:endParaRPr lang="zh-CN" altLang="en-US" sz="4000" b="1" dirty="0">
              <a:solidFill>
                <a:srgbClr val="C000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45" name="PA_文本框 44"/>
          <p:cNvSpPr txBox="1"/>
          <p:nvPr>
            <p:custDataLst>
              <p:tags r:id="rId2"/>
            </p:custDataLst>
          </p:nvPr>
        </p:nvSpPr>
        <p:spPr>
          <a:xfrm>
            <a:off x="1243942" y="5056047"/>
            <a:ext cx="9881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accent2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AS WE SPEAK: HOW TO MAKE YOUR POINT AND HAVE IT STICK</a:t>
            </a:r>
            <a:endParaRPr lang="zh-CN" altLang="en-US" sz="3200" dirty="0">
              <a:solidFill>
                <a:schemeClr val="accent2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1" y="-4651"/>
            <a:ext cx="12192000" cy="2680385"/>
            <a:chOff x="-1" y="-4651"/>
            <a:chExt cx="12192000" cy="2680385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 t="7420" b="59711"/>
            <a:stretch>
              <a:fillRect/>
            </a:stretch>
          </p:blipFill>
          <p:spPr>
            <a:xfrm>
              <a:off x="-1" y="2785"/>
              <a:ext cx="12192000" cy="267294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/>
              </a:outerShdw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-1" y="-4651"/>
              <a:ext cx="12192000" cy="2680385"/>
            </a:xfrm>
            <a:prstGeom prst="rect">
              <a:avLst/>
            </a:prstGeom>
            <a:solidFill>
              <a:srgbClr val="D82028">
                <a:alpha val="56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4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PA_组合 4"/>
          <p:cNvGrpSpPr/>
          <p:nvPr>
            <p:custDataLst>
              <p:tags r:id="rId3"/>
            </p:custDataLst>
          </p:nvPr>
        </p:nvGrpSpPr>
        <p:grpSpPr>
          <a:xfrm>
            <a:off x="5086350" y="2287352"/>
            <a:ext cx="2019300" cy="782578"/>
            <a:chOff x="5086350" y="3056573"/>
            <a:chExt cx="2019300" cy="782578"/>
          </a:xfrm>
          <a:solidFill>
            <a:schemeClr val="bg1"/>
          </a:solidFill>
        </p:grpSpPr>
        <p:sp>
          <p:nvSpPr>
            <p:cNvPr id="3" name="矩形: 圆角 2"/>
            <p:cNvSpPr/>
            <p:nvPr/>
          </p:nvSpPr>
          <p:spPr>
            <a:xfrm>
              <a:off x="5086350" y="3056573"/>
              <a:ext cx="2019300" cy="782578"/>
            </a:xfrm>
            <a:prstGeom prst="roundRect">
              <a:avLst>
                <a:gd name="adj" fmla="val 2300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141663" y="3154120"/>
              <a:ext cx="1908673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C0000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读书笔记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5" y="1470154"/>
            <a:ext cx="1290158" cy="18599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2998573" y="6227805"/>
            <a:ext cx="639256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汇报人： </a:t>
            </a:r>
            <a:r>
              <a:rPr lang="en-US" altLang="zh-CN"/>
              <a:t>xiazaii    </a:t>
            </a:r>
            <a:r>
              <a:rPr lang="zh-CN" altLang="en-US"/>
              <a:t>汇报时间：</a:t>
            </a:r>
            <a:r>
              <a:rPr lang="en-US" altLang="zh-CN"/>
              <a:t>XX</a:t>
            </a:r>
            <a:r>
              <a:rPr lang="zh-CN" altLang="en-US"/>
              <a:t>年</a:t>
            </a:r>
            <a:r>
              <a:rPr lang="en-US" altLang="zh-CN"/>
              <a:t>XX</a:t>
            </a:r>
            <a:r>
              <a:rPr lang="zh-CN" altLang="en-US"/>
              <a:t>月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  <p:bldP spid="4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"/>
          <p:cNvSpPr/>
          <p:nvPr/>
        </p:nvSpPr>
        <p:spPr>
          <a:xfrm>
            <a:off x="1009650" y="0"/>
            <a:ext cx="3771900" cy="1123953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PA_文本框 42"/>
          <p:cNvSpPr txBox="1"/>
          <p:nvPr>
            <p:custDataLst>
              <p:tags r:id="rId1"/>
            </p:custDataLst>
          </p:nvPr>
        </p:nvSpPr>
        <p:spPr>
          <a:xfrm>
            <a:off x="1009650" y="92107"/>
            <a:ext cx="3459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effectLst/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姿势训练</a:t>
            </a:r>
          </a:p>
        </p:txBody>
      </p:sp>
      <p:sp>
        <p:nvSpPr>
          <p:cNvPr id="4" name="矩形 3"/>
          <p:cNvSpPr/>
          <p:nvPr/>
        </p:nvSpPr>
        <p:spPr>
          <a:xfrm rot="5400000" flipV="1">
            <a:off x="24913" y="482116"/>
            <a:ext cx="1140360" cy="1433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 flipV="1">
            <a:off x="196365" y="530913"/>
            <a:ext cx="114036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021014" y="2152290"/>
            <a:ext cx="4419600" cy="914400"/>
            <a:chOff x="1009650" y="2606814"/>
            <a:chExt cx="4419600" cy="914400"/>
          </a:xfrm>
        </p:grpSpPr>
        <p:sp>
          <p:nvSpPr>
            <p:cNvPr id="7" name="PA_文本框 42"/>
            <p:cNvSpPr txBox="1"/>
            <p:nvPr>
              <p:custDataLst>
                <p:tags r:id="rId4"/>
              </p:custDataLst>
            </p:nvPr>
          </p:nvSpPr>
          <p:spPr>
            <a:xfrm>
              <a:off x="1989556" y="2710071"/>
              <a:ext cx="3439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rgbClr val="C0000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让眼神运动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009650" y="2606814"/>
              <a:ext cx="914400" cy="914400"/>
              <a:chOff x="1009650" y="2606814"/>
              <a:chExt cx="914400" cy="9144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066800" y="2743200"/>
                <a:ext cx="685800" cy="685800"/>
              </a:xfrm>
              <a:prstGeom prst="rect">
                <a:avLst/>
              </a:prstGeom>
              <a:noFill/>
              <a:ln w="76200">
                <a:solidFill>
                  <a:srgbClr val="D820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形 9" descr="选中标记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09650" y="2606814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11" name="组合 10"/>
          <p:cNvGrpSpPr/>
          <p:nvPr/>
        </p:nvGrpSpPr>
        <p:grpSpPr>
          <a:xfrm>
            <a:off x="1009650" y="3734759"/>
            <a:ext cx="4591050" cy="914400"/>
            <a:chOff x="1009650" y="3521214"/>
            <a:chExt cx="4591050" cy="914400"/>
          </a:xfrm>
        </p:grpSpPr>
        <p:sp>
          <p:nvSpPr>
            <p:cNvPr id="12" name="PA_文本框 42"/>
            <p:cNvSpPr txBox="1"/>
            <p:nvPr>
              <p:custDataLst>
                <p:tags r:id="rId3"/>
              </p:custDataLst>
            </p:nvPr>
          </p:nvSpPr>
          <p:spPr>
            <a:xfrm>
              <a:off x="1989555" y="3624471"/>
              <a:ext cx="36111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rgbClr val="C0000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让双手动起来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009650" y="3521214"/>
              <a:ext cx="914400" cy="914400"/>
              <a:chOff x="1009650" y="3521214"/>
              <a:chExt cx="914400" cy="91440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066800" y="3695700"/>
                <a:ext cx="685800" cy="685800"/>
              </a:xfrm>
              <a:prstGeom prst="rect">
                <a:avLst/>
              </a:prstGeom>
              <a:noFill/>
              <a:ln w="76200">
                <a:solidFill>
                  <a:srgbClr val="D820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5" name="图形 14" descr="选中标记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09650" y="3521214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16" name="组合 15"/>
          <p:cNvGrpSpPr/>
          <p:nvPr/>
        </p:nvGrpSpPr>
        <p:grpSpPr>
          <a:xfrm>
            <a:off x="1009650" y="5257800"/>
            <a:ext cx="4419600" cy="914400"/>
            <a:chOff x="1009650" y="5246757"/>
            <a:chExt cx="4419600" cy="914400"/>
          </a:xfrm>
        </p:grpSpPr>
        <p:sp>
          <p:nvSpPr>
            <p:cNvPr id="17" name="PA_文本框 42"/>
            <p:cNvSpPr txBox="1"/>
            <p:nvPr>
              <p:custDataLst>
                <p:tags r:id="rId2"/>
              </p:custDataLst>
            </p:nvPr>
          </p:nvSpPr>
          <p:spPr>
            <a:xfrm>
              <a:off x="1989556" y="5350014"/>
              <a:ext cx="3439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rgbClr val="C0000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脚也不能停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009650" y="5246757"/>
              <a:ext cx="914400" cy="914400"/>
              <a:chOff x="1009650" y="4522857"/>
              <a:chExt cx="914400" cy="91440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66800" y="4648200"/>
                <a:ext cx="685800" cy="685800"/>
              </a:xfrm>
              <a:prstGeom prst="rect">
                <a:avLst/>
              </a:prstGeom>
              <a:noFill/>
              <a:ln w="76200">
                <a:solidFill>
                  <a:srgbClr val="D820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0" name="图形 19" descr="选中标记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09650" y="4522857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73" name="组合 72"/>
          <p:cNvGrpSpPr/>
          <p:nvPr/>
        </p:nvGrpSpPr>
        <p:grpSpPr>
          <a:xfrm>
            <a:off x="6915150" y="1789980"/>
            <a:ext cx="4152900" cy="1639020"/>
            <a:chOff x="6915150" y="1789980"/>
            <a:chExt cx="4152900" cy="1639020"/>
          </a:xfrm>
        </p:grpSpPr>
        <p:sp>
          <p:nvSpPr>
            <p:cNvPr id="57" name="梯形 56"/>
            <p:cNvSpPr/>
            <p:nvPr/>
          </p:nvSpPr>
          <p:spPr>
            <a:xfrm rot="10800000">
              <a:off x="6915150" y="1789980"/>
              <a:ext cx="4152900" cy="1474857"/>
            </a:xfrm>
            <a:prstGeom prst="trapezoid">
              <a:avLst/>
            </a:prstGeom>
            <a:solidFill>
              <a:srgbClr val="C000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8096760" y="3020016"/>
              <a:ext cx="1629263" cy="40898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8858250" y="3132207"/>
              <a:ext cx="266700" cy="266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61" name="直接连接符 60"/>
            <p:cNvCxnSpPr>
              <a:stCxn id="57" idx="3"/>
              <a:endCxn id="57" idx="1"/>
            </p:cNvCxnSpPr>
            <p:nvPr/>
          </p:nvCxnSpPr>
          <p:spPr>
            <a:xfrm>
              <a:off x="7099507" y="2527408"/>
              <a:ext cx="3784186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>
              <a:stCxn id="57" idx="2"/>
            </p:cNvCxnSpPr>
            <p:nvPr/>
          </p:nvCxnSpPr>
          <p:spPr>
            <a:xfrm>
              <a:off x="8991600" y="1789980"/>
              <a:ext cx="0" cy="1230036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箭头连接符 66"/>
            <p:cNvCxnSpPr/>
            <p:nvPr/>
          </p:nvCxnSpPr>
          <p:spPr>
            <a:xfrm>
              <a:off x="7669643" y="2171700"/>
              <a:ext cx="2445397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箭头连接符 67"/>
            <p:cNvCxnSpPr/>
            <p:nvPr/>
          </p:nvCxnSpPr>
          <p:spPr>
            <a:xfrm flipH="1">
              <a:off x="7658099" y="2743200"/>
              <a:ext cx="2445397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箭头连接符 68"/>
            <p:cNvCxnSpPr/>
            <p:nvPr/>
          </p:nvCxnSpPr>
          <p:spPr>
            <a:xfrm flipH="1">
              <a:off x="10153140" y="2180453"/>
              <a:ext cx="20711" cy="562747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箭头连接符 71"/>
            <p:cNvCxnSpPr/>
            <p:nvPr/>
          </p:nvCxnSpPr>
          <p:spPr>
            <a:xfrm flipH="1" flipV="1">
              <a:off x="7582974" y="2180453"/>
              <a:ext cx="20711" cy="562747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s://timgsa.baidu.com/timg?image&amp;quality=80&amp;size=b9999_10000&amp;sec=1505020841111&amp;di=4f08a942ee7ab0fa838198d15f0888de&amp;imgtype=0&amp;src=http%3A%2F%2Fd.hiphotos.baidu.com%2Fexp%2Fw%3D480%2Fsign%3Df95483b461d0f703e6b294d438fb5148%2F2934349b033b5bb5baadf55d35d3d539b600bc1f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" t="-2795" r="-125" b="75816"/>
          <a:stretch>
            <a:fillRect/>
          </a:stretch>
        </p:blipFill>
        <p:spPr bwMode="auto">
          <a:xfrm>
            <a:off x="5896684" y="3668340"/>
            <a:ext cx="5578411" cy="104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s://timgsa.baidu.com/timg?image&amp;quality=80&amp;size=b9999_10000&amp;sec=1505020841111&amp;di=4f08a942ee7ab0fa838198d15f0888de&amp;imgtype=0&amp;src=http%3A%2F%2Fd.hiphotos.baidu.com%2Fexp%2Fw%3D480%2Fsign%3Df95483b461d0f703e6b294d438fb5148%2F2934349b033b5bb5baadf55d35d3d539b600bc1f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07" b="50000"/>
          <a:stretch>
            <a:fillRect/>
          </a:stretch>
        </p:blipFill>
        <p:spPr bwMode="auto">
          <a:xfrm>
            <a:off x="5791200" y="5226050"/>
            <a:ext cx="5578411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 animBg="1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 animBg="1"/>
          <p:bldP spid="5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154504" y="0"/>
            <a:ext cx="1801769" cy="1801769"/>
            <a:chOff x="427081" y="2019300"/>
            <a:chExt cx="2830469" cy="2830469"/>
          </a:xfrm>
        </p:grpSpPr>
        <p:sp>
          <p:nvSpPr>
            <p:cNvPr id="4" name="椭圆 3"/>
            <p:cNvSpPr/>
            <p:nvPr/>
          </p:nvSpPr>
          <p:spPr>
            <a:xfrm>
              <a:off x="427081" y="2019300"/>
              <a:ext cx="2830469" cy="283046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tx2">
                    <a:lumMod val="20000"/>
                    <a:lumOff val="8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522331" y="2095500"/>
              <a:ext cx="2667000" cy="2667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" name="PA_文本框 42"/>
          <p:cNvSpPr txBox="1"/>
          <p:nvPr>
            <p:custDataLst>
              <p:tags r:id="rId1"/>
            </p:custDataLst>
          </p:nvPr>
        </p:nvSpPr>
        <p:spPr>
          <a:xfrm>
            <a:off x="4947227" y="300721"/>
            <a:ext cx="4503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C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演讲状态</a:t>
            </a:r>
          </a:p>
        </p:txBody>
      </p:sp>
      <p:sp>
        <p:nvSpPr>
          <p:cNvPr id="7" name="PA_文本框 42"/>
          <p:cNvSpPr txBox="1"/>
          <p:nvPr>
            <p:custDataLst>
              <p:tags r:id="rId2"/>
            </p:custDataLst>
          </p:nvPr>
        </p:nvSpPr>
        <p:spPr>
          <a:xfrm>
            <a:off x="3292192" y="300721"/>
            <a:ext cx="1454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P3</a:t>
            </a:r>
            <a:endParaRPr lang="zh-CN" altLang="en-US" sz="7200" dirty="0">
              <a:solidFill>
                <a:schemeClr val="bg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组合 79"/>
          <p:cNvGrpSpPr/>
          <p:nvPr/>
        </p:nvGrpSpPr>
        <p:grpSpPr bwMode="auto">
          <a:xfrm>
            <a:off x="974402" y="4029805"/>
            <a:ext cx="2340698" cy="2345431"/>
            <a:chOff x="6379729" y="2488774"/>
            <a:chExt cx="2513016" cy="2513016"/>
          </a:xfrm>
        </p:grpSpPr>
        <p:sp>
          <p:nvSpPr>
            <p:cNvPr id="11" name="任意多边形 82"/>
            <p:cNvSpPr/>
            <p:nvPr/>
          </p:nvSpPr>
          <p:spPr>
            <a:xfrm rot="3738964">
              <a:off x="6379729" y="2488774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组合 79"/>
          <p:cNvGrpSpPr/>
          <p:nvPr/>
        </p:nvGrpSpPr>
        <p:grpSpPr bwMode="auto">
          <a:xfrm>
            <a:off x="5022512" y="4110249"/>
            <a:ext cx="2180135" cy="2184543"/>
            <a:chOff x="6379729" y="2488774"/>
            <a:chExt cx="2513016" cy="2513016"/>
          </a:xfrm>
        </p:grpSpPr>
        <p:sp>
          <p:nvSpPr>
            <p:cNvPr id="14" name="任意多边形 82"/>
            <p:cNvSpPr/>
            <p:nvPr/>
          </p:nvSpPr>
          <p:spPr>
            <a:xfrm rot="3738964">
              <a:off x="6379729" y="2488774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5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组合 79"/>
          <p:cNvGrpSpPr/>
          <p:nvPr/>
        </p:nvGrpSpPr>
        <p:grpSpPr bwMode="auto">
          <a:xfrm>
            <a:off x="8910058" y="4022821"/>
            <a:ext cx="2354638" cy="2359399"/>
            <a:chOff x="6379729" y="2488774"/>
            <a:chExt cx="2513016" cy="2513016"/>
          </a:xfrm>
        </p:grpSpPr>
        <p:sp>
          <p:nvSpPr>
            <p:cNvPr id="17" name="任意多边形 82"/>
            <p:cNvSpPr/>
            <p:nvPr/>
          </p:nvSpPr>
          <p:spPr>
            <a:xfrm rot="3738964">
              <a:off x="6379729" y="2488774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8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2" name="PA_文本框 42"/>
          <p:cNvSpPr txBox="1"/>
          <p:nvPr>
            <p:custDataLst>
              <p:tags r:id="rId3"/>
            </p:custDataLst>
          </p:nvPr>
        </p:nvSpPr>
        <p:spPr>
          <a:xfrm>
            <a:off x="1180711" y="4769065"/>
            <a:ext cx="1859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心理</a:t>
            </a:r>
          </a:p>
        </p:txBody>
      </p:sp>
      <p:sp>
        <p:nvSpPr>
          <p:cNvPr id="23" name="PA_文本框 42"/>
          <p:cNvSpPr txBox="1"/>
          <p:nvPr>
            <p:custDataLst>
              <p:tags r:id="rId4"/>
            </p:custDataLst>
          </p:nvPr>
        </p:nvSpPr>
        <p:spPr>
          <a:xfrm>
            <a:off x="5251798" y="4769065"/>
            <a:ext cx="1859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defRPr>
            </a:lvl1pPr>
          </a:lstStyle>
          <a:p>
            <a:r>
              <a:rPr lang="zh-CN" altLang="en-US" dirty="0"/>
              <a:t>信念</a:t>
            </a:r>
          </a:p>
        </p:txBody>
      </p:sp>
      <p:sp>
        <p:nvSpPr>
          <p:cNvPr id="24" name="PA_文本框 42"/>
          <p:cNvSpPr txBox="1"/>
          <p:nvPr>
            <p:custDataLst>
              <p:tags r:id="rId5"/>
            </p:custDataLst>
          </p:nvPr>
        </p:nvSpPr>
        <p:spPr>
          <a:xfrm>
            <a:off x="9172671" y="4769065"/>
            <a:ext cx="1859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defRPr>
            </a:lvl1pPr>
          </a:lstStyle>
          <a:p>
            <a:r>
              <a:rPr lang="zh-CN" altLang="en-US" dirty="0"/>
              <a:t>身体</a:t>
            </a:r>
          </a:p>
        </p:txBody>
      </p:sp>
      <p:sp>
        <p:nvSpPr>
          <p:cNvPr id="25" name="PA_文本框 42"/>
          <p:cNvSpPr txBox="1"/>
          <p:nvPr>
            <p:custDataLst>
              <p:tags r:id="rId6"/>
            </p:custDataLst>
          </p:nvPr>
        </p:nvSpPr>
        <p:spPr>
          <a:xfrm>
            <a:off x="22976" y="2060243"/>
            <a:ext cx="3269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C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信念不足</a:t>
            </a:r>
          </a:p>
        </p:txBody>
      </p:sp>
      <p:sp>
        <p:nvSpPr>
          <p:cNvPr id="26" name="PA_文本框 42"/>
          <p:cNvSpPr txBox="1"/>
          <p:nvPr>
            <p:custDataLst>
              <p:tags r:id="rId7"/>
            </p:custDataLst>
          </p:nvPr>
        </p:nvSpPr>
        <p:spPr>
          <a:xfrm>
            <a:off x="4336824" y="2060243"/>
            <a:ext cx="3483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C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神经紧张</a:t>
            </a:r>
          </a:p>
        </p:txBody>
      </p:sp>
      <p:sp>
        <p:nvSpPr>
          <p:cNvPr id="27" name="PA_文本框 42"/>
          <p:cNvSpPr txBox="1"/>
          <p:nvPr>
            <p:custDataLst>
              <p:tags r:id="rId8"/>
            </p:custDataLst>
          </p:nvPr>
        </p:nvSpPr>
        <p:spPr>
          <a:xfrm>
            <a:off x="9172671" y="2060243"/>
            <a:ext cx="3013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C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身体失控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9225411" y="2414186"/>
            <a:ext cx="2961130" cy="0"/>
          </a:xfrm>
          <a:prstGeom prst="line">
            <a:avLst/>
          </a:prstGeom>
          <a:ln w="28575">
            <a:solidFill>
              <a:srgbClr val="D8202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639836" y="2414186"/>
            <a:ext cx="2961130" cy="0"/>
          </a:xfrm>
          <a:prstGeom prst="line">
            <a:avLst/>
          </a:prstGeom>
          <a:ln w="28575">
            <a:solidFill>
              <a:srgbClr val="D8202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79074" y="2414186"/>
            <a:ext cx="2961130" cy="0"/>
          </a:xfrm>
          <a:prstGeom prst="line">
            <a:avLst/>
          </a:prstGeom>
          <a:ln w="28575">
            <a:solidFill>
              <a:srgbClr val="D8202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22" grpId="0"/>
          <p:bldP spid="23" grpId="0"/>
          <p:bldP spid="24" grpId="0"/>
          <p:bldP spid="25" grpId="0"/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22" grpId="0"/>
          <p:bldP spid="23" grpId="0"/>
          <p:bldP spid="24" grpId="0"/>
          <p:bldP spid="25" grpId="0"/>
          <p:bldP spid="26" grpId="0"/>
          <p:bldP spid="2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_文本框 42"/>
          <p:cNvSpPr txBox="1"/>
          <p:nvPr>
            <p:custDataLst>
              <p:tags r:id="rId1"/>
            </p:custDataLst>
          </p:nvPr>
        </p:nvSpPr>
        <p:spPr>
          <a:xfrm>
            <a:off x="2130713" y="1435114"/>
            <a:ext cx="7930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C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谢谢观看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1213" y="2571699"/>
            <a:ext cx="12234425" cy="1714602"/>
          </a:xfrm>
          <a:prstGeom prst="rect">
            <a:avLst/>
          </a:prstGeom>
          <a:solidFill>
            <a:srgbClr val="C00000">
              <a:alpha val="52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PA_文本框 42"/>
          <p:cNvSpPr txBox="1"/>
          <p:nvPr>
            <p:custDataLst>
              <p:tags r:id="rId1"/>
            </p:custDataLst>
          </p:nvPr>
        </p:nvSpPr>
        <p:spPr>
          <a:xfrm>
            <a:off x="1243943" y="2456056"/>
            <a:ext cx="9704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很多聪明人，一生唯一的</a:t>
            </a:r>
            <a:r>
              <a:rPr lang="zh-CN" altLang="en-US" sz="4000" b="1" dirty="0">
                <a:solidFill>
                  <a:srgbClr val="FF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悲剧</a:t>
            </a:r>
            <a:r>
              <a:rPr lang="zh-CN" altLang="en-US" sz="4000" b="1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是</a:t>
            </a:r>
            <a:endParaRPr lang="en-US" altLang="zh-CN" sz="4000" b="1" dirty="0">
              <a:solidFill>
                <a:schemeClr val="bg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语言表达能力</a:t>
            </a:r>
            <a:r>
              <a:rPr lang="zh-CN" altLang="en-US" sz="4000" b="1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远远跟不上</a:t>
            </a:r>
            <a:r>
              <a:rPr lang="zh-CN" altLang="en-US" sz="4000" b="1" dirty="0">
                <a:solidFill>
                  <a:srgbClr val="FF0000"/>
                </a:solidFill>
                <a:ea typeface="冬青黑体简体中文 W3" panose="020B0300000000000000" pitchFamily="34" charset="-122"/>
              </a:rPr>
              <a:t>思维能力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repeatCount="400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8115" t="278" r="18041" b="-278"/>
          <a:stretch>
            <a:fillRect/>
          </a:stretch>
        </p:blipFill>
        <p:spPr>
          <a:xfrm>
            <a:off x="0" y="0"/>
            <a:ext cx="6591300" cy="6886046"/>
          </a:xfrm>
          <a:custGeom>
            <a:avLst/>
            <a:gdLst>
              <a:gd name="connsiteX0" fmla="*/ 0 w 6564455"/>
              <a:gd name="connsiteY0" fmla="*/ 0 h 6858000"/>
              <a:gd name="connsiteX1" fmla="*/ 3299055 w 6564455"/>
              <a:gd name="connsiteY1" fmla="*/ 0 h 6858000"/>
              <a:gd name="connsiteX2" fmla="*/ 6564455 w 6564455"/>
              <a:gd name="connsiteY2" fmla="*/ 6858000 h 6858000"/>
              <a:gd name="connsiteX3" fmla="*/ 0 w 656445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4455" h="6858000">
                <a:moveTo>
                  <a:pt x="0" y="0"/>
                </a:moveTo>
                <a:lnTo>
                  <a:pt x="3299055" y="0"/>
                </a:lnTo>
                <a:lnTo>
                  <a:pt x="6564455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8" name="直接连接符 7"/>
          <p:cNvCxnSpPr/>
          <p:nvPr/>
        </p:nvCxnSpPr>
        <p:spPr>
          <a:xfrm>
            <a:off x="7010408" y="6858000"/>
            <a:ext cx="3376330" cy="6858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 rot="3823654" flipV="1">
            <a:off x="3349343" y="1192798"/>
            <a:ext cx="1989046" cy="1433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PA_文本框 42"/>
          <p:cNvSpPr txBox="1"/>
          <p:nvPr>
            <p:custDataLst>
              <p:tags r:id="rId1"/>
            </p:custDataLst>
          </p:nvPr>
        </p:nvSpPr>
        <p:spPr>
          <a:xfrm>
            <a:off x="4520847" y="736307"/>
            <a:ext cx="45030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C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C</a:t>
            </a:r>
            <a:r>
              <a:rPr lang="en-US" altLang="zh-CN" sz="4000" b="1" dirty="0">
                <a:solidFill>
                  <a:srgbClr val="C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ONTENT/</a:t>
            </a:r>
            <a:r>
              <a:rPr lang="zh-CN" altLang="en-US" sz="4000" b="1" dirty="0">
                <a:solidFill>
                  <a:srgbClr val="C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目录</a:t>
            </a:r>
          </a:p>
        </p:txBody>
      </p:sp>
      <p:sp>
        <p:nvSpPr>
          <p:cNvPr id="47" name="PA_文本框 42"/>
          <p:cNvSpPr txBox="1"/>
          <p:nvPr>
            <p:custDataLst>
              <p:tags r:id="rId2"/>
            </p:custDataLst>
          </p:nvPr>
        </p:nvSpPr>
        <p:spPr>
          <a:xfrm>
            <a:off x="5423477" y="2797414"/>
            <a:ext cx="4503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C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P1 </a:t>
            </a:r>
            <a:r>
              <a:rPr lang="zh-CN" altLang="en-US" sz="4000" dirty="0">
                <a:solidFill>
                  <a:srgbClr val="C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演讲内容</a:t>
            </a:r>
          </a:p>
        </p:txBody>
      </p:sp>
      <p:sp>
        <p:nvSpPr>
          <p:cNvPr id="48" name="PA_文本框 42"/>
          <p:cNvSpPr txBox="1"/>
          <p:nvPr>
            <p:custDataLst>
              <p:tags r:id="rId3"/>
            </p:custDataLst>
          </p:nvPr>
        </p:nvSpPr>
        <p:spPr>
          <a:xfrm>
            <a:off x="6326107" y="3905961"/>
            <a:ext cx="4503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C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P2 </a:t>
            </a:r>
            <a:r>
              <a:rPr lang="zh-CN" altLang="en-US" sz="4000" dirty="0">
                <a:solidFill>
                  <a:srgbClr val="C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演讲风格</a:t>
            </a:r>
          </a:p>
        </p:txBody>
      </p:sp>
      <p:sp>
        <p:nvSpPr>
          <p:cNvPr id="49" name="PA_文本框 42"/>
          <p:cNvSpPr txBox="1"/>
          <p:nvPr>
            <p:custDataLst>
              <p:tags r:id="rId4"/>
            </p:custDataLst>
          </p:nvPr>
        </p:nvSpPr>
        <p:spPr>
          <a:xfrm>
            <a:off x="7228737" y="5014508"/>
            <a:ext cx="4503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C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P3 </a:t>
            </a:r>
            <a:r>
              <a:rPr lang="zh-CN" altLang="en-US" sz="4000" dirty="0">
                <a:solidFill>
                  <a:srgbClr val="C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演讲状态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4" presetClass="path" presetSubtype="0" accel="5000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0 L -0.27305 -1 " pathEditMode="relative" rAng="0" ptsTypes="AA" p14:bounceEnd="20000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659" y="-50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46" grpId="0"/>
          <p:bldP spid="47" grpId="0"/>
          <p:bldP spid="48" grpId="0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4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0 L -0.27305 -1 " pathEditMode="relative" rAng="0" ptsTypes="AA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659" y="-50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46" grpId="0"/>
          <p:bldP spid="47" grpId="0"/>
          <p:bldP spid="48" grpId="0"/>
          <p:bldP spid="4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154504" y="0"/>
            <a:ext cx="1801769" cy="1801769"/>
            <a:chOff x="427081" y="2019300"/>
            <a:chExt cx="2830469" cy="2830469"/>
          </a:xfrm>
        </p:grpSpPr>
        <p:sp>
          <p:nvSpPr>
            <p:cNvPr id="4" name="椭圆 3"/>
            <p:cNvSpPr/>
            <p:nvPr/>
          </p:nvSpPr>
          <p:spPr>
            <a:xfrm>
              <a:off x="427081" y="2019300"/>
              <a:ext cx="2830469" cy="283046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tx2">
                    <a:lumMod val="20000"/>
                    <a:lumOff val="8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522331" y="2095500"/>
              <a:ext cx="2667000" cy="2667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" name="PA_文本框 42"/>
          <p:cNvSpPr txBox="1"/>
          <p:nvPr>
            <p:custDataLst>
              <p:tags r:id="rId1"/>
            </p:custDataLst>
          </p:nvPr>
        </p:nvSpPr>
        <p:spPr>
          <a:xfrm>
            <a:off x="4947227" y="300721"/>
            <a:ext cx="4503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C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演讲内容</a:t>
            </a:r>
          </a:p>
        </p:txBody>
      </p:sp>
      <p:sp>
        <p:nvSpPr>
          <p:cNvPr id="7" name="PA_文本框 42"/>
          <p:cNvSpPr txBox="1"/>
          <p:nvPr>
            <p:custDataLst>
              <p:tags r:id="rId2"/>
            </p:custDataLst>
          </p:nvPr>
        </p:nvSpPr>
        <p:spPr>
          <a:xfrm>
            <a:off x="3292192" y="300721"/>
            <a:ext cx="1454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P1</a:t>
            </a:r>
            <a:endParaRPr lang="zh-CN" altLang="en-US" sz="7200" dirty="0">
              <a:solidFill>
                <a:schemeClr val="bg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组合 79"/>
          <p:cNvGrpSpPr/>
          <p:nvPr/>
        </p:nvGrpSpPr>
        <p:grpSpPr bwMode="auto">
          <a:xfrm>
            <a:off x="974402" y="4029805"/>
            <a:ext cx="2340698" cy="2345431"/>
            <a:chOff x="6379729" y="2488774"/>
            <a:chExt cx="2513016" cy="2513016"/>
          </a:xfrm>
        </p:grpSpPr>
        <p:sp>
          <p:nvSpPr>
            <p:cNvPr id="11" name="任意多边形 82"/>
            <p:cNvSpPr/>
            <p:nvPr/>
          </p:nvSpPr>
          <p:spPr>
            <a:xfrm rot="3738964">
              <a:off x="6379729" y="2488774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组合 79"/>
          <p:cNvGrpSpPr/>
          <p:nvPr/>
        </p:nvGrpSpPr>
        <p:grpSpPr bwMode="auto">
          <a:xfrm>
            <a:off x="5022512" y="4110249"/>
            <a:ext cx="2180135" cy="2184543"/>
            <a:chOff x="6379729" y="2488774"/>
            <a:chExt cx="2513016" cy="2513016"/>
          </a:xfrm>
        </p:grpSpPr>
        <p:sp>
          <p:nvSpPr>
            <p:cNvPr id="14" name="任意多边形 82"/>
            <p:cNvSpPr/>
            <p:nvPr/>
          </p:nvSpPr>
          <p:spPr>
            <a:xfrm rot="3738964">
              <a:off x="6379729" y="2488774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5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组合 79"/>
          <p:cNvGrpSpPr/>
          <p:nvPr/>
        </p:nvGrpSpPr>
        <p:grpSpPr bwMode="auto">
          <a:xfrm>
            <a:off x="8910058" y="4022821"/>
            <a:ext cx="2354638" cy="2359399"/>
            <a:chOff x="6379729" y="2488774"/>
            <a:chExt cx="2513016" cy="2513016"/>
          </a:xfrm>
        </p:grpSpPr>
        <p:sp>
          <p:nvSpPr>
            <p:cNvPr id="17" name="任意多边形 82"/>
            <p:cNvSpPr/>
            <p:nvPr/>
          </p:nvSpPr>
          <p:spPr>
            <a:xfrm rot="3738964">
              <a:off x="6379729" y="2488774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8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2" name="PA_文本框 42"/>
          <p:cNvSpPr txBox="1"/>
          <p:nvPr>
            <p:custDataLst>
              <p:tags r:id="rId3"/>
            </p:custDataLst>
          </p:nvPr>
        </p:nvSpPr>
        <p:spPr>
          <a:xfrm>
            <a:off x="1180711" y="4769065"/>
            <a:ext cx="1859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准备</a:t>
            </a:r>
          </a:p>
        </p:txBody>
      </p:sp>
      <p:sp>
        <p:nvSpPr>
          <p:cNvPr id="23" name="PA_文本框 42"/>
          <p:cNvSpPr txBox="1"/>
          <p:nvPr>
            <p:custDataLst>
              <p:tags r:id="rId4"/>
            </p:custDataLst>
          </p:nvPr>
        </p:nvSpPr>
        <p:spPr>
          <a:xfrm>
            <a:off x="5251798" y="4769065"/>
            <a:ext cx="1859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defRPr>
            </a:lvl1pPr>
          </a:lstStyle>
          <a:p>
            <a:r>
              <a:rPr lang="zh-CN" altLang="en-US" dirty="0"/>
              <a:t>结构</a:t>
            </a:r>
          </a:p>
        </p:txBody>
      </p:sp>
      <p:sp>
        <p:nvSpPr>
          <p:cNvPr id="24" name="PA_文本框 42"/>
          <p:cNvSpPr txBox="1"/>
          <p:nvPr>
            <p:custDataLst>
              <p:tags r:id="rId5"/>
            </p:custDataLst>
          </p:nvPr>
        </p:nvSpPr>
        <p:spPr>
          <a:xfrm>
            <a:off x="9172671" y="4769065"/>
            <a:ext cx="1859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defRPr>
            </a:lvl1pPr>
          </a:lstStyle>
          <a:p>
            <a:r>
              <a:rPr lang="zh-CN" altLang="en-US" dirty="0"/>
              <a:t>技巧</a:t>
            </a:r>
          </a:p>
        </p:txBody>
      </p:sp>
      <p:sp>
        <p:nvSpPr>
          <p:cNvPr id="25" name="PA_文本框 42"/>
          <p:cNvSpPr txBox="1"/>
          <p:nvPr>
            <p:custDataLst>
              <p:tags r:id="rId6"/>
            </p:custDataLst>
          </p:nvPr>
        </p:nvSpPr>
        <p:spPr>
          <a:xfrm>
            <a:off x="22976" y="2060243"/>
            <a:ext cx="296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C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信息量过大</a:t>
            </a:r>
          </a:p>
        </p:txBody>
      </p:sp>
      <p:sp>
        <p:nvSpPr>
          <p:cNvPr id="26" name="PA_文本框 42"/>
          <p:cNvSpPr txBox="1"/>
          <p:nvPr>
            <p:custDataLst>
              <p:tags r:id="rId7"/>
            </p:custDataLst>
          </p:nvPr>
        </p:nvSpPr>
        <p:spPr>
          <a:xfrm>
            <a:off x="4336824" y="2060243"/>
            <a:ext cx="3483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C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与听众不相关</a:t>
            </a:r>
          </a:p>
        </p:txBody>
      </p:sp>
      <p:sp>
        <p:nvSpPr>
          <p:cNvPr id="27" name="PA_文本框 42"/>
          <p:cNvSpPr txBox="1"/>
          <p:nvPr>
            <p:custDataLst>
              <p:tags r:id="rId8"/>
            </p:custDataLst>
          </p:nvPr>
        </p:nvSpPr>
        <p:spPr>
          <a:xfrm>
            <a:off x="9172671" y="2060243"/>
            <a:ext cx="3013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C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观点不明确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9225411" y="2414186"/>
            <a:ext cx="2961130" cy="0"/>
          </a:xfrm>
          <a:prstGeom prst="line">
            <a:avLst/>
          </a:prstGeom>
          <a:ln w="28575">
            <a:solidFill>
              <a:srgbClr val="D8202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639836" y="2414186"/>
            <a:ext cx="2961130" cy="0"/>
          </a:xfrm>
          <a:prstGeom prst="line">
            <a:avLst/>
          </a:prstGeom>
          <a:ln w="28575">
            <a:solidFill>
              <a:srgbClr val="D8202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79074" y="2414186"/>
            <a:ext cx="2961130" cy="0"/>
          </a:xfrm>
          <a:prstGeom prst="line">
            <a:avLst/>
          </a:prstGeom>
          <a:ln w="28575">
            <a:solidFill>
              <a:srgbClr val="D8202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22" grpId="0"/>
          <p:bldP spid="23" grpId="0"/>
          <p:bldP spid="24" grpId="0"/>
          <p:bldP spid="25" grpId="0"/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22" grpId="0"/>
          <p:bldP spid="23" grpId="0"/>
          <p:bldP spid="24" grpId="0"/>
          <p:bldP spid="25" grpId="0"/>
          <p:bldP spid="26" grpId="0"/>
          <p:bldP spid="2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箭头: 五边形 12"/>
          <p:cNvSpPr/>
          <p:nvPr/>
        </p:nvSpPr>
        <p:spPr>
          <a:xfrm>
            <a:off x="1009650" y="0"/>
            <a:ext cx="3771900" cy="1123953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PA_文本框 42"/>
          <p:cNvSpPr txBox="1"/>
          <p:nvPr>
            <p:custDataLst>
              <p:tags r:id="rId1"/>
            </p:custDataLst>
          </p:nvPr>
        </p:nvSpPr>
        <p:spPr>
          <a:xfrm>
            <a:off x="1009650" y="92107"/>
            <a:ext cx="3459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effectLst/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演讲准备</a:t>
            </a:r>
          </a:p>
        </p:txBody>
      </p:sp>
      <p:sp>
        <p:nvSpPr>
          <p:cNvPr id="10" name="矩形 9"/>
          <p:cNvSpPr/>
          <p:nvPr/>
        </p:nvSpPr>
        <p:spPr>
          <a:xfrm rot="5400000" flipV="1">
            <a:off x="24913" y="482116"/>
            <a:ext cx="1140360" cy="1433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rot="5400000" flipV="1">
            <a:off x="196365" y="530913"/>
            <a:ext cx="114036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1009650" y="2606814"/>
            <a:ext cx="4419600" cy="914400"/>
            <a:chOff x="1009650" y="2606814"/>
            <a:chExt cx="4419600" cy="914400"/>
          </a:xfrm>
        </p:grpSpPr>
        <p:sp>
          <p:nvSpPr>
            <p:cNvPr id="14" name="PA_文本框 42"/>
            <p:cNvSpPr txBox="1"/>
            <p:nvPr>
              <p:custDataLst>
                <p:tags r:id="rId10"/>
              </p:custDataLst>
            </p:nvPr>
          </p:nvSpPr>
          <p:spPr>
            <a:xfrm>
              <a:off x="1989556" y="2710071"/>
              <a:ext cx="3439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rgbClr val="C0000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从听众出发</a:t>
              </a: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009650" y="2606814"/>
              <a:ext cx="914400" cy="914400"/>
              <a:chOff x="1009650" y="2606814"/>
              <a:chExt cx="914400" cy="91440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066800" y="2743200"/>
                <a:ext cx="685800" cy="685800"/>
              </a:xfrm>
              <a:prstGeom prst="rect">
                <a:avLst/>
              </a:prstGeom>
              <a:noFill/>
              <a:ln w="76200">
                <a:solidFill>
                  <a:srgbClr val="D820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9" name="图形 18" descr="选中标记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09650" y="2606814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31" name="组合 30"/>
          <p:cNvGrpSpPr/>
          <p:nvPr/>
        </p:nvGrpSpPr>
        <p:grpSpPr>
          <a:xfrm>
            <a:off x="1009650" y="3926786"/>
            <a:ext cx="4591050" cy="914400"/>
            <a:chOff x="1009650" y="3521214"/>
            <a:chExt cx="4591050" cy="914400"/>
          </a:xfrm>
        </p:grpSpPr>
        <p:sp>
          <p:nvSpPr>
            <p:cNvPr id="15" name="PA_文本框 42"/>
            <p:cNvSpPr txBox="1"/>
            <p:nvPr>
              <p:custDataLst>
                <p:tags r:id="rId9"/>
              </p:custDataLst>
            </p:nvPr>
          </p:nvSpPr>
          <p:spPr>
            <a:xfrm>
              <a:off x="1989555" y="3624471"/>
              <a:ext cx="36111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rgbClr val="C0000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带着目标演讲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009650" y="3521214"/>
              <a:ext cx="914400" cy="914400"/>
              <a:chOff x="1009650" y="3521214"/>
              <a:chExt cx="914400" cy="91440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066800" y="3695700"/>
                <a:ext cx="685800" cy="685800"/>
              </a:xfrm>
              <a:prstGeom prst="rect">
                <a:avLst/>
              </a:prstGeom>
              <a:noFill/>
              <a:ln w="76200">
                <a:solidFill>
                  <a:srgbClr val="D820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0" name="图形 19" descr="选中标记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09650" y="3521214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32" name="组合 31"/>
          <p:cNvGrpSpPr/>
          <p:nvPr/>
        </p:nvGrpSpPr>
        <p:grpSpPr>
          <a:xfrm>
            <a:off x="1009650" y="5246757"/>
            <a:ext cx="4419600" cy="914400"/>
            <a:chOff x="1009650" y="5246757"/>
            <a:chExt cx="4419600" cy="914400"/>
          </a:xfrm>
        </p:grpSpPr>
        <p:sp>
          <p:nvSpPr>
            <p:cNvPr id="16" name="PA_文本框 42"/>
            <p:cNvSpPr txBox="1"/>
            <p:nvPr>
              <p:custDataLst>
                <p:tags r:id="rId8"/>
              </p:custDataLst>
            </p:nvPr>
          </p:nvSpPr>
          <p:spPr>
            <a:xfrm>
              <a:off x="1989556" y="5350014"/>
              <a:ext cx="3439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rgbClr val="C0000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清晰传递重点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009650" y="5246757"/>
              <a:ext cx="914400" cy="914400"/>
              <a:chOff x="1009650" y="4522857"/>
              <a:chExt cx="914400" cy="91440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066800" y="4648200"/>
                <a:ext cx="685800" cy="685800"/>
              </a:xfrm>
              <a:prstGeom prst="rect">
                <a:avLst/>
              </a:prstGeom>
              <a:noFill/>
              <a:ln w="76200">
                <a:solidFill>
                  <a:srgbClr val="D820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1" name="图形 20" descr="选中标记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09650" y="4522857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58" name="组合 57"/>
          <p:cNvGrpSpPr/>
          <p:nvPr/>
        </p:nvGrpSpPr>
        <p:grpSpPr>
          <a:xfrm>
            <a:off x="6391462" y="2768654"/>
            <a:ext cx="1766875" cy="678001"/>
            <a:chOff x="5860517" y="2768654"/>
            <a:chExt cx="1766875" cy="678001"/>
          </a:xfrm>
        </p:grpSpPr>
        <p:sp>
          <p:nvSpPr>
            <p:cNvPr id="59" name="任意多边形 82"/>
            <p:cNvSpPr/>
            <p:nvPr/>
          </p:nvSpPr>
          <p:spPr bwMode="auto">
            <a:xfrm rot="5400000">
              <a:off x="6404954" y="2224217"/>
              <a:ext cx="678001" cy="1766875"/>
            </a:xfrm>
            <a:prstGeom prst="roundRect">
              <a:avLst/>
            </a:prstGeom>
            <a:solidFill>
              <a:srgbClr val="C00000">
                <a:alpha val="7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60" name="PA_文本框 42"/>
            <p:cNvSpPr txBox="1"/>
            <p:nvPr>
              <p:custDataLst>
                <p:tags r:id="rId7"/>
              </p:custDataLst>
            </p:nvPr>
          </p:nvSpPr>
          <p:spPr>
            <a:xfrm>
              <a:off x="5929324" y="2846044"/>
              <a:ext cx="1629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引发兴趣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9335071" y="2768654"/>
            <a:ext cx="1766875" cy="678001"/>
            <a:chOff x="5860517" y="2768654"/>
            <a:chExt cx="1766875" cy="678001"/>
          </a:xfrm>
        </p:grpSpPr>
        <p:sp>
          <p:nvSpPr>
            <p:cNvPr id="62" name="任意多边形 82"/>
            <p:cNvSpPr/>
            <p:nvPr/>
          </p:nvSpPr>
          <p:spPr bwMode="auto">
            <a:xfrm rot="5400000">
              <a:off x="6404954" y="2224217"/>
              <a:ext cx="678001" cy="1766875"/>
            </a:xfrm>
            <a:prstGeom prst="roundRect">
              <a:avLst/>
            </a:prstGeom>
            <a:solidFill>
              <a:srgbClr val="C00000">
                <a:alpha val="7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63" name="PA_文本框 42"/>
            <p:cNvSpPr txBox="1"/>
            <p:nvPr>
              <p:custDataLst>
                <p:tags r:id="rId6"/>
              </p:custDataLst>
            </p:nvPr>
          </p:nvSpPr>
          <p:spPr>
            <a:xfrm>
              <a:off x="5929324" y="2846044"/>
              <a:ext cx="1629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相关链接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391462" y="4059928"/>
            <a:ext cx="1766875" cy="678001"/>
            <a:chOff x="5860517" y="2768654"/>
            <a:chExt cx="1766875" cy="678001"/>
          </a:xfrm>
        </p:grpSpPr>
        <p:sp>
          <p:nvSpPr>
            <p:cNvPr id="65" name="任意多边形 82"/>
            <p:cNvSpPr/>
            <p:nvPr/>
          </p:nvSpPr>
          <p:spPr bwMode="auto">
            <a:xfrm rot="5400000">
              <a:off x="6404954" y="2224217"/>
              <a:ext cx="678001" cy="1766875"/>
            </a:xfrm>
            <a:prstGeom prst="roundRect">
              <a:avLst/>
            </a:prstGeom>
            <a:solidFill>
              <a:srgbClr val="C00000">
                <a:alpha val="7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66" name="PA_文本框 42"/>
            <p:cNvSpPr txBox="1"/>
            <p:nvPr>
              <p:custDataLst>
                <p:tags r:id="rId5"/>
              </p:custDataLst>
            </p:nvPr>
          </p:nvSpPr>
          <p:spPr>
            <a:xfrm>
              <a:off x="5929324" y="2846044"/>
              <a:ext cx="1629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改变心态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9335071" y="4059928"/>
            <a:ext cx="1766875" cy="678001"/>
            <a:chOff x="5860517" y="2768654"/>
            <a:chExt cx="1766875" cy="678001"/>
          </a:xfrm>
        </p:grpSpPr>
        <p:sp>
          <p:nvSpPr>
            <p:cNvPr id="68" name="任意多边形 82"/>
            <p:cNvSpPr/>
            <p:nvPr/>
          </p:nvSpPr>
          <p:spPr bwMode="auto">
            <a:xfrm rot="5400000">
              <a:off x="6404954" y="2224217"/>
              <a:ext cx="678001" cy="1766875"/>
            </a:xfrm>
            <a:prstGeom prst="roundRect">
              <a:avLst/>
            </a:prstGeom>
            <a:solidFill>
              <a:srgbClr val="C00000">
                <a:alpha val="7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69" name="PA_文本框 42"/>
            <p:cNvSpPr txBox="1"/>
            <p:nvPr>
              <p:custDataLst>
                <p:tags r:id="rId4"/>
              </p:custDataLst>
            </p:nvPr>
          </p:nvSpPr>
          <p:spPr>
            <a:xfrm>
              <a:off x="5929324" y="2846044"/>
              <a:ext cx="1629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改变行动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391462" y="5379899"/>
            <a:ext cx="1766875" cy="678001"/>
            <a:chOff x="5860517" y="2768654"/>
            <a:chExt cx="1766875" cy="678001"/>
          </a:xfrm>
        </p:grpSpPr>
        <p:sp>
          <p:nvSpPr>
            <p:cNvPr id="71" name="任意多边形 82"/>
            <p:cNvSpPr/>
            <p:nvPr/>
          </p:nvSpPr>
          <p:spPr bwMode="auto">
            <a:xfrm rot="5400000">
              <a:off x="6404954" y="2224217"/>
              <a:ext cx="678001" cy="1766875"/>
            </a:xfrm>
            <a:prstGeom prst="roundRect">
              <a:avLst/>
            </a:prstGeom>
            <a:solidFill>
              <a:srgbClr val="C00000">
                <a:alpha val="7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72" name="PA_文本框 42"/>
            <p:cNvSpPr txBox="1"/>
            <p:nvPr>
              <p:custDataLst>
                <p:tags r:id="rId3"/>
              </p:custDataLst>
            </p:nvPr>
          </p:nvSpPr>
          <p:spPr>
            <a:xfrm>
              <a:off x="5929324" y="2846044"/>
              <a:ext cx="1629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提炼说明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9335071" y="5379899"/>
            <a:ext cx="1766875" cy="678001"/>
            <a:chOff x="5860517" y="2768654"/>
            <a:chExt cx="1766875" cy="678001"/>
          </a:xfrm>
        </p:grpSpPr>
        <p:sp>
          <p:nvSpPr>
            <p:cNvPr id="74" name="任意多边形 82"/>
            <p:cNvSpPr/>
            <p:nvPr/>
          </p:nvSpPr>
          <p:spPr bwMode="auto">
            <a:xfrm rot="5400000">
              <a:off x="6404954" y="2224217"/>
              <a:ext cx="678001" cy="1766875"/>
            </a:xfrm>
            <a:prstGeom prst="roundRect">
              <a:avLst/>
            </a:prstGeom>
            <a:solidFill>
              <a:srgbClr val="C00000">
                <a:alpha val="7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75" name="PA_文本框 42"/>
            <p:cNvSpPr txBox="1"/>
            <p:nvPr>
              <p:custDataLst>
                <p:tags r:id="rId2"/>
              </p:custDataLst>
            </p:nvPr>
          </p:nvSpPr>
          <p:spPr>
            <a:xfrm>
              <a:off x="5929324" y="2846044"/>
              <a:ext cx="1629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简单语言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 animBg="1"/>
          <p:bldP spid="12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"/>
          <p:cNvSpPr/>
          <p:nvPr/>
        </p:nvSpPr>
        <p:spPr>
          <a:xfrm>
            <a:off x="1009650" y="0"/>
            <a:ext cx="3771900" cy="1123953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PA_文本框 42"/>
          <p:cNvSpPr txBox="1"/>
          <p:nvPr>
            <p:custDataLst>
              <p:tags r:id="rId1"/>
            </p:custDataLst>
          </p:nvPr>
        </p:nvSpPr>
        <p:spPr>
          <a:xfrm>
            <a:off x="1009650" y="92107"/>
            <a:ext cx="3459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effectLst/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演讲结构</a:t>
            </a:r>
          </a:p>
        </p:txBody>
      </p:sp>
      <p:sp>
        <p:nvSpPr>
          <p:cNvPr id="4" name="矩形 3"/>
          <p:cNvSpPr/>
          <p:nvPr/>
        </p:nvSpPr>
        <p:spPr>
          <a:xfrm rot="5400000" flipV="1">
            <a:off x="24913" y="482116"/>
            <a:ext cx="1140360" cy="1433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 flipV="1">
            <a:off x="196365" y="530913"/>
            <a:ext cx="114036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009650" y="1592368"/>
            <a:ext cx="4419600" cy="914400"/>
            <a:chOff x="1009650" y="2606814"/>
            <a:chExt cx="4419600" cy="914400"/>
          </a:xfrm>
        </p:grpSpPr>
        <p:sp>
          <p:nvSpPr>
            <p:cNvPr id="7" name="PA_文本框 42"/>
            <p:cNvSpPr txBox="1"/>
            <p:nvPr>
              <p:custDataLst>
                <p:tags r:id="rId10"/>
              </p:custDataLst>
            </p:nvPr>
          </p:nvSpPr>
          <p:spPr>
            <a:xfrm>
              <a:off x="1989556" y="2710071"/>
              <a:ext cx="3439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rgbClr val="C0000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开头的坡道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009650" y="2606814"/>
              <a:ext cx="914400" cy="914400"/>
              <a:chOff x="1009650" y="2606814"/>
              <a:chExt cx="914400" cy="9144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066800" y="2743200"/>
                <a:ext cx="685800" cy="685800"/>
              </a:xfrm>
              <a:prstGeom prst="rect">
                <a:avLst/>
              </a:prstGeom>
              <a:noFill/>
              <a:ln w="76200">
                <a:solidFill>
                  <a:srgbClr val="D820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形 9" descr="选中标记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09650" y="2606814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11" name="组合 10"/>
          <p:cNvGrpSpPr/>
          <p:nvPr/>
        </p:nvGrpSpPr>
        <p:grpSpPr>
          <a:xfrm>
            <a:off x="1009650" y="2512281"/>
            <a:ext cx="4591050" cy="914400"/>
            <a:chOff x="1009650" y="3521214"/>
            <a:chExt cx="4591050" cy="914400"/>
          </a:xfrm>
        </p:grpSpPr>
        <p:sp>
          <p:nvSpPr>
            <p:cNvPr id="12" name="PA_文本框 42"/>
            <p:cNvSpPr txBox="1"/>
            <p:nvPr>
              <p:custDataLst>
                <p:tags r:id="rId9"/>
              </p:custDataLst>
            </p:nvPr>
          </p:nvSpPr>
          <p:spPr>
            <a:xfrm>
              <a:off x="1989555" y="3624471"/>
              <a:ext cx="36111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rgbClr val="C0000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中间的发现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009650" y="3521214"/>
              <a:ext cx="914400" cy="914400"/>
              <a:chOff x="1009650" y="3521214"/>
              <a:chExt cx="914400" cy="91440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066800" y="3695700"/>
                <a:ext cx="685800" cy="685800"/>
              </a:xfrm>
              <a:prstGeom prst="rect">
                <a:avLst/>
              </a:prstGeom>
              <a:noFill/>
              <a:ln w="76200">
                <a:solidFill>
                  <a:srgbClr val="D820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5" name="图形 14" descr="选中标记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09650" y="3521214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16" name="组合 15"/>
          <p:cNvGrpSpPr/>
          <p:nvPr/>
        </p:nvGrpSpPr>
        <p:grpSpPr>
          <a:xfrm>
            <a:off x="1009650" y="3460777"/>
            <a:ext cx="4419600" cy="914400"/>
            <a:chOff x="1009650" y="5246757"/>
            <a:chExt cx="4419600" cy="914400"/>
          </a:xfrm>
        </p:grpSpPr>
        <p:sp>
          <p:nvSpPr>
            <p:cNvPr id="17" name="PA_文本框 42"/>
            <p:cNvSpPr txBox="1"/>
            <p:nvPr>
              <p:custDataLst>
                <p:tags r:id="rId8"/>
              </p:custDataLst>
            </p:nvPr>
          </p:nvSpPr>
          <p:spPr>
            <a:xfrm>
              <a:off x="1989556" y="5350014"/>
              <a:ext cx="3439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rgbClr val="C0000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结尾的甜点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009650" y="5246757"/>
              <a:ext cx="914400" cy="914400"/>
              <a:chOff x="1009650" y="4522857"/>
              <a:chExt cx="914400" cy="91440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66800" y="4648200"/>
                <a:ext cx="685800" cy="685800"/>
              </a:xfrm>
              <a:prstGeom prst="rect">
                <a:avLst/>
              </a:prstGeom>
              <a:noFill/>
              <a:ln w="76200">
                <a:solidFill>
                  <a:srgbClr val="D820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0" name="图形 19" descr="选中标记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09650" y="4522857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32" name="PA_文本框 42"/>
          <p:cNvSpPr txBox="1"/>
          <p:nvPr>
            <p:custDataLst>
              <p:tags r:id="rId2"/>
            </p:custDataLst>
          </p:nvPr>
        </p:nvSpPr>
        <p:spPr>
          <a:xfrm>
            <a:off x="5014898" y="1568923"/>
            <a:ext cx="6032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以你们开头</a:t>
            </a:r>
            <a:r>
              <a:rPr lang="en-US" altLang="zh-CN" sz="2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/</a:t>
            </a:r>
            <a:r>
              <a:rPr lang="zh-CN" altLang="en-US" sz="2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提出问题</a:t>
            </a:r>
            <a:r>
              <a:rPr lang="en-US" altLang="zh-CN" sz="2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/</a:t>
            </a:r>
            <a:r>
              <a:rPr lang="zh-CN" altLang="en-US" sz="2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“性感数字”</a:t>
            </a:r>
            <a:r>
              <a:rPr lang="en-US" altLang="zh-CN" sz="2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/</a:t>
            </a:r>
            <a:r>
              <a:rPr lang="zh-CN" altLang="en-US" sz="2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让听众震惊</a:t>
            </a:r>
            <a:r>
              <a:rPr lang="en-US" altLang="zh-CN" sz="2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坦白交待</a:t>
            </a:r>
            <a:r>
              <a:rPr lang="en-US" altLang="zh-CN" sz="2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/</a:t>
            </a:r>
            <a:r>
              <a:rPr lang="zh-CN" altLang="en-US" sz="2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“想象”一下</a:t>
            </a:r>
            <a:r>
              <a:rPr lang="en-US" altLang="zh-CN" sz="2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/</a:t>
            </a:r>
            <a:r>
              <a:rPr lang="zh-CN" altLang="en-US" sz="2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故事轶事</a:t>
            </a:r>
          </a:p>
        </p:txBody>
      </p:sp>
      <p:sp>
        <p:nvSpPr>
          <p:cNvPr id="45" name="PA_文本框 42"/>
          <p:cNvSpPr txBox="1"/>
          <p:nvPr>
            <p:custDataLst>
              <p:tags r:id="rId3"/>
            </p:custDataLst>
          </p:nvPr>
        </p:nvSpPr>
        <p:spPr>
          <a:xfrm>
            <a:off x="5014898" y="2719669"/>
            <a:ext cx="603258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逻辑体系</a:t>
            </a:r>
            <a:r>
              <a:rPr lang="en-US" altLang="zh-CN" sz="2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/</a:t>
            </a:r>
            <a:r>
              <a:rPr lang="zh-CN" altLang="en-US" sz="2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路线图</a:t>
            </a:r>
            <a:r>
              <a:rPr lang="en-US" altLang="zh-CN" sz="2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/</a:t>
            </a:r>
            <a:r>
              <a:rPr lang="zh-CN" altLang="en-US" sz="2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发现点</a:t>
            </a:r>
            <a:r>
              <a:rPr lang="en-US" altLang="zh-CN" sz="2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/</a:t>
            </a:r>
            <a:r>
              <a:rPr lang="zh-CN" altLang="en-US" sz="2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论据</a:t>
            </a:r>
            <a:r>
              <a:rPr lang="en-US" altLang="zh-CN" sz="2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/</a:t>
            </a:r>
            <a:r>
              <a:rPr lang="zh-CN" altLang="en-US" sz="2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结论</a:t>
            </a:r>
          </a:p>
        </p:txBody>
      </p:sp>
      <p:sp>
        <p:nvSpPr>
          <p:cNvPr id="46" name="PA_文本框 42"/>
          <p:cNvSpPr txBox="1"/>
          <p:nvPr>
            <p:custDataLst>
              <p:tags r:id="rId4"/>
            </p:custDataLst>
          </p:nvPr>
        </p:nvSpPr>
        <p:spPr>
          <a:xfrm>
            <a:off x="5014898" y="3668165"/>
            <a:ext cx="603258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清晰总结</a:t>
            </a:r>
            <a:r>
              <a:rPr lang="en-US" altLang="zh-CN" sz="2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/</a:t>
            </a:r>
            <a:r>
              <a:rPr lang="zh-CN" altLang="en-US" sz="2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完美收尾</a:t>
            </a:r>
          </a:p>
        </p:txBody>
      </p:sp>
      <p:sp>
        <p:nvSpPr>
          <p:cNvPr id="48" name="矩形 47"/>
          <p:cNvSpPr/>
          <p:nvPr/>
        </p:nvSpPr>
        <p:spPr>
          <a:xfrm>
            <a:off x="0" y="4719918"/>
            <a:ext cx="12192000" cy="218004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/>
          <p:nvPr/>
        </p:nvCxnSpPr>
        <p:spPr>
          <a:xfrm>
            <a:off x="3200400" y="4719918"/>
            <a:ext cx="0" cy="21800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8972550" y="4719918"/>
            <a:ext cx="0" cy="21800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0" y="6380939"/>
            <a:ext cx="12214805" cy="519027"/>
          </a:xfrm>
          <a:prstGeom prst="rect">
            <a:avLst/>
          </a:prstGeom>
          <a:solidFill>
            <a:schemeClr val="bg2">
              <a:lumMod val="5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PA_文本框 42"/>
          <p:cNvSpPr txBox="1"/>
          <p:nvPr>
            <p:custDataLst>
              <p:tags r:id="rId5"/>
            </p:custDataLst>
          </p:nvPr>
        </p:nvSpPr>
        <p:spPr>
          <a:xfrm>
            <a:off x="22805" y="6448469"/>
            <a:ext cx="317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effectLst/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开头</a:t>
            </a:r>
            <a:r>
              <a:rPr lang="en-US" altLang="zh-CN" sz="2400" dirty="0">
                <a:solidFill>
                  <a:schemeClr val="bg1"/>
                </a:solidFill>
                <a:effectLst/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(</a:t>
            </a:r>
            <a:r>
              <a:rPr lang="zh-CN" altLang="en-US" sz="2400" dirty="0">
                <a:solidFill>
                  <a:schemeClr val="bg1"/>
                </a:solidFill>
                <a:effectLst/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坡道</a:t>
            </a:r>
            <a:r>
              <a:rPr lang="en-US" altLang="zh-CN" sz="2400" dirty="0">
                <a:solidFill>
                  <a:schemeClr val="bg1"/>
                </a:solidFill>
                <a:effectLst/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)</a:t>
            </a:r>
            <a:endParaRPr lang="zh-CN" altLang="en-US" sz="2400" dirty="0">
              <a:solidFill>
                <a:schemeClr val="bg1"/>
              </a:solidFill>
              <a:effectLst/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3" name="PA_文本框 42"/>
          <p:cNvSpPr txBox="1"/>
          <p:nvPr>
            <p:custDataLst>
              <p:tags r:id="rId6"/>
            </p:custDataLst>
          </p:nvPr>
        </p:nvSpPr>
        <p:spPr>
          <a:xfrm>
            <a:off x="4518604" y="6448469"/>
            <a:ext cx="317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effectLst/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中间（三个发现点）</a:t>
            </a:r>
          </a:p>
        </p:txBody>
      </p:sp>
      <p:sp>
        <p:nvSpPr>
          <p:cNvPr id="54" name="PA_文本框 42"/>
          <p:cNvSpPr txBox="1"/>
          <p:nvPr>
            <p:custDataLst>
              <p:tags r:id="rId7"/>
            </p:custDataLst>
          </p:nvPr>
        </p:nvSpPr>
        <p:spPr>
          <a:xfrm>
            <a:off x="8972549" y="6448469"/>
            <a:ext cx="321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effectLst/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结尾（甜点）</a:t>
            </a:r>
          </a:p>
        </p:txBody>
      </p:sp>
      <p:cxnSp>
        <p:nvCxnSpPr>
          <p:cNvPr id="57" name="直接箭头连接符 56"/>
          <p:cNvCxnSpPr/>
          <p:nvPr/>
        </p:nvCxnSpPr>
        <p:spPr>
          <a:xfrm flipV="1">
            <a:off x="137105" y="5181600"/>
            <a:ext cx="2758495" cy="100965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3657600" y="5181600"/>
            <a:ext cx="811640" cy="811640"/>
          </a:xfrm>
          <a:prstGeom prst="ellipse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7856109" y="5181600"/>
            <a:ext cx="811640" cy="811640"/>
          </a:xfrm>
          <a:prstGeom prst="ellipse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5701581" y="5181600"/>
            <a:ext cx="811640" cy="811640"/>
          </a:xfrm>
          <a:prstGeom prst="ellipse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2" name="图形 61" descr="五角星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44100" y="5130220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7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2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 animBg="1"/>
          <p:bldP spid="5" grpId="0" animBg="1"/>
          <p:bldP spid="32" grpId="0"/>
          <p:bldP spid="45" grpId="0"/>
          <p:bldP spid="46" grpId="0"/>
          <p:bldP spid="48" grpId="0" animBg="1"/>
          <p:bldP spid="52" grpId="0"/>
          <p:bldP spid="53" grpId="0"/>
          <p:bldP spid="54" grpId="0"/>
          <p:bldP spid="58" grpId="0" animBg="1"/>
          <p:bldP spid="59" grpId="0" animBg="1"/>
          <p:bldP spid="6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 animBg="1"/>
          <p:bldP spid="5" grpId="0" animBg="1"/>
          <p:bldP spid="32" grpId="0"/>
          <p:bldP spid="45" grpId="0"/>
          <p:bldP spid="46" grpId="0"/>
          <p:bldP spid="48" grpId="0" animBg="1"/>
          <p:bldP spid="52" grpId="0"/>
          <p:bldP spid="53" grpId="0"/>
          <p:bldP spid="54" grpId="0"/>
          <p:bldP spid="58" grpId="0" animBg="1"/>
          <p:bldP spid="59" grpId="0" animBg="1"/>
          <p:bldP spid="6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5860517" y="4013117"/>
            <a:ext cx="1766875" cy="678001"/>
            <a:chOff x="5860517" y="4013117"/>
            <a:chExt cx="1766875" cy="678001"/>
          </a:xfrm>
        </p:grpSpPr>
        <p:sp>
          <p:nvSpPr>
            <p:cNvPr id="79" name="任意多边形 82"/>
            <p:cNvSpPr/>
            <p:nvPr/>
          </p:nvSpPr>
          <p:spPr bwMode="auto">
            <a:xfrm rot="5400000">
              <a:off x="6404954" y="3468680"/>
              <a:ext cx="678001" cy="1766875"/>
            </a:xfrm>
            <a:prstGeom prst="roundRect">
              <a:avLst/>
            </a:prstGeom>
            <a:solidFill>
              <a:srgbClr val="C00000">
                <a:alpha val="7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6" name="PA_文本框 42"/>
            <p:cNvSpPr txBox="1"/>
            <p:nvPr>
              <p:custDataLst>
                <p:tags r:id="rId13"/>
              </p:custDataLst>
            </p:nvPr>
          </p:nvSpPr>
          <p:spPr>
            <a:xfrm>
              <a:off x="5929323" y="4090507"/>
              <a:ext cx="1629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本</a:t>
              </a:r>
              <a:r>
                <a:rPr lang="zh-CN" altLang="en-US" sz="2800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冬青黑体简体中文 W3" panose="020B0300000000000000" pitchFamily="34" charset="-122"/>
                </a:rPr>
                <a:t>体</a:t>
              </a:r>
            </a:p>
          </p:txBody>
        </p:sp>
      </p:grpSp>
      <p:sp>
        <p:nvSpPr>
          <p:cNvPr id="2" name="箭头: 五边形 1"/>
          <p:cNvSpPr/>
          <p:nvPr/>
        </p:nvSpPr>
        <p:spPr>
          <a:xfrm>
            <a:off x="1009650" y="0"/>
            <a:ext cx="3771900" cy="1123953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PA_文本框 42"/>
          <p:cNvSpPr txBox="1"/>
          <p:nvPr>
            <p:custDataLst>
              <p:tags r:id="rId1"/>
            </p:custDataLst>
          </p:nvPr>
        </p:nvSpPr>
        <p:spPr>
          <a:xfrm>
            <a:off x="1009650" y="92107"/>
            <a:ext cx="3459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effectLst/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演讲技巧</a:t>
            </a:r>
          </a:p>
        </p:txBody>
      </p:sp>
      <p:sp>
        <p:nvSpPr>
          <p:cNvPr id="4" name="矩形 3"/>
          <p:cNvSpPr/>
          <p:nvPr/>
        </p:nvSpPr>
        <p:spPr>
          <a:xfrm rot="5400000" flipV="1">
            <a:off x="24913" y="482116"/>
            <a:ext cx="1140360" cy="1433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 flipV="1">
            <a:off x="196365" y="530913"/>
            <a:ext cx="114036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009650" y="2606814"/>
            <a:ext cx="4419600" cy="914400"/>
            <a:chOff x="1009650" y="2606814"/>
            <a:chExt cx="4419600" cy="914400"/>
          </a:xfrm>
        </p:grpSpPr>
        <p:sp>
          <p:nvSpPr>
            <p:cNvPr id="7" name="PA_文本框 42"/>
            <p:cNvSpPr txBox="1"/>
            <p:nvPr>
              <p:custDataLst>
                <p:tags r:id="rId12"/>
              </p:custDataLst>
            </p:nvPr>
          </p:nvSpPr>
          <p:spPr>
            <a:xfrm>
              <a:off x="1989556" y="2710071"/>
              <a:ext cx="3439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rgbClr val="C0000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用故事情节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009650" y="2606814"/>
              <a:ext cx="914400" cy="914400"/>
              <a:chOff x="1009650" y="2606814"/>
              <a:chExt cx="914400" cy="9144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066800" y="2743200"/>
                <a:ext cx="685800" cy="685800"/>
              </a:xfrm>
              <a:prstGeom prst="rect">
                <a:avLst/>
              </a:prstGeom>
              <a:noFill/>
              <a:ln w="76200">
                <a:solidFill>
                  <a:srgbClr val="D820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形 9" descr="选中标记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009650" y="2606814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11" name="组合 10"/>
          <p:cNvGrpSpPr/>
          <p:nvPr/>
        </p:nvGrpSpPr>
        <p:grpSpPr>
          <a:xfrm>
            <a:off x="1009650" y="3926786"/>
            <a:ext cx="4591050" cy="914400"/>
            <a:chOff x="1009650" y="3521214"/>
            <a:chExt cx="4591050" cy="914400"/>
          </a:xfrm>
        </p:grpSpPr>
        <p:sp>
          <p:nvSpPr>
            <p:cNvPr id="12" name="PA_文本框 42"/>
            <p:cNvSpPr txBox="1"/>
            <p:nvPr>
              <p:custDataLst>
                <p:tags r:id="rId11"/>
              </p:custDataLst>
            </p:nvPr>
          </p:nvSpPr>
          <p:spPr>
            <a:xfrm>
              <a:off x="1989555" y="3624471"/>
              <a:ext cx="36111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rgbClr val="C0000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打鲜活比喻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009650" y="3521214"/>
              <a:ext cx="914400" cy="914400"/>
              <a:chOff x="1009650" y="3521214"/>
              <a:chExt cx="914400" cy="91440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066800" y="3695700"/>
                <a:ext cx="685800" cy="685800"/>
              </a:xfrm>
              <a:prstGeom prst="rect">
                <a:avLst/>
              </a:prstGeom>
              <a:noFill/>
              <a:ln w="76200">
                <a:solidFill>
                  <a:srgbClr val="D820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5" name="图形 14" descr="选中标记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009650" y="3521214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16" name="组合 15"/>
          <p:cNvGrpSpPr/>
          <p:nvPr/>
        </p:nvGrpSpPr>
        <p:grpSpPr>
          <a:xfrm>
            <a:off x="1009650" y="5246757"/>
            <a:ext cx="4419600" cy="914400"/>
            <a:chOff x="1009650" y="5246757"/>
            <a:chExt cx="4419600" cy="914400"/>
          </a:xfrm>
        </p:grpSpPr>
        <p:sp>
          <p:nvSpPr>
            <p:cNvPr id="17" name="PA_文本框 42"/>
            <p:cNvSpPr txBox="1"/>
            <p:nvPr>
              <p:custDataLst>
                <p:tags r:id="rId10"/>
              </p:custDataLst>
            </p:nvPr>
          </p:nvSpPr>
          <p:spPr>
            <a:xfrm>
              <a:off x="1989556" y="5350014"/>
              <a:ext cx="3439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rgbClr val="C0000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清晰传递重点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009650" y="5246757"/>
              <a:ext cx="914400" cy="914400"/>
              <a:chOff x="1009650" y="4522857"/>
              <a:chExt cx="914400" cy="91440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66800" y="4648200"/>
                <a:ext cx="685800" cy="685800"/>
              </a:xfrm>
              <a:prstGeom prst="rect">
                <a:avLst/>
              </a:prstGeom>
              <a:noFill/>
              <a:ln w="76200">
                <a:solidFill>
                  <a:srgbClr val="D820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0" name="图形 19" descr="选中标记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009650" y="4522857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21" name="组合 20"/>
          <p:cNvGrpSpPr/>
          <p:nvPr/>
        </p:nvGrpSpPr>
        <p:grpSpPr>
          <a:xfrm>
            <a:off x="5860517" y="2768654"/>
            <a:ext cx="1766875" cy="678001"/>
            <a:chOff x="5860517" y="2768654"/>
            <a:chExt cx="1766875" cy="678001"/>
          </a:xfrm>
        </p:grpSpPr>
        <p:sp>
          <p:nvSpPr>
            <p:cNvPr id="54" name="任意多边形 82"/>
            <p:cNvSpPr/>
            <p:nvPr/>
          </p:nvSpPr>
          <p:spPr bwMode="auto">
            <a:xfrm rot="5400000">
              <a:off x="6404954" y="2224217"/>
              <a:ext cx="678001" cy="1766875"/>
            </a:xfrm>
            <a:prstGeom prst="roundRect">
              <a:avLst/>
            </a:prstGeom>
            <a:solidFill>
              <a:srgbClr val="C00000">
                <a:alpha val="7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32" name="PA_文本框 42"/>
            <p:cNvSpPr txBox="1"/>
            <p:nvPr>
              <p:custDataLst>
                <p:tags r:id="rId9"/>
              </p:custDataLst>
            </p:nvPr>
          </p:nvSpPr>
          <p:spPr>
            <a:xfrm>
              <a:off x="5929324" y="2846044"/>
              <a:ext cx="1629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历史轶事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826891" y="2768654"/>
            <a:ext cx="1766875" cy="678001"/>
            <a:chOff x="8134733" y="2768654"/>
            <a:chExt cx="1766875" cy="678001"/>
          </a:xfrm>
        </p:grpSpPr>
        <p:sp>
          <p:nvSpPr>
            <p:cNvPr id="77" name="任意多边形 82"/>
            <p:cNvSpPr/>
            <p:nvPr/>
          </p:nvSpPr>
          <p:spPr bwMode="auto">
            <a:xfrm rot="5400000">
              <a:off x="8679170" y="2224217"/>
              <a:ext cx="678001" cy="1766875"/>
            </a:xfrm>
            <a:prstGeom prst="roundRect">
              <a:avLst/>
            </a:prstGeom>
            <a:solidFill>
              <a:srgbClr val="C00000">
                <a:alpha val="7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48" name="PA_文本框 42"/>
            <p:cNvSpPr txBox="1"/>
            <p:nvPr>
              <p:custDataLst>
                <p:tags r:id="rId8"/>
              </p:custDataLst>
            </p:nvPr>
          </p:nvSpPr>
          <p:spPr>
            <a:xfrm>
              <a:off x="8203539" y="2846044"/>
              <a:ext cx="1629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个人生活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793266" y="2768654"/>
            <a:ext cx="1766875" cy="678001"/>
            <a:chOff x="10174266" y="2768654"/>
            <a:chExt cx="1766875" cy="678001"/>
          </a:xfrm>
        </p:grpSpPr>
        <p:sp>
          <p:nvSpPr>
            <p:cNvPr id="78" name="任意多边形 82"/>
            <p:cNvSpPr/>
            <p:nvPr/>
          </p:nvSpPr>
          <p:spPr bwMode="auto">
            <a:xfrm rot="5400000">
              <a:off x="10718703" y="2224217"/>
              <a:ext cx="678001" cy="1766875"/>
            </a:xfrm>
            <a:prstGeom prst="roundRect">
              <a:avLst/>
            </a:prstGeom>
            <a:solidFill>
              <a:srgbClr val="C00000">
                <a:alpha val="7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2" name="PA_文本框 42"/>
            <p:cNvSpPr txBox="1"/>
            <p:nvPr>
              <p:custDataLst>
                <p:tags r:id="rId7"/>
              </p:custDataLst>
            </p:nvPr>
          </p:nvSpPr>
          <p:spPr>
            <a:xfrm>
              <a:off x="10243072" y="2846044"/>
              <a:ext cx="1629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经典作品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826891" y="4013117"/>
            <a:ext cx="1766875" cy="678001"/>
            <a:chOff x="8134733" y="4013117"/>
            <a:chExt cx="1766875" cy="678001"/>
          </a:xfrm>
        </p:grpSpPr>
        <p:sp>
          <p:nvSpPr>
            <p:cNvPr id="80" name="任意多边形 82"/>
            <p:cNvSpPr/>
            <p:nvPr/>
          </p:nvSpPr>
          <p:spPr bwMode="auto">
            <a:xfrm rot="5400000">
              <a:off x="8679170" y="3468680"/>
              <a:ext cx="678001" cy="1766875"/>
            </a:xfrm>
            <a:prstGeom prst="roundRect">
              <a:avLst/>
            </a:prstGeom>
            <a:solidFill>
              <a:srgbClr val="C00000">
                <a:alpha val="7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60" name="PA_文本框 42"/>
            <p:cNvSpPr txBox="1"/>
            <p:nvPr>
              <p:custDataLst>
                <p:tags r:id="rId6"/>
              </p:custDataLst>
            </p:nvPr>
          </p:nvSpPr>
          <p:spPr>
            <a:xfrm>
              <a:off x="8203539" y="4090507"/>
              <a:ext cx="1629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冬青黑体简体中文 W3" panose="020B0300000000000000" pitchFamily="34" charset="-122"/>
                </a:rPr>
                <a:t>喻体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793266" y="4013117"/>
            <a:ext cx="1766875" cy="678001"/>
            <a:chOff x="10174266" y="4013117"/>
            <a:chExt cx="1766875" cy="678001"/>
          </a:xfrm>
        </p:grpSpPr>
        <p:sp>
          <p:nvSpPr>
            <p:cNvPr id="81" name="任意多边形 82"/>
            <p:cNvSpPr/>
            <p:nvPr/>
          </p:nvSpPr>
          <p:spPr bwMode="auto">
            <a:xfrm rot="5400000">
              <a:off x="10718703" y="3468680"/>
              <a:ext cx="678001" cy="1766875"/>
            </a:xfrm>
            <a:prstGeom prst="roundRect">
              <a:avLst/>
            </a:prstGeom>
            <a:solidFill>
              <a:srgbClr val="C00000">
                <a:alpha val="7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64" name="PA_文本框 42"/>
            <p:cNvSpPr txBox="1"/>
            <p:nvPr>
              <p:custDataLst>
                <p:tags r:id="rId5"/>
              </p:custDataLst>
            </p:nvPr>
          </p:nvSpPr>
          <p:spPr>
            <a:xfrm>
              <a:off x="10243072" y="4090507"/>
              <a:ext cx="1629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比喻词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860517" y="5371297"/>
            <a:ext cx="1766875" cy="678001"/>
            <a:chOff x="5860517" y="5371297"/>
            <a:chExt cx="1766875" cy="678001"/>
          </a:xfrm>
        </p:grpSpPr>
        <p:sp>
          <p:nvSpPr>
            <p:cNvPr id="82" name="任意多边形 82"/>
            <p:cNvSpPr/>
            <p:nvPr/>
          </p:nvSpPr>
          <p:spPr bwMode="auto">
            <a:xfrm rot="5400000">
              <a:off x="6404954" y="4826860"/>
              <a:ext cx="678001" cy="1766875"/>
            </a:xfrm>
            <a:prstGeom prst="roundRect">
              <a:avLst/>
            </a:prstGeom>
            <a:solidFill>
              <a:srgbClr val="C00000">
                <a:alpha val="7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68" name="PA_文本框 42"/>
            <p:cNvSpPr txBox="1"/>
            <p:nvPr>
              <p:custDataLst>
                <p:tags r:id="rId4"/>
              </p:custDataLst>
            </p:nvPr>
          </p:nvSpPr>
          <p:spPr>
            <a:xfrm>
              <a:off x="5929323" y="5448687"/>
              <a:ext cx="1629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重复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826891" y="5371297"/>
            <a:ext cx="1766875" cy="678001"/>
            <a:chOff x="8134733" y="5371297"/>
            <a:chExt cx="1766875" cy="678001"/>
          </a:xfrm>
        </p:grpSpPr>
        <p:sp>
          <p:nvSpPr>
            <p:cNvPr id="83" name="任意多边形 82"/>
            <p:cNvSpPr/>
            <p:nvPr/>
          </p:nvSpPr>
          <p:spPr bwMode="auto">
            <a:xfrm rot="5400000">
              <a:off x="8679170" y="4826860"/>
              <a:ext cx="678001" cy="1766875"/>
            </a:xfrm>
            <a:prstGeom prst="roundRect">
              <a:avLst/>
            </a:prstGeom>
            <a:solidFill>
              <a:srgbClr val="C00000">
                <a:alpha val="7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72" name="PA_文本框 42"/>
            <p:cNvSpPr txBox="1"/>
            <p:nvPr>
              <p:custDataLst>
                <p:tags r:id="rId3"/>
              </p:custDataLst>
            </p:nvPr>
          </p:nvSpPr>
          <p:spPr>
            <a:xfrm>
              <a:off x="8203539" y="5448687"/>
              <a:ext cx="1629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互动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793266" y="5371297"/>
            <a:ext cx="1766875" cy="678001"/>
            <a:chOff x="10174266" y="5371297"/>
            <a:chExt cx="1766875" cy="678001"/>
          </a:xfrm>
        </p:grpSpPr>
        <p:sp>
          <p:nvSpPr>
            <p:cNvPr id="84" name="任意多边形 82"/>
            <p:cNvSpPr/>
            <p:nvPr/>
          </p:nvSpPr>
          <p:spPr bwMode="auto">
            <a:xfrm rot="5400000">
              <a:off x="10718703" y="4826860"/>
              <a:ext cx="678001" cy="1766875"/>
            </a:xfrm>
            <a:prstGeom prst="roundRect">
              <a:avLst/>
            </a:prstGeom>
            <a:solidFill>
              <a:srgbClr val="C00000">
                <a:alpha val="7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76" name="PA_文本框 42"/>
            <p:cNvSpPr txBox="1"/>
            <p:nvPr>
              <p:custDataLst>
                <p:tags r:id="rId2"/>
              </p:custDataLst>
            </p:nvPr>
          </p:nvSpPr>
          <p:spPr>
            <a:xfrm>
              <a:off x="10243072" y="5448687"/>
              <a:ext cx="1629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停顿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 animBg="1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 animBg="1"/>
          <p:bldP spid="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154504" y="0"/>
            <a:ext cx="1801769" cy="1801769"/>
            <a:chOff x="427081" y="2019300"/>
            <a:chExt cx="2830469" cy="2830469"/>
          </a:xfrm>
        </p:grpSpPr>
        <p:sp>
          <p:nvSpPr>
            <p:cNvPr id="4" name="椭圆 3"/>
            <p:cNvSpPr/>
            <p:nvPr/>
          </p:nvSpPr>
          <p:spPr>
            <a:xfrm>
              <a:off x="427081" y="2019300"/>
              <a:ext cx="2830469" cy="283046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tx2">
                    <a:lumMod val="20000"/>
                    <a:lumOff val="8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522331" y="2095500"/>
              <a:ext cx="2667000" cy="2667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" name="PA_文本框 42"/>
          <p:cNvSpPr txBox="1"/>
          <p:nvPr>
            <p:custDataLst>
              <p:tags r:id="rId1"/>
            </p:custDataLst>
          </p:nvPr>
        </p:nvSpPr>
        <p:spPr>
          <a:xfrm>
            <a:off x="4947227" y="300721"/>
            <a:ext cx="4503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C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演讲风格</a:t>
            </a:r>
          </a:p>
        </p:txBody>
      </p:sp>
      <p:sp>
        <p:nvSpPr>
          <p:cNvPr id="7" name="PA_文本框 42"/>
          <p:cNvSpPr txBox="1"/>
          <p:nvPr>
            <p:custDataLst>
              <p:tags r:id="rId2"/>
            </p:custDataLst>
          </p:nvPr>
        </p:nvSpPr>
        <p:spPr>
          <a:xfrm>
            <a:off x="3292192" y="300721"/>
            <a:ext cx="1454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P2</a:t>
            </a:r>
            <a:endParaRPr lang="zh-CN" altLang="en-US" sz="7200" dirty="0">
              <a:solidFill>
                <a:schemeClr val="bg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组合 79"/>
          <p:cNvGrpSpPr/>
          <p:nvPr/>
        </p:nvGrpSpPr>
        <p:grpSpPr bwMode="auto">
          <a:xfrm>
            <a:off x="974402" y="4029805"/>
            <a:ext cx="2340698" cy="2345431"/>
            <a:chOff x="6379729" y="2488774"/>
            <a:chExt cx="2513016" cy="2513016"/>
          </a:xfrm>
        </p:grpSpPr>
        <p:sp>
          <p:nvSpPr>
            <p:cNvPr id="11" name="任意多边形 82"/>
            <p:cNvSpPr/>
            <p:nvPr/>
          </p:nvSpPr>
          <p:spPr>
            <a:xfrm rot="3738964">
              <a:off x="6379729" y="2488774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组合 79"/>
          <p:cNvGrpSpPr/>
          <p:nvPr/>
        </p:nvGrpSpPr>
        <p:grpSpPr bwMode="auto">
          <a:xfrm>
            <a:off x="5022512" y="4110249"/>
            <a:ext cx="2180135" cy="2184543"/>
            <a:chOff x="6379729" y="2488774"/>
            <a:chExt cx="2513016" cy="2513016"/>
          </a:xfrm>
        </p:grpSpPr>
        <p:sp>
          <p:nvSpPr>
            <p:cNvPr id="14" name="任意多边形 82"/>
            <p:cNvSpPr/>
            <p:nvPr/>
          </p:nvSpPr>
          <p:spPr>
            <a:xfrm rot="3738964">
              <a:off x="6379729" y="2488774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5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组合 79"/>
          <p:cNvGrpSpPr/>
          <p:nvPr/>
        </p:nvGrpSpPr>
        <p:grpSpPr bwMode="auto">
          <a:xfrm>
            <a:off x="8910058" y="4022821"/>
            <a:ext cx="2354638" cy="2359399"/>
            <a:chOff x="6379729" y="2488774"/>
            <a:chExt cx="2513016" cy="2513016"/>
          </a:xfrm>
        </p:grpSpPr>
        <p:sp>
          <p:nvSpPr>
            <p:cNvPr id="17" name="任意多边形 82"/>
            <p:cNvSpPr/>
            <p:nvPr/>
          </p:nvSpPr>
          <p:spPr>
            <a:xfrm rot="3738964">
              <a:off x="6379729" y="2488774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8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2" name="PA_文本框 42"/>
          <p:cNvSpPr txBox="1"/>
          <p:nvPr>
            <p:custDataLst>
              <p:tags r:id="rId3"/>
            </p:custDataLst>
          </p:nvPr>
        </p:nvSpPr>
        <p:spPr>
          <a:xfrm>
            <a:off x="1180711" y="4769065"/>
            <a:ext cx="1859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声音</a:t>
            </a:r>
          </a:p>
        </p:txBody>
      </p:sp>
      <p:sp>
        <p:nvSpPr>
          <p:cNvPr id="23" name="PA_文本框 42"/>
          <p:cNvSpPr txBox="1"/>
          <p:nvPr>
            <p:custDataLst>
              <p:tags r:id="rId4"/>
            </p:custDataLst>
          </p:nvPr>
        </p:nvSpPr>
        <p:spPr>
          <a:xfrm>
            <a:off x="5251798" y="4769065"/>
            <a:ext cx="1859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defRPr>
            </a:lvl1pPr>
          </a:lstStyle>
          <a:p>
            <a:r>
              <a:rPr lang="zh-CN" altLang="en-US" dirty="0"/>
              <a:t>表达</a:t>
            </a:r>
          </a:p>
        </p:txBody>
      </p:sp>
      <p:sp>
        <p:nvSpPr>
          <p:cNvPr id="24" name="PA_文本框 42"/>
          <p:cNvSpPr txBox="1"/>
          <p:nvPr>
            <p:custDataLst>
              <p:tags r:id="rId5"/>
            </p:custDataLst>
          </p:nvPr>
        </p:nvSpPr>
        <p:spPr>
          <a:xfrm>
            <a:off x="9172671" y="4769065"/>
            <a:ext cx="1859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defRPr>
            </a:lvl1pPr>
          </a:lstStyle>
          <a:p>
            <a:r>
              <a:rPr lang="zh-CN" altLang="en-US" dirty="0"/>
              <a:t>姿势</a:t>
            </a:r>
          </a:p>
        </p:txBody>
      </p:sp>
      <p:sp>
        <p:nvSpPr>
          <p:cNvPr id="25" name="PA_文本框 42"/>
          <p:cNvSpPr txBox="1"/>
          <p:nvPr>
            <p:custDataLst>
              <p:tags r:id="rId6"/>
            </p:custDataLst>
          </p:nvPr>
        </p:nvSpPr>
        <p:spPr>
          <a:xfrm>
            <a:off x="22976" y="2060243"/>
            <a:ext cx="3269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C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语言无表现力</a:t>
            </a:r>
          </a:p>
        </p:txBody>
      </p:sp>
      <p:sp>
        <p:nvSpPr>
          <p:cNvPr id="26" name="PA_文本框 42"/>
          <p:cNvSpPr txBox="1"/>
          <p:nvPr>
            <p:custDataLst>
              <p:tags r:id="rId7"/>
            </p:custDataLst>
          </p:nvPr>
        </p:nvSpPr>
        <p:spPr>
          <a:xfrm>
            <a:off x="4336824" y="2060243"/>
            <a:ext cx="3483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C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传达不出意思</a:t>
            </a:r>
          </a:p>
        </p:txBody>
      </p:sp>
      <p:sp>
        <p:nvSpPr>
          <p:cNvPr id="27" name="PA_文本框 42"/>
          <p:cNvSpPr txBox="1"/>
          <p:nvPr>
            <p:custDataLst>
              <p:tags r:id="rId8"/>
            </p:custDataLst>
          </p:nvPr>
        </p:nvSpPr>
        <p:spPr>
          <a:xfrm>
            <a:off x="9172671" y="2060243"/>
            <a:ext cx="3013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C0000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动作不协调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9225411" y="2414186"/>
            <a:ext cx="2961130" cy="0"/>
          </a:xfrm>
          <a:prstGeom prst="line">
            <a:avLst/>
          </a:prstGeom>
          <a:ln w="28575">
            <a:solidFill>
              <a:srgbClr val="D8202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639836" y="2414186"/>
            <a:ext cx="2961130" cy="0"/>
          </a:xfrm>
          <a:prstGeom prst="line">
            <a:avLst/>
          </a:prstGeom>
          <a:ln w="28575">
            <a:solidFill>
              <a:srgbClr val="D8202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79074" y="2414186"/>
            <a:ext cx="2961130" cy="0"/>
          </a:xfrm>
          <a:prstGeom prst="line">
            <a:avLst/>
          </a:prstGeom>
          <a:ln w="28575">
            <a:solidFill>
              <a:srgbClr val="D8202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22" grpId="0"/>
          <p:bldP spid="23" grpId="0"/>
          <p:bldP spid="24" grpId="0"/>
          <p:bldP spid="25" grpId="0"/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22" grpId="0"/>
          <p:bldP spid="23" grpId="0"/>
          <p:bldP spid="24" grpId="0"/>
          <p:bldP spid="25" grpId="0"/>
          <p:bldP spid="26" grpId="0"/>
          <p:bldP spid="2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"/>
          <p:cNvSpPr/>
          <p:nvPr/>
        </p:nvSpPr>
        <p:spPr>
          <a:xfrm>
            <a:off x="1009650" y="0"/>
            <a:ext cx="3771900" cy="1123953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PA_文本框 42"/>
          <p:cNvSpPr txBox="1"/>
          <p:nvPr>
            <p:custDataLst>
              <p:tags r:id="rId1"/>
            </p:custDataLst>
          </p:nvPr>
        </p:nvSpPr>
        <p:spPr>
          <a:xfrm>
            <a:off x="1009650" y="92107"/>
            <a:ext cx="3459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effectLst/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声音训练</a:t>
            </a:r>
          </a:p>
        </p:txBody>
      </p:sp>
      <p:sp>
        <p:nvSpPr>
          <p:cNvPr id="4" name="矩形 3"/>
          <p:cNvSpPr/>
          <p:nvPr/>
        </p:nvSpPr>
        <p:spPr>
          <a:xfrm rot="5400000" flipV="1">
            <a:off x="24913" y="482116"/>
            <a:ext cx="1140360" cy="1433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 flipV="1">
            <a:off x="196365" y="530913"/>
            <a:ext cx="114036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009650" y="2606814"/>
            <a:ext cx="4419600" cy="914400"/>
            <a:chOff x="1009650" y="2606814"/>
            <a:chExt cx="4419600" cy="914400"/>
          </a:xfrm>
        </p:grpSpPr>
        <p:sp>
          <p:nvSpPr>
            <p:cNvPr id="7" name="PA_文本框 42"/>
            <p:cNvSpPr txBox="1"/>
            <p:nvPr>
              <p:custDataLst>
                <p:tags r:id="rId9"/>
              </p:custDataLst>
            </p:nvPr>
          </p:nvSpPr>
          <p:spPr>
            <a:xfrm>
              <a:off x="1989556" y="2710071"/>
              <a:ext cx="3439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rgbClr val="C0000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声音的构成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009650" y="2606814"/>
              <a:ext cx="914400" cy="914400"/>
              <a:chOff x="1009650" y="2606814"/>
              <a:chExt cx="914400" cy="9144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066800" y="2743200"/>
                <a:ext cx="685800" cy="685800"/>
              </a:xfrm>
              <a:prstGeom prst="rect">
                <a:avLst/>
              </a:prstGeom>
              <a:noFill/>
              <a:ln w="76200">
                <a:solidFill>
                  <a:srgbClr val="D820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形 9" descr="选中标记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09650" y="2606814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11" name="组合 10"/>
          <p:cNvGrpSpPr/>
          <p:nvPr/>
        </p:nvGrpSpPr>
        <p:grpSpPr>
          <a:xfrm>
            <a:off x="1009650" y="3926786"/>
            <a:ext cx="4591050" cy="914400"/>
            <a:chOff x="1009650" y="3521214"/>
            <a:chExt cx="4591050" cy="914400"/>
          </a:xfrm>
        </p:grpSpPr>
        <p:sp>
          <p:nvSpPr>
            <p:cNvPr id="12" name="PA_文本框 42"/>
            <p:cNvSpPr txBox="1"/>
            <p:nvPr>
              <p:custDataLst>
                <p:tags r:id="rId8"/>
              </p:custDataLst>
            </p:nvPr>
          </p:nvSpPr>
          <p:spPr>
            <a:xfrm>
              <a:off x="1989555" y="3624471"/>
              <a:ext cx="36111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rgbClr val="C00000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每天训练声音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009650" y="3521214"/>
              <a:ext cx="914400" cy="914400"/>
              <a:chOff x="1009650" y="3521214"/>
              <a:chExt cx="914400" cy="91440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066800" y="3695700"/>
                <a:ext cx="685800" cy="685800"/>
              </a:xfrm>
              <a:prstGeom prst="rect">
                <a:avLst/>
              </a:prstGeom>
              <a:noFill/>
              <a:ln w="76200">
                <a:solidFill>
                  <a:srgbClr val="D820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5" name="图形 14" descr="选中标记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09650" y="3521214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46" name="组合 45"/>
          <p:cNvGrpSpPr/>
          <p:nvPr/>
        </p:nvGrpSpPr>
        <p:grpSpPr>
          <a:xfrm>
            <a:off x="5791712" y="2682957"/>
            <a:ext cx="1766875" cy="678001"/>
            <a:chOff x="5860517" y="2768654"/>
            <a:chExt cx="1766875" cy="678001"/>
          </a:xfrm>
        </p:grpSpPr>
        <p:sp>
          <p:nvSpPr>
            <p:cNvPr id="47" name="任意多边形 82"/>
            <p:cNvSpPr/>
            <p:nvPr/>
          </p:nvSpPr>
          <p:spPr bwMode="auto">
            <a:xfrm rot="5400000">
              <a:off x="6404954" y="2224217"/>
              <a:ext cx="678001" cy="1766875"/>
            </a:xfrm>
            <a:prstGeom prst="roundRect">
              <a:avLst/>
            </a:prstGeom>
            <a:solidFill>
              <a:srgbClr val="C00000">
                <a:alpha val="7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48" name="PA_文本框 42"/>
            <p:cNvSpPr txBox="1"/>
            <p:nvPr>
              <p:custDataLst>
                <p:tags r:id="rId7"/>
              </p:custDataLst>
            </p:nvPr>
          </p:nvSpPr>
          <p:spPr>
            <a:xfrm>
              <a:off x="5929324" y="2846044"/>
              <a:ext cx="1629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音量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027953" y="2682957"/>
            <a:ext cx="1766875" cy="678001"/>
            <a:chOff x="5860517" y="2768654"/>
            <a:chExt cx="1766875" cy="678001"/>
          </a:xfrm>
        </p:grpSpPr>
        <p:sp>
          <p:nvSpPr>
            <p:cNvPr id="50" name="任意多边形 82"/>
            <p:cNvSpPr/>
            <p:nvPr/>
          </p:nvSpPr>
          <p:spPr bwMode="auto">
            <a:xfrm rot="5400000">
              <a:off x="6404954" y="2224217"/>
              <a:ext cx="678001" cy="1766875"/>
            </a:xfrm>
            <a:prstGeom prst="roundRect">
              <a:avLst/>
            </a:prstGeom>
            <a:solidFill>
              <a:srgbClr val="C00000">
                <a:alpha val="7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1" name="PA_文本框 42"/>
            <p:cNvSpPr txBox="1"/>
            <p:nvPr>
              <p:custDataLst>
                <p:tags r:id="rId6"/>
              </p:custDataLst>
            </p:nvPr>
          </p:nvSpPr>
          <p:spPr>
            <a:xfrm>
              <a:off x="5929324" y="2846044"/>
              <a:ext cx="1629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音调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153140" y="2682957"/>
            <a:ext cx="1766875" cy="678001"/>
            <a:chOff x="5860517" y="2768654"/>
            <a:chExt cx="1766875" cy="678001"/>
          </a:xfrm>
        </p:grpSpPr>
        <p:sp>
          <p:nvSpPr>
            <p:cNvPr id="53" name="任意多边形 82"/>
            <p:cNvSpPr/>
            <p:nvPr/>
          </p:nvSpPr>
          <p:spPr bwMode="auto">
            <a:xfrm rot="5400000">
              <a:off x="6404954" y="2224217"/>
              <a:ext cx="678001" cy="1766875"/>
            </a:xfrm>
            <a:prstGeom prst="roundRect">
              <a:avLst/>
            </a:prstGeom>
            <a:solidFill>
              <a:srgbClr val="C00000">
                <a:alpha val="7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4" name="PA_文本框 42"/>
            <p:cNvSpPr txBox="1"/>
            <p:nvPr>
              <p:custDataLst>
                <p:tags r:id="rId5"/>
              </p:custDataLst>
            </p:nvPr>
          </p:nvSpPr>
          <p:spPr>
            <a:xfrm>
              <a:off x="5929324" y="2846044"/>
              <a:ext cx="1629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节奏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772028" y="4004425"/>
            <a:ext cx="1809122" cy="678001"/>
            <a:chOff x="5840833" y="2768654"/>
            <a:chExt cx="1809122" cy="678001"/>
          </a:xfrm>
        </p:grpSpPr>
        <p:sp>
          <p:nvSpPr>
            <p:cNvPr id="56" name="任意多边形 82"/>
            <p:cNvSpPr/>
            <p:nvPr/>
          </p:nvSpPr>
          <p:spPr bwMode="auto">
            <a:xfrm rot="5400000">
              <a:off x="6404954" y="2224217"/>
              <a:ext cx="678001" cy="1766875"/>
            </a:xfrm>
            <a:prstGeom prst="roundRect">
              <a:avLst/>
            </a:prstGeom>
            <a:solidFill>
              <a:srgbClr val="C00000">
                <a:alpha val="7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7" name="PA_文本框 42"/>
            <p:cNvSpPr txBox="1"/>
            <p:nvPr>
              <p:custDataLst>
                <p:tags r:id="rId4"/>
              </p:custDataLst>
            </p:nvPr>
          </p:nvSpPr>
          <p:spPr>
            <a:xfrm>
              <a:off x="5840833" y="2846044"/>
              <a:ext cx="1809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朗读</a:t>
              </a:r>
              <a:r>
                <a:rPr lang="en-US" altLang="zh-CN" sz="2800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30M</a:t>
              </a:r>
              <a:endParaRPr lang="zh-CN" altLang="en-US" sz="2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027953" y="4004425"/>
            <a:ext cx="1766875" cy="678001"/>
            <a:chOff x="5860517" y="2768654"/>
            <a:chExt cx="1766875" cy="678001"/>
          </a:xfrm>
        </p:grpSpPr>
        <p:sp>
          <p:nvSpPr>
            <p:cNvPr id="59" name="任意多边形 82"/>
            <p:cNvSpPr/>
            <p:nvPr/>
          </p:nvSpPr>
          <p:spPr bwMode="auto">
            <a:xfrm rot="5400000">
              <a:off x="6404954" y="2224217"/>
              <a:ext cx="678001" cy="1766875"/>
            </a:xfrm>
            <a:prstGeom prst="roundRect">
              <a:avLst/>
            </a:prstGeom>
            <a:solidFill>
              <a:srgbClr val="C00000">
                <a:alpha val="7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60" name="PA_文本框 42"/>
            <p:cNvSpPr txBox="1"/>
            <p:nvPr>
              <p:custDataLst>
                <p:tags r:id="rId3"/>
              </p:custDataLst>
            </p:nvPr>
          </p:nvSpPr>
          <p:spPr>
            <a:xfrm>
              <a:off x="5929324" y="2846044"/>
              <a:ext cx="1629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讲故事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0153140" y="4004425"/>
            <a:ext cx="1766875" cy="678001"/>
            <a:chOff x="5860517" y="2768654"/>
            <a:chExt cx="1766875" cy="678001"/>
          </a:xfrm>
        </p:grpSpPr>
        <p:sp>
          <p:nvSpPr>
            <p:cNvPr id="62" name="任意多边形 82"/>
            <p:cNvSpPr/>
            <p:nvPr/>
          </p:nvSpPr>
          <p:spPr bwMode="auto">
            <a:xfrm rot="5400000">
              <a:off x="6404954" y="2224217"/>
              <a:ext cx="678001" cy="1766875"/>
            </a:xfrm>
            <a:prstGeom prst="roundRect">
              <a:avLst/>
            </a:prstGeom>
            <a:solidFill>
              <a:srgbClr val="C00000">
                <a:alpha val="76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63" name="PA_文本框 42"/>
            <p:cNvSpPr txBox="1"/>
            <p:nvPr>
              <p:custDataLst>
                <p:tags r:id="rId2"/>
              </p:custDataLst>
            </p:nvPr>
          </p:nvSpPr>
          <p:spPr>
            <a:xfrm>
              <a:off x="5929324" y="2846044"/>
              <a:ext cx="1629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练呼吸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 animBg="1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 animBg="1"/>
          <p:bldP spid="5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Office PowerPoint</Application>
  <PresentationFormat>宽屏</PresentationFormat>
  <Paragraphs>86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等线 Light</vt:lpstr>
      <vt:lpstr>冬青黑体简体中文 W3</vt:lpstr>
      <vt:lpstr>Arial</vt:lpstr>
      <vt:lpstr>Century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54</cp:revision>
  <dcterms:created xsi:type="dcterms:W3CDTF">2017-09-09T15:32:00Z</dcterms:created>
  <dcterms:modified xsi:type="dcterms:W3CDTF">2021-01-05T11:51:06Z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