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1" r:id="rId4"/>
    <p:sldId id="268" r:id="rId5"/>
    <p:sldId id="309" r:id="rId6"/>
    <p:sldId id="310" r:id="rId7"/>
    <p:sldId id="311" r:id="rId8"/>
    <p:sldId id="262" r:id="rId9"/>
    <p:sldId id="269" r:id="rId10"/>
    <p:sldId id="312" r:id="rId11"/>
    <p:sldId id="313" r:id="rId12"/>
    <p:sldId id="315" r:id="rId13"/>
    <p:sldId id="314" r:id="rId14"/>
    <p:sldId id="316" r:id="rId15"/>
    <p:sldId id="317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263" r:id="rId24"/>
    <p:sldId id="307" r:id="rId25"/>
    <p:sldId id="326" r:id="rId26"/>
    <p:sldId id="327" r:id="rId27"/>
    <p:sldId id="328" r:id="rId28"/>
    <p:sldId id="329" r:id="rId29"/>
    <p:sldId id="330" r:id="rId30"/>
    <p:sldId id="264" r:id="rId31"/>
    <p:sldId id="308" r:id="rId32"/>
    <p:sldId id="331" r:id="rId33"/>
    <p:sldId id="332" r:id="rId34"/>
    <p:sldId id="333" r:id="rId35"/>
    <p:sldId id="260" r:id="rId36"/>
    <p:sldId id="275" r:id="rId37"/>
  </p:sldIdLst>
  <p:sldSz cx="12192000" cy="6858000"/>
  <p:notesSz cx="6858000" cy="9144000"/>
  <p:embeddedFontLst>
    <p:embeddedFont>
      <p:font typeface="方正博雅宋简体" panose="02010600030101010101" charset="-122"/>
      <p:regular r:id="rId39"/>
    </p:embeddedFont>
    <p:embeddedFont>
      <p:font typeface="方正超粗黑_GBK" panose="02010600030101010101" charset="-122"/>
      <p:regular r:id="rId40"/>
    </p:embeddedFont>
    <p:embeddedFont>
      <p:font typeface="微软雅黑" panose="020B0503020204020204" pitchFamily="34" charset="-122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BA721"/>
    <a:srgbClr val="7EC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2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6F6BD-8AF0-453A-8097-EF662F2EE5CB}" type="doc">
      <dgm:prSet loTypeId="urn:microsoft.com/office/officeart/2008/layout/AlternatingHexagons" loCatId="list" qsTypeId="urn:microsoft.com/office/officeart/2005/8/quickstyle/simple1#40" qsCatId="simple" csTypeId="urn:microsoft.com/office/officeart/2005/8/colors/colorful1#19" csCatId="colorful" phldr="1"/>
      <dgm:spPr/>
      <dgm:t>
        <a:bodyPr/>
        <a:lstStyle/>
        <a:p>
          <a:endParaRPr lang="zh-CN" altLang="en-US"/>
        </a:p>
      </dgm:t>
    </dgm:pt>
    <dgm:pt modelId="{4C7E079B-19EA-4D84-8789-B6FB0313B72E}">
      <dgm:prSet/>
      <dgm:spPr/>
      <dgm:t>
        <a:bodyPr/>
        <a:lstStyle/>
        <a:p>
          <a:pPr rtl="0"/>
          <a:r>
            <a:rPr lang="zh-CN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缺乏计划</a:t>
          </a:r>
        </a:p>
      </dgm:t>
    </dgm:pt>
    <dgm:pt modelId="{5EE999D1-9ACA-4D17-8DB0-625E4262F6C8}" type="parTrans" cxnId="{CDB0D985-CC9E-43EE-A61E-2C4056578CE2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3EAFCA71-49B2-4599-B5E5-FEB62F1EE454}" type="sibTrans" cxnId="{CDB0D985-CC9E-43EE-A61E-2C4056578CE2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0BB33716-CB56-40D9-8072-38C9519C0D83}">
      <dgm:prSet/>
      <dgm:spPr/>
      <dgm:t>
        <a:bodyPr/>
        <a:lstStyle/>
        <a:p>
          <a:pPr rtl="0"/>
          <a:r>
            <a:rPr lang="zh-CN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组织不当</a:t>
          </a:r>
        </a:p>
      </dgm:t>
    </dgm:pt>
    <dgm:pt modelId="{8BAAC3EE-30F9-4764-826C-7822C2F7392C}" type="parTrans" cxnId="{56DBA355-DF40-4B72-8EE5-3CEF04AA4818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4B933A15-D19D-4624-82D4-0835F8899C92}" type="sibTrans" cxnId="{56DBA355-DF40-4B72-8EE5-3CEF04AA4818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70B2CA51-04E7-499D-83DB-CBBBFB476B25}">
      <dgm:prSet/>
      <dgm:spPr/>
      <dgm:t>
        <a:bodyPr/>
        <a:lstStyle/>
        <a:p>
          <a:pPr rtl="0"/>
          <a:r>
            <a:rPr lang="zh-CN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控制不够</a:t>
          </a:r>
        </a:p>
      </dgm:t>
    </dgm:pt>
    <dgm:pt modelId="{D0459D15-5D09-4717-9AF8-6DF8637B66BB}" type="parTrans" cxnId="{40F6018E-389D-4173-AADE-F1603EB4142A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A877B22F-2CBD-4F28-9B01-9347388D30F4}" type="sibTrans" cxnId="{40F6018E-389D-4173-AADE-F1603EB4142A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3311A25B-93AC-44D7-837E-14030984D64C}">
      <dgm:prSet/>
      <dgm:spPr/>
      <dgm:t>
        <a:bodyPr/>
        <a:lstStyle/>
        <a:p>
          <a:pPr rtl="0"/>
          <a:r>
            <a:rPr lang="zh-CN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缺乏整理</a:t>
          </a:r>
        </a:p>
      </dgm:t>
    </dgm:pt>
    <dgm:pt modelId="{1636BA58-C62B-4047-8227-8CC50AADA835}" type="parTrans" cxnId="{9BAC5991-A880-4211-A3EA-3D2892F91CB5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D7AC82EF-6A5C-446C-96AB-562BDF947540}" type="sibTrans" cxnId="{9BAC5991-A880-4211-A3EA-3D2892F91CB5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04DAC51A-E058-4D28-A32F-78298178497E}">
      <dgm:prSet/>
      <dgm:spPr/>
      <dgm:t>
        <a:bodyPr/>
        <a:lstStyle/>
        <a:p>
          <a:pPr rtl="0"/>
          <a:r>
            <a:rPr lang="zh-CN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拖延消极</a:t>
          </a:r>
        </a:p>
      </dgm:t>
    </dgm:pt>
    <dgm:pt modelId="{525F446C-C09E-465E-B2E8-F2AC3723F344}" type="parTrans" cxnId="{5A3E4882-9D2D-4C7A-9289-7C2829640EF8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AD7C6D0C-B3AC-4B38-B391-95DA308C97AE}" type="sibTrans" cxnId="{5A3E4882-9D2D-4C7A-9289-7C2829640EF8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D6B2FD66-7CC6-47C4-9E2A-CAA059054FB5}">
      <dgm:prSet/>
      <dgm:spPr/>
      <dgm:t>
        <a:bodyPr/>
        <a:lstStyle/>
        <a:p>
          <a:pPr rtl="0"/>
          <a:r>
            <a: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没有完整的时间安排计划</a:t>
          </a:r>
          <a:endParaRPr lang="zh-CN" dirty="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8D5DC626-383C-42E7-AD68-821F8AB90357}" type="parTrans" cxnId="{FE9056B9-3B1D-4F0A-9B8C-CE68F254D9EF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A2E54547-4C73-4808-B312-E390A401D82E}" type="sibTrans" cxnId="{FE9056B9-3B1D-4F0A-9B8C-CE68F254D9EF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996DDC25-429C-4852-8061-70774F5037DC}">
      <dgm:prSet/>
      <dgm:spPr/>
      <dgm:t>
        <a:bodyPr/>
        <a:lstStyle/>
        <a:p>
          <a:pPr rtl="0"/>
          <a:r>
            <a: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做事没有轻重缓急</a:t>
          </a:r>
          <a:endParaRPr lang="zh-CN" dirty="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BF29F847-5F75-4D94-9371-29C3F2CAFD1E}" type="parTrans" cxnId="{C5BA1ED6-82BD-46AD-8686-5B640053F765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6309CDAC-26BB-4950-A5B9-9B6999CB258B}" type="sibTrans" cxnId="{C5BA1ED6-82BD-46AD-8686-5B640053F765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55C6A45C-491E-4DC9-9128-E545ADE38474}">
      <dgm:prSet/>
      <dgm:spPr/>
      <dgm:t>
        <a:bodyPr/>
        <a:lstStyle/>
        <a:p>
          <a:pPr rtl="0"/>
          <a:r>
            <a: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没有及时回顾执行效果</a:t>
          </a:r>
          <a:endParaRPr lang="zh-CN" dirty="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F3BE0D93-F403-406D-A370-05DF367C1B3B}" type="parTrans" cxnId="{446D1ECE-A800-414C-B88B-58233A4B3DBA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94FCB80B-23FF-4944-8664-E30F4F3EE65E}" type="sibTrans" cxnId="{446D1ECE-A800-414C-B88B-58233A4B3DBA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6DC29D14-AC05-4550-9320-F2362EE90843}">
      <dgm:prSet/>
      <dgm:spPr/>
      <dgm:t>
        <a:bodyPr/>
        <a:lstStyle/>
        <a:p>
          <a:pPr rtl="0"/>
          <a:r>
            <a: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没有一套完善的整理规则，导致低效率</a:t>
          </a:r>
          <a:endParaRPr lang="zh-CN" dirty="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38BF3512-CA7B-402E-8246-9B622C2E74B3}" type="parTrans" cxnId="{2CBAC827-8FEA-470A-AD43-3D2DEED3E85B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169EA18E-D0D1-4FDE-993C-56E3D7757526}" type="sibTrans" cxnId="{2CBAC827-8FEA-470A-AD43-3D2DEED3E85B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55E337D7-1232-4DE7-9F41-213996E7C082}">
      <dgm:prSet/>
      <dgm:spPr/>
      <dgm:t>
        <a:bodyPr/>
        <a:lstStyle/>
        <a:p>
          <a:pPr rtl="0"/>
          <a:r>
            <a: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没热情，消极对待计划</a:t>
          </a:r>
          <a:endParaRPr lang="zh-CN" dirty="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E7464054-3515-494A-8BD2-75A1CD58E31A}" type="parTrans" cxnId="{112512CC-11F9-43ED-B6AD-E2D38BC295FB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7B4F5BD9-7DE7-4F4D-AFB0-9B69D12BA02C}" type="sibTrans" cxnId="{112512CC-11F9-43ED-B6AD-E2D38BC295FB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97D187AB-047F-47A6-A60C-9112A4473D0F}" type="pres">
      <dgm:prSet presAssocID="{02F6F6BD-8AF0-453A-8097-EF662F2EE5CB}" presName="Name0" presStyleCnt="0">
        <dgm:presLayoutVars>
          <dgm:chMax/>
          <dgm:chPref/>
          <dgm:dir/>
          <dgm:animLvl val="lvl"/>
        </dgm:presLayoutVars>
      </dgm:prSet>
      <dgm:spPr/>
    </dgm:pt>
    <dgm:pt modelId="{54302DC7-F695-4E83-801E-74F4F01F0108}" type="pres">
      <dgm:prSet presAssocID="{4C7E079B-19EA-4D84-8789-B6FB0313B72E}" presName="composite" presStyleCnt="0"/>
      <dgm:spPr/>
    </dgm:pt>
    <dgm:pt modelId="{19AF1CEC-0E95-400C-8416-4EEB279E19CD}" type="pres">
      <dgm:prSet presAssocID="{4C7E079B-19EA-4D84-8789-B6FB0313B72E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8444C6C3-8064-4A2F-BEE9-64496AA66CDF}" type="pres">
      <dgm:prSet presAssocID="{4C7E079B-19EA-4D84-8789-B6FB0313B72E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532C30D0-C2DA-4B3D-B4D6-80C0BECD1F24}" type="pres">
      <dgm:prSet presAssocID="{4C7E079B-19EA-4D84-8789-B6FB0313B72E}" presName="BalanceSpacing" presStyleCnt="0"/>
      <dgm:spPr/>
    </dgm:pt>
    <dgm:pt modelId="{129AB833-A9DD-4F33-97CD-71BF9D44E5D2}" type="pres">
      <dgm:prSet presAssocID="{4C7E079B-19EA-4D84-8789-B6FB0313B72E}" presName="BalanceSpacing1" presStyleCnt="0"/>
      <dgm:spPr/>
    </dgm:pt>
    <dgm:pt modelId="{14FF8109-B44C-4C56-9CD9-F77842359F72}" type="pres">
      <dgm:prSet presAssocID="{3EAFCA71-49B2-4599-B5E5-FEB62F1EE454}" presName="Accent1Text" presStyleLbl="node1" presStyleIdx="1" presStyleCnt="10"/>
      <dgm:spPr/>
    </dgm:pt>
    <dgm:pt modelId="{F1FF6216-B654-4BC0-B4B4-378F52C8F9E4}" type="pres">
      <dgm:prSet presAssocID="{3EAFCA71-49B2-4599-B5E5-FEB62F1EE454}" presName="spaceBetweenRectangles" presStyleCnt="0"/>
      <dgm:spPr/>
    </dgm:pt>
    <dgm:pt modelId="{E417B8C0-F898-4D76-AB61-58F8FF1A3123}" type="pres">
      <dgm:prSet presAssocID="{0BB33716-CB56-40D9-8072-38C9519C0D83}" presName="composite" presStyleCnt="0"/>
      <dgm:spPr/>
    </dgm:pt>
    <dgm:pt modelId="{982365F7-DF08-4CC4-A0AE-E4966BFB8A3D}" type="pres">
      <dgm:prSet presAssocID="{0BB33716-CB56-40D9-8072-38C9519C0D83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</dgm:pt>
    <dgm:pt modelId="{0B07C1FE-8714-4151-831E-A77DDC1ACA79}" type="pres">
      <dgm:prSet presAssocID="{0BB33716-CB56-40D9-8072-38C9519C0D83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CD48B298-5B15-4A5F-88CA-C10554482A46}" type="pres">
      <dgm:prSet presAssocID="{0BB33716-CB56-40D9-8072-38C9519C0D83}" presName="BalanceSpacing" presStyleCnt="0"/>
      <dgm:spPr/>
    </dgm:pt>
    <dgm:pt modelId="{CF45C211-D8A5-4AC9-836B-AA46714DABC1}" type="pres">
      <dgm:prSet presAssocID="{0BB33716-CB56-40D9-8072-38C9519C0D83}" presName="BalanceSpacing1" presStyleCnt="0"/>
      <dgm:spPr/>
    </dgm:pt>
    <dgm:pt modelId="{8369257E-75C3-4AD8-BFD5-6EE6CA4A3F91}" type="pres">
      <dgm:prSet presAssocID="{4B933A15-D19D-4624-82D4-0835F8899C92}" presName="Accent1Text" presStyleLbl="node1" presStyleIdx="3" presStyleCnt="10"/>
      <dgm:spPr/>
    </dgm:pt>
    <dgm:pt modelId="{D094F44E-6243-4B0F-B8D4-9EA01809CE0F}" type="pres">
      <dgm:prSet presAssocID="{4B933A15-D19D-4624-82D4-0835F8899C92}" presName="spaceBetweenRectangles" presStyleCnt="0"/>
      <dgm:spPr/>
    </dgm:pt>
    <dgm:pt modelId="{2CD723B0-487D-4097-8005-22200830744D}" type="pres">
      <dgm:prSet presAssocID="{70B2CA51-04E7-499D-83DB-CBBBFB476B25}" presName="composite" presStyleCnt="0"/>
      <dgm:spPr/>
    </dgm:pt>
    <dgm:pt modelId="{DE61BC14-2769-4182-951A-B546EB3569F5}" type="pres">
      <dgm:prSet presAssocID="{70B2CA51-04E7-499D-83DB-CBBBFB476B25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</dgm:pt>
    <dgm:pt modelId="{8FB80B55-9842-4DBE-BEA1-C5491277295F}" type="pres">
      <dgm:prSet presAssocID="{70B2CA51-04E7-499D-83DB-CBBBFB476B25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1EE221D7-5AA5-4D5B-B779-063C63F73811}" type="pres">
      <dgm:prSet presAssocID="{70B2CA51-04E7-499D-83DB-CBBBFB476B25}" presName="BalanceSpacing" presStyleCnt="0"/>
      <dgm:spPr/>
    </dgm:pt>
    <dgm:pt modelId="{0EB56567-2FBA-4E72-B5FE-E43BFD81D12B}" type="pres">
      <dgm:prSet presAssocID="{70B2CA51-04E7-499D-83DB-CBBBFB476B25}" presName="BalanceSpacing1" presStyleCnt="0"/>
      <dgm:spPr/>
    </dgm:pt>
    <dgm:pt modelId="{7D9EB0C0-8E44-4DE0-96C9-23B3F03BBB5E}" type="pres">
      <dgm:prSet presAssocID="{A877B22F-2CBD-4F28-9B01-9347388D30F4}" presName="Accent1Text" presStyleLbl="node1" presStyleIdx="5" presStyleCnt="10"/>
      <dgm:spPr/>
    </dgm:pt>
    <dgm:pt modelId="{8167B3EA-3EDB-4EAC-955C-57969D93DED2}" type="pres">
      <dgm:prSet presAssocID="{A877B22F-2CBD-4F28-9B01-9347388D30F4}" presName="spaceBetweenRectangles" presStyleCnt="0"/>
      <dgm:spPr/>
    </dgm:pt>
    <dgm:pt modelId="{BA1FE638-948F-48B1-BAFE-C402C5CF9C26}" type="pres">
      <dgm:prSet presAssocID="{3311A25B-93AC-44D7-837E-14030984D64C}" presName="composite" presStyleCnt="0"/>
      <dgm:spPr/>
    </dgm:pt>
    <dgm:pt modelId="{7D04C784-CA16-44D6-A559-7BE1AA3105A4}" type="pres">
      <dgm:prSet presAssocID="{3311A25B-93AC-44D7-837E-14030984D64C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</dgm:pt>
    <dgm:pt modelId="{AFF7C7C0-C20C-4CEE-80A9-07FD7EF18A06}" type="pres">
      <dgm:prSet presAssocID="{3311A25B-93AC-44D7-837E-14030984D64C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A5ADC4A-EA6A-44E4-B3D5-80C9CAB43D96}" type="pres">
      <dgm:prSet presAssocID="{3311A25B-93AC-44D7-837E-14030984D64C}" presName="BalanceSpacing" presStyleCnt="0"/>
      <dgm:spPr/>
    </dgm:pt>
    <dgm:pt modelId="{7F33AC30-25E0-4900-BD20-31B738736AC9}" type="pres">
      <dgm:prSet presAssocID="{3311A25B-93AC-44D7-837E-14030984D64C}" presName="BalanceSpacing1" presStyleCnt="0"/>
      <dgm:spPr/>
    </dgm:pt>
    <dgm:pt modelId="{F8186E7A-C7DE-4426-A207-DF971D6BC434}" type="pres">
      <dgm:prSet presAssocID="{D7AC82EF-6A5C-446C-96AB-562BDF947540}" presName="Accent1Text" presStyleLbl="node1" presStyleIdx="7" presStyleCnt="10"/>
      <dgm:spPr/>
    </dgm:pt>
    <dgm:pt modelId="{B724A7F4-F3AC-4C6A-AAD7-0000B27DFC7E}" type="pres">
      <dgm:prSet presAssocID="{D7AC82EF-6A5C-446C-96AB-562BDF947540}" presName="spaceBetweenRectangles" presStyleCnt="0"/>
      <dgm:spPr/>
    </dgm:pt>
    <dgm:pt modelId="{B11F4356-4586-4D7B-90C0-B6E175DB734F}" type="pres">
      <dgm:prSet presAssocID="{04DAC51A-E058-4D28-A32F-78298178497E}" presName="composite" presStyleCnt="0"/>
      <dgm:spPr/>
    </dgm:pt>
    <dgm:pt modelId="{CE571FA5-02A1-4485-8B22-CC9657AF57A0}" type="pres">
      <dgm:prSet presAssocID="{04DAC51A-E058-4D28-A32F-78298178497E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</dgm:pt>
    <dgm:pt modelId="{AF65A88D-8031-40F0-AC5E-95CECA515A90}" type="pres">
      <dgm:prSet presAssocID="{04DAC51A-E058-4D28-A32F-78298178497E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A985C773-2305-467A-8FD1-958E7818B241}" type="pres">
      <dgm:prSet presAssocID="{04DAC51A-E058-4D28-A32F-78298178497E}" presName="BalanceSpacing" presStyleCnt="0"/>
      <dgm:spPr/>
    </dgm:pt>
    <dgm:pt modelId="{2236B2EE-69AC-40A2-8923-3B9CF2A87F49}" type="pres">
      <dgm:prSet presAssocID="{04DAC51A-E058-4D28-A32F-78298178497E}" presName="BalanceSpacing1" presStyleCnt="0"/>
      <dgm:spPr/>
    </dgm:pt>
    <dgm:pt modelId="{357D443C-C4CA-44B7-A1D3-A67C4D1714D8}" type="pres">
      <dgm:prSet presAssocID="{AD7C6D0C-B3AC-4B38-B391-95DA308C97AE}" presName="Accent1Text" presStyleLbl="node1" presStyleIdx="9" presStyleCnt="10"/>
      <dgm:spPr/>
    </dgm:pt>
  </dgm:ptLst>
  <dgm:cxnLst>
    <dgm:cxn modelId="{03451D15-C144-47CF-9190-73B4E353AADD}" type="presOf" srcId="{0BB33716-CB56-40D9-8072-38C9519C0D83}" destId="{982365F7-DF08-4CC4-A0AE-E4966BFB8A3D}" srcOrd="0" destOrd="0" presId="urn:microsoft.com/office/officeart/2008/layout/AlternatingHexagons"/>
    <dgm:cxn modelId="{49A2111A-10FF-4ADB-A14A-E52F74BFE706}" type="presOf" srcId="{996DDC25-429C-4852-8061-70774F5037DC}" destId="{0B07C1FE-8714-4151-831E-A77DDC1ACA79}" srcOrd="0" destOrd="0" presId="urn:microsoft.com/office/officeart/2008/layout/AlternatingHexagons"/>
    <dgm:cxn modelId="{2CBAC827-8FEA-470A-AD43-3D2DEED3E85B}" srcId="{3311A25B-93AC-44D7-837E-14030984D64C}" destId="{6DC29D14-AC05-4550-9320-F2362EE90843}" srcOrd="0" destOrd="0" parTransId="{38BF3512-CA7B-402E-8246-9B622C2E74B3}" sibTransId="{169EA18E-D0D1-4FDE-993C-56E3D7757526}"/>
    <dgm:cxn modelId="{BEAF4E33-4378-4F31-9093-BB98FC41EAB7}" type="presOf" srcId="{70B2CA51-04E7-499D-83DB-CBBBFB476B25}" destId="{DE61BC14-2769-4182-951A-B546EB3569F5}" srcOrd="0" destOrd="0" presId="urn:microsoft.com/office/officeart/2008/layout/AlternatingHexagons"/>
    <dgm:cxn modelId="{2D20F536-7056-4454-9D5F-D2F1687927F0}" type="presOf" srcId="{02F6F6BD-8AF0-453A-8097-EF662F2EE5CB}" destId="{97D187AB-047F-47A6-A60C-9112A4473D0F}" srcOrd="0" destOrd="0" presId="urn:microsoft.com/office/officeart/2008/layout/AlternatingHexagons"/>
    <dgm:cxn modelId="{47D72B5D-8583-4364-896D-970450C709B5}" type="presOf" srcId="{A877B22F-2CBD-4F28-9B01-9347388D30F4}" destId="{7D9EB0C0-8E44-4DE0-96C9-23B3F03BBB5E}" srcOrd="0" destOrd="0" presId="urn:microsoft.com/office/officeart/2008/layout/AlternatingHexagons"/>
    <dgm:cxn modelId="{20D66C61-C4F0-49D3-B8D8-96AF2F75758B}" type="presOf" srcId="{4C7E079B-19EA-4D84-8789-B6FB0313B72E}" destId="{19AF1CEC-0E95-400C-8416-4EEB279E19CD}" srcOrd="0" destOrd="0" presId="urn:microsoft.com/office/officeart/2008/layout/AlternatingHexagons"/>
    <dgm:cxn modelId="{3146B66E-43C2-437D-8D39-A517A770CCFA}" type="presOf" srcId="{AD7C6D0C-B3AC-4B38-B391-95DA308C97AE}" destId="{357D443C-C4CA-44B7-A1D3-A67C4D1714D8}" srcOrd="0" destOrd="0" presId="urn:microsoft.com/office/officeart/2008/layout/AlternatingHexagons"/>
    <dgm:cxn modelId="{56DBA355-DF40-4B72-8EE5-3CEF04AA4818}" srcId="{02F6F6BD-8AF0-453A-8097-EF662F2EE5CB}" destId="{0BB33716-CB56-40D9-8072-38C9519C0D83}" srcOrd="1" destOrd="0" parTransId="{8BAAC3EE-30F9-4764-826C-7822C2F7392C}" sibTransId="{4B933A15-D19D-4624-82D4-0835F8899C92}"/>
    <dgm:cxn modelId="{5A3E4882-9D2D-4C7A-9289-7C2829640EF8}" srcId="{02F6F6BD-8AF0-453A-8097-EF662F2EE5CB}" destId="{04DAC51A-E058-4D28-A32F-78298178497E}" srcOrd="4" destOrd="0" parTransId="{525F446C-C09E-465E-B2E8-F2AC3723F344}" sibTransId="{AD7C6D0C-B3AC-4B38-B391-95DA308C97AE}"/>
    <dgm:cxn modelId="{CDB0D985-CC9E-43EE-A61E-2C4056578CE2}" srcId="{02F6F6BD-8AF0-453A-8097-EF662F2EE5CB}" destId="{4C7E079B-19EA-4D84-8789-B6FB0313B72E}" srcOrd="0" destOrd="0" parTransId="{5EE999D1-9ACA-4D17-8DB0-625E4262F6C8}" sibTransId="{3EAFCA71-49B2-4599-B5E5-FEB62F1EE454}"/>
    <dgm:cxn modelId="{7EA84886-D658-41A7-A650-D782F3501B60}" type="presOf" srcId="{4B933A15-D19D-4624-82D4-0835F8899C92}" destId="{8369257E-75C3-4AD8-BFD5-6EE6CA4A3F91}" srcOrd="0" destOrd="0" presId="urn:microsoft.com/office/officeart/2008/layout/AlternatingHexagons"/>
    <dgm:cxn modelId="{40F6018E-389D-4173-AADE-F1603EB4142A}" srcId="{02F6F6BD-8AF0-453A-8097-EF662F2EE5CB}" destId="{70B2CA51-04E7-499D-83DB-CBBBFB476B25}" srcOrd="2" destOrd="0" parTransId="{D0459D15-5D09-4717-9AF8-6DF8637B66BB}" sibTransId="{A877B22F-2CBD-4F28-9B01-9347388D30F4}"/>
    <dgm:cxn modelId="{9BAC5991-A880-4211-A3EA-3D2892F91CB5}" srcId="{02F6F6BD-8AF0-453A-8097-EF662F2EE5CB}" destId="{3311A25B-93AC-44D7-837E-14030984D64C}" srcOrd="3" destOrd="0" parTransId="{1636BA58-C62B-4047-8227-8CC50AADA835}" sibTransId="{D7AC82EF-6A5C-446C-96AB-562BDF947540}"/>
    <dgm:cxn modelId="{88EA5E93-55C6-4CB0-9A54-280C7C881AD3}" type="presOf" srcId="{55E337D7-1232-4DE7-9F41-213996E7C082}" destId="{AF65A88D-8031-40F0-AC5E-95CECA515A90}" srcOrd="0" destOrd="0" presId="urn:microsoft.com/office/officeart/2008/layout/AlternatingHexagons"/>
    <dgm:cxn modelId="{189C94B1-BBC5-49B4-9850-9E6B602E3190}" type="presOf" srcId="{3311A25B-93AC-44D7-837E-14030984D64C}" destId="{7D04C784-CA16-44D6-A559-7BE1AA3105A4}" srcOrd="0" destOrd="0" presId="urn:microsoft.com/office/officeart/2008/layout/AlternatingHexagons"/>
    <dgm:cxn modelId="{FE9056B9-3B1D-4F0A-9B8C-CE68F254D9EF}" srcId="{4C7E079B-19EA-4D84-8789-B6FB0313B72E}" destId="{D6B2FD66-7CC6-47C4-9E2A-CAA059054FB5}" srcOrd="0" destOrd="0" parTransId="{8D5DC626-383C-42E7-AD68-821F8AB90357}" sibTransId="{A2E54547-4C73-4808-B312-E390A401D82E}"/>
    <dgm:cxn modelId="{A65F68BF-F4FA-41EB-94FF-F32849DD3BF6}" type="presOf" srcId="{D7AC82EF-6A5C-446C-96AB-562BDF947540}" destId="{F8186E7A-C7DE-4426-A207-DF971D6BC434}" srcOrd="0" destOrd="0" presId="urn:microsoft.com/office/officeart/2008/layout/AlternatingHexagons"/>
    <dgm:cxn modelId="{112512CC-11F9-43ED-B6AD-E2D38BC295FB}" srcId="{04DAC51A-E058-4D28-A32F-78298178497E}" destId="{55E337D7-1232-4DE7-9F41-213996E7C082}" srcOrd="0" destOrd="0" parTransId="{E7464054-3515-494A-8BD2-75A1CD58E31A}" sibTransId="{7B4F5BD9-7DE7-4F4D-AFB0-9B69D12BA02C}"/>
    <dgm:cxn modelId="{446D1ECE-A800-414C-B88B-58233A4B3DBA}" srcId="{70B2CA51-04E7-499D-83DB-CBBBFB476B25}" destId="{55C6A45C-491E-4DC9-9128-E545ADE38474}" srcOrd="0" destOrd="0" parTransId="{F3BE0D93-F403-406D-A370-05DF367C1B3B}" sibTransId="{94FCB80B-23FF-4944-8664-E30F4F3EE65E}"/>
    <dgm:cxn modelId="{43392CCF-8A18-452A-A3C7-6BD0A5897AA4}" type="presOf" srcId="{6DC29D14-AC05-4550-9320-F2362EE90843}" destId="{AFF7C7C0-C20C-4CEE-80A9-07FD7EF18A06}" srcOrd="0" destOrd="0" presId="urn:microsoft.com/office/officeart/2008/layout/AlternatingHexagons"/>
    <dgm:cxn modelId="{B50C82D1-86D0-462E-A5EB-4D6411804A8B}" type="presOf" srcId="{55C6A45C-491E-4DC9-9128-E545ADE38474}" destId="{8FB80B55-9842-4DBE-BEA1-C5491277295F}" srcOrd="0" destOrd="0" presId="urn:microsoft.com/office/officeart/2008/layout/AlternatingHexagons"/>
    <dgm:cxn modelId="{C5BA1ED6-82BD-46AD-8686-5B640053F765}" srcId="{0BB33716-CB56-40D9-8072-38C9519C0D83}" destId="{996DDC25-429C-4852-8061-70774F5037DC}" srcOrd="0" destOrd="0" parTransId="{BF29F847-5F75-4D94-9371-29C3F2CAFD1E}" sibTransId="{6309CDAC-26BB-4950-A5B9-9B6999CB258B}"/>
    <dgm:cxn modelId="{B6E9B5D7-3C9E-47A8-AC90-A7306C145768}" type="presOf" srcId="{3EAFCA71-49B2-4599-B5E5-FEB62F1EE454}" destId="{14FF8109-B44C-4C56-9CD9-F77842359F72}" srcOrd="0" destOrd="0" presId="urn:microsoft.com/office/officeart/2008/layout/AlternatingHexagons"/>
    <dgm:cxn modelId="{C7ADB4DF-9A8E-49AB-89F1-E9659BD15872}" type="presOf" srcId="{D6B2FD66-7CC6-47C4-9E2A-CAA059054FB5}" destId="{8444C6C3-8064-4A2F-BEE9-64496AA66CDF}" srcOrd="0" destOrd="0" presId="urn:microsoft.com/office/officeart/2008/layout/AlternatingHexagons"/>
    <dgm:cxn modelId="{CFC9B1E4-983B-4C94-AD99-BA5AE6546BFA}" type="presOf" srcId="{04DAC51A-E058-4D28-A32F-78298178497E}" destId="{CE571FA5-02A1-4485-8B22-CC9657AF57A0}" srcOrd="0" destOrd="0" presId="urn:microsoft.com/office/officeart/2008/layout/AlternatingHexagons"/>
    <dgm:cxn modelId="{251AD723-E7B0-4E7C-9F23-D48468079BA1}" type="presParOf" srcId="{97D187AB-047F-47A6-A60C-9112A4473D0F}" destId="{54302DC7-F695-4E83-801E-74F4F01F0108}" srcOrd="0" destOrd="0" presId="urn:microsoft.com/office/officeart/2008/layout/AlternatingHexagons"/>
    <dgm:cxn modelId="{D86B377B-6270-48EE-BBAC-0DAD1192502A}" type="presParOf" srcId="{54302DC7-F695-4E83-801E-74F4F01F0108}" destId="{19AF1CEC-0E95-400C-8416-4EEB279E19CD}" srcOrd="0" destOrd="0" presId="urn:microsoft.com/office/officeart/2008/layout/AlternatingHexagons"/>
    <dgm:cxn modelId="{C32BF3EE-59C0-42EF-B478-6CE216B265A4}" type="presParOf" srcId="{54302DC7-F695-4E83-801E-74F4F01F0108}" destId="{8444C6C3-8064-4A2F-BEE9-64496AA66CDF}" srcOrd="1" destOrd="0" presId="urn:microsoft.com/office/officeart/2008/layout/AlternatingHexagons"/>
    <dgm:cxn modelId="{B72AF656-9AAC-4667-B19F-932D56E1C426}" type="presParOf" srcId="{54302DC7-F695-4E83-801E-74F4F01F0108}" destId="{532C30D0-C2DA-4B3D-B4D6-80C0BECD1F24}" srcOrd="2" destOrd="0" presId="urn:microsoft.com/office/officeart/2008/layout/AlternatingHexagons"/>
    <dgm:cxn modelId="{1DE9CAF6-648A-4C35-85A1-CCDF1A64980B}" type="presParOf" srcId="{54302DC7-F695-4E83-801E-74F4F01F0108}" destId="{129AB833-A9DD-4F33-97CD-71BF9D44E5D2}" srcOrd="3" destOrd="0" presId="urn:microsoft.com/office/officeart/2008/layout/AlternatingHexagons"/>
    <dgm:cxn modelId="{2778D97F-2819-4EBE-B903-535FE08B33FD}" type="presParOf" srcId="{54302DC7-F695-4E83-801E-74F4F01F0108}" destId="{14FF8109-B44C-4C56-9CD9-F77842359F72}" srcOrd="4" destOrd="0" presId="urn:microsoft.com/office/officeart/2008/layout/AlternatingHexagons"/>
    <dgm:cxn modelId="{798D18B8-5125-4784-B067-802562F00A69}" type="presParOf" srcId="{97D187AB-047F-47A6-A60C-9112A4473D0F}" destId="{F1FF6216-B654-4BC0-B4B4-378F52C8F9E4}" srcOrd="1" destOrd="0" presId="urn:microsoft.com/office/officeart/2008/layout/AlternatingHexagons"/>
    <dgm:cxn modelId="{653110B3-EB89-4100-842B-4A12CD050327}" type="presParOf" srcId="{97D187AB-047F-47A6-A60C-9112A4473D0F}" destId="{E417B8C0-F898-4D76-AB61-58F8FF1A3123}" srcOrd="2" destOrd="0" presId="urn:microsoft.com/office/officeart/2008/layout/AlternatingHexagons"/>
    <dgm:cxn modelId="{FEE1C5F9-0B89-481B-A3AA-9093B4D3E0C0}" type="presParOf" srcId="{E417B8C0-F898-4D76-AB61-58F8FF1A3123}" destId="{982365F7-DF08-4CC4-A0AE-E4966BFB8A3D}" srcOrd="0" destOrd="0" presId="urn:microsoft.com/office/officeart/2008/layout/AlternatingHexagons"/>
    <dgm:cxn modelId="{70A04D77-199E-4809-B0E5-0567720F7CBC}" type="presParOf" srcId="{E417B8C0-F898-4D76-AB61-58F8FF1A3123}" destId="{0B07C1FE-8714-4151-831E-A77DDC1ACA79}" srcOrd="1" destOrd="0" presId="urn:microsoft.com/office/officeart/2008/layout/AlternatingHexagons"/>
    <dgm:cxn modelId="{6A729B26-22D3-463C-B858-01ED947260F8}" type="presParOf" srcId="{E417B8C0-F898-4D76-AB61-58F8FF1A3123}" destId="{CD48B298-5B15-4A5F-88CA-C10554482A46}" srcOrd="2" destOrd="0" presId="urn:microsoft.com/office/officeart/2008/layout/AlternatingHexagons"/>
    <dgm:cxn modelId="{3ED29CFB-628F-43BF-96E4-B7FEF19A5B89}" type="presParOf" srcId="{E417B8C0-F898-4D76-AB61-58F8FF1A3123}" destId="{CF45C211-D8A5-4AC9-836B-AA46714DABC1}" srcOrd="3" destOrd="0" presId="urn:microsoft.com/office/officeart/2008/layout/AlternatingHexagons"/>
    <dgm:cxn modelId="{359CF438-0413-447B-BED8-812986B7F7EB}" type="presParOf" srcId="{E417B8C0-F898-4D76-AB61-58F8FF1A3123}" destId="{8369257E-75C3-4AD8-BFD5-6EE6CA4A3F91}" srcOrd="4" destOrd="0" presId="urn:microsoft.com/office/officeart/2008/layout/AlternatingHexagons"/>
    <dgm:cxn modelId="{4D8C772F-7E0D-4DD3-8A67-1866FD43CBAE}" type="presParOf" srcId="{97D187AB-047F-47A6-A60C-9112A4473D0F}" destId="{D094F44E-6243-4B0F-B8D4-9EA01809CE0F}" srcOrd="3" destOrd="0" presId="urn:microsoft.com/office/officeart/2008/layout/AlternatingHexagons"/>
    <dgm:cxn modelId="{CF40FDE2-BC5F-46D4-8078-3F82E4B2597E}" type="presParOf" srcId="{97D187AB-047F-47A6-A60C-9112A4473D0F}" destId="{2CD723B0-487D-4097-8005-22200830744D}" srcOrd="4" destOrd="0" presId="urn:microsoft.com/office/officeart/2008/layout/AlternatingHexagons"/>
    <dgm:cxn modelId="{AEC941DA-7629-4B85-B853-5B91F60B6759}" type="presParOf" srcId="{2CD723B0-487D-4097-8005-22200830744D}" destId="{DE61BC14-2769-4182-951A-B546EB3569F5}" srcOrd="0" destOrd="0" presId="urn:microsoft.com/office/officeart/2008/layout/AlternatingHexagons"/>
    <dgm:cxn modelId="{BF9F9C3E-7894-42F6-8B2C-5338CEA90326}" type="presParOf" srcId="{2CD723B0-487D-4097-8005-22200830744D}" destId="{8FB80B55-9842-4DBE-BEA1-C5491277295F}" srcOrd="1" destOrd="0" presId="urn:microsoft.com/office/officeart/2008/layout/AlternatingHexagons"/>
    <dgm:cxn modelId="{764708CF-1424-45E0-ABBB-7C378AD3FB2F}" type="presParOf" srcId="{2CD723B0-487D-4097-8005-22200830744D}" destId="{1EE221D7-5AA5-4D5B-B779-063C63F73811}" srcOrd="2" destOrd="0" presId="urn:microsoft.com/office/officeart/2008/layout/AlternatingHexagons"/>
    <dgm:cxn modelId="{D83E24E7-B6C4-48CC-BBE5-0CD38765E477}" type="presParOf" srcId="{2CD723B0-487D-4097-8005-22200830744D}" destId="{0EB56567-2FBA-4E72-B5FE-E43BFD81D12B}" srcOrd="3" destOrd="0" presId="urn:microsoft.com/office/officeart/2008/layout/AlternatingHexagons"/>
    <dgm:cxn modelId="{CA5C8A17-7B84-415D-AF08-D4EA63793A0F}" type="presParOf" srcId="{2CD723B0-487D-4097-8005-22200830744D}" destId="{7D9EB0C0-8E44-4DE0-96C9-23B3F03BBB5E}" srcOrd="4" destOrd="0" presId="urn:microsoft.com/office/officeart/2008/layout/AlternatingHexagons"/>
    <dgm:cxn modelId="{2408F3B8-E5AB-4835-892F-F1167E55C9D1}" type="presParOf" srcId="{97D187AB-047F-47A6-A60C-9112A4473D0F}" destId="{8167B3EA-3EDB-4EAC-955C-57969D93DED2}" srcOrd="5" destOrd="0" presId="urn:microsoft.com/office/officeart/2008/layout/AlternatingHexagons"/>
    <dgm:cxn modelId="{C0F8DFBA-A63E-40E6-B92C-5BD8DD0C7A77}" type="presParOf" srcId="{97D187AB-047F-47A6-A60C-9112A4473D0F}" destId="{BA1FE638-948F-48B1-BAFE-C402C5CF9C26}" srcOrd="6" destOrd="0" presId="urn:microsoft.com/office/officeart/2008/layout/AlternatingHexagons"/>
    <dgm:cxn modelId="{0A161169-F2B6-4CA0-BD25-DBB45DFA2A0C}" type="presParOf" srcId="{BA1FE638-948F-48B1-BAFE-C402C5CF9C26}" destId="{7D04C784-CA16-44D6-A559-7BE1AA3105A4}" srcOrd="0" destOrd="0" presId="urn:microsoft.com/office/officeart/2008/layout/AlternatingHexagons"/>
    <dgm:cxn modelId="{A8D49560-5699-4CA5-ACA1-826BD1F1550F}" type="presParOf" srcId="{BA1FE638-948F-48B1-BAFE-C402C5CF9C26}" destId="{AFF7C7C0-C20C-4CEE-80A9-07FD7EF18A06}" srcOrd="1" destOrd="0" presId="urn:microsoft.com/office/officeart/2008/layout/AlternatingHexagons"/>
    <dgm:cxn modelId="{BB31A2E4-3DF4-4599-81AB-C70721776D23}" type="presParOf" srcId="{BA1FE638-948F-48B1-BAFE-C402C5CF9C26}" destId="{1A5ADC4A-EA6A-44E4-B3D5-80C9CAB43D96}" srcOrd="2" destOrd="0" presId="urn:microsoft.com/office/officeart/2008/layout/AlternatingHexagons"/>
    <dgm:cxn modelId="{CB807B15-FC4F-4629-8C3F-EFC793698029}" type="presParOf" srcId="{BA1FE638-948F-48B1-BAFE-C402C5CF9C26}" destId="{7F33AC30-25E0-4900-BD20-31B738736AC9}" srcOrd="3" destOrd="0" presId="urn:microsoft.com/office/officeart/2008/layout/AlternatingHexagons"/>
    <dgm:cxn modelId="{3C125C16-BEE7-4BCC-A7AD-9602CAF98678}" type="presParOf" srcId="{BA1FE638-948F-48B1-BAFE-C402C5CF9C26}" destId="{F8186E7A-C7DE-4426-A207-DF971D6BC434}" srcOrd="4" destOrd="0" presId="urn:microsoft.com/office/officeart/2008/layout/AlternatingHexagons"/>
    <dgm:cxn modelId="{9F2BFE0A-3C60-402B-A373-5EA62E4DB8DC}" type="presParOf" srcId="{97D187AB-047F-47A6-A60C-9112A4473D0F}" destId="{B724A7F4-F3AC-4C6A-AAD7-0000B27DFC7E}" srcOrd="7" destOrd="0" presId="urn:microsoft.com/office/officeart/2008/layout/AlternatingHexagons"/>
    <dgm:cxn modelId="{62D00EDA-7210-492D-89C3-4936232E890F}" type="presParOf" srcId="{97D187AB-047F-47A6-A60C-9112A4473D0F}" destId="{B11F4356-4586-4D7B-90C0-B6E175DB734F}" srcOrd="8" destOrd="0" presId="urn:microsoft.com/office/officeart/2008/layout/AlternatingHexagons"/>
    <dgm:cxn modelId="{F99F891B-ADA8-41D2-8BF8-FDE968900C21}" type="presParOf" srcId="{B11F4356-4586-4D7B-90C0-B6E175DB734F}" destId="{CE571FA5-02A1-4485-8B22-CC9657AF57A0}" srcOrd="0" destOrd="0" presId="urn:microsoft.com/office/officeart/2008/layout/AlternatingHexagons"/>
    <dgm:cxn modelId="{616D793F-5009-46A9-9910-DC19FE4EBFEE}" type="presParOf" srcId="{B11F4356-4586-4D7B-90C0-B6E175DB734F}" destId="{AF65A88D-8031-40F0-AC5E-95CECA515A90}" srcOrd="1" destOrd="0" presId="urn:microsoft.com/office/officeart/2008/layout/AlternatingHexagons"/>
    <dgm:cxn modelId="{B84626D0-3021-469C-BC40-C5CDA3ED9A6C}" type="presParOf" srcId="{B11F4356-4586-4D7B-90C0-B6E175DB734F}" destId="{A985C773-2305-467A-8FD1-958E7818B241}" srcOrd="2" destOrd="0" presId="urn:microsoft.com/office/officeart/2008/layout/AlternatingHexagons"/>
    <dgm:cxn modelId="{132D1538-6744-49C8-98B6-03812E988113}" type="presParOf" srcId="{B11F4356-4586-4D7B-90C0-B6E175DB734F}" destId="{2236B2EE-69AC-40A2-8923-3B9CF2A87F49}" srcOrd="3" destOrd="0" presId="urn:microsoft.com/office/officeart/2008/layout/AlternatingHexagons"/>
    <dgm:cxn modelId="{A90CC3DF-F42F-4A69-9F59-DDDBAA0FDB1B}" type="presParOf" srcId="{B11F4356-4586-4D7B-90C0-B6E175DB734F}" destId="{357D443C-C4CA-44B7-A1D3-A67C4D1714D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9DB252-B7BD-42B5-B3DB-4F175C6776A9}" type="doc">
      <dgm:prSet loTypeId="urn:microsoft.com/office/officeart/2005/8/layout/hProcess9#3" loCatId="process" qsTypeId="urn:microsoft.com/office/officeart/2005/8/quickstyle/simple1#41" qsCatId="simple" csTypeId="urn:microsoft.com/office/officeart/2005/8/colors/colorful3#2" csCatId="colorful" phldr="1"/>
      <dgm:spPr/>
    </dgm:pt>
    <dgm:pt modelId="{86825EE8-903F-4C3C-B3FD-5D104B1E0DFC}">
      <dgm:prSet phldrT="[文本]" custT="1"/>
      <dgm:spPr/>
      <dgm:t>
        <a:bodyPr/>
        <a:lstStyle/>
        <a:p>
          <a:r>
            <a:rPr lang="zh-CN" altLang="en-US" sz="1800" dirty="0"/>
            <a:t>列出任务</a:t>
          </a:r>
        </a:p>
      </dgm:t>
    </dgm:pt>
    <dgm:pt modelId="{33D265D9-C439-4B29-9B1D-781B0AF901AD}" type="parTrans" cxnId="{0D6373BD-FB95-4190-8A54-ED33EEAD3C55}">
      <dgm:prSet/>
      <dgm:spPr/>
      <dgm:t>
        <a:bodyPr/>
        <a:lstStyle/>
        <a:p>
          <a:endParaRPr lang="zh-CN" altLang="en-US"/>
        </a:p>
      </dgm:t>
    </dgm:pt>
    <dgm:pt modelId="{ECBE7AF8-DFB2-4A80-8C48-CFCA71B3576F}" type="sibTrans" cxnId="{0D6373BD-FB95-4190-8A54-ED33EEAD3C55}">
      <dgm:prSet/>
      <dgm:spPr/>
      <dgm:t>
        <a:bodyPr/>
        <a:lstStyle/>
        <a:p>
          <a:endParaRPr lang="zh-CN" altLang="en-US"/>
        </a:p>
      </dgm:t>
    </dgm:pt>
    <dgm:pt modelId="{A00EAAAC-CCB3-4BFC-B079-C39F5D6452A4}">
      <dgm:prSet phldrT="[文本]" custT="1"/>
      <dgm:spPr/>
      <dgm:t>
        <a:bodyPr/>
        <a:lstStyle/>
        <a:p>
          <a:r>
            <a:rPr lang="zh-CN" altLang="en-US" sz="1800" dirty="0"/>
            <a:t>检查进度</a:t>
          </a:r>
        </a:p>
      </dgm:t>
    </dgm:pt>
    <dgm:pt modelId="{DDEAA784-5D0D-4CD2-90D8-542806CF1048}" type="parTrans" cxnId="{EA6663F0-58E6-49B8-A827-EB79B53D8B9C}">
      <dgm:prSet/>
      <dgm:spPr/>
      <dgm:t>
        <a:bodyPr/>
        <a:lstStyle/>
        <a:p>
          <a:endParaRPr lang="zh-CN" altLang="en-US"/>
        </a:p>
      </dgm:t>
    </dgm:pt>
    <dgm:pt modelId="{EDF0FC15-2F74-4BCF-AB68-6B8856AAD3FD}" type="sibTrans" cxnId="{EA6663F0-58E6-49B8-A827-EB79B53D8B9C}">
      <dgm:prSet/>
      <dgm:spPr/>
      <dgm:t>
        <a:bodyPr/>
        <a:lstStyle/>
        <a:p>
          <a:endParaRPr lang="zh-CN" altLang="en-US"/>
        </a:p>
      </dgm:t>
    </dgm:pt>
    <dgm:pt modelId="{1038832C-4DD7-4DED-A718-9D4008DB0E41}">
      <dgm:prSet phldrT="[文本]" custT="1"/>
      <dgm:spPr/>
      <dgm:t>
        <a:bodyPr/>
        <a:lstStyle/>
        <a:p>
          <a:r>
            <a:rPr lang="zh-CN" altLang="en-US" sz="1800" dirty="0"/>
            <a:t>不断更新</a:t>
          </a:r>
        </a:p>
      </dgm:t>
    </dgm:pt>
    <dgm:pt modelId="{A42AD5F7-E518-4F15-8CC3-A31ED505886F}" type="parTrans" cxnId="{3001508F-2288-49FB-94C4-BA0A0CD74F4B}">
      <dgm:prSet/>
      <dgm:spPr/>
      <dgm:t>
        <a:bodyPr/>
        <a:lstStyle/>
        <a:p>
          <a:endParaRPr lang="zh-CN" altLang="en-US"/>
        </a:p>
      </dgm:t>
    </dgm:pt>
    <dgm:pt modelId="{504A6A09-704B-4EA2-A91B-BFA8CD056EA6}" type="sibTrans" cxnId="{3001508F-2288-49FB-94C4-BA0A0CD74F4B}">
      <dgm:prSet/>
      <dgm:spPr/>
      <dgm:t>
        <a:bodyPr/>
        <a:lstStyle/>
        <a:p>
          <a:endParaRPr lang="zh-CN" altLang="en-US"/>
        </a:p>
      </dgm:t>
    </dgm:pt>
    <dgm:pt modelId="{EA96C042-E95F-41AD-9149-7AB47030271C}" type="pres">
      <dgm:prSet presAssocID="{199DB252-B7BD-42B5-B3DB-4F175C6776A9}" presName="CompostProcess" presStyleCnt="0">
        <dgm:presLayoutVars>
          <dgm:dir/>
          <dgm:resizeHandles val="exact"/>
        </dgm:presLayoutVars>
      </dgm:prSet>
      <dgm:spPr/>
    </dgm:pt>
    <dgm:pt modelId="{1340D70C-3E3E-4514-9C62-46A11082EBC0}" type="pres">
      <dgm:prSet presAssocID="{199DB252-B7BD-42B5-B3DB-4F175C6776A9}" presName="arrow" presStyleLbl="bgShp" presStyleIdx="0" presStyleCnt="1" custLinFactNeighborY="-3516"/>
      <dgm:spPr/>
    </dgm:pt>
    <dgm:pt modelId="{13763F63-CF5A-485E-BCEC-3C2465727B11}" type="pres">
      <dgm:prSet presAssocID="{199DB252-B7BD-42B5-B3DB-4F175C6776A9}" presName="linearProcess" presStyleCnt="0"/>
      <dgm:spPr/>
    </dgm:pt>
    <dgm:pt modelId="{0AFEAE07-46A7-48B5-9394-143643E6528D}" type="pres">
      <dgm:prSet presAssocID="{86825EE8-903F-4C3C-B3FD-5D104B1E0DFC}" presName="textNode" presStyleLbl="node1" presStyleIdx="0" presStyleCnt="3">
        <dgm:presLayoutVars>
          <dgm:bulletEnabled val="1"/>
        </dgm:presLayoutVars>
      </dgm:prSet>
      <dgm:spPr/>
    </dgm:pt>
    <dgm:pt modelId="{6C8F87FD-7D69-4F42-B6F6-A2FD3443C805}" type="pres">
      <dgm:prSet presAssocID="{ECBE7AF8-DFB2-4A80-8C48-CFCA71B3576F}" presName="sibTrans" presStyleCnt="0"/>
      <dgm:spPr/>
    </dgm:pt>
    <dgm:pt modelId="{24E2DFD2-FB74-4272-9875-D95F140D0D22}" type="pres">
      <dgm:prSet presAssocID="{A00EAAAC-CCB3-4BFC-B079-C39F5D6452A4}" presName="textNode" presStyleLbl="node1" presStyleIdx="1" presStyleCnt="3">
        <dgm:presLayoutVars>
          <dgm:bulletEnabled val="1"/>
        </dgm:presLayoutVars>
      </dgm:prSet>
      <dgm:spPr/>
    </dgm:pt>
    <dgm:pt modelId="{8F6D6E8D-058C-4869-A348-3001515EFEED}" type="pres">
      <dgm:prSet presAssocID="{EDF0FC15-2F74-4BCF-AB68-6B8856AAD3FD}" presName="sibTrans" presStyleCnt="0"/>
      <dgm:spPr/>
    </dgm:pt>
    <dgm:pt modelId="{E9307AA5-0722-4749-9767-9995030034A8}" type="pres">
      <dgm:prSet presAssocID="{1038832C-4DD7-4DED-A718-9D4008DB0E4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6FA7E3D-E46C-4A1F-9628-2F54FFF27F57}" type="presOf" srcId="{199DB252-B7BD-42B5-B3DB-4F175C6776A9}" destId="{EA96C042-E95F-41AD-9149-7AB47030271C}" srcOrd="0" destOrd="0" presId="urn:microsoft.com/office/officeart/2005/8/layout/hProcess9#3"/>
    <dgm:cxn modelId="{B9C5B95F-0BA4-45A0-AC16-1D57EA502763}" type="presOf" srcId="{1038832C-4DD7-4DED-A718-9D4008DB0E41}" destId="{E9307AA5-0722-4749-9767-9995030034A8}" srcOrd="0" destOrd="0" presId="urn:microsoft.com/office/officeart/2005/8/layout/hProcess9#3"/>
    <dgm:cxn modelId="{3001508F-2288-49FB-94C4-BA0A0CD74F4B}" srcId="{199DB252-B7BD-42B5-B3DB-4F175C6776A9}" destId="{1038832C-4DD7-4DED-A718-9D4008DB0E41}" srcOrd="2" destOrd="0" parTransId="{A42AD5F7-E518-4F15-8CC3-A31ED505886F}" sibTransId="{504A6A09-704B-4EA2-A91B-BFA8CD056EA6}"/>
    <dgm:cxn modelId="{FE45E1BC-0C25-4763-ADBC-0FDC22355F9E}" type="presOf" srcId="{86825EE8-903F-4C3C-B3FD-5D104B1E0DFC}" destId="{0AFEAE07-46A7-48B5-9394-143643E6528D}" srcOrd="0" destOrd="0" presId="urn:microsoft.com/office/officeart/2005/8/layout/hProcess9#3"/>
    <dgm:cxn modelId="{0D6373BD-FB95-4190-8A54-ED33EEAD3C55}" srcId="{199DB252-B7BD-42B5-B3DB-4F175C6776A9}" destId="{86825EE8-903F-4C3C-B3FD-5D104B1E0DFC}" srcOrd="0" destOrd="0" parTransId="{33D265D9-C439-4B29-9B1D-781B0AF901AD}" sibTransId="{ECBE7AF8-DFB2-4A80-8C48-CFCA71B3576F}"/>
    <dgm:cxn modelId="{B6BB95D9-4BBD-4FB6-A159-BCA11EE26242}" type="presOf" srcId="{A00EAAAC-CCB3-4BFC-B079-C39F5D6452A4}" destId="{24E2DFD2-FB74-4272-9875-D95F140D0D22}" srcOrd="0" destOrd="0" presId="urn:microsoft.com/office/officeart/2005/8/layout/hProcess9#3"/>
    <dgm:cxn modelId="{EA6663F0-58E6-49B8-A827-EB79B53D8B9C}" srcId="{199DB252-B7BD-42B5-B3DB-4F175C6776A9}" destId="{A00EAAAC-CCB3-4BFC-B079-C39F5D6452A4}" srcOrd="1" destOrd="0" parTransId="{DDEAA784-5D0D-4CD2-90D8-542806CF1048}" sibTransId="{EDF0FC15-2F74-4BCF-AB68-6B8856AAD3FD}"/>
    <dgm:cxn modelId="{3A3F08D5-2615-4B86-A4FD-EEC34175460C}" type="presParOf" srcId="{EA96C042-E95F-41AD-9149-7AB47030271C}" destId="{1340D70C-3E3E-4514-9C62-46A11082EBC0}" srcOrd="0" destOrd="0" presId="urn:microsoft.com/office/officeart/2005/8/layout/hProcess9#3"/>
    <dgm:cxn modelId="{2E5EAB04-E994-4907-81A1-771CDC8FCF53}" type="presParOf" srcId="{EA96C042-E95F-41AD-9149-7AB47030271C}" destId="{13763F63-CF5A-485E-BCEC-3C2465727B11}" srcOrd="1" destOrd="0" presId="urn:microsoft.com/office/officeart/2005/8/layout/hProcess9#3"/>
    <dgm:cxn modelId="{CF04A2A1-327D-432F-B0A1-B6FC8A5175D9}" type="presParOf" srcId="{13763F63-CF5A-485E-BCEC-3C2465727B11}" destId="{0AFEAE07-46A7-48B5-9394-143643E6528D}" srcOrd="0" destOrd="0" presId="urn:microsoft.com/office/officeart/2005/8/layout/hProcess9#3"/>
    <dgm:cxn modelId="{74BE7183-8175-4069-9992-4F3812B707B0}" type="presParOf" srcId="{13763F63-CF5A-485E-BCEC-3C2465727B11}" destId="{6C8F87FD-7D69-4F42-B6F6-A2FD3443C805}" srcOrd="1" destOrd="0" presId="urn:microsoft.com/office/officeart/2005/8/layout/hProcess9#3"/>
    <dgm:cxn modelId="{ED8C6653-0B0D-4893-93DA-81BD7F030500}" type="presParOf" srcId="{13763F63-CF5A-485E-BCEC-3C2465727B11}" destId="{24E2DFD2-FB74-4272-9875-D95F140D0D22}" srcOrd="2" destOrd="0" presId="urn:microsoft.com/office/officeart/2005/8/layout/hProcess9#3"/>
    <dgm:cxn modelId="{55E05B91-687A-4D4C-AE42-6E5F35C7D3AE}" type="presParOf" srcId="{13763F63-CF5A-485E-BCEC-3C2465727B11}" destId="{8F6D6E8D-058C-4869-A348-3001515EFEED}" srcOrd="3" destOrd="0" presId="urn:microsoft.com/office/officeart/2005/8/layout/hProcess9#3"/>
    <dgm:cxn modelId="{A76A53E6-1D76-4993-AE57-4B78408E7920}" type="presParOf" srcId="{13763F63-CF5A-485E-BCEC-3C2465727B11}" destId="{E9307AA5-0722-4749-9767-9995030034A8}" srcOrd="4" destOrd="0" presId="urn:microsoft.com/office/officeart/2005/8/layout/hProcess9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F1CEC-0E95-400C-8416-4EEB279E19CD}">
      <dsp:nvSpPr>
        <dsp:cNvPr id="0" name=""/>
        <dsp:cNvSpPr/>
      </dsp:nvSpPr>
      <dsp:spPr>
        <a:xfrm rot="5400000">
          <a:off x="2683629" y="78662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缺乏计划</a:t>
          </a:r>
        </a:p>
      </dsp:txBody>
      <dsp:txXfrm rot="-5400000">
        <a:off x="2923122" y="187120"/>
        <a:ext cx="715047" cy="821894"/>
      </dsp:txXfrm>
    </dsp:sp>
    <dsp:sp modelId="{8444C6C3-8064-4A2F-BEE9-64496AA66CDF}">
      <dsp:nvSpPr>
        <dsp:cNvPr id="0" name=""/>
        <dsp:cNvSpPr/>
      </dsp:nvSpPr>
      <dsp:spPr>
        <a:xfrm>
          <a:off x="3831573" y="239857"/>
          <a:ext cx="1332542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没有完整的时间安排计划</a:t>
          </a:r>
        </a:p>
      </dsp:txBody>
      <dsp:txXfrm>
        <a:off x="3831573" y="239857"/>
        <a:ext cx="1332542" cy="716420"/>
      </dsp:txXfrm>
    </dsp:sp>
    <dsp:sp modelId="{14FF8109-B44C-4C56-9CD9-F77842359F72}">
      <dsp:nvSpPr>
        <dsp:cNvPr id="0" name=""/>
        <dsp:cNvSpPr/>
      </dsp:nvSpPr>
      <dsp:spPr>
        <a:xfrm rot="5400000">
          <a:off x="1561714" y="78662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sp:txBody>
      <dsp:txXfrm rot="-5400000">
        <a:off x="1801207" y="187120"/>
        <a:ext cx="715047" cy="821894"/>
      </dsp:txXfrm>
    </dsp:sp>
    <dsp:sp modelId="{982365F7-DF08-4CC4-A0AE-E4966BFB8A3D}">
      <dsp:nvSpPr>
        <dsp:cNvPr id="0" name=""/>
        <dsp:cNvSpPr/>
      </dsp:nvSpPr>
      <dsp:spPr>
        <a:xfrm rot="5400000">
          <a:off x="2120522" y="1092158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组织不当</a:t>
          </a:r>
        </a:p>
      </dsp:txBody>
      <dsp:txXfrm rot="-5400000">
        <a:off x="2360015" y="1200616"/>
        <a:ext cx="715047" cy="821894"/>
      </dsp:txXfrm>
    </dsp:sp>
    <dsp:sp modelId="{0B07C1FE-8714-4151-831E-A77DDC1ACA79}">
      <dsp:nvSpPr>
        <dsp:cNvPr id="0" name=""/>
        <dsp:cNvSpPr/>
      </dsp:nvSpPr>
      <dsp:spPr>
        <a:xfrm>
          <a:off x="865592" y="1253353"/>
          <a:ext cx="1289556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做事没有轻重缓急</a:t>
          </a:r>
        </a:p>
      </dsp:txBody>
      <dsp:txXfrm>
        <a:off x="865592" y="1253353"/>
        <a:ext cx="1289556" cy="716420"/>
      </dsp:txXfrm>
    </dsp:sp>
    <dsp:sp modelId="{8369257E-75C3-4AD8-BFD5-6EE6CA4A3F91}">
      <dsp:nvSpPr>
        <dsp:cNvPr id="0" name=""/>
        <dsp:cNvSpPr/>
      </dsp:nvSpPr>
      <dsp:spPr>
        <a:xfrm rot="5400000">
          <a:off x="3242437" y="1092158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sp:txBody>
      <dsp:txXfrm rot="-5400000">
        <a:off x="3481930" y="1200616"/>
        <a:ext cx="715047" cy="821894"/>
      </dsp:txXfrm>
    </dsp:sp>
    <dsp:sp modelId="{DE61BC14-2769-4182-951A-B546EB3569F5}">
      <dsp:nvSpPr>
        <dsp:cNvPr id="0" name=""/>
        <dsp:cNvSpPr/>
      </dsp:nvSpPr>
      <dsp:spPr>
        <a:xfrm rot="5400000">
          <a:off x="2683629" y="2105655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控制不够</a:t>
          </a:r>
        </a:p>
      </dsp:txBody>
      <dsp:txXfrm rot="-5400000">
        <a:off x="2923122" y="2214113"/>
        <a:ext cx="715047" cy="821894"/>
      </dsp:txXfrm>
    </dsp:sp>
    <dsp:sp modelId="{8FB80B55-9842-4DBE-BEA1-C5491277295F}">
      <dsp:nvSpPr>
        <dsp:cNvPr id="0" name=""/>
        <dsp:cNvSpPr/>
      </dsp:nvSpPr>
      <dsp:spPr>
        <a:xfrm>
          <a:off x="3831573" y="2266849"/>
          <a:ext cx="1332542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没有及时回顾执行效果</a:t>
          </a:r>
        </a:p>
      </dsp:txBody>
      <dsp:txXfrm>
        <a:off x="3831573" y="2266849"/>
        <a:ext cx="1332542" cy="716420"/>
      </dsp:txXfrm>
    </dsp:sp>
    <dsp:sp modelId="{7D9EB0C0-8E44-4DE0-96C9-23B3F03BBB5E}">
      <dsp:nvSpPr>
        <dsp:cNvPr id="0" name=""/>
        <dsp:cNvSpPr/>
      </dsp:nvSpPr>
      <dsp:spPr>
        <a:xfrm rot="5400000">
          <a:off x="1561714" y="2105655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sp:txBody>
      <dsp:txXfrm rot="-5400000">
        <a:off x="1801207" y="2214113"/>
        <a:ext cx="715047" cy="821894"/>
      </dsp:txXfrm>
    </dsp:sp>
    <dsp:sp modelId="{7D04C784-CA16-44D6-A559-7BE1AA3105A4}">
      <dsp:nvSpPr>
        <dsp:cNvPr id="0" name=""/>
        <dsp:cNvSpPr/>
      </dsp:nvSpPr>
      <dsp:spPr>
        <a:xfrm rot="5400000">
          <a:off x="2120522" y="3119151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缺乏整理</a:t>
          </a:r>
        </a:p>
      </dsp:txBody>
      <dsp:txXfrm rot="-5400000">
        <a:off x="2360015" y="3227609"/>
        <a:ext cx="715047" cy="821894"/>
      </dsp:txXfrm>
    </dsp:sp>
    <dsp:sp modelId="{AFF7C7C0-C20C-4CEE-80A9-07FD7EF18A06}">
      <dsp:nvSpPr>
        <dsp:cNvPr id="0" name=""/>
        <dsp:cNvSpPr/>
      </dsp:nvSpPr>
      <dsp:spPr>
        <a:xfrm>
          <a:off x="865592" y="3280345"/>
          <a:ext cx="1289556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没有一套完善的整理规则，导致低效率</a:t>
          </a:r>
        </a:p>
      </dsp:txBody>
      <dsp:txXfrm>
        <a:off x="865592" y="3280345"/>
        <a:ext cx="1289556" cy="716420"/>
      </dsp:txXfrm>
    </dsp:sp>
    <dsp:sp modelId="{F8186E7A-C7DE-4426-A207-DF971D6BC434}">
      <dsp:nvSpPr>
        <dsp:cNvPr id="0" name=""/>
        <dsp:cNvSpPr/>
      </dsp:nvSpPr>
      <dsp:spPr>
        <a:xfrm rot="5400000">
          <a:off x="3242437" y="3119151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sp:txBody>
      <dsp:txXfrm rot="-5400000">
        <a:off x="3481930" y="3227609"/>
        <a:ext cx="715047" cy="821894"/>
      </dsp:txXfrm>
    </dsp:sp>
    <dsp:sp modelId="{CE571FA5-02A1-4485-8B22-CC9657AF57A0}">
      <dsp:nvSpPr>
        <dsp:cNvPr id="0" name=""/>
        <dsp:cNvSpPr/>
      </dsp:nvSpPr>
      <dsp:spPr>
        <a:xfrm rot="5400000">
          <a:off x="2683629" y="4132647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拖延消极</a:t>
          </a:r>
        </a:p>
      </dsp:txBody>
      <dsp:txXfrm rot="-5400000">
        <a:off x="2923122" y="4241105"/>
        <a:ext cx="715047" cy="821894"/>
      </dsp:txXfrm>
    </dsp:sp>
    <dsp:sp modelId="{AF65A88D-8031-40F0-AC5E-95CECA515A90}">
      <dsp:nvSpPr>
        <dsp:cNvPr id="0" name=""/>
        <dsp:cNvSpPr/>
      </dsp:nvSpPr>
      <dsp:spPr>
        <a:xfrm>
          <a:off x="3831573" y="4293842"/>
          <a:ext cx="1332542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没热情，消极对待计划</a:t>
          </a:r>
        </a:p>
      </dsp:txBody>
      <dsp:txXfrm>
        <a:off x="3831573" y="4293842"/>
        <a:ext cx="1332542" cy="716420"/>
      </dsp:txXfrm>
    </dsp:sp>
    <dsp:sp modelId="{357D443C-C4CA-44B7-A1D3-A67C4D1714D8}">
      <dsp:nvSpPr>
        <dsp:cNvPr id="0" name=""/>
        <dsp:cNvSpPr/>
      </dsp:nvSpPr>
      <dsp:spPr>
        <a:xfrm rot="5400000">
          <a:off x="1561714" y="4132647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sp:txBody>
      <dsp:txXfrm rot="-5400000">
        <a:off x="1801207" y="4241105"/>
        <a:ext cx="715047" cy="821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0D70C-3E3E-4514-9C62-46A11082EBC0}">
      <dsp:nvSpPr>
        <dsp:cNvPr id="0" name=""/>
        <dsp:cNvSpPr/>
      </dsp:nvSpPr>
      <dsp:spPr>
        <a:xfrm>
          <a:off x="325088" y="0"/>
          <a:ext cx="3684336" cy="286821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EAE07-46A7-48B5-9394-143643E6528D}">
      <dsp:nvSpPr>
        <dsp:cNvPr id="0" name=""/>
        <dsp:cNvSpPr/>
      </dsp:nvSpPr>
      <dsp:spPr>
        <a:xfrm>
          <a:off x="0" y="860464"/>
          <a:ext cx="1300354" cy="11472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列出任务</a:t>
          </a:r>
        </a:p>
      </dsp:txBody>
      <dsp:txXfrm>
        <a:off x="56006" y="916470"/>
        <a:ext cx="1188342" cy="1035273"/>
      </dsp:txXfrm>
    </dsp:sp>
    <dsp:sp modelId="{24E2DFD2-FB74-4272-9875-D95F140D0D22}">
      <dsp:nvSpPr>
        <dsp:cNvPr id="0" name=""/>
        <dsp:cNvSpPr/>
      </dsp:nvSpPr>
      <dsp:spPr>
        <a:xfrm>
          <a:off x="1517079" y="860464"/>
          <a:ext cx="1300354" cy="1147285"/>
        </a:xfrm>
        <a:prstGeom prst="roundRect">
          <a:avLst/>
        </a:prstGeom>
        <a:solidFill>
          <a:schemeClr val="accent3">
            <a:hueOff val="-1068292"/>
            <a:satOff val="-5000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检查进度</a:t>
          </a:r>
        </a:p>
      </dsp:txBody>
      <dsp:txXfrm>
        <a:off x="1573085" y="916470"/>
        <a:ext cx="1188342" cy="1035273"/>
      </dsp:txXfrm>
    </dsp:sp>
    <dsp:sp modelId="{E9307AA5-0722-4749-9767-9995030034A8}">
      <dsp:nvSpPr>
        <dsp:cNvPr id="0" name=""/>
        <dsp:cNvSpPr/>
      </dsp:nvSpPr>
      <dsp:spPr>
        <a:xfrm>
          <a:off x="3034159" y="860464"/>
          <a:ext cx="1300354" cy="1147285"/>
        </a:xfrm>
        <a:prstGeom prst="roundRect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不断更新</a:t>
          </a:r>
        </a:p>
      </dsp:txBody>
      <dsp:txXfrm>
        <a:off x="3090165" y="916470"/>
        <a:ext cx="1188342" cy="1035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#3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08471" y="192599"/>
            <a:ext cx="11678729" cy="77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8470" y="1144138"/>
            <a:ext cx="11678729" cy="5015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方正博雅宋简体" panose="02000000000000000000" pitchFamily="2" charset="-122"/>
          <a:ea typeface="方正博雅宋简体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方正博雅宋简体" panose="02000000000000000000" pitchFamily="2" charset="-122"/>
          <a:ea typeface="方正博雅宋简体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方正博雅宋简体" panose="02000000000000000000" pitchFamily="2" charset="-122"/>
          <a:ea typeface="方正博雅宋简体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方正博雅宋简体" panose="02000000000000000000" pitchFamily="2" charset="-122"/>
          <a:ea typeface="方正博雅宋简体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方正博雅宋简体" panose="02000000000000000000" pitchFamily="2" charset="-122"/>
          <a:ea typeface="方正博雅宋简体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" b="39739"/>
          <a:stretch>
            <a:fillRect/>
          </a:stretch>
        </p:blipFill>
        <p:spPr>
          <a:xfrm>
            <a:off x="0" y="0"/>
            <a:ext cx="12192000" cy="464891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4060797"/>
            <a:ext cx="12192000" cy="2789900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zh-CN" altLang="en-US" sz="8800" dirty="0">
                <a:solidFill>
                  <a:schemeClr val="bg1"/>
                </a:solidFill>
              </a:rPr>
              <a:t>   让时间变得高效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75472" y="6118325"/>
            <a:ext cx="5085272" cy="768059"/>
          </a:xfrm>
        </p:spPr>
        <p:txBody>
          <a:bodyPr>
            <a:normAutofit/>
          </a:bodyPr>
          <a:lstStyle/>
          <a:p>
            <a:pPr algn="r"/>
            <a:r>
              <a:rPr lang="en-US" altLang="zh-CN" sz="3200" dirty="0">
                <a:solidFill>
                  <a:schemeClr val="bg1"/>
                </a:solidFill>
              </a:rPr>
              <a:t>—— </a:t>
            </a:r>
            <a:r>
              <a:rPr lang="zh-CN" altLang="en-US" sz="3200" dirty="0">
                <a:solidFill>
                  <a:schemeClr val="bg1"/>
                </a:solidFill>
              </a:rPr>
              <a:t>时间管理课程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66158"/>
            <a:ext cx="3608753" cy="58918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 </a:t>
            </a:r>
            <a:r>
              <a:rPr lang="zh-CN" altLang="en-US" dirty="0"/>
              <a:t>管理时间的科学方法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14" name="TextBox 2"/>
          <p:cNvSpPr txBox="1"/>
          <p:nvPr/>
        </p:nvSpPr>
        <p:spPr>
          <a:xfrm>
            <a:off x="4600669" y="1987366"/>
            <a:ext cx="67164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明确目标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cs typeface="Times New Roman" panose="02020603050405020304" pitchFamily="18" charset="0"/>
              <a:sym typeface="Arial" panose="020B0604020202020204"/>
            </a:endParaRP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订立有序的计划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cs typeface="Times New Roman" panose="02020603050405020304" pitchFamily="18" charset="0"/>
              <a:sym typeface="Arial" panose="020B0604020202020204"/>
            </a:endParaRP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分清工作的轻重缓急 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–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四象限原则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cs typeface="Times New Roman" panose="02020603050405020304" pitchFamily="18" charset="0"/>
              <a:sym typeface="Arial" panose="020B0604020202020204"/>
            </a:endParaRP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合理地分配时间 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–80/20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原则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科学安排日程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2.2.1 </a:t>
            </a:r>
            <a:r>
              <a:rPr lang="zh-CN" altLang="en-US" dirty="0"/>
              <a:t>明确目标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设立目标的原则</a:t>
            </a:r>
          </a:p>
        </p:txBody>
      </p:sp>
      <p:pic>
        <p:nvPicPr>
          <p:cNvPr id="2050" name="Picture 2" descr="http://group.vsharing.com/Uploads/UserDirs/1/347/138584/SMART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9"/>
          <a:stretch>
            <a:fillRect/>
          </a:stretch>
        </p:blipFill>
        <p:spPr bwMode="auto">
          <a:xfrm>
            <a:off x="2360961" y="1622224"/>
            <a:ext cx="8097635" cy="425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iza3d.3ds.com/layouts/frontoffice/images/chapter1/pyramid.png?v=1383070279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18" y="994758"/>
            <a:ext cx="8245415" cy="523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2.2.1 </a:t>
            </a:r>
            <a:r>
              <a:rPr lang="zh-CN" altLang="en-US" dirty="0"/>
              <a:t>明确目标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有长期、中期、短期的目标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49318" y="1723700"/>
            <a:ext cx="6562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0B050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长期目标 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做到工作家庭两不误</a:t>
            </a:r>
            <a:endParaRPr lang="zh-CN" altLang="en-US" sz="54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83506" y="3114651"/>
            <a:ext cx="9201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0B050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中期目标 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合理安排工作，提高效率不加班</a:t>
            </a:r>
            <a:endParaRPr lang="zh-CN" altLang="en-US" sz="54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8471" y="4556145"/>
            <a:ext cx="8854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0B050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短期目标 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学习时间管理课程，做出时间计划</a:t>
            </a:r>
            <a:endParaRPr lang="zh-CN" altLang="en-US" sz="54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2.2.2 </a:t>
            </a:r>
            <a:r>
              <a:rPr lang="zh-CN" altLang="en-US" dirty="0"/>
              <a:t>订立有序的计划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ABC</a:t>
            </a:r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排序法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837141" y="3835857"/>
            <a:ext cx="3170150" cy="2416945"/>
          </a:xfrm>
          <a:prstGeom prst="roundRect">
            <a:avLst>
              <a:gd name="adj" fmla="val 1087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0457" tIns="30229" rIns="60457" bIns="30229"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77115" y="3881931"/>
            <a:ext cx="3170150" cy="2416945"/>
          </a:xfrm>
          <a:prstGeom prst="roundRect">
            <a:avLst>
              <a:gd name="adj" fmla="val 1087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0457" tIns="30229" rIns="60457" bIns="30229"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121752" y="3847432"/>
            <a:ext cx="3170150" cy="2416945"/>
          </a:xfrm>
          <a:prstGeom prst="roundRect">
            <a:avLst>
              <a:gd name="adj" fmla="val 1087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0457" tIns="30229" rIns="60457" bIns="30229"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7" name="TextBox 31"/>
          <p:cNvSpPr txBox="1"/>
          <p:nvPr/>
        </p:nvSpPr>
        <p:spPr>
          <a:xfrm>
            <a:off x="1422567" y="4299558"/>
            <a:ext cx="2654478" cy="1581465"/>
          </a:xfrm>
          <a:prstGeom prst="rect">
            <a:avLst/>
          </a:prstGeom>
          <a:noFill/>
        </p:spPr>
        <p:txBody>
          <a:bodyPr wrap="square" lIns="60457" tIns="30229" rIns="60457" bIns="3022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看球赛</a:t>
            </a:r>
            <a:endParaRPr lang="en-US" altLang="zh-CN" sz="1900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zh-CN" altLang="en-US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工作汇报</a:t>
            </a:r>
            <a:endParaRPr lang="en-US" altLang="zh-CN" sz="1900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zh-CN" altLang="en-US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打扫房间</a:t>
            </a:r>
            <a:endParaRPr lang="en-US" altLang="zh-CN" sz="1900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zh-CN" altLang="en-US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陪家人</a:t>
            </a:r>
            <a:endParaRPr lang="en-US" altLang="zh-CN" sz="1900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4892763" y="4255006"/>
            <a:ext cx="2555153" cy="1961569"/>
          </a:xfrm>
          <a:prstGeom prst="rect">
            <a:avLst/>
          </a:prstGeom>
          <a:noFill/>
        </p:spPr>
        <p:txBody>
          <a:bodyPr wrap="square" lIns="60457" tIns="30229" rIns="60457" bIns="3022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C </a:t>
            </a:r>
            <a:r>
              <a:rPr lang="zh-CN" altLang="en-US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看球赛</a:t>
            </a:r>
            <a:endParaRPr lang="en-US" altLang="zh-CN" sz="1900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en-US" altLang="zh-CN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A </a:t>
            </a:r>
            <a:r>
              <a:rPr lang="zh-CN" altLang="en-US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工作汇报</a:t>
            </a:r>
            <a:endParaRPr lang="en-US" altLang="zh-CN" sz="1900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en-US" altLang="zh-CN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B </a:t>
            </a:r>
            <a:r>
              <a:rPr lang="zh-CN" altLang="en-US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打扫房间</a:t>
            </a:r>
            <a:endParaRPr lang="en-US" altLang="zh-CN" sz="1900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en-US" altLang="zh-CN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B </a:t>
            </a:r>
            <a:r>
              <a:rPr lang="zh-CN" altLang="en-US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陪家人</a:t>
            </a:r>
            <a:endParaRPr lang="en-US" altLang="zh-CN" sz="1900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endParaRPr lang="en-US" altLang="zh-CN" sz="1900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9" name="TextBox 33"/>
          <p:cNvSpPr txBox="1"/>
          <p:nvPr/>
        </p:nvSpPr>
        <p:spPr>
          <a:xfrm>
            <a:off x="8612912" y="4255006"/>
            <a:ext cx="2555153" cy="1501443"/>
          </a:xfrm>
          <a:prstGeom prst="rect">
            <a:avLst/>
          </a:prstGeom>
          <a:noFill/>
        </p:spPr>
        <p:txBody>
          <a:bodyPr wrap="square" lIns="60457" tIns="30229" rIns="60457" bIns="3022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A-1 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工作汇报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B-1 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陪家人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B-2 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打扫房间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C-1 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看球赛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3903957" y="4646585"/>
            <a:ext cx="606738" cy="830825"/>
          </a:xfrm>
          <a:prstGeom prst="chevron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457" tIns="30229" rIns="60457" bIns="30229"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7635707" y="4674877"/>
            <a:ext cx="606738" cy="830825"/>
          </a:xfrm>
          <a:prstGeom prst="chevron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457" tIns="30229" rIns="60457" bIns="30229"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2" name="TextBox 36"/>
          <p:cNvSpPr txBox="1"/>
          <p:nvPr/>
        </p:nvSpPr>
        <p:spPr>
          <a:xfrm>
            <a:off x="837141" y="3360981"/>
            <a:ext cx="2954227" cy="430380"/>
          </a:xfrm>
          <a:prstGeom prst="rect">
            <a:avLst/>
          </a:prstGeom>
          <a:noFill/>
        </p:spPr>
        <p:txBody>
          <a:bodyPr wrap="square" lIns="60457" tIns="30229" rIns="60457" bIns="30229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1. 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列出所有事项</a:t>
            </a:r>
          </a:p>
        </p:txBody>
      </p:sp>
      <p:sp>
        <p:nvSpPr>
          <p:cNvPr id="23" name="TextBox 37"/>
          <p:cNvSpPr txBox="1"/>
          <p:nvPr/>
        </p:nvSpPr>
        <p:spPr>
          <a:xfrm>
            <a:off x="4477115" y="3360981"/>
            <a:ext cx="4112151" cy="430380"/>
          </a:xfrm>
          <a:prstGeom prst="rect">
            <a:avLst/>
          </a:prstGeom>
          <a:noFill/>
        </p:spPr>
        <p:txBody>
          <a:bodyPr wrap="square" lIns="60457" tIns="30229" rIns="60457" bIns="30229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2. 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根据重要性进行分级</a:t>
            </a:r>
          </a:p>
        </p:txBody>
      </p:sp>
      <p:sp>
        <p:nvSpPr>
          <p:cNvPr id="24" name="TextBox 38"/>
          <p:cNvSpPr txBox="1"/>
          <p:nvPr/>
        </p:nvSpPr>
        <p:spPr>
          <a:xfrm>
            <a:off x="8025325" y="3363377"/>
            <a:ext cx="4112151" cy="430380"/>
          </a:xfrm>
          <a:prstGeom prst="rect">
            <a:avLst/>
          </a:prstGeom>
          <a:noFill/>
        </p:spPr>
        <p:txBody>
          <a:bodyPr wrap="square" lIns="60457" tIns="30229" rIns="60457" bIns="30229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3. 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对事项进行顺序分解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36363" y="1240711"/>
            <a:ext cx="3651654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 -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必须做的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 -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应该做的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 -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可做可不做的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2.2.2 </a:t>
            </a:r>
            <a:r>
              <a:rPr lang="zh-CN" altLang="en-US" dirty="0"/>
              <a:t>订立有序的计划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删除不重要的计划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41702" y="2313719"/>
            <a:ext cx="6562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0B050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目标 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做到健康的生活方式</a:t>
            </a:r>
            <a:endParaRPr lang="zh-CN" altLang="en-US" sz="54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41702" y="3978676"/>
            <a:ext cx="175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0B050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计划</a:t>
            </a:r>
            <a:endParaRPr lang="zh-CN" altLang="en-US" sz="54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4320" y="3540197"/>
            <a:ext cx="2747913" cy="26776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每天跑步上下班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不喝酒不抽烟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多吃蔬菜多喝水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睡前不吃宵夜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坚决不吃甜食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每周锻炼三次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29677" y="1304274"/>
            <a:ext cx="69557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根据实际情况删减计划内容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144819" y="3540197"/>
            <a:ext cx="2747913" cy="26776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每天跑步上下班</a:t>
            </a:r>
            <a:endParaRPr lang="en-US" altLang="zh-CN" sz="2800" dirty="0">
              <a:solidFill>
                <a:schemeClr val="bg1">
                  <a:lumMod val="8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不喝酒不抽烟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多吃蔬菜多喝水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睡前不吃宵夜</a:t>
            </a:r>
            <a:endParaRPr lang="en-US" altLang="zh-CN" sz="2800" dirty="0">
              <a:solidFill>
                <a:schemeClr val="bg1">
                  <a:lumMod val="8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坚决不吃甜食</a:t>
            </a:r>
            <a:endParaRPr lang="en-US" altLang="zh-CN" sz="2800" dirty="0">
              <a:solidFill>
                <a:schemeClr val="bg1">
                  <a:lumMod val="8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每周锻炼三次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5939199" y="4282632"/>
            <a:ext cx="798653" cy="10185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3" grpId="0"/>
      <p:bldP spid="2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2.2.3 </a:t>
            </a:r>
            <a:r>
              <a:rPr lang="zh-CN" altLang="en-US" dirty="0"/>
              <a:t>分清工作的轻重缓急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四象限原则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6053560" y="1463474"/>
            <a:ext cx="0" cy="411480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wrap="none" anchor="ctr"/>
          <a:lstStyle/>
          <a:p>
            <a:endParaRPr lang="zh-CN" altLang="en-US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572197" y="3520874"/>
            <a:ext cx="6553200" cy="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wrap="none" anchor="ctr"/>
          <a:lstStyle/>
          <a:p>
            <a:endParaRPr lang="zh-CN" altLang="en-US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24604" y="4163816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紧急但不重要的 </a:t>
            </a:r>
            <a:endParaRPr lang="zh-CN" altLang="en-US" sz="2000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39381" y="409237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不紧急且不重要</a:t>
            </a:r>
            <a:endParaRPr lang="zh-CN" altLang="en-US" sz="2000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28795" y="116342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重要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67982" y="333620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紧急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42065" y="1736494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重要紧急的</a:t>
            </a:r>
          </a:p>
        </p:txBody>
      </p:sp>
      <p:sp>
        <p:nvSpPr>
          <p:cNvPr id="21" name="矩形 20"/>
          <p:cNvSpPr/>
          <p:nvPr/>
        </p:nvSpPr>
        <p:spPr>
          <a:xfrm>
            <a:off x="6982254" y="173649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重要不紧急的</a:t>
            </a:r>
          </a:p>
        </p:txBody>
      </p:sp>
      <p:sp>
        <p:nvSpPr>
          <p:cNvPr id="22" name="矩形 21"/>
          <p:cNvSpPr/>
          <p:nvPr/>
        </p:nvSpPr>
        <p:spPr>
          <a:xfrm>
            <a:off x="9366454" y="333620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不紧急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24932" y="564125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不重要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2.2.3 </a:t>
            </a:r>
            <a:r>
              <a:rPr lang="zh-CN" altLang="en-US" dirty="0"/>
              <a:t>分清工作的轻重缓急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四象限原则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6053560" y="1463474"/>
            <a:ext cx="0" cy="411480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wrap="none" anchor="ctr"/>
          <a:lstStyle/>
          <a:p>
            <a:endParaRPr lang="zh-CN" altLang="en-US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572197" y="3520874"/>
            <a:ext cx="6553200" cy="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wrap="none" anchor="ctr"/>
          <a:lstStyle/>
          <a:p>
            <a:endParaRPr lang="zh-CN" altLang="en-US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21938" y="4081894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紧急但不重要的 </a:t>
            </a:r>
          </a:p>
        </p:txBody>
      </p:sp>
      <p:sp>
        <p:nvSpPr>
          <p:cNvPr id="17" name="矩形 16"/>
          <p:cNvSpPr/>
          <p:nvPr/>
        </p:nvSpPr>
        <p:spPr>
          <a:xfrm>
            <a:off x="8612641" y="408189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不紧急且不重要</a:t>
            </a:r>
          </a:p>
        </p:txBody>
      </p:sp>
      <p:sp>
        <p:nvSpPr>
          <p:cNvPr id="18" name="矩形 17"/>
          <p:cNvSpPr/>
          <p:nvPr/>
        </p:nvSpPr>
        <p:spPr>
          <a:xfrm>
            <a:off x="5728795" y="116342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重要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67982" y="333620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紧急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21938" y="1942037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重要紧急的</a:t>
            </a:r>
          </a:p>
        </p:txBody>
      </p:sp>
      <p:sp>
        <p:nvSpPr>
          <p:cNvPr id="21" name="矩形 20"/>
          <p:cNvSpPr/>
          <p:nvPr/>
        </p:nvSpPr>
        <p:spPr>
          <a:xfrm>
            <a:off x="8612953" y="186417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重要不紧急的</a:t>
            </a:r>
          </a:p>
        </p:txBody>
      </p:sp>
      <p:sp>
        <p:nvSpPr>
          <p:cNvPr id="22" name="矩形 21"/>
          <p:cNvSpPr/>
          <p:nvPr/>
        </p:nvSpPr>
        <p:spPr>
          <a:xfrm>
            <a:off x="9366454" y="333620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不紧急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24932" y="564125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不重要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25902" y="1744069"/>
            <a:ext cx="121444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紧急状况</a:t>
            </a:r>
            <a:endParaRPr lang="en-US" altLang="zh-CN" sz="1400" dirty="0">
              <a:solidFill>
                <a:srgbClr val="0070C0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迫切问题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限期完成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突发事件</a:t>
            </a:r>
          </a:p>
        </p:txBody>
      </p:sp>
      <p:sp>
        <p:nvSpPr>
          <p:cNvPr id="25" name="矩形 24"/>
          <p:cNvSpPr/>
          <p:nvPr/>
        </p:nvSpPr>
        <p:spPr>
          <a:xfrm>
            <a:off x="6779000" y="1450728"/>
            <a:ext cx="1620957" cy="1923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准备工作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预防措施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计划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人际关系的建立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真正的再创造能力</a:t>
            </a:r>
            <a:endParaRPr lang="en-US" altLang="zh-CN" sz="1400" dirty="0">
              <a:solidFill>
                <a:srgbClr val="0070C0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自身能力的提升</a:t>
            </a:r>
          </a:p>
        </p:txBody>
      </p:sp>
      <p:sp>
        <p:nvSpPr>
          <p:cNvPr id="26" name="矩形 25"/>
          <p:cNvSpPr/>
          <p:nvPr/>
        </p:nvSpPr>
        <p:spPr>
          <a:xfrm>
            <a:off x="3441319" y="3947772"/>
            <a:ext cx="218361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造成干扰的访问、电话、信件、报告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 某些会议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迫在眉睫的急事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 符合别人期望的急事</a:t>
            </a:r>
          </a:p>
        </p:txBody>
      </p:sp>
      <p:sp>
        <p:nvSpPr>
          <p:cNvPr id="27" name="矩形 26"/>
          <p:cNvSpPr/>
          <p:nvPr/>
        </p:nvSpPr>
        <p:spPr>
          <a:xfrm>
            <a:off x="6779000" y="3940926"/>
            <a:ext cx="1441420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忙碌琐碎的事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处理文件等函件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电话</a:t>
            </a:r>
            <a:endParaRPr lang="en-US" altLang="zh-CN" sz="1400" dirty="0">
              <a:solidFill>
                <a:srgbClr val="0070C0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浪费性时间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逃避性活动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2.2.3 </a:t>
            </a:r>
            <a:r>
              <a:rPr lang="zh-CN" altLang="en-US" dirty="0"/>
              <a:t>分清工作的轻重缓急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四象限原则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6053560" y="1463474"/>
            <a:ext cx="0" cy="411480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wrap="none" anchor="ctr"/>
          <a:lstStyle/>
          <a:p>
            <a:endParaRPr lang="zh-CN" altLang="en-US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572197" y="3520874"/>
            <a:ext cx="6553200" cy="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wrap="none" anchor="ctr"/>
          <a:lstStyle/>
          <a:p>
            <a:endParaRPr lang="zh-CN" altLang="en-US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21938" y="4081894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紧急但不重要的 </a:t>
            </a:r>
          </a:p>
        </p:txBody>
      </p:sp>
      <p:sp>
        <p:nvSpPr>
          <p:cNvPr id="17" name="矩形 16"/>
          <p:cNvSpPr/>
          <p:nvPr/>
        </p:nvSpPr>
        <p:spPr>
          <a:xfrm>
            <a:off x="8612641" y="408189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不紧急且不重要</a:t>
            </a:r>
          </a:p>
        </p:txBody>
      </p:sp>
      <p:sp>
        <p:nvSpPr>
          <p:cNvPr id="18" name="矩形 17"/>
          <p:cNvSpPr/>
          <p:nvPr/>
        </p:nvSpPr>
        <p:spPr>
          <a:xfrm>
            <a:off x="5728795" y="116342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重要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67982" y="333620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紧急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21938" y="1942037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重要紧急的</a:t>
            </a:r>
          </a:p>
        </p:txBody>
      </p:sp>
      <p:sp>
        <p:nvSpPr>
          <p:cNvPr id="21" name="矩形 20"/>
          <p:cNvSpPr/>
          <p:nvPr/>
        </p:nvSpPr>
        <p:spPr>
          <a:xfrm>
            <a:off x="8612953" y="186417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重要不紧急的</a:t>
            </a:r>
          </a:p>
        </p:txBody>
      </p:sp>
      <p:sp>
        <p:nvSpPr>
          <p:cNvPr id="22" name="矩形 21"/>
          <p:cNvSpPr/>
          <p:nvPr/>
        </p:nvSpPr>
        <p:spPr>
          <a:xfrm>
            <a:off x="9366454" y="333620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不紧急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24932" y="564125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不重要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88728" y="2498849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立即做</a:t>
            </a:r>
          </a:p>
        </p:txBody>
      </p:sp>
      <p:sp>
        <p:nvSpPr>
          <p:cNvPr id="29" name="矩形 28"/>
          <p:cNvSpPr/>
          <p:nvPr/>
        </p:nvSpPr>
        <p:spPr>
          <a:xfrm>
            <a:off x="6907070" y="2498849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有计划地做</a:t>
            </a:r>
          </a:p>
        </p:txBody>
      </p:sp>
      <p:sp>
        <p:nvSpPr>
          <p:cNvPr id="30" name="矩形 29"/>
          <p:cNvSpPr/>
          <p:nvPr/>
        </p:nvSpPr>
        <p:spPr>
          <a:xfrm>
            <a:off x="3903042" y="4570551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授权</a:t>
            </a:r>
          </a:p>
        </p:txBody>
      </p:sp>
      <p:sp>
        <p:nvSpPr>
          <p:cNvPr id="31" name="矩形 30"/>
          <p:cNvSpPr/>
          <p:nvPr/>
        </p:nvSpPr>
        <p:spPr>
          <a:xfrm>
            <a:off x="6635561" y="4570551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用零散的时间做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8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2.2.3 </a:t>
            </a:r>
            <a:r>
              <a:rPr lang="zh-CN" altLang="en-US" dirty="0"/>
              <a:t>分清工作的轻重缓急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执行注意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71" y="1985901"/>
            <a:ext cx="6575596" cy="3755141"/>
          </a:xfrm>
          <a:prstGeom prst="rect">
            <a:avLst/>
          </a:prstGeom>
        </p:spPr>
      </p:pic>
      <p:graphicFrame>
        <p:nvGraphicFramePr>
          <p:cNvPr id="24" name="图示 23"/>
          <p:cNvGraphicFramePr/>
          <p:nvPr/>
        </p:nvGraphicFramePr>
        <p:xfrm>
          <a:off x="7552686" y="2516639"/>
          <a:ext cx="4334514" cy="286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2.2.4 </a:t>
            </a:r>
            <a:r>
              <a:rPr lang="zh-CN" altLang="en-US" dirty="0"/>
              <a:t>合理地分配时间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80/20</a:t>
            </a:r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法则</a:t>
            </a:r>
          </a:p>
        </p:txBody>
      </p:sp>
      <p:sp>
        <p:nvSpPr>
          <p:cNvPr id="3" name="矩形 2"/>
          <p:cNvSpPr/>
          <p:nvPr/>
        </p:nvSpPr>
        <p:spPr>
          <a:xfrm>
            <a:off x="1289483" y="1557639"/>
            <a:ext cx="10110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工作价值的</a:t>
            </a:r>
            <a:r>
              <a:rPr lang="en-US" altLang="zh-CN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80%</a:t>
            </a:r>
            <a:r>
              <a:rPr lang="zh-CN" altLang="en-US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是由</a:t>
            </a:r>
            <a:r>
              <a:rPr lang="en-US" altLang="zh-CN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20% </a:t>
            </a:r>
            <a:r>
              <a:rPr lang="zh-CN" altLang="en-US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的关键工作所产出的。 </a:t>
            </a:r>
          </a:p>
        </p:txBody>
      </p:sp>
      <p:sp>
        <p:nvSpPr>
          <p:cNvPr id="10" name="矩形 9"/>
          <p:cNvSpPr/>
          <p:nvPr/>
        </p:nvSpPr>
        <p:spPr>
          <a:xfrm>
            <a:off x="1289482" y="2268878"/>
            <a:ext cx="9787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掌握重点可以让你的工作计划不致偏差。我们很容易陷在日常琐碎的事情处理中；但是有效进行时间管理的人，总是确保最关键的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20%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的活动具有最高的优先级。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 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5114" y="3876550"/>
            <a:ext cx="426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列出全部工作项目</a:t>
            </a:r>
          </a:p>
          <a:p>
            <a:r>
              <a:rPr lang="zh-CN" altLang="en-US" sz="2800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对工作按价值进行分类</a:t>
            </a:r>
          </a:p>
        </p:txBody>
      </p:sp>
      <p:sp>
        <p:nvSpPr>
          <p:cNvPr id="12" name="矩形 11"/>
          <p:cNvSpPr/>
          <p:nvPr/>
        </p:nvSpPr>
        <p:spPr>
          <a:xfrm>
            <a:off x="5845824" y="393810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集中80%的精力做好20%的关键工作</a:t>
            </a:r>
          </a:p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投入20%的精力做另外80%的次要工作</a:t>
            </a:r>
          </a:p>
        </p:txBody>
      </p:sp>
      <p:sp>
        <p:nvSpPr>
          <p:cNvPr id="13" name="等腰三角形 12"/>
          <p:cNvSpPr/>
          <p:nvPr/>
        </p:nvSpPr>
        <p:spPr>
          <a:xfrm rot="19723339">
            <a:off x="4988688" y="4027991"/>
            <a:ext cx="555585" cy="462988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562709" cy="68580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17832" y="2500073"/>
            <a:ext cx="8133270" cy="2358186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zh-CN" altLang="en-US" dirty="0"/>
              <a:t>起始篇：了解时间管理</a:t>
            </a:r>
            <a:endParaRPr lang="en-US" altLang="zh-CN" dirty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/>
              <a:t>方法篇：科学管理时间</a:t>
            </a:r>
            <a:endParaRPr lang="en-US" altLang="zh-CN" dirty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/>
              <a:t>执行篇：让时间更高效</a:t>
            </a:r>
            <a:endParaRPr lang="en-US" altLang="zh-CN" dirty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/>
              <a:t>结语篇：珍惜美好时光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2.2.5 </a:t>
            </a:r>
            <a:r>
              <a:rPr lang="zh-CN" altLang="en-US" dirty="0"/>
              <a:t>科学地安排日程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用纸笔记录日程</a:t>
            </a:r>
          </a:p>
        </p:txBody>
      </p:sp>
      <p:sp>
        <p:nvSpPr>
          <p:cNvPr id="3" name="矩形 2"/>
          <p:cNvSpPr/>
          <p:nvPr/>
        </p:nvSpPr>
        <p:spPr>
          <a:xfrm>
            <a:off x="1289483" y="1557639"/>
            <a:ext cx="6776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要将日程列出并记录完成情况。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77" y="2301151"/>
            <a:ext cx="6825482" cy="3894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300942" y="2384628"/>
            <a:ext cx="6250329" cy="3948827"/>
          </a:xfrm>
          <a:custGeom>
            <a:avLst/>
            <a:gdLst>
              <a:gd name="connsiteX0" fmla="*/ 877686 w 6047109"/>
              <a:gd name="connsiteY0" fmla="*/ 0 h 3512607"/>
              <a:gd name="connsiteX1" fmla="*/ 6047109 w 6047109"/>
              <a:gd name="connsiteY1" fmla="*/ 0 h 3512607"/>
              <a:gd name="connsiteX2" fmla="*/ 5168957 w 6047109"/>
              <a:gd name="connsiteY2" fmla="*/ 3512607 h 3512607"/>
              <a:gd name="connsiteX3" fmla="*/ 0 w 6047109"/>
              <a:gd name="connsiteY3" fmla="*/ 3512607 h 3512607"/>
              <a:gd name="connsiteX4" fmla="*/ 0 w 6047109"/>
              <a:gd name="connsiteY4" fmla="*/ 3510743 h 351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7109" h="3512607">
                <a:moveTo>
                  <a:pt x="877686" y="0"/>
                </a:moveTo>
                <a:lnTo>
                  <a:pt x="6047109" y="0"/>
                </a:lnTo>
                <a:lnTo>
                  <a:pt x="5168957" y="3512607"/>
                </a:lnTo>
                <a:lnTo>
                  <a:pt x="0" y="3512607"/>
                </a:lnTo>
                <a:lnTo>
                  <a:pt x="0" y="3510743"/>
                </a:lnTo>
                <a:close/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2.2.5 </a:t>
            </a:r>
            <a:r>
              <a:rPr lang="zh-CN" altLang="en-US" dirty="0"/>
              <a:t>科学地安排日程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做好早晚的规划</a:t>
            </a:r>
          </a:p>
        </p:txBody>
      </p:sp>
      <p:sp>
        <p:nvSpPr>
          <p:cNvPr id="3" name="矩形 2"/>
          <p:cNvSpPr/>
          <p:nvPr/>
        </p:nvSpPr>
        <p:spPr>
          <a:xfrm>
            <a:off x="1289483" y="1557639"/>
            <a:ext cx="6227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早晚用</a:t>
            </a:r>
            <a:r>
              <a:rPr lang="en-US" altLang="zh-CN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15</a:t>
            </a:r>
            <a:r>
              <a:rPr lang="zh-CN" altLang="en-US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分钟做每天的规划。</a:t>
            </a:r>
          </a:p>
        </p:txBody>
      </p:sp>
      <p:sp>
        <p:nvSpPr>
          <p:cNvPr id="10" name="TextBox 54"/>
          <p:cNvSpPr txBox="1"/>
          <p:nvPr/>
        </p:nvSpPr>
        <p:spPr>
          <a:xfrm>
            <a:off x="1289483" y="2402828"/>
            <a:ext cx="8120735" cy="861267"/>
          </a:xfrm>
          <a:prstGeom prst="rect">
            <a:avLst/>
          </a:prstGeom>
          <a:noFill/>
        </p:spPr>
        <p:txBody>
          <a:bodyPr wrap="square" lIns="60457" tIns="30229" rIns="60457" bIns="3022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早上规划：</a:t>
            </a:r>
            <a:endParaRPr lang="en-US" altLang="zh-CN" sz="2000" dirty="0">
              <a:solidFill>
                <a:srgbClr val="0070C0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人会比较清醒，可以安排好要做的工作。</a:t>
            </a:r>
            <a:endParaRPr lang="en-US" altLang="zh-CN" sz="2000" dirty="0">
              <a:solidFill>
                <a:srgbClr val="0070C0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5857398" y="2384628"/>
            <a:ext cx="6029801" cy="3948827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54"/>
          <p:cNvSpPr txBox="1"/>
          <p:nvPr/>
        </p:nvSpPr>
        <p:spPr>
          <a:xfrm>
            <a:off x="6845939" y="2421261"/>
            <a:ext cx="8120735" cy="824399"/>
          </a:xfrm>
          <a:prstGeom prst="rect">
            <a:avLst/>
          </a:prstGeom>
          <a:noFill/>
        </p:spPr>
        <p:txBody>
          <a:bodyPr wrap="square" lIns="60457" tIns="30229" rIns="60457" bIns="3022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晚上规划：</a:t>
            </a:r>
            <a:endParaRPr lang="en-US" altLang="zh-CN" sz="2000" dirty="0">
              <a:solidFill>
                <a:srgbClr val="0070C0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处理遗留任务，利用睡眠潜意识思考问题。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793295" y="3570050"/>
            <a:ext cx="3317926" cy="2457450"/>
            <a:chOff x="1793295" y="3570050"/>
            <a:chExt cx="3317926" cy="245745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3295" y="3570050"/>
              <a:ext cx="2571750" cy="2457450"/>
            </a:xfrm>
            <a:prstGeom prst="rect">
              <a:avLst/>
            </a:prstGeom>
          </p:spPr>
        </p:pic>
        <p:sp>
          <p:nvSpPr>
            <p:cNvPr id="18" name="平行四边形 17"/>
            <p:cNvSpPr/>
            <p:nvPr/>
          </p:nvSpPr>
          <p:spPr>
            <a:xfrm>
              <a:off x="4116224" y="4444679"/>
              <a:ext cx="994997" cy="925975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3426106" y="5602166"/>
              <a:ext cx="1064871" cy="421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018748" y="3282293"/>
            <a:ext cx="3028685" cy="2615662"/>
            <a:chOff x="7048627" y="3245660"/>
            <a:chExt cx="3028685" cy="261566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8608" y="3245660"/>
              <a:ext cx="2288704" cy="2615662"/>
            </a:xfrm>
            <a:prstGeom prst="rect">
              <a:avLst/>
            </a:prstGeom>
          </p:spPr>
        </p:pic>
        <p:sp>
          <p:nvSpPr>
            <p:cNvPr id="22" name="平行四边形 21"/>
            <p:cNvSpPr/>
            <p:nvPr/>
          </p:nvSpPr>
          <p:spPr>
            <a:xfrm>
              <a:off x="7048627" y="4123495"/>
              <a:ext cx="994997" cy="925975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0" grpId="0"/>
      <p:bldP spid="12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2.2.5 </a:t>
            </a:r>
            <a:r>
              <a:rPr lang="zh-CN" altLang="en-US" dirty="0"/>
              <a:t>科学地安排日程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适当的时候做适当的事</a:t>
            </a:r>
          </a:p>
        </p:txBody>
      </p:sp>
      <p:sp>
        <p:nvSpPr>
          <p:cNvPr id="3" name="矩形 2"/>
          <p:cNvSpPr/>
          <p:nvPr/>
        </p:nvSpPr>
        <p:spPr>
          <a:xfrm>
            <a:off x="529371" y="1386595"/>
            <a:ext cx="1003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让时间更高效</a:t>
            </a:r>
          </a:p>
        </p:txBody>
      </p:sp>
      <p:sp>
        <p:nvSpPr>
          <p:cNvPr id="8" name="矩形 7"/>
          <p:cNvSpPr/>
          <p:nvPr/>
        </p:nvSpPr>
        <p:spPr>
          <a:xfrm>
            <a:off x="601974" y="2345281"/>
            <a:ext cx="4496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一个人精神最为集中的时候。适合做一些重要或创造性的工作</a:t>
            </a:r>
          </a:p>
        </p:txBody>
      </p:sp>
      <p:sp>
        <p:nvSpPr>
          <p:cNvPr id="11" name="矩形 10"/>
          <p:cNvSpPr/>
          <p:nvPr/>
        </p:nvSpPr>
        <p:spPr>
          <a:xfrm>
            <a:off x="6047834" y="2345280"/>
            <a:ext cx="451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外部资源最为齐备的时候。适合做一些时效性的工作（如找领导签字）。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35" y="2991612"/>
            <a:ext cx="4517321" cy="301079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4" y="2991611"/>
            <a:ext cx="4496193" cy="2996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18316"/>
            <a:ext cx="12192000" cy="26396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内容占位符 2"/>
          <p:cNvSpPr txBox="1"/>
          <p:nvPr/>
        </p:nvSpPr>
        <p:spPr>
          <a:xfrm>
            <a:off x="2321946" y="1740949"/>
            <a:ext cx="8133270" cy="23581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起始篇：了解时间管理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方法篇：科学管理时间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40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执行篇：让时间更高效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结语篇：珍惜美好时光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208471" y="192599"/>
            <a:ext cx="11678729" cy="773559"/>
          </a:xfrm>
        </p:spPr>
        <p:txBody>
          <a:bodyPr>
            <a:noAutofit/>
          </a:bodyPr>
          <a:lstStyle/>
          <a:p>
            <a:r>
              <a:rPr lang="en-US" altLang="zh-CN" dirty="0"/>
              <a:t>3.1 </a:t>
            </a:r>
            <a:r>
              <a:rPr lang="zh-CN" altLang="en-US" dirty="0"/>
              <a:t>计划执行的技巧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047835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3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1923577" y="1874225"/>
            <a:ext cx="25912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坚持不懈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cs typeface="Times New Roman" panose="02020603050405020304" pitchFamily="18" charset="0"/>
              <a:sym typeface="Arial" panose="020B0604020202020204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避免打扰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cs typeface="Times New Roman" panose="02020603050405020304" pitchFamily="18" charset="0"/>
              <a:sym typeface="Arial" panose="020B0604020202020204"/>
            </a:endParaRP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不要拖延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cs typeface="Times New Roman" panose="02020603050405020304" pitchFamily="18" charset="0"/>
              <a:sym typeface="Arial" panose="020B0604020202020204"/>
            </a:endParaRP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避开焦虑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cs typeface="Times New Roman" panose="02020603050405020304" pitchFamily="18" charset="0"/>
              <a:sym typeface="Arial" panose="020B0604020202020204"/>
            </a:endParaRP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番茄工作法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66" y="17347"/>
            <a:ext cx="4410075" cy="6391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208471" y="192599"/>
            <a:ext cx="11678729" cy="773559"/>
          </a:xfrm>
        </p:spPr>
        <p:txBody>
          <a:bodyPr>
            <a:noAutofit/>
          </a:bodyPr>
          <a:lstStyle/>
          <a:p>
            <a:r>
              <a:rPr lang="en-US" altLang="zh-CN" dirty="0"/>
              <a:t>3.1.1 </a:t>
            </a:r>
            <a:r>
              <a:rPr lang="zh-CN" altLang="en-US" dirty="0"/>
              <a:t>坚持不懈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047835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3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217115" y="966158"/>
            <a:ext cx="12192000" cy="74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只有坚持执行计划，计划才能持续生效。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707" y="1916695"/>
            <a:ext cx="5626817" cy="420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208471" y="192599"/>
            <a:ext cx="11678729" cy="773559"/>
          </a:xfrm>
        </p:spPr>
        <p:txBody>
          <a:bodyPr>
            <a:noAutofit/>
          </a:bodyPr>
          <a:lstStyle/>
          <a:p>
            <a:r>
              <a:rPr lang="en-US" altLang="zh-CN" dirty="0"/>
              <a:t>3.1.2 </a:t>
            </a:r>
            <a:r>
              <a:rPr lang="zh-CN" altLang="en-US" dirty="0"/>
              <a:t>避免打扰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047835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3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0" y="1245575"/>
            <a:ext cx="12192000" cy="74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在适当时候要说“</a:t>
            </a:r>
            <a:r>
              <a:rPr lang="en-US" altLang="zh-CN" sz="3200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No</a:t>
            </a:r>
            <a:r>
              <a:rPr lang="zh-CN" altLang="en-US" sz="3200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”</a:t>
            </a:r>
          </a:p>
        </p:txBody>
      </p:sp>
      <p:sp>
        <p:nvSpPr>
          <p:cNvPr id="10" name="TextBox 30"/>
          <p:cNvSpPr txBox="1"/>
          <p:nvPr/>
        </p:nvSpPr>
        <p:spPr>
          <a:xfrm>
            <a:off x="1362075" y="2079496"/>
            <a:ext cx="9144000" cy="541186"/>
          </a:xfrm>
          <a:prstGeom prst="rect">
            <a:avLst/>
          </a:prstGeom>
          <a:noFill/>
        </p:spPr>
        <p:txBody>
          <a:bodyPr wrap="square" lIns="60464" tIns="30232" rIns="60464" bIns="30232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你不可能满足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所有人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的所有要求</a:t>
            </a:r>
          </a:p>
        </p:txBody>
      </p:sp>
      <p:sp>
        <p:nvSpPr>
          <p:cNvPr id="11" name="矩形 10"/>
          <p:cNvSpPr/>
          <p:nvPr/>
        </p:nvSpPr>
        <p:spPr>
          <a:xfrm>
            <a:off x="1063445" y="3202142"/>
            <a:ext cx="3381469" cy="553497"/>
          </a:xfrm>
          <a:prstGeom prst="rect">
            <a:avLst/>
          </a:prstGeom>
        </p:spPr>
        <p:txBody>
          <a:bodyPr wrap="square" lIns="60464" tIns="30232" rIns="60464" bIns="30232">
            <a:spAutoFit/>
          </a:bodyPr>
          <a:lstStyle/>
          <a:p>
            <a:pPr algn="ctr" defTabSz="604520">
              <a:defRPr/>
            </a:pPr>
            <a:r>
              <a:rPr lang="zh-CN" altLang="en-US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从事</a:t>
            </a:r>
            <a:r>
              <a:rPr lang="en-US" altLang="zh-CN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A</a:t>
            </a:r>
            <a:r>
              <a:rPr lang="zh-CN" altLang="en-US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级活动时，可以拒绝</a:t>
            </a:r>
            <a:endParaRPr lang="en-US" altLang="zh-CN" sz="1600" kern="0" dirty="0">
              <a:solidFill>
                <a:srgbClr val="0070C0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algn="ctr" defTabSz="604520">
              <a:defRPr/>
            </a:pPr>
            <a:r>
              <a:rPr lang="en-US" altLang="zh-CN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——</a:t>
            </a:r>
            <a:r>
              <a:rPr lang="zh-CN" altLang="en-US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果断拒绝。</a:t>
            </a:r>
            <a:endParaRPr lang="en-US" altLang="zh-CN" sz="1600" kern="0" dirty="0">
              <a:solidFill>
                <a:srgbClr val="0070C0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2205178" y="3625454"/>
            <a:ext cx="1369245" cy="876662"/>
          </a:xfrm>
          <a:prstGeom prst="rect">
            <a:avLst/>
          </a:prstGeom>
          <a:noFill/>
        </p:spPr>
        <p:txBody>
          <a:bodyPr wrap="none" lIns="60464" tIns="30232" rIns="60464" bIns="30232" rtlCol="0">
            <a:spAutoFit/>
          </a:bodyPr>
          <a:lstStyle/>
          <a:p>
            <a:r>
              <a:rPr lang="en-US" altLang="zh-CN" sz="5300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No! </a:t>
            </a:r>
          </a:p>
        </p:txBody>
      </p:sp>
      <p:sp>
        <p:nvSpPr>
          <p:cNvPr id="13" name="矩形 12"/>
          <p:cNvSpPr/>
          <p:nvPr/>
        </p:nvSpPr>
        <p:spPr>
          <a:xfrm>
            <a:off x="8058973" y="3590223"/>
            <a:ext cx="1675065" cy="876662"/>
          </a:xfrm>
          <a:prstGeom prst="rect">
            <a:avLst/>
          </a:prstGeom>
        </p:spPr>
        <p:txBody>
          <a:bodyPr wrap="square" lIns="60464" tIns="30232" rIns="60464" bIns="30232">
            <a:spAutoFit/>
          </a:bodyPr>
          <a:lstStyle/>
          <a:p>
            <a:pPr lvl="0"/>
            <a:r>
              <a:rPr lang="en-US" altLang="zh-CN" sz="5300" dirty="0" err="1">
                <a:ln w="28575">
                  <a:solidFill>
                    <a:prstClr val="white"/>
                  </a:solidFill>
                </a:ln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Er</a:t>
            </a:r>
            <a:r>
              <a:rPr lang="en-US" altLang="zh-CN" sz="5300" dirty="0">
                <a:ln w="28575">
                  <a:solidFill>
                    <a:prstClr val="white"/>
                  </a:solidFill>
                </a:ln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... </a:t>
            </a:r>
            <a:endParaRPr lang="zh-CN" altLang="en-US" sz="5300" dirty="0">
              <a:ln w="28575">
                <a:solidFill>
                  <a:prstClr val="white"/>
                </a:solidFill>
              </a:ln>
              <a:solidFill>
                <a:srgbClr val="0070C0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1930857" y="4519337"/>
            <a:ext cx="1828775" cy="661219"/>
          </a:xfrm>
          <a:prstGeom prst="rect">
            <a:avLst/>
          </a:prstGeom>
          <a:noFill/>
        </p:spPr>
        <p:txBody>
          <a:bodyPr wrap="square" lIns="60464" tIns="30232" rIns="60464" bIns="30232" rtlCol="0">
            <a:spAutoFit/>
          </a:bodyPr>
          <a:lstStyle/>
          <a:p>
            <a:r>
              <a:rPr lang="zh-CN" altLang="en-US" sz="130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抱歉，我正在忙着</a:t>
            </a:r>
            <a:r>
              <a:rPr lang="en-US" altLang="zh-CN" sz="130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xxx</a:t>
            </a:r>
            <a:r>
              <a:rPr lang="zh-CN" altLang="en-US" sz="130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事情，我建议你可以找小李帮你。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7967533" y="4432672"/>
            <a:ext cx="1828775" cy="661219"/>
          </a:xfrm>
          <a:prstGeom prst="rect">
            <a:avLst/>
          </a:prstGeom>
          <a:noFill/>
        </p:spPr>
        <p:txBody>
          <a:bodyPr wrap="square" lIns="60464" tIns="30232" rIns="60464" bIns="30232" rtlCol="0">
            <a:spAutoFit/>
          </a:bodyPr>
          <a:lstStyle/>
          <a:p>
            <a:r>
              <a:rPr lang="zh-CN" altLang="en-US" sz="130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抱歉，我正在忙着</a:t>
            </a:r>
            <a:r>
              <a:rPr lang="en-US" altLang="zh-CN" sz="130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xxx</a:t>
            </a:r>
            <a:r>
              <a:rPr lang="zh-CN" altLang="en-US" sz="130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事情，稍后我给你一份简要的数据行么？</a:t>
            </a:r>
          </a:p>
        </p:txBody>
      </p:sp>
      <p:pic>
        <p:nvPicPr>
          <p:cNvPr id="16" name="图片 15" descr="administrat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16" y="3691644"/>
            <a:ext cx="1378206" cy="1550481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793700" y="5302863"/>
            <a:ext cx="2651214" cy="338053"/>
          </a:xfrm>
          <a:prstGeom prst="rect">
            <a:avLst/>
          </a:prstGeom>
          <a:noFill/>
        </p:spPr>
        <p:txBody>
          <a:bodyPr wrap="square" lIns="60464" tIns="30232" rIns="60464" bIns="30232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同事：希望修理打印机。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556059" y="5255617"/>
            <a:ext cx="2971827" cy="338053"/>
          </a:xfrm>
          <a:prstGeom prst="rect">
            <a:avLst/>
          </a:prstGeom>
          <a:noFill/>
        </p:spPr>
        <p:txBody>
          <a:bodyPr wrap="square" lIns="60464" tIns="30232" rIns="60464" bIns="30232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上司：希望提供详细报表。</a:t>
            </a:r>
          </a:p>
        </p:txBody>
      </p:sp>
      <p:sp>
        <p:nvSpPr>
          <p:cNvPr id="25" name="矩形 24"/>
          <p:cNvSpPr/>
          <p:nvPr/>
        </p:nvSpPr>
        <p:spPr>
          <a:xfrm>
            <a:off x="6215953" y="3136749"/>
            <a:ext cx="4450134" cy="553497"/>
          </a:xfrm>
          <a:prstGeom prst="rect">
            <a:avLst/>
          </a:prstGeom>
        </p:spPr>
        <p:txBody>
          <a:bodyPr wrap="square" lIns="60464" tIns="30232" rIns="60464" bIns="30232">
            <a:spAutoFit/>
          </a:bodyPr>
          <a:lstStyle/>
          <a:p>
            <a:pPr algn="ctr" defTabSz="604520">
              <a:defRPr/>
            </a:pPr>
            <a:r>
              <a:rPr lang="zh-CN" altLang="en-US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从事</a:t>
            </a:r>
            <a:r>
              <a:rPr lang="en-US" altLang="zh-CN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A</a:t>
            </a:r>
            <a:r>
              <a:rPr lang="zh-CN" altLang="en-US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级活动时，无法拒绝</a:t>
            </a:r>
            <a:endParaRPr lang="en-US" altLang="zh-CN" sz="1600" kern="0" dirty="0">
              <a:solidFill>
                <a:srgbClr val="0070C0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algn="ctr" defTabSz="604520">
              <a:defRPr/>
            </a:pPr>
            <a:r>
              <a:rPr lang="en-US" altLang="zh-CN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——</a:t>
            </a:r>
            <a:r>
              <a:rPr lang="zh-CN" altLang="en-US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学会折衷。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208471" y="192599"/>
            <a:ext cx="11678729" cy="773559"/>
          </a:xfrm>
        </p:spPr>
        <p:txBody>
          <a:bodyPr>
            <a:noAutofit/>
          </a:bodyPr>
          <a:lstStyle/>
          <a:p>
            <a:r>
              <a:rPr lang="en-US" altLang="zh-CN" dirty="0"/>
              <a:t>3.1.3 </a:t>
            </a:r>
            <a:r>
              <a:rPr lang="zh-CN" altLang="en-US" dirty="0"/>
              <a:t>不要拖延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047835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3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217115" y="966158"/>
            <a:ext cx="12192000" cy="74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拖延会使小问题演变成大问题。</a:t>
            </a:r>
          </a:p>
        </p:txBody>
      </p:sp>
      <p:sp>
        <p:nvSpPr>
          <p:cNvPr id="4" name="AutoShape 2" descr="http://2.bp.blogspot.com/-2bT7eGAbrJQ/Th2SMJGeo3I/AAAAAAAABdE/unnoirklV8o/s1600/12101570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2441362"/>
            <a:ext cx="4263142" cy="3686175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5499002" y="2441361"/>
            <a:ext cx="3886200" cy="74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bg2">
                    <a:lumMod val="5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稻草也会压死骆驼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208471" y="192599"/>
            <a:ext cx="11678729" cy="773559"/>
          </a:xfrm>
        </p:spPr>
        <p:txBody>
          <a:bodyPr>
            <a:noAutofit/>
          </a:bodyPr>
          <a:lstStyle/>
          <a:p>
            <a:r>
              <a:rPr lang="en-US" altLang="zh-CN" dirty="0"/>
              <a:t>3.1.4 </a:t>
            </a:r>
            <a:r>
              <a:rPr lang="zh-CN" altLang="en-US" dirty="0"/>
              <a:t>避开焦虑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047835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3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4124325" y="1175707"/>
            <a:ext cx="791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调整计划，避免完不成任务带来的焦虑。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099"/>
            <a:ext cx="3783653" cy="56768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38650" y="2351578"/>
            <a:ext cx="6746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0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首先，制定的计划要符合实际；</a:t>
            </a:r>
            <a:endParaRPr lang="en-US" altLang="zh-CN" sz="2000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endParaRPr lang="en-US" altLang="zh-CN" sz="2000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0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其次，无法完成的计划往往会导致焦虑，</a:t>
            </a:r>
            <a:endParaRPr lang="en-US" altLang="zh-CN" sz="2000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0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在适当的时候做出计划调整可以轻装上阵，有效避免焦虑的情况发生。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142" y="0"/>
            <a:ext cx="4570857" cy="6858000"/>
          </a:xfrm>
          <a:prstGeom prst="rect">
            <a:avLst/>
          </a:prstGeom>
        </p:spPr>
      </p:pic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208471" y="192599"/>
            <a:ext cx="11678729" cy="773559"/>
          </a:xfrm>
        </p:spPr>
        <p:txBody>
          <a:bodyPr>
            <a:noAutofit/>
          </a:bodyPr>
          <a:lstStyle/>
          <a:p>
            <a:r>
              <a:rPr lang="en-US" altLang="zh-CN" dirty="0"/>
              <a:t>3.1.5 </a:t>
            </a:r>
            <a:r>
              <a:rPr lang="zh-CN" altLang="en-US" dirty="0"/>
              <a:t>番茄工作法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047835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3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208471" y="966158"/>
            <a:ext cx="6478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分段完成工作目标</a:t>
            </a:r>
          </a:p>
        </p:txBody>
      </p:sp>
      <p:sp>
        <p:nvSpPr>
          <p:cNvPr id="4" name="矩形 3"/>
          <p:cNvSpPr/>
          <p:nvPr/>
        </p:nvSpPr>
        <p:spPr>
          <a:xfrm>
            <a:off x="671814" y="190104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    番茄工作法是一种时间管理法方法，在上世纪八十年代由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Francesco </a:t>
            </a:r>
            <a:r>
              <a:rPr lang="en-US" altLang="zh-CN" dirty="0" err="1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Cirillo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创立。</a:t>
            </a:r>
            <a:endParaRPr lang="en-US" altLang="zh-CN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    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该方法使用一个定时器来分割出一个一般为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25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分钟的工作时间和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5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分钟的休息时间，而那些时间段被称为</a:t>
            </a:r>
            <a:r>
              <a:rPr lang="en-US" altLang="zh-CN" dirty="0" err="1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pomodori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，为意大利语单词 </a:t>
            </a:r>
            <a:r>
              <a:rPr lang="en-US" altLang="zh-CN" dirty="0" err="1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pomodoro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（中文：番茄）之复数。</a:t>
            </a:r>
            <a:endParaRPr lang="en-US" altLang="zh-CN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endParaRPr lang="en-US" altLang="zh-CN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endParaRPr lang="en-US" altLang="zh-CN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番茄工作法有五个基本步骤：</a:t>
            </a:r>
          </a:p>
          <a:p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决定待完成的任务</a:t>
            </a: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设定番茄工作法定时器至 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n 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分钟（通常为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25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分钟）。</a:t>
            </a: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持续工作直至定时器提示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,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记下一个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x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。</a:t>
            </a: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短暂休息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3-5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分钟。</a:t>
            </a: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每四个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x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，休息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15-30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分钟。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/>
          <p:nvPr/>
        </p:nvSpPr>
        <p:spPr>
          <a:xfrm>
            <a:off x="2321946" y="1740949"/>
            <a:ext cx="8133270" cy="23581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ea"/>
              <a:buAutoNum type="circleNumDbPlain"/>
            </a:pPr>
            <a:r>
              <a:rPr lang="zh-CN" altLang="en-US" sz="4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起始篇：了解时间管理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方法篇：科学管理时间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执行篇：让时间更高效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结语篇：珍惜美好时光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18316"/>
            <a:ext cx="12192000" cy="26396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18316"/>
            <a:ext cx="12192000" cy="263968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内容占位符 2"/>
          <p:cNvSpPr txBox="1"/>
          <p:nvPr/>
        </p:nvSpPr>
        <p:spPr>
          <a:xfrm>
            <a:off x="2321946" y="1740949"/>
            <a:ext cx="8133270" cy="23581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起始篇：了解时间管理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方法篇：科学管理时间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执行篇：让时间更高效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40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结语篇：珍惜美好时光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492"/>
            <a:ext cx="12192000" cy="3601017"/>
          </a:xfrm>
          <a:prstGeom prst="rect">
            <a:avLst/>
          </a:prstGeom>
        </p:spPr>
      </p:pic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6051253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768703" y="6408759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4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2" name="矩形 1"/>
          <p:cNvSpPr/>
          <p:nvPr/>
        </p:nvSpPr>
        <p:spPr>
          <a:xfrm>
            <a:off x="2813749" y="2223185"/>
            <a:ext cx="79099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按平均寿命</a:t>
            </a:r>
            <a:r>
              <a:rPr lang="en-US" altLang="zh-CN" sz="4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75</a:t>
            </a:r>
            <a:r>
              <a:rPr lang="zh-CN" altLang="en-US" sz="4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岁来计算</a:t>
            </a:r>
            <a:br>
              <a:rPr lang="zh-CN" altLang="en-US" sz="4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</a:br>
            <a:r>
              <a:rPr lang="zh-CN" altLang="en-US" sz="4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人的一生大约有</a:t>
            </a:r>
            <a:r>
              <a:rPr lang="en-US" altLang="zh-CN" sz="4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900</a:t>
            </a:r>
            <a:r>
              <a:rPr lang="zh-CN" altLang="en-US" sz="4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个月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492"/>
            <a:ext cx="12192000" cy="36010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0" y="1627029"/>
            <a:ext cx="12201901" cy="3603942"/>
          </a:xfrm>
          <a:prstGeom prst="rect">
            <a:avLst/>
          </a:prstGeom>
        </p:spPr>
      </p:pic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6051253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768703" y="6408759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4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2" name="矩形 1"/>
          <p:cNvSpPr/>
          <p:nvPr/>
        </p:nvSpPr>
        <p:spPr>
          <a:xfrm>
            <a:off x="2141046" y="492538"/>
            <a:ext cx="7909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20</a:t>
            </a:r>
            <a:r>
              <a:rPr lang="zh-CN" altLang="en-US" sz="5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0" y="1627029"/>
            <a:ext cx="12201901" cy="3603942"/>
          </a:xfrm>
          <a:prstGeom prst="rect">
            <a:avLst/>
          </a:prstGeom>
        </p:spPr>
      </p:pic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6051253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768703" y="6408759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4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2" name="矩形 1"/>
          <p:cNvSpPr/>
          <p:nvPr/>
        </p:nvSpPr>
        <p:spPr>
          <a:xfrm>
            <a:off x="2141046" y="492538"/>
            <a:ext cx="7909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30</a:t>
            </a:r>
            <a:r>
              <a:rPr lang="zh-CN" altLang="en-US" sz="5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491"/>
            <a:ext cx="12192000" cy="3601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491"/>
            <a:ext cx="12192000" cy="3601018"/>
          </a:xfrm>
          <a:prstGeom prst="rect">
            <a:avLst/>
          </a:prstGeom>
        </p:spPr>
      </p:pic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6051253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768703" y="6408759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4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2" name="矩形 1"/>
          <p:cNvSpPr/>
          <p:nvPr/>
        </p:nvSpPr>
        <p:spPr>
          <a:xfrm>
            <a:off x="2141046" y="492538"/>
            <a:ext cx="7909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40</a:t>
            </a:r>
            <a:r>
              <a:rPr lang="zh-CN" altLang="en-US" sz="5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3" y="1627029"/>
            <a:ext cx="12201906" cy="3603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85"/>
          <a:stretch>
            <a:fillRect/>
          </a:stretch>
        </p:blipFill>
        <p:spPr>
          <a:xfrm>
            <a:off x="-2" y="3322004"/>
            <a:ext cx="12192001" cy="3535996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023" y="1440546"/>
            <a:ext cx="12192000" cy="9542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7200" dirty="0"/>
              <a:t>  花有重开日，人无再少年。</a:t>
            </a:r>
          </a:p>
        </p:txBody>
      </p:sp>
      <p:sp>
        <p:nvSpPr>
          <p:cNvPr id="4" name="内容占位符 2"/>
          <p:cNvSpPr txBox="1"/>
          <p:nvPr/>
        </p:nvSpPr>
        <p:spPr>
          <a:xfrm>
            <a:off x="0" y="1440547"/>
            <a:ext cx="11898775" cy="954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7200" dirty="0"/>
              <a:t>韶华易逝，时光难再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6068" y="4551467"/>
            <a:ext cx="257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制      作：</a:t>
            </a:r>
            <a:r>
              <a:rPr lang="en-US" altLang="zh-CN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John</a:t>
            </a:r>
          </a:p>
          <a:p>
            <a:r>
              <a:rPr lang="zh-CN" altLang="en-US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交流</a:t>
            </a:r>
            <a:r>
              <a:rPr lang="en-US" altLang="zh-CN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QQ</a:t>
            </a:r>
            <a:r>
              <a:rPr lang="zh-CN" altLang="en-US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： </a:t>
            </a:r>
            <a:r>
              <a:rPr lang="en-US" altLang="zh-CN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505783264</a:t>
            </a:r>
          </a:p>
          <a:p>
            <a:endParaRPr lang="zh-CN" altLang="en-US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341118" y="1190090"/>
            <a:ext cx="9144000" cy="1935554"/>
          </a:xfrm>
        </p:spPr>
        <p:txBody>
          <a:bodyPr/>
          <a:lstStyle/>
          <a:p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课程结束</a:t>
            </a:r>
            <a:b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</a:b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谢谢大家配合</a:t>
            </a:r>
          </a:p>
        </p:txBody>
      </p:sp>
      <p:pic>
        <p:nvPicPr>
          <p:cNvPr id="2050" name="Picture 2" descr="http://pic.nipic.com/2007-11-26/20071126234521166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63" y="353734"/>
            <a:ext cx="2128911" cy="8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ic.nipic.com/2007-11-26/20071126234521166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48663" y="3202044"/>
            <a:ext cx="2128911" cy="8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1.1 </a:t>
            </a:r>
            <a:r>
              <a:rPr lang="zh-CN" altLang="en-US" dirty="0"/>
              <a:t>什么是时间管理？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9731765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4597058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起始篇：了解时间管理</a:t>
            </a:r>
          </a:p>
        </p:txBody>
      </p:sp>
      <p:sp>
        <p:nvSpPr>
          <p:cNvPr id="11" name="矩形 10"/>
          <p:cNvSpPr/>
          <p:nvPr/>
        </p:nvSpPr>
        <p:spPr>
          <a:xfrm>
            <a:off x="937845" y="1364958"/>
            <a:ext cx="9709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“时间管理”所探索的是如何减少时间浪费，科学安排时间以便有效地完成既定目标。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9025" y="2449592"/>
            <a:ext cx="5941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00B0F0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减少时间浪费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47129" y="3811225"/>
            <a:ext cx="5941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00B0F0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科学安排生活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773" y="1557639"/>
            <a:ext cx="8234003" cy="48475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1.2  </a:t>
            </a:r>
            <a:r>
              <a:rPr lang="zh-CN" altLang="en-US" dirty="0"/>
              <a:t>为什么要进行时间管理？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9731765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4597058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起始篇：了解时间管理</a:t>
            </a:r>
          </a:p>
        </p:txBody>
      </p:sp>
      <p:sp>
        <p:nvSpPr>
          <p:cNvPr id="11" name="矩形 10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根据美国的一项调查，一个美国人一生的时间花费如下：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83879" y="2113472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（单位：年）</a:t>
            </a:r>
          </a:p>
        </p:txBody>
      </p:sp>
      <p:sp>
        <p:nvSpPr>
          <p:cNvPr id="9" name="矩形 8"/>
          <p:cNvSpPr/>
          <p:nvPr/>
        </p:nvSpPr>
        <p:spPr>
          <a:xfrm>
            <a:off x="2769079" y="2406770"/>
            <a:ext cx="707366" cy="28898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597215" y="2669305"/>
            <a:ext cx="487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工作所占时间高达</a:t>
            </a:r>
            <a:r>
              <a:rPr lang="en-US" altLang="zh-CN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14</a:t>
            </a:r>
            <a:r>
              <a:rPr lang="zh-CN" altLang="en-US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年，占整个人生的</a:t>
            </a:r>
            <a:r>
              <a:rPr lang="en-US" altLang="zh-CN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20%</a:t>
            </a:r>
            <a:endParaRPr lang="zh-CN" altLang="en-US" dirty="0">
              <a:solidFill>
                <a:srgbClr val="C00000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4" name="等腰三角形 13"/>
          <p:cNvSpPr/>
          <p:nvPr/>
        </p:nvSpPr>
        <p:spPr>
          <a:xfrm rot="16200000">
            <a:off x="3400652" y="2738908"/>
            <a:ext cx="212720" cy="23581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 animBg="1"/>
      <p:bldP spid="10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1.2 </a:t>
            </a:r>
            <a:r>
              <a:rPr lang="zh-CN" altLang="en-US" dirty="0"/>
              <a:t>为什么要进行时间管理？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9731765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4597058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起始篇：了解时间管理</a:t>
            </a:r>
          </a:p>
        </p:txBody>
      </p:sp>
      <p:sp>
        <p:nvSpPr>
          <p:cNvPr id="11" name="矩形 10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时间管理的目的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0" y="2954360"/>
            <a:ext cx="12180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accent3">
                    <a:lumMod val="7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更多家庭时间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0" y="166954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accent3">
                    <a:lumMod val="7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更高效率工作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0" y="4239172"/>
            <a:ext cx="12180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accent3">
                    <a:lumMod val="7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实现人生价值</a:t>
            </a:r>
          </a:p>
        </p:txBody>
      </p:sp>
      <p:pic>
        <p:nvPicPr>
          <p:cNvPr id="1026" name="Picture 2" descr="http://www.iconpng.com/png/windows-8-metro-invert/tas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864" y="1539968"/>
            <a:ext cx="1325984" cy="13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iconpng.com/png/windows-8-metro-invert/tas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864" y="2824780"/>
            <a:ext cx="1325984" cy="13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conpng.com/png/windows-8-metro-invert/tas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864" y="4130178"/>
            <a:ext cx="1325984" cy="13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1.2 </a:t>
            </a:r>
            <a:r>
              <a:rPr lang="zh-CN" altLang="en-US" dirty="0"/>
              <a:t>为什么要进行时间管理？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9731765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4597058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起始篇：了解时间管理</a:t>
            </a:r>
          </a:p>
        </p:txBody>
      </p:sp>
      <p:sp>
        <p:nvSpPr>
          <p:cNvPr id="11" name="矩形 10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避免这样：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0" y="2954360"/>
            <a:ext cx="12180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2">
                    <a:lumMod val="2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无价值的忙碌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0" y="166954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2">
                    <a:lumMod val="2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一直在列清单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0" y="4239172"/>
            <a:ext cx="12180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2">
                    <a:lumMod val="2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过于紧张时间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182314" y="2184546"/>
            <a:ext cx="8090704" cy="115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182314" y="3502570"/>
            <a:ext cx="8090704" cy="115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182314" y="4780286"/>
            <a:ext cx="8090704" cy="115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18316"/>
            <a:ext cx="12192000" cy="26396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内容占位符 2"/>
          <p:cNvSpPr txBox="1"/>
          <p:nvPr/>
        </p:nvSpPr>
        <p:spPr>
          <a:xfrm>
            <a:off x="2321946" y="1740949"/>
            <a:ext cx="8133270" cy="23581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起始篇：了解时间管理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4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方法篇：科学管理时间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执行篇：让时间更高效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结语篇：珍惜美好时光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211" y="0"/>
            <a:ext cx="5184213" cy="674442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2.1 </a:t>
            </a:r>
            <a:r>
              <a:rPr lang="zh-CN" altLang="en-US" dirty="0"/>
              <a:t>管理时间的误区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graphicFrame>
        <p:nvGraphicFramePr>
          <p:cNvPr id="3" name="图示 2"/>
          <p:cNvGraphicFramePr/>
          <p:nvPr/>
        </p:nvGraphicFramePr>
        <p:xfrm>
          <a:off x="428964" y="1158641"/>
          <a:ext cx="6029709" cy="525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主题">
  <a:themeElements>
    <a:clrScheme name="字幕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1530</Words>
  <Application>Microsoft Office PowerPoint</Application>
  <PresentationFormat>宽屏</PresentationFormat>
  <Paragraphs>348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2" baseType="lpstr">
      <vt:lpstr>方正博雅宋简体</vt:lpstr>
      <vt:lpstr>微软雅黑</vt:lpstr>
      <vt:lpstr>Calibri</vt:lpstr>
      <vt:lpstr>Arial</vt:lpstr>
      <vt:lpstr>方正超粗黑_GBK</vt:lpstr>
      <vt:lpstr>Office 主题</vt:lpstr>
      <vt:lpstr>   让时间变得高效</vt:lpstr>
      <vt:lpstr>目录</vt:lpstr>
      <vt:lpstr>PowerPoint 演示文稿</vt:lpstr>
      <vt:lpstr>1.1 什么是时间管理？</vt:lpstr>
      <vt:lpstr>1.2  为什么要进行时间管理？</vt:lpstr>
      <vt:lpstr>1.2 为什么要进行时间管理？</vt:lpstr>
      <vt:lpstr>1.2 为什么要进行时间管理？</vt:lpstr>
      <vt:lpstr>PowerPoint 演示文稿</vt:lpstr>
      <vt:lpstr>2.1 管理时间的误区</vt:lpstr>
      <vt:lpstr>2.2 管理时间的科学方法</vt:lpstr>
      <vt:lpstr>2.2.1 明确目标</vt:lpstr>
      <vt:lpstr>2.2.1 明确目标</vt:lpstr>
      <vt:lpstr>2.2.2 订立有序的计划</vt:lpstr>
      <vt:lpstr>2.2.2 订立有序的计划</vt:lpstr>
      <vt:lpstr>2.2.3 分清工作的轻重缓急</vt:lpstr>
      <vt:lpstr>2.2.3 分清工作的轻重缓急</vt:lpstr>
      <vt:lpstr>2.2.3 分清工作的轻重缓急</vt:lpstr>
      <vt:lpstr>2.2.3 分清工作的轻重缓急</vt:lpstr>
      <vt:lpstr>2.2.4 合理地分配时间</vt:lpstr>
      <vt:lpstr>2.2.5 科学地安排日程</vt:lpstr>
      <vt:lpstr>2.2.5 科学地安排日程</vt:lpstr>
      <vt:lpstr>2.2.5 科学地安排日程</vt:lpstr>
      <vt:lpstr>PowerPoint 演示文稿</vt:lpstr>
      <vt:lpstr>3.1 计划执行的技巧</vt:lpstr>
      <vt:lpstr>3.1.1 坚持不懈</vt:lpstr>
      <vt:lpstr>3.1.2 避免打扰</vt:lpstr>
      <vt:lpstr>3.1.3 不要拖延</vt:lpstr>
      <vt:lpstr>3.1.4 避开焦虑</vt:lpstr>
      <vt:lpstr>3.1.5 番茄工作法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课程结束 谢谢大家配合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让时间变得高效</dc:title>
  <dc:creator/>
  <cp:lastModifiedBy>天 下</cp:lastModifiedBy>
  <cp:revision>139</cp:revision>
  <dcterms:created xsi:type="dcterms:W3CDTF">2015-07-10T01:38:00Z</dcterms:created>
  <dcterms:modified xsi:type="dcterms:W3CDTF">2021-01-05T11:15:23Z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