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8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</p:sldIdLst>
  <p:sldSz cx="9144000" cy="5143500" type="screen16x9"/>
  <p:notesSz cx="6858000" cy="9144000"/>
  <p:embeddedFontLst>
    <p:embeddedFont>
      <p:font typeface="方正大黑简体" panose="0201060103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2181">
          <p15:clr>
            <a:srgbClr val="A4A3A4"/>
          </p15:clr>
        </p15:guide>
        <p15:guide id="4" orient="horz" pos="137">
          <p15:clr>
            <a:srgbClr val="A4A3A4"/>
          </p15:clr>
        </p15:guide>
        <p15:guide id="5" pos="5602">
          <p15:clr>
            <a:srgbClr val="A4A3A4"/>
          </p15:clr>
        </p15:guide>
        <p15:guide id="6" pos="3061">
          <p15:clr>
            <a:srgbClr val="A4A3A4"/>
          </p15:clr>
        </p15:guide>
        <p15:guide id="7" pos="2815">
          <p15:clr>
            <a:srgbClr val="A4A3A4"/>
          </p15:clr>
        </p15:guide>
        <p15:guide id="8" pos="2812">
          <p15:clr>
            <a:srgbClr val="A4A3A4"/>
          </p15:clr>
        </p15:guide>
        <p15:guide id="9" pos="5615">
          <p15:clr>
            <a:srgbClr val="A4A3A4"/>
          </p15:clr>
        </p15:guide>
        <p15:guide id="10" pos="5617">
          <p15:clr>
            <a:srgbClr val="A4A3A4"/>
          </p15:clr>
        </p15:guide>
        <p15:guide id="11" pos="804">
          <p15:clr>
            <a:srgbClr val="A4A3A4"/>
          </p15:clr>
        </p15:guide>
        <p15:guide id="12" pos="1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6CC"/>
    <a:srgbClr val="E46268"/>
    <a:srgbClr val="F6F0DA"/>
    <a:srgbClr val="A41C24"/>
    <a:srgbClr val="619DA8"/>
    <a:srgbClr val="F1E8C7"/>
    <a:srgbClr val="DED5D3"/>
    <a:srgbClr val="4F8993"/>
    <a:srgbClr val="D6CFBF"/>
    <a:srgbClr val="549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881" autoAdjust="0"/>
  </p:normalViewPr>
  <p:slideViewPr>
    <p:cSldViewPr>
      <p:cViewPr varScale="1">
        <p:scale>
          <a:sx n="145" d="100"/>
          <a:sy n="145" d="100"/>
        </p:scale>
        <p:origin x="378" y="120"/>
      </p:cViewPr>
      <p:guideLst>
        <p:guide orient="horz" pos="2187"/>
        <p:guide orient="horz" pos="2482"/>
        <p:guide orient="horz" pos="2181"/>
        <p:guide orient="horz" pos="137"/>
        <p:guide pos="5602"/>
        <p:guide pos="3061"/>
        <p:guide pos="2815"/>
        <p:guide pos="2812"/>
        <p:guide pos="5615"/>
        <p:guide pos="5617"/>
        <p:guide pos="804"/>
        <p:guide pos="1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F27F698-B460-427D-9600-C552F2EFF4A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90C0A1-8080-4878-9BFA-19DD4CCC622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0C0A1-8080-4878-9BFA-19DD4CCC622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6F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73C7B92-30F5-46B3-B9BB-72D2AF1D277B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90DF330-1A9A-452B-B3FB-19B965956E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375A00D-7C06-402C-8898-A7BB2830F7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5F64C0-CFB9-4264-A5C9-6547E10B53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86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57351"/>
            <a:ext cx="8229600" cy="29372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1A47CBC-1BF4-468C-B6EB-F9C8B5633ACA}" type="datetime1">
              <a:rPr lang="zh-CN" altLang="en-US" smtClean="0"/>
              <a:t>2021/1/5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046E283-4C96-43D3-9D27-9B79349E7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B33842B-1BEA-4449-8001-37CCE8749A10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CAF355-8AB7-49BA-80D9-576FAB7931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98F9D53-38A6-4779-B026-0DDE6BEC663C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A56CBB6-C506-49FA-97C5-67164B1CE5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F13C79C-7B23-4880-92C6-07827E817E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E194C34-1E39-42D2-978A-5DFE45FE15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28504AD-0EA2-4C65-BB90-F8A71CBFDC7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92B736F-BEB5-46EF-8712-A7ABE0FF91E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DBCA8A1-FECD-425E-969C-016FE58EFC3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855A9EF-A7E9-42EF-A161-83B21DFA03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162970" y="997857"/>
            <a:ext cx="4981030" cy="3086100"/>
          </a:xfrm>
          <a:prstGeom prst="rect">
            <a:avLst/>
          </a:prstGeom>
          <a:solidFill>
            <a:srgbClr val="A4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633123" y="997857"/>
            <a:ext cx="3086099" cy="3086100"/>
            <a:chOff x="4781550" y="-576263"/>
            <a:chExt cx="2968625" cy="2968626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41829" y="-6213"/>
            <a:ext cx="247696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0" b="1" kern="0" dirty="0">
                <a:solidFill>
                  <a:srgbClr val="A41C24"/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  <a:cs typeface="宋体" panose="02010600030101010101" pitchFamily="2" charset="-122"/>
              </a:rPr>
              <a:t>2</a:t>
            </a:r>
            <a:endParaRPr lang="zh-CN" altLang="en-US" sz="32000" dirty="0">
              <a:solidFill>
                <a:srgbClr val="A41C24"/>
              </a:solidFill>
              <a:latin typeface="方正大黑简体" panose="03000509000000000000" pitchFamily="2" charset="-122"/>
              <a:ea typeface="方正大黑简体" panose="03000509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52461" y="2133165"/>
            <a:ext cx="2476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zh-CN" sz="8000" b="1" kern="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altLang="zh-CN" sz="72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条</a:t>
            </a:r>
            <a:endParaRPr lang="en-US" altLang="zh-CN" sz="72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07267" y="178191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岁</a:t>
            </a:r>
            <a:r>
              <a:rPr lang="zh-CN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</a:t>
            </a:r>
            <a:r>
              <a:rPr lang="zh-CN" altLang="zh-CN" sz="2800" b="1" kern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就知道</a:t>
            </a:r>
            <a:r>
              <a:rPr lang="zh-CN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26442" y="324138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时间管理技巧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7190" y="4473218"/>
            <a:ext cx="3573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iteratively. Expectation to do things perfectly are stifling. </a:t>
            </a:r>
            <a:endParaRPr lang="zh-CN" altLang="zh-CN" sz="9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2230" y="4269241"/>
            <a:ext cx="1883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做完事情要胜于完美收工</a:t>
            </a:r>
            <a:endParaRPr lang="zh-CN" altLang="en-US" sz="12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1993901" y="67677"/>
            <a:ext cx="5155294" cy="4114251"/>
            <a:chOff x="5508625" y="898526"/>
            <a:chExt cx="4591051" cy="3663949"/>
          </a:xfrm>
        </p:grpSpPr>
        <p:sp>
          <p:nvSpPr>
            <p:cNvPr id="8" name="Freeform 5"/>
            <p:cNvSpPr/>
            <p:nvPr/>
          </p:nvSpPr>
          <p:spPr bwMode="auto">
            <a:xfrm>
              <a:off x="7491413" y="4119563"/>
              <a:ext cx="349250" cy="442912"/>
            </a:xfrm>
            <a:custGeom>
              <a:avLst/>
              <a:gdLst>
                <a:gd name="T0" fmla="*/ 10 w 19"/>
                <a:gd name="T1" fmla="*/ 24 h 24"/>
                <a:gd name="T2" fmla="*/ 2 w 19"/>
                <a:gd name="T3" fmla="*/ 19 h 24"/>
                <a:gd name="T4" fmla="*/ 2 w 19"/>
                <a:gd name="T5" fmla="*/ 10 h 24"/>
                <a:gd name="T6" fmla="*/ 5 w 19"/>
                <a:gd name="T7" fmla="*/ 10 h 24"/>
                <a:gd name="T8" fmla="*/ 5 w 19"/>
                <a:gd name="T9" fmla="*/ 12 h 24"/>
                <a:gd name="T10" fmla="*/ 5 w 19"/>
                <a:gd name="T11" fmla="*/ 18 h 24"/>
                <a:gd name="T12" fmla="*/ 10 w 19"/>
                <a:gd name="T13" fmla="*/ 21 h 24"/>
                <a:gd name="T14" fmla="*/ 15 w 19"/>
                <a:gd name="T15" fmla="*/ 15 h 24"/>
                <a:gd name="T16" fmla="*/ 15 w 19"/>
                <a:gd name="T17" fmla="*/ 1 h 24"/>
                <a:gd name="T18" fmla="*/ 17 w 19"/>
                <a:gd name="T19" fmla="*/ 0 h 24"/>
                <a:gd name="T20" fmla="*/ 19 w 19"/>
                <a:gd name="T21" fmla="*/ 1 h 24"/>
                <a:gd name="T22" fmla="*/ 19 w 19"/>
                <a:gd name="T23" fmla="*/ 16 h 24"/>
                <a:gd name="T24" fmla="*/ 10 w 19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cubicBezTo>
                    <a:pt x="6" y="24"/>
                    <a:pt x="3" y="22"/>
                    <a:pt x="2" y="19"/>
                  </a:cubicBezTo>
                  <a:cubicBezTo>
                    <a:pt x="0" y="16"/>
                    <a:pt x="0" y="13"/>
                    <a:pt x="2" y="10"/>
                  </a:cubicBezTo>
                  <a:cubicBezTo>
                    <a:pt x="3" y="9"/>
                    <a:pt x="4" y="9"/>
                    <a:pt x="5" y="10"/>
                  </a:cubicBezTo>
                  <a:cubicBezTo>
                    <a:pt x="5" y="10"/>
                    <a:pt x="6" y="11"/>
                    <a:pt x="5" y="12"/>
                  </a:cubicBezTo>
                  <a:cubicBezTo>
                    <a:pt x="4" y="14"/>
                    <a:pt x="4" y="16"/>
                    <a:pt x="5" y="18"/>
                  </a:cubicBezTo>
                  <a:cubicBezTo>
                    <a:pt x="6" y="20"/>
                    <a:pt x="8" y="21"/>
                    <a:pt x="10" y="21"/>
                  </a:cubicBezTo>
                  <a:cubicBezTo>
                    <a:pt x="15" y="21"/>
                    <a:pt x="15" y="16"/>
                    <a:pt x="15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9"/>
                    <a:pt x="16" y="24"/>
                    <a:pt x="10" y="24"/>
                  </a:cubicBezTo>
                </a:path>
              </a:pathLst>
            </a:custGeom>
            <a:solidFill>
              <a:srgbClr val="8B4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7767638" y="4083050"/>
              <a:ext cx="73025" cy="74612"/>
            </a:xfrm>
            <a:custGeom>
              <a:avLst/>
              <a:gdLst>
                <a:gd name="T0" fmla="*/ 0 w 4"/>
                <a:gd name="T1" fmla="*/ 3 h 4"/>
                <a:gd name="T2" fmla="*/ 2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767638" y="4083050"/>
              <a:ext cx="73025" cy="3651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1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04150" y="4157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A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804150" y="4119563"/>
              <a:ext cx="19050" cy="3810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1 w 1"/>
                <a:gd name="T13" fmla="*/ 2 h 2"/>
                <a:gd name="T14" fmla="*/ 1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748588" y="4065588"/>
              <a:ext cx="92075" cy="53975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5 w 5"/>
                <a:gd name="T5" fmla="*/ 2 h 3"/>
                <a:gd name="T6" fmla="*/ 5 w 5"/>
                <a:gd name="T7" fmla="*/ 1 h 3"/>
                <a:gd name="T8" fmla="*/ 3 w 5"/>
                <a:gd name="T9" fmla="*/ 0 h 3"/>
                <a:gd name="T10" fmla="*/ 0 w 5"/>
                <a:gd name="T11" fmla="*/ 1 h 3"/>
                <a:gd name="T12" fmla="*/ 0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7804150" y="4065588"/>
              <a:ext cx="190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823200" y="4102100"/>
              <a:ext cx="0" cy="1746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04150" y="4065588"/>
              <a:ext cx="19050" cy="539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2 h 3"/>
                <a:gd name="T10" fmla="*/ 1 w 1"/>
                <a:gd name="T11" fmla="*/ 0 h 3"/>
                <a:gd name="T12" fmla="*/ 0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748588" y="4065588"/>
              <a:ext cx="92075" cy="17462"/>
            </a:xfrm>
            <a:prstGeom prst="ellipse">
              <a:avLst/>
            </a:prstGeom>
            <a:solidFill>
              <a:srgbClr val="9C9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804150" y="4175125"/>
              <a:ext cx="0" cy="203200"/>
            </a:xfrm>
            <a:custGeom>
              <a:avLst/>
              <a:gdLst>
                <a:gd name="T0" fmla="*/ 0 h 11"/>
                <a:gd name="T1" fmla="*/ 3 h 11"/>
                <a:gd name="T2" fmla="*/ 5 h 11"/>
                <a:gd name="T3" fmla="*/ 8 h 11"/>
                <a:gd name="T4" fmla="*/ 11 h 11"/>
                <a:gd name="T5" fmla="*/ 8 h 11"/>
                <a:gd name="T6" fmla="*/ 5 h 11"/>
                <a:gd name="T7" fmla="*/ 3 h 11"/>
                <a:gd name="T8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C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823200" y="3236913"/>
              <a:ext cx="36513" cy="7302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3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508625" y="2536825"/>
              <a:ext cx="276225" cy="239712"/>
            </a:xfrm>
            <a:custGeom>
              <a:avLst/>
              <a:gdLst>
                <a:gd name="T0" fmla="*/ 14 w 15"/>
                <a:gd name="T1" fmla="*/ 0 h 13"/>
                <a:gd name="T2" fmla="*/ 0 w 15"/>
                <a:gd name="T3" fmla="*/ 11 h 13"/>
                <a:gd name="T4" fmla="*/ 0 w 15"/>
                <a:gd name="T5" fmla="*/ 12 h 13"/>
                <a:gd name="T6" fmla="*/ 2 w 15"/>
                <a:gd name="T7" fmla="*/ 13 h 13"/>
                <a:gd name="T8" fmla="*/ 15 w 15"/>
                <a:gd name="T9" fmla="*/ 2 h 13"/>
                <a:gd name="T10" fmla="*/ 14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508625" y="2573338"/>
              <a:ext cx="239713" cy="203200"/>
            </a:xfrm>
            <a:custGeom>
              <a:avLst/>
              <a:gdLst>
                <a:gd name="T0" fmla="*/ 13 w 13"/>
                <a:gd name="T1" fmla="*/ 0 h 11"/>
                <a:gd name="T2" fmla="*/ 1 w 13"/>
                <a:gd name="T3" fmla="*/ 9 h 11"/>
                <a:gd name="T4" fmla="*/ 0 w 13"/>
                <a:gd name="T5" fmla="*/ 10 h 11"/>
                <a:gd name="T6" fmla="*/ 1 w 13"/>
                <a:gd name="T7" fmla="*/ 10 h 11"/>
                <a:gd name="T8" fmla="*/ 13 w 13"/>
                <a:gd name="T9" fmla="*/ 0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9823450" y="2536825"/>
              <a:ext cx="276225" cy="239712"/>
            </a:xfrm>
            <a:custGeom>
              <a:avLst/>
              <a:gdLst>
                <a:gd name="T0" fmla="*/ 1 w 15"/>
                <a:gd name="T1" fmla="*/ 0 h 13"/>
                <a:gd name="T2" fmla="*/ 15 w 15"/>
                <a:gd name="T3" fmla="*/ 11 h 13"/>
                <a:gd name="T4" fmla="*/ 15 w 15"/>
                <a:gd name="T5" fmla="*/ 12 h 13"/>
                <a:gd name="T6" fmla="*/ 13 w 15"/>
                <a:gd name="T7" fmla="*/ 13 h 13"/>
                <a:gd name="T8" fmla="*/ 0 w 15"/>
                <a:gd name="T9" fmla="*/ 2 h 13"/>
                <a:gd name="T10" fmla="*/ 1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" y="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859963" y="2573338"/>
              <a:ext cx="239713" cy="203200"/>
            </a:xfrm>
            <a:custGeom>
              <a:avLst/>
              <a:gdLst>
                <a:gd name="T0" fmla="*/ 0 w 13"/>
                <a:gd name="T1" fmla="*/ 0 h 11"/>
                <a:gd name="T2" fmla="*/ 12 w 13"/>
                <a:gd name="T3" fmla="*/ 9 h 11"/>
                <a:gd name="T4" fmla="*/ 13 w 13"/>
                <a:gd name="T5" fmla="*/ 10 h 11"/>
                <a:gd name="T6" fmla="*/ 12 w 13"/>
                <a:gd name="T7" fmla="*/ 10 h 11"/>
                <a:gd name="T8" fmla="*/ 0 w 13"/>
                <a:gd name="T9" fmla="*/ 0 h 11"/>
                <a:gd name="T10" fmla="*/ 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738938" y="2720975"/>
              <a:ext cx="147638" cy="312737"/>
            </a:xfrm>
            <a:custGeom>
              <a:avLst/>
              <a:gdLst>
                <a:gd name="T0" fmla="*/ 8 w 8"/>
                <a:gd name="T1" fmla="*/ 1 h 17"/>
                <a:gd name="T2" fmla="*/ 2 w 8"/>
                <a:gd name="T3" fmla="*/ 16 h 17"/>
                <a:gd name="T4" fmla="*/ 1 w 8"/>
                <a:gd name="T5" fmla="*/ 17 h 17"/>
                <a:gd name="T6" fmla="*/ 0 w 8"/>
                <a:gd name="T7" fmla="*/ 16 h 17"/>
                <a:gd name="T8" fmla="*/ 6 w 8"/>
                <a:gd name="T9" fmla="*/ 0 h 17"/>
                <a:gd name="T10" fmla="*/ 8 w 8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8" y="1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57988" y="2757488"/>
              <a:ext cx="109538" cy="276225"/>
            </a:xfrm>
            <a:custGeom>
              <a:avLst/>
              <a:gdLst>
                <a:gd name="T0" fmla="*/ 6 w 6"/>
                <a:gd name="T1" fmla="*/ 0 h 15"/>
                <a:gd name="T2" fmla="*/ 1 w 6"/>
                <a:gd name="T3" fmla="*/ 14 h 15"/>
                <a:gd name="T4" fmla="*/ 0 w 6"/>
                <a:gd name="T5" fmla="*/ 15 h 15"/>
                <a:gd name="T6" fmla="*/ 0 w 6"/>
                <a:gd name="T7" fmla="*/ 14 h 15"/>
                <a:gd name="T8" fmla="*/ 5 w 6"/>
                <a:gd name="T9" fmla="*/ 0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8704263" y="2720975"/>
              <a:ext cx="165100" cy="312737"/>
            </a:xfrm>
            <a:custGeom>
              <a:avLst/>
              <a:gdLst>
                <a:gd name="T0" fmla="*/ 0 w 9"/>
                <a:gd name="T1" fmla="*/ 1 h 17"/>
                <a:gd name="T2" fmla="*/ 6 w 9"/>
                <a:gd name="T3" fmla="*/ 16 h 17"/>
                <a:gd name="T4" fmla="*/ 8 w 9"/>
                <a:gd name="T5" fmla="*/ 17 h 17"/>
                <a:gd name="T6" fmla="*/ 9 w 9"/>
                <a:gd name="T7" fmla="*/ 16 h 17"/>
                <a:gd name="T8" fmla="*/ 2 w 9"/>
                <a:gd name="T9" fmla="*/ 0 h 17"/>
                <a:gd name="T10" fmla="*/ 0 w 9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0" y="1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40775" y="2757488"/>
              <a:ext cx="109538" cy="276225"/>
            </a:xfrm>
            <a:custGeom>
              <a:avLst/>
              <a:gdLst>
                <a:gd name="T0" fmla="*/ 0 w 6"/>
                <a:gd name="T1" fmla="*/ 0 h 15"/>
                <a:gd name="T2" fmla="*/ 5 w 6"/>
                <a:gd name="T3" fmla="*/ 14 h 15"/>
                <a:gd name="T4" fmla="*/ 6 w 6"/>
                <a:gd name="T5" fmla="*/ 15 h 15"/>
                <a:gd name="T6" fmla="*/ 6 w 6"/>
                <a:gd name="T7" fmla="*/ 14 h 15"/>
                <a:gd name="T8" fmla="*/ 0 w 6"/>
                <a:gd name="T9" fmla="*/ 0 h 15"/>
                <a:gd name="T10" fmla="*/ 0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7786688" y="2555875"/>
              <a:ext cx="36513" cy="1527175"/>
            </a:xfrm>
            <a:custGeom>
              <a:avLst/>
              <a:gdLst>
                <a:gd name="T0" fmla="*/ 2 w 2"/>
                <a:gd name="T1" fmla="*/ 83 h 83"/>
                <a:gd name="T2" fmla="*/ 1 w 2"/>
                <a:gd name="T3" fmla="*/ 83 h 83"/>
                <a:gd name="T4" fmla="*/ 0 w 2"/>
                <a:gd name="T5" fmla="*/ 83 h 83"/>
                <a:gd name="T6" fmla="*/ 0 w 2"/>
                <a:gd name="T7" fmla="*/ 1 h 83"/>
                <a:gd name="T8" fmla="*/ 1 w 2"/>
                <a:gd name="T9" fmla="*/ 0 h 83"/>
                <a:gd name="T10" fmla="*/ 2 w 2"/>
                <a:gd name="T11" fmla="*/ 1 h 83"/>
                <a:gd name="T12" fmla="*/ 2 w 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3">
                  <a:moveTo>
                    <a:pt x="2" y="83"/>
                  </a:moveTo>
                  <a:cubicBezTo>
                    <a:pt x="2" y="83"/>
                    <a:pt x="2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8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786688" y="2555875"/>
              <a:ext cx="17463" cy="1509712"/>
            </a:xfrm>
            <a:custGeom>
              <a:avLst/>
              <a:gdLst>
                <a:gd name="T0" fmla="*/ 1 w 1"/>
                <a:gd name="T1" fmla="*/ 81 h 82"/>
                <a:gd name="T2" fmla="*/ 1 w 1"/>
                <a:gd name="T3" fmla="*/ 82 h 82"/>
                <a:gd name="T4" fmla="*/ 0 w 1"/>
                <a:gd name="T5" fmla="*/ 81 h 82"/>
                <a:gd name="T6" fmla="*/ 0 w 1"/>
                <a:gd name="T7" fmla="*/ 1 h 82"/>
                <a:gd name="T8" fmla="*/ 1 w 1"/>
                <a:gd name="T9" fmla="*/ 0 h 82"/>
                <a:gd name="T10" fmla="*/ 1 w 1"/>
                <a:gd name="T11" fmla="*/ 1 h 82"/>
                <a:gd name="T12" fmla="*/ 1 w 1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82">
                  <a:moveTo>
                    <a:pt x="1" y="81"/>
                  </a:moveTo>
                  <a:cubicBezTo>
                    <a:pt x="1" y="81"/>
                    <a:pt x="1" y="82"/>
                    <a:pt x="1" y="82"/>
                  </a:cubicBezTo>
                  <a:cubicBezTo>
                    <a:pt x="1" y="82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8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546725" y="1320800"/>
              <a:ext cx="4516438" cy="1657350"/>
            </a:xfrm>
            <a:custGeom>
              <a:avLst/>
              <a:gdLst>
                <a:gd name="T0" fmla="*/ 230 w 246"/>
                <a:gd name="T1" fmla="*/ 53 h 90"/>
                <a:gd name="T2" fmla="*/ 187 w 246"/>
                <a:gd name="T3" fmla="*/ 14 h 90"/>
                <a:gd name="T4" fmla="*/ 138 w 246"/>
                <a:gd name="T5" fmla="*/ 3 h 90"/>
                <a:gd name="T6" fmla="*/ 125 w 246"/>
                <a:gd name="T7" fmla="*/ 0 h 90"/>
                <a:gd name="T8" fmla="*/ 123 w 246"/>
                <a:gd name="T9" fmla="*/ 0 h 90"/>
                <a:gd name="T10" fmla="*/ 121 w 246"/>
                <a:gd name="T11" fmla="*/ 0 h 90"/>
                <a:gd name="T12" fmla="*/ 107 w 246"/>
                <a:gd name="T13" fmla="*/ 3 h 90"/>
                <a:gd name="T14" fmla="*/ 59 w 246"/>
                <a:gd name="T15" fmla="*/ 14 h 90"/>
                <a:gd name="T16" fmla="*/ 16 w 246"/>
                <a:gd name="T17" fmla="*/ 53 h 90"/>
                <a:gd name="T18" fmla="*/ 0 w 246"/>
                <a:gd name="T19" fmla="*/ 76 h 90"/>
                <a:gd name="T20" fmla="*/ 66 w 246"/>
                <a:gd name="T21" fmla="*/ 89 h 90"/>
                <a:gd name="T22" fmla="*/ 67 w 246"/>
                <a:gd name="T23" fmla="*/ 90 h 90"/>
                <a:gd name="T24" fmla="*/ 89 w 246"/>
                <a:gd name="T25" fmla="*/ 85 h 90"/>
                <a:gd name="T26" fmla="*/ 123 w 246"/>
                <a:gd name="T27" fmla="*/ 83 h 90"/>
                <a:gd name="T28" fmla="*/ 157 w 246"/>
                <a:gd name="T29" fmla="*/ 85 h 90"/>
                <a:gd name="T30" fmla="*/ 179 w 246"/>
                <a:gd name="T31" fmla="*/ 90 h 90"/>
                <a:gd name="T32" fmla="*/ 180 w 246"/>
                <a:gd name="T33" fmla="*/ 89 h 90"/>
                <a:gd name="T34" fmla="*/ 246 w 246"/>
                <a:gd name="T35" fmla="*/ 76 h 90"/>
                <a:gd name="T36" fmla="*/ 230 w 246"/>
                <a:gd name="T37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90">
                  <a:moveTo>
                    <a:pt x="230" y="53"/>
                  </a:moveTo>
                  <a:cubicBezTo>
                    <a:pt x="218" y="38"/>
                    <a:pt x="202" y="21"/>
                    <a:pt x="187" y="14"/>
                  </a:cubicBezTo>
                  <a:cubicBezTo>
                    <a:pt x="158" y="0"/>
                    <a:pt x="138" y="3"/>
                    <a:pt x="138" y="3"/>
                  </a:cubicBezTo>
                  <a:cubicBezTo>
                    <a:pt x="138" y="3"/>
                    <a:pt x="129" y="2"/>
                    <a:pt x="125" y="0"/>
                  </a:cubicBezTo>
                  <a:cubicBezTo>
                    <a:pt x="125" y="0"/>
                    <a:pt x="123" y="0"/>
                    <a:pt x="123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7" y="2"/>
                    <a:pt x="107" y="3"/>
                    <a:pt x="107" y="3"/>
                  </a:cubicBezTo>
                  <a:cubicBezTo>
                    <a:pt x="107" y="3"/>
                    <a:pt x="87" y="0"/>
                    <a:pt x="59" y="14"/>
                  </a:cubicBezTo>
                  <a:cubicBezTo>
                    <a:pt x="44" y="21"/>
                    <a:pt x="28" y="38"/>
                    <a:pt x="16" y="53"/>
                  </a:cubicBezTo>
                  <a:cubicBezTo>
                    <a:pt x="6" y="65"/>
                    <a:pt x="0" y="76"/>
                    <a:pt x="0" y="76"/>
                  </a:cubicBezTo>
                  <a:cubicBezTo>
                    <a:pt x="36" y="70"/>
                    <a:pt x="61" y="86"/>
                    <a:pt x="66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3" y="88"/>
                    <a:pt x="81" y="86"/>
                    <a:pt x="89" y="85"/>
                  </a:cubicBezTo>
                  <a:cubicBezTo>
                    <a:pt x="106" y="83"/>
                    <a:pt x="123" y="83"/>
                    <a:pt x="123" y="83"/>
                  </a:cubicBezTo>
                  <a:cubicBezTo>
                    <a:pt x="123" y="83"/>
                    <a:pt x="140" y="83"/>
                    <a:pt x="157" y="85"/>
                  </a:cubicBezTo>
                  <a:cubicBezTo>
                    <a:pt x="165" y="86"/>
                    <a:pt x="173" y="88"/>
                    <a:pt x="179" y="90"/>
                  </a:cubicBezTo>
                  <a:cubicBezTo>
                    <a:pt x="179" y="90"/>
                    <a:pt x="179" y="90"/>
                    <a:pt x="180" y="89"/>
                  </a:cubicBezTo>
                  <a:cubicBezTo>
                    <a:pt x="185" y="86"/>
                    <a:pt x="210" y="70"/>
                    <a:pt x="246" y="76"/>
                  </a:cubicBezTo>
                  <a:cubicBezTo>
                    <a:pt x="246" y="76"/>
                    <a:pt x="240" y="65"/>
                    <a:pt x="230" y="53"/>
                  </a:cubicBezTo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786688" y="898526"/>
              <a:ext cx="36513" cy="404812"/>
            </a:xfrm>
            <a:custGeom>
              <a:avLst/>
              <a:gdLst>
                <a:gd name="T0" fmla="*/ 2 w 2"/>
                <a:gd name="T1" fmla="*/ 21 h 22"/>
                <a:gd name="T2" fmla="*/ 1 w 2"/>
                <a:gd name="T3" fmla="*/ 22 h 22"/>
                <a:gd name="T4" fmla="*/ 0 w 2"/>
                <a:gd name="T5" fmla="*/ 21 h 22"/>
                <a:gd name="T6" fmla="*/ 0 w 2"/>
                <a:gd name="T7" fmla="*/ 1 h 22"/>
                <a:gd name="T8" fmla="*/ 1 w 2"/>
                <a:gd name="T9" fmla="*/ 0 h 22"/>
                <a:gd name="T10" fmla="*/ 2 w 2"/>
                <a:gd name="T11" fmla="*/ 1 h 22"/>
                <a:gd name="T12" fmla="*/ 2 w 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2" y="21"/>
                  </a:moveTo>
                  <a:cubicBezTo>
                    <a:pt x="2" y="22"/>
                    <a:pt x="2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786688" y="898526"/>
              <a:ext cx="17463" cy="368300"/>
            </a:xfrm>
            <a:custGeom>
              <a:avLst/>
              <a:gdLst>
                <a:gd name="T0" fmla="*/ 1 w 1"/>
                <a:gd name="T1" fmla="*/ 19 h 20"/>
                <a:gd name="T2" fmla="*/ 1 w 1"/>
                <a:gd name="T3" fmla="*/ 20 h 20"/>
                <a:gd name="T4" fmla="*/ 0 w 1"/>
                <a:gd name="T5" fmla="*/ 19 h 20"/>
                <a:gd name="T6" fmla="*/ 0 w 1"/>
                <a:gd name="T7" fmla="*/ 1 h 20"/>
                <a:gd name="T8" fmla="*/ 1 w 1"/>
                <a:gd name="T9" fmla="*/ 0 h 20"/>
                <a:gd name="T10" fmla="*/ 1 w 1"/>
                <a:gd name="T11" fmla="*/ 1 h 20"/>
                <a:gd name="T12" fmla="*/ 1 w 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7786688" y="1247775"/>
              <a:ext cx="36513" cy="55562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1 w 2"/>
                <a:gd name="T5" fmla="*/ 1 h 3"/>
                <a:gd name="T6" fmla="*/ 0 w 2"/>
                <a:gd name="T7" fmla="*/ 0 h 3"/>
                <a:gd name="T8" fmla="*/ 0 w 2"/>
                <a:gd name="T9" fmla="*/ 1 h 3"/>
                <a:gd name="T10" fmla="*/ 1 w 2"/>
                <a:gd name="T11" fmla="*/ 3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7D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748588" y="1266825"/>
              <a:ext cx="111125" cy="7302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3 w 6"/>
                <a:gd name="T9" fmla="*/ 4 h 4"/>
                <a:gd name="T10" fmla="*/ 6 w 6"/>
                <a:gd name="T11" fmla="*/ 4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3"/>
                    <a:pt x="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840413" y="1320800"/>
              <a:ext cx="3929063" cy="976312"/>
            </a:xfrm>
            <a:custGeom>
              <a:avLst/>
              <a:gdLst>
                <a:gd name="T0" fmla="*/ 37 w 214"/>
                <a:gd name="T1" fmla="*/ 22 h 53"/>
                <a:gd name="T2" fmla="*/ 92 w 214"/>
                <a:gd name="T3" fmla="*/ 4 h 53"/>
                <a:gd name="T4" fmla="*/ 104 w 214"/>
                <a:gd name="T5" fmla="*/ 0 h 53"/>
                <a:gd name="T6" fmla="*/ 103 w 214"/>
                <a:gd name="T7" fmla="*/ 4 h 53"/>
                <a:gd name="T8" fmla="*/ 106 w 214"/>
                <a:gd name="T9" fmla="*/ 0 h 53"/>
                <a:gd name="T10" fmla="*/ 107 w 214"/>
                <a:gd name="T11" fmla="*/ 0 h 53"/>
                <a:gd name="T12" fmla="*/ 108 w 214"/>
                <a:gd name="T13" fmla="*/ 0 h 53"/>
                <a:gd name="T14" fmla="*/ 111 w 214"/>
                <a:gd name="T15" fmla="*/ 4 h 53"/>
                <a:gd name="T16" fmla="*/ 110 w 214"/>
                <a:gd name="T17" fmla="*/ 0 h 53"/>
                <a:gd name="T18" fmla="*/ 122 w 214"/>
                <a:gd name="T19" fmla="*/ 4 h 53"/>
                <a:gd name="T20" fmla="*/ 177 w 214"/>
                <a:gd name="T21" fmla="*/ 22 h 53"/>
                <a:gd name="T22" fmla="*/ 214 w 214"/>
                <a:gd name="T23" fmla="*/ 53 h 53"/>
                <a:gd name="T24" fmla="*/ 171 w 214"/>
                <a:gd name="T25" fmla="*/ 14 h 53"/>
                <a:gd name="T26" fmla="*/ 122 w 214"/>
                <a:gd name="T27" fmla="*/ 3 h 53"/>
                <a:gd name="T28" fmla="*/ 109 w 214"/>
                <a:gd name="T29" fmla="*/ 0 h 53"/>
                <a:gd name="T30" fmla="*/ 107 w 214"/>
                <a:gd name="T31" fmla="*/ 0 h 53"/>
                <a:gd name="T32" fmla="*/ 105 w 214"/>
                <a:gd name="T33" fmla="*/ 0 h 53"/>
                <a:gd name="T34" fmla="*/ 91 w 214"/>
                <a:gd name="T35" fmla="*/ 3 h 53"/>
                <a:gd name="T36" fmla="*/ 43 w 214"/>
                <a:gd name="T37" fmla="*/ 14 h 53"/>
                <a:gd name="T38" fmla="*/ 0 w 214"/>
                <a:gd name="T39" fmla="*/ 53 h 53"/>
                <a:gd name="T40" fmla="*/ 37 w 214"/>
                <a:gd name="T41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53">
                  <a:moveTo>
                    <a:pt x="37" y="22"/>
                  </a:move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3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9" y="3"/>
                    <a:pt x="111" y="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5" y="2"/>
                    <a:pt x="122" y="4"/>
                  </a:cubicBezTo>
                  <a:cubicBezTo>
                    <a:pt x="129" y="5"/>
                    <a:pt x="166" y="11"/>
                    <a:pt x="177" y="22"/>
                  </a:cubicBezTo>
                  <a:cubicBezTo>
                    <a:pt x="185" y="29"/>
                    <a:pt x="200" y="38"/>
                    <a:pt x="214" y="53"/>
                  </a:cubicBezTo>
                  <a:cubicBezTo>
                    <a:pt x="202" y="38"/>
                    <a:pt x="186" y="21"/>
                    <a:pt x="171" y="14"/>
                  </a:cubicBezTo>
                  <a:cubicBezTo>
                    <a:pt x="142" y="0"/>
                    <a:pt x="122" y="3"/>
                    <a:pt x="122" y="3"/>
                  </a:cubicBezTo>
                  <a:cubicBezTo>
                    <a:pt x="122" y="3"/>
                    <a:pt x="113" y="2"/>
                    <a:pt x="109" y="0"/>
                  </a:cubicBezTo>
                  <a:cubicBezTo>
                    <a:pt x="109" y="0"/>
                    <a:pt x="107" y="0"/>
                    <a:pt x="107" y="0"/>
                  </a:cubicBezTo>
                  <a:cubicBezTo>
                    <a:pt x="106" y="0"/>
                    <a:pt x="105" y="0"/>
                    <a:pt x="105" y="0"/>
                  </a:cubicBezTo>
                  <a:cubicBezTo>
                    <a:pt x="101" y="2"/>
                    <a:pt x="91" y="3"/>
                    <a:pt x="91" y="3"/>
                  </a:cubicBezTo>
                  <a:cubicBezTo>
                    <a:pt x="91" y="3"/>
                    <a:pt x="71" y="0"/>
                    <a:pt x="43" y="14"/>
                  </a:cubicBezTo>
                  <a:cubicBezTo>
                    <a:pt x="28" y="21"/>
                    <a:pt x="12" y="38"/>
                    <a:pt x="0" y="53"/>
                  </a:cubicBezTo>
                  <a:cubicBezTo>
                    <a:pt x="14" y="38"/>
                    <a:pt x="29" y="29"/>
                    <a:pt x="37" y="22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859713" y="1320800"/>
              <a:ext cx="2203450" cy="1639887"/>
            </a:xfrm>
            <a:custGeom>
              <a:avLst/>
              <a:gdLst>
                <a:gd name="T0" fmla="*/ 0 w 120"/>
                <a:gd name="T1" fmla="*/ 0 h 89"/>
                <a:gd name="T2" fmla="*/ 1 w 120"/>
                <a:gd name="T3" fmla="*/ 4 h 89"/>
                <a:gd name="T4" fmla="*/ 2 w 120"/>
                <a:gd name="T5" fmla="*/ 4 h 89"/>
                <a:gd name="T6" fmla="*/ 27 w 120"/>
                <a:gd name="T7" fmla="*/ 25 h 89"/>
                <a:gd name="T8" fmla="*/ 54 w 120"/>
                <a:gd name="T9" fmla="*/ 89 h 89"/>
                <a:gd name="T10" fmla="*/ 54 w 120"/>
                <a:gd name="T11" fmla="*/ 89 h 89"/>
                <a:gd name="T12" fmla="*/ 105 w 120"/>
                <a:gd name="T13" fmla="*/ 74 h 89"/>
                <a:gd name="T14" fmla="*/ 120 w 120"/>
                <a:gd name="T15" fmla="*/ 76 h 89"/>
                <a:gd name="T16" fmla="*/ 104 w 120"/>
                <a:gd name="T17" fmla="*/ 53 h 89"/>
                <a:gd name="T18" fmla="*/ 103 w 120"/>
                <a:gd name="T19" fmla="*/ 52 h 89"/>
                <a:gd name="T20" fmla="*/ 67 w 120"/>
                <a:gd name="T21" fmla="*/ 22 h 89"/>
                <a:gd name="T22" fmla="*/ 12 w 120"/>
                <a:gd name="T23" fmla="*/ 4 h 89"/>
                <a:gd name="T24" fmla="*/ 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20" y="13"/>
                    <a:pt x="27" y="25"/>
                  </a:cubicBezTo>
                  <a:cubicBezTo>
                    <a:pt x="33" y="36"/>
                    <a:pt x="44" y="5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8" y="86"/>
                    <a:pt x="77" y="74"/>
                    <a:pt x="105" y="74"/>
                  </a:cubicBezTo>
                  <a:cubicBezTo>
                    <a:pt x="110" y="74"/>
                    <a:pt x="115" y="75"/>
                    <a:pt x="120" y="76"/>
                  </a:cubicBezTo>
                  <a:cubicBezTo>
                    <a:pt x="120" y="75"/>
                    <a:pt x="113" y="65"/>
                    <a:pt x="104" y="53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89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859713" y="1320800"/>
              <a:ext cx="1909763" cy="976312"/>
            </a:xfrm>
            <a:custGeom>
              <a:avLst/>
              <a:gdLst>
                <a:gd name="T0" fmla="*/ 0 w 104"/>
                <a:gd name="T1" fmla="*/ 0 h 53"/>
                <a:gd name="T2" fmla="*/ 0 w 104"/>
                <a:gd name="T3" fmla="*/ 0 h 53"/>
                <a:gd name="T4" fmla="*/ 12 w 104"/>
                <a:gd name="T5" fmla="*/ 4 h 53"/>
                <a:gd name="T6" fmla="*/ 67 w 104"/>
                <a:gd name="T7" fmla="*/ 22 h 53"/>
                <a:gd name="T8" fmla="*/ 103 w 104"/>
                <a:gd name="T9" fmla="*/ 52 h 53"/>
                <a:gd name="T10" fmla="*/ 104 w 104"/>
                <a:gd name="T11" fmla="*/ 53 h 53"/>
                <a:gd name="T12" fmla="*/ 104 w 104"/>
                <a:gd name="T13" fmla="*/ 53 h 53"/>
                <a:gd name="T14" fmla="*/ 67 w 104"/>
                <a:gd name="T15" fmla="*/ 22 h 53"/>
                <a:gd name="T16" fmla="*/ 12 w 104"/>
                <a:gd name="T17" fmla="*/ 4 h 53"/>
                <a:gd name="T18" fmla="*/ 0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12" y="4"/>
                  </a:cubicBezTo>
                  <a:cubicBezTo>
                    <a:pt x="19" y="5"/>
                    <a:pt x="56" y="11"/>
                    <a:pt x="67" y="22"/>
                  </a:cubicBezTo>
                  <a:cubicBezTo>
                    <a:pt x="75" y="29"/>
                    <a:pt x="89" y="38"/>
                    <a:pt x="103" y="52"/>
                  </a:cubicBezTo>
                  <a:cubicBezTo>
                    <a:pt x="103" y="53"/>
                    <a:pt x="103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0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7A6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546725" y="2279650"/>
              <a:ext cx="293688" cy="441325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1 h 24"/>
                <a:gd name="T4" fmla="*/ 16 w 16"/>
                <a:gd name="T5" fmla="*/ 1 h 24"/>
                <a:gd name="T6" fmla="*/ 16 w 16"/>
                <a:gd name="T7" fmla="*/ 1 h 24"/>
                <a:gd name="T8" fmla="*/ 0 w 16"/>
                <a:gd name="T9" fmla="*/ 24 h 24"/>
                <a:gd name="T10" fmla="*/ 0 w 16"/>
                <a:gd name="T11" fmla="*/ 24 h 24"/>
                <a:gd name="T12" fmla="*/ 16 w 16"/>
                <a:gd name="T13" fmla="*/ 1 h 24"/>
                <a:gd name="T14" fmla="*/ 16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6" y="1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7" y="13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46725" y="1320800"/>
              <a:ext cx="2201863" cy="1639887"/>
            </a:xfrm>
            <a:custGeom>
              <a:avLst/>
              <a:gdLst>
                <a:gd name="T0" fmla="*/ 120 w 120"/>
                <a:gd name="T1" fmla="*/ 0 h 89"/>
                <a:gd name="T2" fmla="*/ 108 w 120"/>
                <a:gd name="T3" fmla="*/ 4 h 89"/>
                <a:gd name="T4" fmla="*/ 53 w 120"/>
                <a:gd name="T5" fmla="*/ 22 h 89"/>
                <a:gd name="T6" fmla="*/ 16 w 120"/>
                <a:gd name="T7" fmla="*/ 52 h 89"/>
                <a:gd name="T8" fmla="*/ 16 w 120"/>
                <a:gd name="T9" fmla="*/ 53 h 89"/>
                <a:gd name="T10" fmla="*/ 0 w 120"/>
                <a:gd name="T11" fmla="*/ 76 h 89"/>
                <a:gd name="T12" fmla="*/ 15 w 120"/>
                <a:gd name="T13" fmla="*/ 74 h 89"/>
                <a:gd name="T14" fmla="*/ 66 w 120"/>
                <a:gd name="T15" fmla="*/ 89 h 89"/>
                <a:gd name="T16" fmla="*/ 66 w 120"/>
                <a:gd name="T17" fmla="*/ 89 h 89"/>
                <a:gd name="T18" fmla="*/ 93 w 120"/>
                <a:gd name="T19" fmla="*/ 25 h 89"/>
                <a:gd name="T20" fmla="*/ 118 w 120"/>
                <a:gd name="T21" fmla="*/ 4 h 89"/>
                <a:gd name="T22" fmla="*/ 119 w 120"/>
                <a:gd name="T23" fmla="*/ 4 h 89"/>
                <a:gd name="T24" fmla="*/ 12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120" y="0"/>
                  </a:moveTo>
                  <a:cubicBezTo>
                    <a:pt x="120" y="0"/>
                    <a:pt x="115" y="2"/>
                    <a:pt x="108" y="4"/>
                  </a:cubicBezTo>
                  <a:cubicBezTo>
                    <a:pt x="101" y="5"/>
                    <a:pt x="64" y="11"/>
                    <a:pt x="53" y="22"/>
                  </a:cubicBezTo>
                  <a:cubicBezTo>
                    <a:pt x="45" y="29"/>
                    <a:pt x="30" y="38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65"/>
                    <a:pt x="0" y="75"/>
                    <a:pt x="0" y="76"/>
                  </a:cubicBezTo>
                  <a:cubicBezTo>
                    <a:pt x="5" y="75"/>
                    <a:pt x="10" y="74"/>
                    <a:pt x="15" y="74"/>
                  </a:cubicBezTo>
                  <a:cubicBezTo>
                    <a:pt x="43" y="74"/>
                    <a:pt x="62" y="86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75" y="59"/>
                    <a:pt x="86" y="36"/>
                    <a:pt x="93" y="25"/>
                  </a:cubicBezTo>
                  <a:cubicBezTo>
                    <a:pt x="100" y="13"/>
                    <a:pt x="116" y="5"/>
                    <a:pt x="118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840413" y="1320800"/>
              <a:ext cx="1908175" cy="976312"/>
            </a:xfrm>
            <a:custGeom>
              <a:avLst/>
              <a:gdLst>
                <a:gd name="T0" fmla="*/ 104 w 104"/>
                <a:gd name="T1" fmla="*/ 0 h 53"/>
                <a:gd name="T2" fmla="*/ 92 w 104"/>
                <a:gd name="T3" fmla="*/ 4 h 53"/>
                <a:gd name="T4" fmla="*/ 37 w 104"/>
                <a:gd name="T5" fmla="*/ 22 h 53"/>
                <a:gd name="T6" fmla="*/ 0 w 104"/>
                <a:gd name="T7" fmla="*/ 53 h 53"/>
                <a:gd name="T8" fmla="*/ 0 w 104"/>
                <a:gd name="T9" fmla="*/ 53 h 53"/>
                <a:gd name="T10" fmla="*/ 0 w 104"/>
                <a:gd name="T11" fmla="*/ 52 h 53"/>
                <a:gd name="T12" fmla="*/ 37 w 104"/>
                <a:gd name="T13" fmla="*/ 22 h 53"/>
                <a:gd name="T14" fmla="*/ 92 w 104"/>
                <a:gd name="T15" fmla="*/ 4 h 53"/>
                <a:gd name="T16" fmla="*/ 104 w 104"/>
                <a:gd name="T17" fmla="*/ 0 h 53"/>
                <a:gd name="T18" fmla="*/ 104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104" y="0"/>
                  </a:moveTo>
                  <a:cubicBezTo>
                    <a:pt x="104" y="0"/>
                    <a:pt x="99" y="2"/>
                    <a:pt x="92" y="4"/>
                  </a:cubicBezTo>
                  <a:cubicBezTo>
                    <a:pt x="85" y="5"/>
                    <a:pt x="48" y="11"/>
                    <a:pt x="37" y="22"/>
                  </a:cubicBezTo>
                  <a:cubicBezTo>
                    <a:pt x="29" y="29"/>
                    <a:pt x="14" y="3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14" y="38"/>
                    <a:pt x="29" y="29"/>
                    <a:pt x="37" y="22"/>
                  </a:cubicBez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717228" y="2689976"/>
            <a:ext cx="7802136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54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期待完美收工会令人窒息</a:t>
            </a:r>
            <a:endParaRPr lang="zh-CN" altLang="zh-CN" sz="5400" kern="100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5" y="4232126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work hours doesn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mean more productive. Use constraints as opportunities.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9060" y="2778056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工作时间越长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152" y="792634"/>
            <a:ext cx="1725094" cy="1725094"/>
            <a:chOff x="4781550" y="-576263"/>
            <a:chExt cx="2968625" cy="296862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22352" y="792634"/>
            <a:ext cx="1725094" cy="1725094"/>
            <a:chOff x="2647752" y="627534"/>
            <a:chExt cx="1725094" cy="172509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6477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8230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8230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 rot="1800000">
              <a:off x="3260297" y="996444"/>
              <a:ext cx="942805" cy="760147"/>
              <a:chOff x="3152365" y="890450"/>
              <a:chExt cx="942805" cy="760147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35102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35102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1523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1523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5029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33931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33931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730552" y="792634"/>
            <a:ext cx="1725094" cy="1725094"/>
            <a:chOff x="4755952" y="627534"/>
            <a:chExt cx="1725094" cy="1725094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559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312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9312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6498103">
              <a:off x="5343323" y="1284058"/>
              <a:ext cx="942805" cy="760147"/>
              <a:chOff x="5260565" y="890450"/>
              <a:chExt cx="942805" cy="760147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56184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56184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52605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52605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56111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55013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55013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838752" y="792634"/>
            <a:ext cx="1725094" cy="1725094"/>
            <a:chOff x="6864152" y="627534"/>
            <a:chExt cx="1725094" cy="1725094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8641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0394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70394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16985790">
              <a:off x="7076198" y="982887"/>
              <a:ext cx="942805" cy="760147"/>
              <a:chOff x="7368765" y="890450"/>
              <a:chExt cx="942805" cy="760147"/>
            </a:xfrm>
          </p:grpSpPr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77266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77266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73687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73687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77193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13"/>
              <p:cNvSpPr>
                <a:spLocks noChangeArrowheads="1"/>
              </p:cNvSpPr>
              <p:nvPr/>
            </p:nvSpPr>
            <p:spPr bwMode="auto">
              <a:xfrm>
                <a:off x="76095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76095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3441734" y="368545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并不等于效率越高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1643" y="247850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Separate brainless and strategic tasks to become more 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5332" y="179993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按重要性划分工作，提高效率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957044" y="3981752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 Sol Tanguay, Imarklab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6524" y="3948410"/>
            <a:ext cx="468052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把思考和执行独立开来，是为了更快的执行和更好的思考</a:t>
            </a:r>
            <a:endParaRPr lang="zh-CN" altLang="zh-CN" sz="1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8529638" y="1854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8535988" y="1736725"/>
            <a:ext cx="1587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521700" y="1973263"/>
            <a:ext cx="1587" cy="1588"/>
          </a:xfrm>
          <a:prstGeom prst="rect">
            <a:avLst/>
          </a:pr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8093684" y="914401"/>
            <a:ext cx="520635" cy="3579812"/>
          </a:xfrm>
          <a:custGeom>
            <a:avLst/>
            <a:gdLst>
              <a:gd name="T0" fmla="*/ 310 w 473"/>
              <a:gd name="T1" fmla="*/ 1336 h 3257"/>
              <a:gd name="T2" fmla="*/ 394 w 473"/>
              <a:gd name="T3" fmla="*/ 1197 h 3257"/>
              <a:gd name="T4" fmla="*/ 397 w 473"/>
              <a:gd name="T5" fmla="*/ 1171 h 3257"/>
              <a:gd name="T6" fmla="*/ 384 w 473"/>
              <a:gd name="T7" fmla="*/ 1156 h 3257"/>
              <a:gd name="T8" fmla="*/ 387 w 473"/>
              <a:gd name="T9" fmla="*/ 1129 h 3257"/>
              <a:gd name="T10" fmla="*/ 401 w 473"/>
              <a:gd name="T11" fmla="*/ 1117 h 3257"/>
              <a:gd name="T12" fmla="*/ 403 w 473"/>
              <a:gd name="T13" fmla="*/ 1090 h 3257"/>
              <a:gd name="T14" fmla="*/ 391 w 473"/>
              <a:gd name="T15" fmla="*/ 1076 h 3257"/>
              <a:gd name="T16" fmla="*/ 393 w 473"/>
              <a:gd name="T17" fmla="*/ 1049 h 3257"/>
              <a:gd name="T18" fmla="*/ 407 w 473"/>
              <a:gd name="T19" fmla="*/ 1036 h 3257"/>
              <a:gd name="T20" fmla="*/ 408 w 473"/>
              <a:gd name="T21" fmla="*/ 1010 h 3257"/>
              <a:gd name="T22" fmla="*/ 395 w 473"/>
              <a:gd name="T23" fmla="*/ 995 h 3257"/>
              <a:gd name="T24" fmla="*/ 396 w 473"/>
              <a:gd name="T25" fmla="*/ 969 h 3257"/>
              <a:gd name="T26" fmla="*/ 410 w 473"/>
              <a:gd name="T27" fmla="*/ 955 h 3257"/>
              <a:gd name="T28" fmla="*/ 411 w 473"/>
              <a:gd name="T29" fmla="*/ 929 h 3257"/>
              <a:gd name="T30" fmla="*/ 398 w 473"/>
              <a:gd name="T31" fmla="*/ 915 h 3257"/>
              <a:gd name="T32" fmla="*/ 412 w 473"/>
              <a:gd name="T33" fmla="*/ 902 h 3257"/>
              <a:gd name="T34" fmla="*/ 412 w 473"/>
              <a:gd name="T35" fmla="*/ 875 h 3257"/>
              <a:gd name="T36" fmla="*/ 399 w 473"/>
              <a:gd name="T37" fmla="*/ 861 h 3257"/>
              <a:gd name="T38" fmla="*/ 412 w 473"/>
              <a:gd name="T39" fmla="*/ 848 h 3257"/>
              <a:gd name="T40" fmla="*/ 412 w 473"/>
              <a:gd name="T41" fmla="*/ 821 h 3257"/>
              <a:gd name="T42" fmla="*/ 398 w 473"/>
              <a:gd name="T43" fmla="*/ 808 h 3257"/>
              <a:gd name="T44" fmla="*/ 411 w 473"/>
              <a:gd name="T45" fmla="*/ 794 h 3257"/>
              <a:gd name="T46" fmla="*/ 411 w 473"/>
              <a:gd name="T47" fmla="*/ 767 h 3257"/>
              <a:gd name="T48" fmla="*/ 397 w 473"/>
              <a:gd name="T49" fmla="*/ 754 h 3257"/>
              <a:gd name="T50" fmla="*/ 409 w 473"/>
              <a:gd name="T51" fmla="*/ 740 h 3257"/>
              <a:gd name="T52" fmla="*/ 408 w 473"/>
              <a:gd name="T53" fmla="*/ 713 h 3257"/>
              <a:gd name="T54" fmla="*/ 394 w 473"/>
              <a:gd name="T55" fmla="*/ 701 h 3257"/>
              <a:gd name="T56" fmla="*/ 407 w 473"/>
              <a:gd name="T57" fmla="*/ 686 h 3257"/>
              <a:gd name="T58" fmla="*/ 405 w 473"/>
              <a:gd name="T59" fmla="*/ 660 h 3257"/>
              <a:gd name="T60" fmla="*/ 390 w 473"/>
              <a:gd name="T61" fmla="*/ 647 h 3257"/>
              <a:gd name="T62" fmla="*/ 403 w 473"/>
              <a:gd name="T63" fmla="*/ 632 h 3257"/>
              <a:gd name="T64" fmla="*/ 400 w 473"/>
              <a:gd name="T65" fmla="*/ 606 h 3257"/>
              <a:gd name="T66" fmla="*/ 386 w 473"/>
              <a:gd name="T67" fmla="*/ 594 h 3257"/>
              <a:gd name="T68" fmla="*/ 397 w 473"/>
              <a:gd name="T69" fmla="*/ 579 h 3257"/>
              <a:gd name="T70" fmla="*/ 394 w 473"/>
              <a:gd name="T71" fmla="*/ 553 h 3257"/>
              <a:gd name="T72" fmla="*/ 379 w 473"/>
              <a:gd name="T73" fmla="*/ 541 h 3257"/>
              <a:gd name="T74" fmla="*/ 391 w 473"/>
              <a:gd name="T75" fmla="*/ 525 h 3257"/>
              <a:gd name="T76" fmla="*/ 387 w 473"/>
              <a:gd name="T77" fmla="*/ 499 h 3257"/>
              <a:gd name="T78" fmla="*/ 372 w 473"/>
              <a:gd name="T79" fmla="*/ 488 h 3257"/>
              <a:gd name="T80" fmla="*/ 383 w 473"/>
              <a:gd name="T81" fmla="*/ 472 h 3257"/>
              <a:gd name="T82" fmla="*/ 378 w 473"/>
              <a:gd name="T83" fmla="*/ 446 h 3257"/>
              <a:gd name="T84" fmla="*/ 363 w 473"/>
              <a:gd name="T85" fmla="*/ 435 h 3257"/>
              <a:gd name="T86" fmla="*/ 373 w 473"/>
              <a:gd name="T87" fmla="*/ 419 h 3257"/>
              <a:gd name="T88" fmla="*/ 368 w 473"/>
              <a:gd name="T89" fmla="*/ 393 h 3257"/>
              <a:gd name="T90" fmla="*/ 352 w 473"/>
              <a:gd name="T91" fmla="*/ 382 h 3257"/>
              <a:gd name="T92" fmla="*/ 362 w 473"/>
              <a:gd name="T93" fmla="*/ 366 h 3257"/>
              <a:gd name="T94" fmla="*/ 356 w 473"/>
              <a:gd name="T95" fmla="*/ 341 h 3257"/>
              <a:gd name="T96" fmla="*/ 340 w 473"/>
              <a:gd name="T97" fmla="*/ 331 h 3257"/>
              <a:gd name="T98" fmla="*/ 349 w 473"/>
              <a:gd name="T99" fmla="*/ 314 h 3257"/>
              <a:gd name="T100" fmla="*/ 342 w 473"/>
              <a:gd name="T101" fmla="*/ 289 h 3257"/>
              <a:gd name="T102" fmla="*/ 326 w 473"/>
              <a:gd name="T103" fmla="*/ 279 h 3257"/>
              <a:gd name="T104" fmla="*/ 334 w 473"/>
              <a:gd name="T105" fmla="*/ 262 h 3257"/>
              <a:gd name="T106" fmla="*/ 326 w 473"/>
              <a:gd name="T107" fmla="*/ 237 h 3257"/>
              <a:gd name="T108" fmla="*/ 309 w 473"/>
              <a:gd name="T109" fmla="*/ 228 h 3257"/>
              <a:gd name="T110" fmla="*/ 317 w 473"/>
              <a:gd name="T111" fmla="*/ 211 h 3257"/>
              <a:gd name="T112" fmla="*/ 308 w 473"/>
              <a:gd name="T113" fmla="*/ 187 h 3257"/>
              <a:gd name="T114" fmla="*/ 291 w 473"/>
              <a:gd name="T115" fmla="*/ 179 h 3257"/>
              <a:gd name="T116" fmla="*/ 297 w 473"/>
              <a:gd name="T117" fmla="*/ 161 h 3257"/>
              <a:gd name="T118" fmla="*/ 287 w 473"/>
              <a:gd name="T119" fmla="*/ 137 h 3257"/>
              <a:gd name="T120" fmla="*/ 146 w 473"/>
              <a:gd name="T121" fmla="*/ 79 h 3257"/>
              <a:gd name="T122" fmla="*/ 162 w 473"/>
              <a:gd name="T123" fmla="*/ 1336 h 3257"/>
              <a:gd name="T124" fmla="*/ 236 w 473"/>
              <a:gd name="T125" fmla="*/ 3257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1" y="2545"/>
                  <a:pt x="236" y="1770"/>
                  <a:pt x="310" y="1336"/>
                </a:cubicBezTo>
                <a:cubicBezTo>
                  <a:pt x="310" y="1336"/>
                  <a:pt x="384" y="1296"/>
                  <a:pt x="392" y="1217"/>
                </a:cubicBezTo>
                <a:cubicBezTo>
                  <a:pt x="393" y="1210"/>
                  <a:pt x="393" y="1204"/>
                  <a:pt x="394" y="1197"/>
                </a:cubicBezTo>
                <a:cubicBezTo>
                  <a:pt x="382" y="1183"/>
                  <a:pt x="382" y="1183"/>
                  <a:pt x="382" y="1183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84" y="1156"/>
                  <a:pt x="384" y="1156"/>
                  <a:pt x="384" y="1156"/>
                </a:cubicBezTo>
                <a:cubicBezTo>
                  <a:pt x="399" y="1144"/>
                  <a:pt x="399" y="1144"/>
                  <a:pt x="399" y="1144"/>
                </a:cubicBezTo>
                <a:cubicBezTo>
                  <a:pt x="387" y="1129"/>
                  <a:pt x="387" y="1129"/>
                  <a:pt x="387" y="1129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389" y="1103"/>
                  <a:pt x="389" y="1103"/>
                  <a:pt x="389" y="1103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391" y="1076"/>
                  <a:pt x="391" y="1076"/>
                  <a:pt x="391" y="1076"/>
                </a:cubicBezTo>
                <a:cubicBezTo>
                  <a:pt x="405" y="1063"/>
                  <a:pt x="405" y="1063"/>
                  <a:pt x="405" y="1063"/>
                </a:cubicBezTo>
                <a:cubicBezTo>
                  <a:pt x="393" y="1049"/>
                  <a:pt x="393" y="1049"/>
                  <a:pt x="393" y="1049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394" y="1022"/>
                  <a:pt x="394" y="1022"/>
                  <a:pt x="394" y="1022"/>
                </a:cubicBezTo>
                <a:cubicBezTo>
                  <a:pt x="408" y="1010"/>
                  <a:pt x="408" y="1010"/>
                  <a:pt x="408" y="1010"/>
                </a:cubicBezTo>
                <a:cubicBezTo>
                  <a:pt x="408" y="1009"/>
                  <a:pt x="408" y="1009"/>
                  <a:pt x="408" y="1009"/>
                </a:cubicBezTo>
                <a:cubicBezTo>
                  <a:pt x="395" y="995"/>
                  <a:pt x="395" y="995"/>
                  <a:pt x="395" y="995"/>
                </a:cubicBezTo>
                <a:cubicBezTo>
                  <a:pt x="409" y="983"/>
                  <a:pt x="409" y="983"/>
                  <a:pt x="409" y="983"/>
                </a:cubicBezTo>
                <a:cubicBezTo>
                  <a:pt x="396" y="969"/>
                  <a:pt x="396" y="969"/>
                  <a:pt x="396" y="969"/>
                </a:cubicBezTo>
                <a:cubicBezTo>
                  <a:pt x="410" y="956"/>
                  <a:pt x="410" y="956"/>
                  <a:pt x="410" y="956"/>
                </a:cubicBezTo>
                <a:cubicBezTo>
                  <a:pt x="410" y="956"/>
                  <a:pt x="410" y="956"/>
                  <a:pt x="410" y="955"/>
                </a:cubicBezTo>
                <a:cubicBezTo>
                  <a:pt x="397" y="942"/>
                  <a:pt x="397" y="942"/>
                  <a:pt x="397" y="942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398" y="915"/>
                  <a:pt x="398" y="915"/>
                  <a:pt x="398" y="915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398" y="888"/>
                  <a:pt x="398" y="888"/>
                  <a:pt x="398" y="888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399" y="861"/>
                  <a:pt x="399" y="861"/>
                  <a:pt x="399" y="861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398" y="834"/>
                  <a:pt x="398" y="834"/>
                  <a:pt x="398" y="834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398" y="808"/>
                  <a:pt x="398" y="808"/>
                  <a:pt x="398" y="808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398" y="781"/>
                  <a:pt x="398" y="781"/>
                  <a:pt x="398" y="781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397" y="754"/>
                  <a:pt x="397" y="754"/>
                  <a:pt x="397" y="754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394" y="701"/>
                  <a:pt x="394" y="701"/>
                  <a:pt x="394" y="701"/>
                </a:cubicBezTo>
                <a:cubicBezTo>
                  <a:pt x="407" y="687"/>
                  <a:pt x="407" y="687"/>
                  <a:pt x="407" y="687"/>
                </a:cubicBezTo>
                <a:cubicBezTo>
                  <a:pt x="407" y="686"/>
                  <a:pt x="407" y="686"/>
                  <a:pt x="407" y="686"/>
                </a:cubicBezTo>
                <a:cubicBezTo>
                  <a:pt x="392" y="674"/>
                  <a:pt x="392" y="674"/>
                  <a:pt x="392" y="674"/>
                </a:cubicBezTo>
                <a:cubicBezTo>
                  <a:pt x="405" y="660"/>
                  <a:pt x="405" y="660"/>
                  <a:pt x="405" y="660"/>
                </a:cubicBezTo>
                <a:cubicBezTo>
                  <a:pt x="405" y="660"/>
                  <a:pt x="405" y="659"/>
                  <a:pt x="405" y="659"/>
                </a:cubicBezTo>
                <a:cubicBezTo>
                  <a:pt x="390" y="647"/>
                  <a:pt x="390" y="647"/>
                  <a:pt x="390" y="647"/>
                </a:cubicBezTo>
                <a:cubicBezTo>
                  <a:pt x="403" y="633"/>
                  <a:pt x="403" y="633"/>
                  <a:pt x="403" y="633"/>
                </a:cubicBezTo>
                <a:cubicBezTo>
                  <a:pt x="403" y="633"/>
                  <a:pt x="403" y="632"/>
                  <a:pt x="403" y="632"/>
                </a:cubicBezTo>
                <a:cubicBezTo>
                  <a:pt x="388" y="620"/>
                  <a:pt x="388" y="620"/>
                  <a:pt x="388" y="620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386" y="594"/>
                  <a:pt x="386" y="594"/>
                  <a:pt x="386" y="594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83" y="567"/>
                  <a:pt x="383" y="567"/>
                  <a:pt x="383" y="567"/>
                </a:cubicBezTo>
                <a:cubicBezTo>
                  <a:pt x="394" y="553"/>
                  <a:pt x="394" y="553"/>
                  <a:pt x="394" y="553"/>
                </a:cubicBezTo>
                <a:cubicBezTo>
                  <a:pt x="394" y="552"/>
                  <a:pt x="394" y="552"/>
                  <a:pt x="394" y="552"/>
                </a:cubicBezTo>
                <a:cubicBezTo>
                  <a:pt x="379" y="541"/>
                  <a:pt x="379" y="541"/>
                  <a:pt x="379" y="541"/>
                </a:cubicBezTo>
                <a:cubicBezTo>
                  <a:pt x="391" y="526"/>
                  <a:pt x="391" y="526"/>
                  <a:pt x="391" y="526"/>
                </a:cubicBezTo>
                <a:cubicBezTo>
                  <a:pt x="391" y="526"/>
                  <a:pt x="391" y="525"/>
                  <a:pt x="391" y="525"/>
                </a:cubicBezTo>
                <a:cubicBezTo>
                  <a:pt x="376" y="514"/>
                  <a:pt x="376" y="514"/>
                  <a:pt x="376" y="514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72" y="488"/>
                  <a:pt x="372" y="488"/>
                  <a:pt x="372" y="488"/>
                </a:cubicBezTo>
                <a:cubicBezTo>
                  <a:pt x="383" y="473"/>
                  <a:pt x="383" y="473"/>
                  <a:pt x="383" y="473"/>
                </a:cubicBezTo>
                <a:cubicBezTo>
                  <a:pt x="383" y="472"/>
                  <a:pt x="383" y="472"/>
                  <a:pt x="383" y="472"/>
                </a:cubicBezTo>
                <a:cubicBezTo>
                  <a:pt x="368" y="461"/>
                  <a:pt x="368" y="461"/>
                  <a:pt x="368" y="461"/>
                </a:cubicBezTo>
                <a:cubicBezTo>
                  <a:pt x="378" y="446"/>
                  <a:pt x="378" y="446"/>
                  <a:pt x="378" y="446"/>
                </a:cubicBezTo>
                <a:cubicBezTo>
                  <a:pt x="378" y="446"/>
                  <a:pt x="378" y="446"/>
                  <a:pt x="378" y="445"/>
                </a:cubicBezTo>
                <a:cubicBezTo>
                  <a:pt x="363" y="435"/>
                  <a:pt x="363" y="435"/>
                  <a:pt x="363" y="435"/>
                </a:cubicBezTo>
                <a:cubicBezTo>
                  <a:pt x="373" y="420"/>
                  <a:pt x="373" y="420"/>
                  <a:pt x="373" y="420"/>
                </a:cubicBezTo>
                <a:cubicBezTo>
                  <a:pt x="373" y="419"/>
                  <a:pt x="373" y="419"/>
                  <a:pt x="373" y="419"/>
                </a:cubicBezTo>
                <a:cubicBezTo>
                  <a:pt x="358" y="409"/>
                  <a:pt x="358" y="409"/>
                  <a:pt x="358" y="409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68" y="393"/>
                  <a:pt x="368" y="393"/>
                  <a:pt x="368" y="392"/>
                </a:cubicBezTo>
                <a:cubicBezTo>
                  <a:pt x="352" y="382"/>
                  <a:pt x="352" y="382"/>
                  <a:pt x="352" y="382"/>
                </a:cubicBezTo>
                <a:cubicBezTo>
                  <a:pt x="362" y="367"/>
                  <a:pt x="362" y="367"/>
                  <a:pt x="362" y="367"/>
                </a:cubicBezTo>
                <a:cubicBezTo>
                  <a:pt x="362" y="367"/>
                  <a:pt x="362" y="366"/>
                  <a:pt x="362" y="36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6" y="340"/>
                  <a:pt x="356" y="340"/>
                  <a:pt x="356" y="340"/>
                </a:cubicBezTo>
                <a:cubicBezTo>
                  <a:pt x="340" y="331"/>
                  <a:pt x="340" y="331"/>
                  <a:pt x="340" y="331"/>
                </a:cubicBezTo>
                <a:cubicBezTo>
                  <a:pt x="349" y="315"/>
                  <a:pt x="349" y="315"/>
                  <a:pt x="349" y="315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33" y="305"/>
                  <a:pt x="333" y="305"/>
                  <a:pt x="333" y="305"/>
                </a:cubicBezTo>
                <a:cubicBezTo>
                  <a:pt x="342" y="289"/>
                  <a:pt x="342" y="289"/>
                  <a:pt x="342" y="289"/>
                </a:cubicBezTo>
                <a:cubicBezTo>
                  <a:pt x="342" y="288"/>
                  <a:pt x="342" y="288"/>
                  <a:pt x="342" y="288"/>
                </a:cubicBezTo>
                <a:cubicBezTo>
                  <a:pt x="326" y="279"/>
                  <a:pt x="326" y="279"/>
                  <a:pt x="326" y="279"/>
                </a:cubicBezTo>
                <a:cubicBezTo>
                  <a:pt x="334" y="263"/>
                  <a:pt x="334" y="263"/>
                  <a:pt x="334" y="263"/>
                </a:cubicBezTo>
                <a:cubicBezTo>
                  <a:pt x="334" y="263"/>
                  <a:pt x="334" y="262"/>
                  <a:pt x="334" y="262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37"/>
                  <a:pt x="326" y="237"/>
                  <a:pt x="326" y="236"/>
                </a:cubicBezTo>
                <a:cubicBezTo>
                  <a:pt x="309" y="228"/>
                  <a:pt x="309" y="228"/>
                  <a:pt x="309" y="228"/>
                </a:cubicBezTo>
                <a:cubicBezTo>
                  <a:pt x="317" y="212"/>
                  <a:pt x="317" y="212"/>
                  <a:pt x="317" y="212"/>
                </a:cubicBezTo>
                <a:cubicBezTo>
                  <a:pt x="317" y="212"/>
                  <a:pt x="317" y="211"/>
                  <a:pt x="317" y="211"/>
                </a:cubicBezTo>
                <a:cubicBezTo>
                  <a:pt x="300" y="203"/>
                  <a:pt x="300" y="203"/>
                  <a:pt x="300" y="203"/>
                </a:cubicBezTo>
                <a:cubicBezTo>
                  <a:pt x="308" y="187"/>
                  <a:pt x="308" y="187"/>
                  <a:pt x="308" y="187"/>
                </a:cubicBezTo>
                <a:cubicBezTo>
                  <a:pt x="308" y="186"/>
                  <a:pt x="307" y="186"/>
                  <a:pt x="307" y="186"/>
                </a:cubicBezTo>
                <a:cubicBezTo>
                  <a:pt x="291" y="179"/>
                  <a:pt x="291" y="179"/>
                  <a:pt x="291" y="179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7" y="162"/>
                  <a:pt x="297" y="161"/>
                  <a:pt x="297" y="161"/>
                </a:cubicBezTo>
                <a:cubicBezTo>
                  <a:pt x="280" y="154"/>
                  <a:pt x="280" y="154"/>
                  <a:pt x="280" y="154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44" y="43"/>
                  <a:pt x="203" y="0"/>
                  <a:pt x="191" y="0"/>
                </a:cubicBezTo>
                <a:cubicBezTo>
                  <a:pt x="143" y="0"/>
                  <a:pt x="146" y="79"/>
                  <a:pt x="146" y="79"/>
                </a:cubicBezTo>
                <a:cubicBezTo>
                  <a:pt x="155" y="1217"/>
                  <a:pt x="155" y="1217"/>
                  <a:pt x="155" y="1217"/>
                </a:cubicBezTo>
                <a:cubicBezTo>
                  <a:pt x="155" y="1297"/>
                  <a:pt x="162" y="1336"/>
                  <a:pt x="162" y="1336"/>
                </a:cubicBezTo>
                <a:cubicBezTo>
                  <a:pt x="237" y="1770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510513" y="914401"/>
            <a:ext cx="520635" cy="3579812"/>
          </a:xfrm>
          <a:custGeom>
            <a:avLst/>
            <a:gdLst>
              <a:gd name="T0" fmla="*/ 427 w 473"/>
              <a:gd name="T1" fmla="*/ 2898 h 3257"/>
              <a:gd name="T2" fmla="*/ 310 w 473"/>
              <a:gd name="T3" fmla="*/ 1201 h 3257"/>
              <a:gd name="T4" fmla="*/ 411 w 473"/>
              <a:gd name="T5" fmla="*/ 1082 h 3257"/>
              <a:gd name="T6" fmla="*/ 468 w 473"/>
              <a:gd name="T7" fmla="*/ 977 h 3257"/>
              <a:gd name="T8" fmla="*/ 442 w 473"/>
              <a:gd name="T9" fmla="*/ 0 h 3257"/>
              <a:gd name="T10" fmla="*/ 426 w 473"/>
              <a:gd name="T11" fmla="*/ 0 h 3257"/>
              <a:gd name="T12" fmla="*/ 401 w 473"/>
              <a:gd name="T13" fmla="*/ 954 h 3257"/>
              <a:gd name="T14" fmla="*/ 375 w 473"/>
              <a:gd name="T15" fmla="*/ 987 h 3257"/>
              <a:gd name="T16" fmla="*/ 347 w 473"/>
              <a:gd name="T17" fmla="*/ 955 h 3257"/>
              <a:gd name="T18" fmla="*/ 304 w 473"/>
              <a:gd name="T19" fmla="*/ 0 h 3257"/>
              <a:gd name="T20" fmla="*/ 291 w 473"/>
              <a:gd name="T21" fmla="*/ 0 h 3257"/>
              <a:gd name="T22" fmla="*/ 268 w 473"/>
              <a:gd name="T23" fmla="*/ 953 h 3257"/>
              <a:gd name="T24" fmla="*/ 268 w 473"/>
              <a:gd name="T25" fmla="*/ 954 h 3257"/>
              <a:gd name="T26" fmla="*/ 237 w 473"/>
              <a:gd name="T27" fmla="*/ 992 h 3257"/>
              <a:gd name="T28" fmla="*/ 236 w 473"/>
              <a:gd name="T29" fmla="*/ 993 h 3257"/>
              <a:gd name="T30" fmla="*/ 236 w 473"/>
              <a:gd name="T31" fmla="*/ 992 h 3257"/>
              <a:gd name="T32" fmla="*/ 204 w 473"/>
              <a:gd name="T33" fmla="*/ 954 h 3257"/>
              <a:gd name="T34" fmla="*/ 204 w 473"/>
              <a:gd name="T35" fmla="*/ 953 h 3257"/>
              <a:gd name="T36" fmla="*/ 182 w 473"/>
              <a:gd name="T37" fmla="*/ 0 h 3257"/>
              <a:gd name="T38" fmla="*/ 169 w 473"/>
              <a:gd name="T39" fmla="*/ 0 h 3257"/>
              <a:gd name="T40" fmla="*/ 125 w 473"/>
              <a:gd name="T41" fmla="*/ 955 h 3257"/>
              <a:gd name="T42" fmla="*/ 98 w 473"/>
              <a:gd name="T43" fmla="*/ 987 h 3257"/>
              <a:gd name="T44" fmla="*/ 72 w 473"/>
              <a:gd name="T45" fmla="*/ 954 h 3257"/>
              <a:gd name="T46" fmla="*/ 46 w 473"/>
              <a:gd name="T47" fmla="*/ 0 h 3257"/>
              <a:gd name="T48" fmla="*/ 31 w 473"/>
              <a:gd name="T49" fmla="*/ 0 h 3257"/>
              <a:gd name="T50" fmla="*/ 4 w 473"/>
              <a:gd name="T51" fmla="*/ 977 h 3257"/>
              <a:gd name="T52" fmla="*/ 62 w 473"/>
              <a:gd name="T53" fmla="*/ 1082 h 3257"/>
              <a:gd name="T54" fmla="*/ 162 w 473"/>
              <a:gd name="T55" fmla="*/ 1201 h 3257"/>
              <a:gd name="T56" fmla="*/ 45 w 473"/>
              <a:gd name="T57" fmla="*/ 2898 h 3257"/>
              <a:gd name="T58" fmla="*/ 236 w 473"/>
              <a:gd name="T59" fmla="*/ 3257 h 3257"/>
              <a:gd name="T60" fmla="*/ 427 w 473"/>
              <a:gd name="T61" fmla="*/ 2898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2" y="2545"/>
                  <a:pt x="236" y="1635"/>
                  <a:pt x="310" y="1201"/>
                </a:cubicBezTo>
                <a:cubicBezTo>
                  <a:pt x="310" y="1201"/>
                  <a:pt x="331" y="1082"/>
                  <a:pt x="411" y="1082"/>
                </a:cubicBezTo>
                <a:cubicBezTo>
                  <a:pt x="462" y="1082"/>
                  <a:pt x="468" y="977"/>
                  <a:pt x="468" y="977"/>
                </a:cubicBezTo>
                <a:cubicBezTo>
                  <a:pt x="468" y="977"/>
                  <a:pt x="472" y="0"/>
                  <a:pt x="442" y="0"/>
                </a:cubicBezTo>
                <a:cubicBezTo>
                  <a:pt x="435" y="0"/>
                  <a:pt x="430" y="0"/>
                  <a:pt x="426" y="0"/>
                </a:cubicBezTo>
                <a:cubicBezTo>
                  <a:pt x="426" y="0"/>
                  <a:pt x="401" y="344"/>
                  <a:pt x="401" y="954"/>
                </a:cubicBezTo>
                <a:cubicBezTo>
                  <a:pt x="401" y="954"/>
                  <a:pt x="398" y="987"/>
                  <a:pt x="375" y="987"/>
                </a:cubicBezTo>
                <a:cubicBezTo>
                  <a:pt x="352" y="987"/>
                  <a:pt x="347" y="955"/>
                  <a:pt x="347" y="955"/>
                </a:cubicBezTo>
                <a:cubicBezTo>
                  <a:pt x="347" y="955"/>
                  <a:pt x="334" y="0"/>
                  <a:pt x="304" y="0"/>
                </a:cubicBezTo>
                <a:cubicBezTo>
                  <a:pt x="298" y="0"/>
                  <a:pt x="294" y="0"/>
                  <a:pt x="291" y="0"/>
                </a:cubicBezTo>
                <a:cubicBezTo>
                  <a:pt x="291" y="0"/>
                  <a:pt x="268" y="323"/>
                  <a:pt x="268" y="953"/>
                </a:cubicBezTo>
                <a:cubicBezTo>
                  <a:pt x="268" y="954"/>
                  <a:pt x="268" y="954"/>
                  <a:pt x="268" y="954"/>
                </a:cubicBezTo>
                <a:cubicBezTo>
                  <a:pt x="268" y="975"/>
                  <a:pt x="254" y="992"/>
                  <a:pt x="237" y="992"/>
                </a:cubicBezTo>
                <a:cubicBezTo>
                  <a:pt x="236" y="993"/>
                  <a:pt x="236" y="993"/>
                  <a:pt x="236" y="993"/>
                </a:cubicBezTo>
                <a:cubicBezTo>
                  <a:pt x="236" y="992"/>
                  <a:pt x="236" y="992"/>
                  <a:pt x="236" y="992"/>
                </a:cubicBezTo>
                <a:cubicBezTo>
                  <a:pt x="218" y="992"/>
                  <a:pt x="204" y="975"/>
                  <a:pt x="204" y="954"/>
                </a:cubicBezTo>
                <a:cubicBezTo>
                  <a:pt x="204" y="954"/>
                  <a:pt x="204" y="954"/>
                  <a:pt x="204" y="953"/>
                </a:cubicBezTo>
                <a:cubicBezTo>
                  <a:pt x="204" y="323"/>
                  <a:pt x="182" y="0"/>
                  <a:pt x="182" y="0"/>
                </a:cubicBezTo>
                <a:cubicBezTo>
                  <a:pt x="179" y="0"/>
                  <a:pt x="175" y="0"/>
                  <a:pt x="169" y="0"/>
                </a:cubicBezTo>
                <a:cubicBezTo>
                  <a:pt x="139" y="0"/>
                  <a:pt x="125" y="955"/>
                  <a:pt x="125" y="955"/>
                </a:cubicBezTo>
                <a:cubicBezTo>
                  <a:pt x="125" y="955"/>
                  <a:pt x="121" y="987"/>
                  <a:pt x="98" y="987"/>
                </a:cubicBezTo>
                <a:cubicBezTo>
                  <a:pt x="75" y="987"/>
                  <a:pt x="72" y="954"/>
                  <a:pt x="72" y="954"/>
                </a:cubicBezTo>
                <a:cubicBezTo>
                  <a:pt x="72" y="344"/>
                  <a:pt x="46" y="0"/>
                  <a:pt x="46" y="0"/>
                </a:cubicBezTo>
                <a:cubicBezTo>
                  <a:pt x="43" y="0"/>
                  <a:pt x="38" y="0"/>
                  <a:pt x="31" y="0"/>
                </a:cubicBezTo>
                <a:cubicBezTo>
                  <a:pt x="1" y="0"/>
                  <a:pt x="4" y="977"/>
                  <a:pt x="4" y="977"/>
                </a:cubicBezTo>
                <a:cubicBezTo>
                  <a:pt x="4" y="977"/>
                  <a:pt x="10" y="1082"/>
                  <a:pt x="62" y="1082"/>
                </a:cubicBezTo>
                <a:cubicBezTo>
                  <a:pt x="142" y="1082"/>
                  <a:pt x="162" y="1201"/>
                  <a:pt x="162" y="1201"/>
                </a:cubicBezTo>
                <a:cubicBezTo>
                  <a:pt x="237" y="1635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A41C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4056" y="3595099"/>
            <a:ext cx="2749500" cy="5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Organize meetings early during the day Time leading up to an event is often wasted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7748" y="3595099"/>
            <a:ext cx="2190933" cy="52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用于准备会议的时间往往都浪费掉了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386702" y="1072402"/>
            <a:ext cx="2163198" cy="4034908"/>
            <a:chOff x="3565526" y="1513209"/>
            <a:chExt cx="1946274" cy="3630292"/>
          </a:xfrm>
          <a:solidFill>
            <a:srgbClr val="5496A4"/>
          </a:solidFill>
          <a:effectLst/>
        </p:grpSpPr>
        <p:sp>
          <p:nvSpPr>
            <p:cNvPr id="35" name="Freeform 28"/>
            <p:cNvSpPr/>
            <p:nvPr/>
          </p:nvSpPr>
          <p:spPr bwMode="auto">
            <a:xfrm>
              <a:off x="4106863" y="3441701"/>
              <a:ext cx="885825" cy="1701800"/>
            </a:xfrm>
            <a:custGeom>
              <a:avLst/>
              <a:gdLst>
                <a:gd name="T0" fmla="*/ 138 w 275"/>
                <a:gd name="T1" fmla="*/ 60 h 694"/>
                <a:gd name="T2" fmla="*/ 0 w 275"/>
                <a:gd name="T3" fmla="*/ 0 h 694"/>
                <a:gd name="T4" fmla="*/ 58 w 275"/>
                <a:gd name="T5" fmla="*/ 626 h 694"/>
                <a:gd name="T6" fmla="*/ 114 w 275"/>
                <a:gd name="T7" fmla="*/ 694 h 694"/>
                <a:gd name="T8" fmla="*/ 162 w 275"/>
                <a:gd name="T9" fmla="*/ 694 h 694"/>
                <a:gd name="T10" fmla="*/ 218 w 275"/>
                <a:gd name="T11" fmla="*/ 626 h 694"/>
                <a:gd name="T12" fmla="*/ 275 w 275"/>
                <a:gd name="T13" fmla="*/ 0 h 694"/>
                <a:gd name="T14" fmla="*/ 138 w 275"/>
                <a:gd name="T15" fmla="*/ 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694">
                  <a:moveTo>
                    <a:pt x="138" y="60"/>
                  </a:moveTo>
                  <a:cubicBezTo>
                    <a:pt x="83" y="60"/>
                    <a:pt x="34" y="37"/>
                    <a:pt x="0" y="0"/>
                  </a:cubicBezTo>
                  <a:cubicBezTo>
                    <a:pt x="58" y="626"/>
                    <a:pt x="58" y="626"/>
                    <a:pt x="58" y="626"/>
                  </a:cubicBezTo>
                  <a:cubicBezTo>
                    <a:pt x="58" y="653"/>
                    <a:pt x="87" y="694"/>
                    <a:pt x="114" y="694"/>
                  </a:cubicBezTo>
                  <a:cubicBezTo>
                    <a:pt x="162" y="694"/>
                    <a:pt x="162" y="694"/>
                    <a:pt x="162" y="694"/>
                  </a:cubicBezTo>
                  <a:cubicBezTo>
                    <a:pt x="188" y="694"/>
                    <a:pt x="218" y="653"/>
                    <a:pt x="218" y="626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41" y="37"/>
                    <a:pt x="192" y="60"/>
                    <a:pt x="138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3565526" y="1513209"/>
              <a:ext cx="1946274" cy="1936108"/>
            </a:xfrm>
            <a:custGeom>
              <a:avLst/>
              <a:gdLst>
                <a:gd name="T0" fmla="*/ 189 w 378"/>
                <a:gd name="T1" fmla="*/ 0 h 378"/>
                <a:gd name="T2" fmla="*/ 0 w 378"/>
                <a:gd name="T3" fmla="*/ 189 h 378"/>
                <a:gd name="T4" fmla="*/ 51 w 378"/>
                <a:gd name="T5" fmla="*/ 318 h 378"/>
                <a:gd name="T6" fmla="*/ 189 w 378"/>
                <a:gd name="T7" fmla="*/ 378 h 378"/>
                <a:gd name="T8" fmla="*/ 326 w 378"/>
                <a:gd name="T9" fmla="*/ 318 h 378"/>
                <a:gd name="T10" fmla="*/ 378 w 378"/>
                <a:gd name="T11" fmla="*/ 189 h 378"/>
                <a:gd name="T12" fmla="*/ 189 w 378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378">
                  <a:moveTo>
                    <a:pt x="189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39"/>
                    <a:pt x="19" y="285"/>
                    <a:pt x="51" y="318"/>
                  </a:cubicBezTo>
                  <a:cubicBezTo>
                    <a:pt x="85" y="355"/>
                    <a:pt x="134" y="378"/>
                    <a:pt x="189" y="378"/>
                  </a:cubicBezTo>
                  <a:cubicBezTo>
                    <a:pt x="243" y="378"/>
                    <a:pt x="292" y="355"/>
                    <a:pt x="326" y="318"/>
                  </a:cubicBezTo>
                  <a:cubicBezTo>
                    <a:pt x="358" y="285"/>
                    <a:pt x="378" y="239"/>
                    <a:pt x="378" y="189"/>
                  </a:cubicBezTo>
                  <a:cubicBezTo>
                    <a:pt x="378" y="85"/>
                    <a:pt x="293" y="0"/>
                    <a:pt x="189" y="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7273" y="1499696"/>
            <a:ext cx="76722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有会议</a:t>
            </a:r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尽早安排</a:t>
            </a:r>
          </a:p>
        </p:txBody>
      </p:sp>
      <p:sp>
        <p:nvSpPr>
          <p:cNvPr id="38" name="任意多边形 37"/>
          <p:cNvSpPr/>
          <p:nvPr/>
        </p:nvSpPr>
        <p:spPr>
          <a:xfrm rot="8437393" flipH="1">
            <a:off x="3818572" y="81896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任意多边形 38"/>
          <p:cNvSpPr/>
          <p:nvPr/>
        </p:nvSpPr>
        <p:spPr>
          <a:xfrm rot="1419263">
            <a:off x="3402841" y="889531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 rot="10621444" flipH="1">
            <a:off x="4012437" y="620608"/>
            <a:ext cx="145396" cy="305844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  <a:gd name="connsiteX0-9" fmla="*/ 103905 w 408705"/>
              <a:gd name="connsiteY0-10" fmla="*/ 0 h 227260"/>
              <a:gd name="connsiteX1-11" fmla="*/ -2 w 408705"/>
              <a:gd name="connsiteY1-12" fmla="*/ 227260 h 227260"/>
              <a:gd name="connsiteX2-13" fmla="*/ 408705 w 408705"/>
              <a:gd name="connsiteY2-14" fmla="*/ 190500 h 227260"/>
              <a:gd name="connsiteX3-15" fmla="*/ 103905 w 408705"/>
              <a:gd name="connsiteY3-16" fmla="*/ 0 h 227260"/>
              <a:gd name="connsiteX0-17" fmla="*/ 103909 w 512856"/>
              <a:gd name="connsiteY0-18" fmla="*/ 0 h 227260"/>
              <a:gd name="connsiteX1-19" fmla="*/ 2 w 512856"/>
              <a:gd name="connsiteY1-20" fmla="*/ 227260 h 227260"/>
              <a:gd name="connsiteX2-21" fmla="*/ 512857 w 512856"/>
              <a:gd name="connsiteY2-22" fmla="*/ 203533 h 227260"/>
              <a:gd name="connsiteX3-23" fmla="*/ 103909 w 512856"/>
              <a:gd name="connsiteY3-24" fmla="*/ 0 h 227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2856" h="227260">
                <a:moveTo>
                  <a:pt x="103909" y="0"/>
                </a:moveTo>
                <a:lnTo>
                  <a:pt x="2" y="227260"/>
                </a:lnTo>
                <a:lnTo>
                  <a:pt x="512857" y="203533"/>
                </a:lnTo>
                <a:lnTo>
                  <a:pt x="103909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713" y="2799248"/>
            <a:ext cx="3841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meetings and communications (email or phone) to create blocks of uninterrupted work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33" y="3832923"/>
            <a:ext cx="181171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Paul Graham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712" y="3508258"/>
            <a:ext cx="6296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1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即便是一个简单的会议，也会毁了一个下午。把下午分割成两个小时间段，以至于啥事也做不成了</a:t>
            </a:r>
            <a:endParaRPr lang="zh-CN" altLang="zh-CN" sz="11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712" y="522189"/>
            <a:ext cx="3841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群组会议和沟通会产生不连续的任务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501295" y="292100"/>
            <a:ext cx="1684908" cy="1690481"/>
            <a:chOff x="4501295" y="292100"/>
            <a:chExt cx="1684908" cy="1690481"/>
          </a:xfrm>
        </p:grpSpPr>
        <p:sp>
          <p:nvSpPr>
            <p:cNvPr id="50" name="椭圆形标注 49"/>
            <p:cNvSpPr/>
            <p:nvPr/>
          </p:nvSpPr>
          <p:spPr>
            <a:xfrm flipH="1">
              <a:off x="4501295" y="292100"/>
              <a:ext cx="1684908" cy="1690481"/>
            </a:xfrm>
            <a:prstGeom prst="wedgeEllipseCallout">
              <a:avLst>
                <a:gd name="adj1" fmla="val -82640"/>
                <a:gd name="adj2" fmla="val 47363"/>
              </a:avLst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98915" y="598731"/>
              <a:ext cx="10896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4788" y="536575"/>
            <a:ext cx="2306637" cy="4430713"/>
            <a:chOff x="6592888" y="587375"/>
            <a:chExt cx="2306637" cy="4430713"/>
          </a:xfrm>
        </p:grpSpPr>
        <p:sp>
          <p:nvSpPr>
            <p:cNvPr id="11" name="Freeform 5"/>
            <p:cNvSpPr/>
            <p:nvPr/>
          </p:nvSpPr>
          <p:spPr bwMode="auto">
            <a:xfrm>
              <a:off x="8375650" y="2119313"/>
              <a:ext cx="523875" cy="1057275"/>
            </a:xfrm>
            <a:custGeom>
              <a:avLst/>
              <a:gdLst>
                <a:gd name="T0" fmla="*/ 28 w 198"/>
                <a:gd name="T1" fmla="*/ 86 h 400"/>
                <a:gd name="T2" fmla="*/ 26 w 198"/>
                <a:gd name="T3" fmla="*/ 86 h 400"/>
                <a:gd name="T4" fmla="*/ 43 w 198"/>
                <a:gd name="T5" fmla="*/ 102 h 400"/>
                <a:gd name="T6" fmla="*/ 53 w 198"/>
                <a:gd name="T7" fmla="*/ 113 h 400"/>
                <a:gd name="T8" fmla="*/ 59 w 198"/>
                <a:gd name="T9" fmla="*/ 121 h 400"/>
                <a:gd name="T10" fmla="*/ 61 w 198"/>
                <a:gd name="T11" fmla="*/ 123 h 400"/>
                <a:gd name="T12" fmla="*/ 81 w 198"/>
                <a:gd name="T13" fmla="*/ 158 h 400"/>
                <a:gd name="T14" fmla="*/ 85 w 198"/>
                <a:gd name="T15" fmla="*/ 170 h 400"/>
                <a:gd name="T16" fmla="*/ 90 w 198"/>
                <a:gd name="T17" fmla="*/ 190 h 400"/>
                <a:gd name="T18" fmla="*/ 91 w 198"/>
                <a:gd name="T19" fmla="*/ 204 h 400"/>
                <a:gd name="T20" fmla="*/ 89 w 198"/>
                <a:gd name="T21" fmla="*/ 224 h 400"/>
                <a:gd name="T22" fmla="*/ 19 w 198"/>
                <a:gd name="T23" fmla="*/ 323 h 400"/>
                <a:gd name="T24" fmla="*/ 19 w 198"/>
                <a:gd name="T25" fmla="*/ 383 h 400"/>
                <a:gd name="T26" fmla="*/ 79 w 198"/>
                <a:gd name="T27" fmla="*/ 383 h 400"/>
                <a:gd name="T28" fmla="*/ 161 w 198"/>
                <a:gd name="T29" fmla="*/ 133 h 400"/>
                <a:gd name="T30" fmla="*/ 70 w 198"/>
                <a:gd name="T31" fmla="*/ 14 h 400"/>
                <a:gd name="T32" fmla="*/ 13 w 198"/>
                <a:gd name="T33" fmla="*/ 29 h 400"/>
                <a:gd name="T34" fmla="*/ 28 w 198"/>
                <a:gd name="T35" fmla="*/ 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00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035800" y="2881313"/>
              <a:ext cx="1428750" cy="7635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7754938" y="2881313"/>
              <a:ext cx="712787" cy="763588"/>
            </a:xfrm>
            <a:custGeom>
              <a:avLst/>
              <a:gdLst>
                <a:gd name="T0" fmla="*/ 0 w 269"/>
                <a:gd name="T1" fmla="*/ 0 h 289"/>
                <a:gd name="T2" fmla="*/ 0 w 269"/>
                <a:gd name="T3" fmla="*/ 289 h 289"/>
                <a:gd name="T4" fmla="*/ 269 w 269"/>
                <a:gd name="T5" fmla="*/ 144 h 289"/>
                <a:gd name="T6" fmla="*/ 0 w 269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8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959600" y="825500"/>
              <a:ext cx="795337" cy="2462213"/>
            </a:xfrm>
            <a:custGeom>
              <a:avLst/>
              <a:gdLst>
                <a:gd name="T0" fmla="*/ 300 w 300"/>
                <a:gd name="T1" fmla="*/ 26 h 931"/>
                <a:gd name="T2" fmla="*/ 300 w 300"/>
                <a:gd name="T3" fmla="*/ 923 h 931"/>
                <a:gd name="T4" fmla="*/ 0 w 300"/>
                <a:gd name="T5" fmla="*/ 636 h 931"/>
                <a:gd name="T6" fmla="*/ 0 w 300"/>
                <a:gd name="T7" fmla="*/ 300 h 931"/>
                <a:gd name="T8" fmla="*/ 300 w 300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31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7754938" y="825500"/>
              <a:ext cx="784225" cy="2462213"/>
            </a:xfrm>
            <a:custGeom>
              <a:avLst/>
              <a:gdLst>
                <a:gd name="T0" fmla="*/ 0 w 296"/>
                <a:gd name="T1" fmla="*/ 26 h 931"/>
                <a:gd name="T2" fmla="*/ 0 w 296"/>
                <a:gd name="T3" fmla="*/ 923 h 931"/>
                <a:gd name="T4" fmla="*/ 296 w 296"/>
                <a:gd name="T5" fmla="*/ 636 h 931"/>
                <a:gd name="T6" fmla="*/ 296 w 296"/>
                <a:gd name="T7" fmla="*/ 300 h 931"/>
                <a:gd name="T8" fmla="*/ 0 w 296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931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6959600" y="2024063"/>
              <a:ext cx="795337" cy="1301750"/>
            </a:xfrm>
            <a:custGeom>
              <a:avLst/>
              <a:gdLst>
                <a:gd name="T0" fmla="*/ 1 w 501"/>
                <a:gd name="T1" fmla="*/ 0 h 820"/>
                <a:gd name="T2" fmla="*/ 501 w 501"/>
                <a:gd name="T3" fmla="*/ 125 h 820"/>
                <a:gd name="T4" fmla="*/ 501 w 501"/>
                <a:gd name="T5" fmla="*/ 820 h 820"/>
                <a:gd name="T6" fmla="*/ 0 w 501"/>
                <a:gd name="T7" fmla="*/ 820 h 820"/>
                <a:gd name="T8" fmla="*/ 1 w 501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820">
                  <a:moveTo>
                    <a:pt x="1" y="0"/>
                  </a:moveTo>
                  <a:lnTo>
                    <a:pt x="501" y="125"/>
                  </a:lnTo>
                  <a:lnTo>
                    <a:pt x="501" y="820"/>
                  </a:lnTo>
                  <a:lnTo>
                    <a:pt x="0" y="8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7754938" y="2024063"/>
              <a:ext cx="787400" cy="1301750"/>
            </a:xfrm>
            <a:custGeom>
              <a:avLst/>
              <a:gdLst>
                <a:gd name="T0" fmla="*/ 496 w 496"/>
                <a:gd name="T1" fmla="*/ 0 h 820"/>
                <a:gd name="T2" fmla="*/ 0 w 496"/>
                <a:gd name="T3" fmla="*/ 125 h 820"/>
                <a:gd name="T4" fmla="*/ 0 w 496"/>
                <a:gd name="T5" fmla="*/ 820 h 820"/>
                <a:gd name="T6" fmla="*/ 496 w 496"/>
                <a:gd name="T7" fmla="*/ 820 h 820"/>
                <a:gd name="T8" fmla="*/ 496 w 496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820">
                  <a:moveTo>
                    <a:pt x="496" y="0"/>
                  </a:moveTo>
                  <a:lnTo>
                    <a:pt x="0" y="125"/>
                  </a:lnTo>
                  <a:lnTo>
                    <a:pt x="0" y="820"/>
                  </a:lnTo>
                  <a:lnTo>
                    <a:pt x="496" y="82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7319963" y="3325813"/>
              <a:ext cx="285750" cy="15652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7870825" y="3325813"/>
              <a:ext cx="287337" cy="15652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7038975" y="4806950"/>
              <a:ext cx="566737" cy="211138"/>
            </a:xfrm>
            <a:custGeom>
              <a:avLst/>
              <a:gdLst>
                <a:gd name="T0" fmla="*/ 147 w 214"/>
                <a:gd name="T1" fmla="*/ 4 h 80"/>
                <a:gd name="T2" fmla="*/ 214 w 214"/>
                <a:gd name="T3" fmla="*/ 4 h 80"/>
                <a:gd name="T4" fmla="*/ 214 w 214"/>
                <a:gd name="T5" fmla="*/ 80 h 80"/>
                <a:gd name="T6" fmla="*/ 14 w 214"/>
                <a:gd name="T7" fmla="*/ 80 h 80"/>
                <a:gd name="T8" fmla="*/ 14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7870825" y="4806950"/>
              <a:ext cx="568325" cy="211138"/>
            </a:xfrm>
            <a:custGeom>
              <a:avLst/>
              <a:gdLst>
                <a:gd name="T0" fmla="*/ 67 w 214"/>
                <a:gd name="T1" fmla="*/ 4 h 80"/>
                <a:gd name="T2" fmla="*/ 0 w 214"/>
                <a:gd name="T3" fmla="*/ 4 h 80"/>
                <a:gd name="T4" fmla="*/ 0 w 214"/>
                <a:gd name="T5" fmla="*/ 80 h 80"/>
                <a:gd name="T6" fmla="*/ 199 w 214"/>
                <a:gd name="T7" fmla="*/ 80 h 80"/>
                <a:gd name="T8" fmla="*/ 6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7466013" y="587375"/>
              <a:ext cx="842962" cy="465138"/>
            </a:xfrm>
            <a:custGeom>
              <a:avLst/>
              <a:gdLst>
                <a:gd name="T0" fmla="*/ 318 w 318"/>
                <a:gd name="T1" fmla="*/ 176 h 176"/>
                <a:gd name="T2" fmla="*/ 0 w 318"/>
                <a:gd name="T3" fmla="*/ 0 h 176"/>
                <a:gd name="T4" fmla="*/ 28 w 318"/>
                <a:gd name="T5" fmla="*/ 121 h 176"/>
                <a:gd name="T6" fmla="*/ 318 w 31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76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034213" y="668338"/>
              <a:ext cx="942975" cy="427038"/>
            </a:xfrm>
            <a:custGeom>
              <a:avLst/>
              <a:gdLst>
                <a:gd name="T0" fmla="*/ 356 w 356"/>
                <a:gd name="T1" fmla="*/ 86 h 161"/>
                <a:gd name="T2" fmla="*/ 0 w 356"/>
                <a:gd name="T3" fmla="*/ 65 h 161"/>
                <a:gd name="T4" fmla="*/ 49 w 356"/>
                <a:gd name="T5" fmla="*/ 161 h 161"/>
                <a:gd name="T6" fmla="*/ 356 w 356"/>
                <a:gd name="T7" fmla="*/ 8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161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162800" y="869950"/>
              <a:ext cx="1125537" cy="515938"/>
            </a:xfrm>
            <a:custGeom>
              <a:avLst/>
              <a:gdLst>
                <a:gd name="T0" fmla="*/ 0 w 424"/>
                <a:gd name="T1" fmla="*/ 85 h 195"/>
                <a:gd name="T2" fmla="*/ 278 w 424"/>
                <a:gd name="T3" fmla="*/ 191 h 195"/>
                <a:gd name="T4" fmla="*/ 257 w 424"/>
                <a:gd name="T5" fmla="*/ 118 h 195"/>
                <a:gd name="T6" fmla="*/ 390 w 424"/>
                <a:gd name="T7" fmla="*/ 178 h 195"/>
                <a:gd name="T8" fmla="*/ 398 w 424"/>
                <a:gd name="T9" fmla="*/ 83 h 195"/>
                <a:gd name="T10" fmla="*/ 424 w 424"/>
                <a:gd name="T11" fmla="*/ 69 h 195"/>
                <a:gd name="T12" fmla="*/ 214 w 424"/>
                <a:gd name="T13" fmla="*/ 0 h 195"/>
                <a:gd name="T14" fmla="*/ 0 w 424"/>
                <a:gd name="T15" fmla="*/ 8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95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900863" y="1020763"/>
              <a:ext cx="422275" cy="627063"/>
            </a:xfrm>
            <a:custGeom>
              <a:avLst/>
              <a:gdLst>
                <a:gd name="T0" fmla="*/ 102 w 159"/>
                <a:gd name="T1" fmla="*/ 0 h 237"/>
                <a:gd name="T2" fmla="*/ 22 w 159"/>
                <a:gd name="T3" fmla="*/ 108 h 237"/>
                <a:gd name="T4" fmla="*/ 22 w 159"/>
                <a:gd name="T5" fmla="*/ 237 h 237"/>
                <a:gd name="T6" fmla="*/ 159 w 159"/>
                <a:gd name="T7" fmla="*/ 25 h 237"/>
                <a:gd name="T8" fmla="*/ 102 w 15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37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8102600" y="989013"/>
              <a:ext cx="471487" cy="650875"/>
            </a:xfrm>
            <a:custGeom>
              <a:avLst/>
              <a:gdLst>
                <a:gd name="T0" fmla="*/ 43 w 178"/>
                <a:gd name="T1" fmla="*/ 0 h 246"/>
                <a:gd name="T2" fmla="*/ 148 w 178"/>
                <a:gd name="T3" fmla="*/ 96 h 246"/>
                <a:gd name="T4" fmla="*/ 166 w 178"/>
                <a:gd name="T5" fmla="*/ 246 h 246"/>
                <a:gd name="T6" fmla="*/ 0 w 178"/>
                <a:gd name="T7" fmla="*/ 33 h 246"/>
                <a:gd name="T8" fmla="*/ 43 w 178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6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  <a:gd name="T6" fmla="*/ 99 w 101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7324725" y="1470025"/>
              <a:ext cx="168275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7354888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7956550" y="1470025"/>
              <a:ext cx="166687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985125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307263" y="1389063"/>
              <a:ext cx="176212" cy="63500"/>
            </a:xfrm>
            <a:custGeom>
              <a:avLst/>
              <a:gdLst>
                <a:gd name="T0" fmla="*/ 0 w 67"/>
                <a:gd name="T1" fmla="*/ 24 h 24"/>
                <a:gd name="T2" fmla="*/ 67 w 67"/>
                <a:gd name="T3" fmla="*/ 20 h 24"/>
                <a:gd name="T4" fmla="*/ 33 w 67"/>
                <a:gd name="T5" fmla="*/ 2 h 24"/>
                <a:gd name="T6" fmla="*/ 0 w 6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964488" y="1382713"/>
              <a:ext cx="177800" cy="74613"/>
            </a:xfrm>
            <a:custGeom>
              <a:avLst/>
              <a:gdLst>
                <a:gd name="T0" fmla="*/ 0 w 67"/>
                <a:gd name="T1" fmla="*/ 20 h 28"/>
                <a:gd name="T2" fmla="*/ 67 w 67"/>
                <a:gd name="T3" fmla="*/ 28 h 28"/>
                <a:gd name="T4" fmla="*/ 36 w 67"/>
                <a:gd name="T5" fmla="*/ 4 h 28"/>
                <a:gd name="T6" fmla="*/ 0 w 67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8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8435975" y="1636713"/>
              <a:ext cx="238125" cy="238125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6813550" y="1636713"/>
              <a:ext cx="238125" cy="238125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913563" y="2024063"/>
              <a:ext cx="836612" cy="198438"/>
            </a:xfrm>
            <a:custGeom>
              <a:avLst/>
              <a:gdLst>
                <a:gd name="T0" fmla="*/ 29 w 527"/>
                <a:gd name="T1" fmla="*/ 0 h 125"/>
                <a:gd name="T2" fmla="*/ 0 w 527"/>
                <a:gd name="T3" fmla="*/ 76 h 125"/>
                <a:gd name="T4" fmla="*/ 527 w 527"/>
                <a:gd name="T5" fmla="*/ 125 h 125"/>
                <a:gd name="T6" fmla="*/ 29 w 527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125">
                  <a:moveTo>
                    <a:pt x="29" y="0"/>
                  </a:moveTo>
                  <a:lnTo>
                    <a:pt x="0" y="76"/>
                  </a:lnTo>
                  <a:lnTo>
                    <a:pt x="527" y="1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7743825" y="2024063"/>
              <a:ext cx="838200" cy="198438"/>
            </a:xfrm>
            <a:custGeom>
              <a:avLst/>
              <a:gdLst>
                <a:gd name="T0" fmla="*/ 498 w 528"/>
                <a:gd name="T1" fmla="*/ 0 h 125"/>
                <a:gd name="T2" fmla="*/ 528 w 528"/>
                <a:gd name="T3" fmla="*/ 76 h 125"/>
                <a:gd name="T4" fmla="*/ 0 w 528"/>
                <a:gd name="T5" fmla="*/ 125 h 125"/>
                <a:gd name="T6" fmla="*/ 498 w 528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25">
                  <a:moveTo>
                    <a:pt x="498" y="0"/>
                  </a:moveTo>
                  <a:lnTo>
                    <a:pt x="528" y="76"/>
                  </a:lnTo>
                  <a:lnTo>
                    <a:pt x="0" y="12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8040688" y="2425700"/>
              <a:ext cx="307975" cy="320675"/>
            </a:xfrm>
            <a:custGeom>
              <a:avLst/>
              <a:gdLst>
                <a:gd name="T0" fmla="*/ 0 w 194"/>
                <a:gd name="T1" fmla="*/ 0 h 202"/>
                <a:gd name="T2" fmla="*/ 194 w 194"/>
                <a:gd name="T3" fmla="*/ 0 h 202"/>
                <a:gd name="T4" fmla="*/ 194 w 194"/>
                <a:gd name="T5" fmla="*/ 135 h 202"/>
                <a:gd name="T6" fmla="*/ 97 w 194"/>
                <a:gd name="T7" fmla="*/ 202 h 202"/>
                <a:gd name="T8" fmla="*/ 0 w 194"/>
                <a:gd name="T9" fmla="*/ 132 h 202"/>
                <a:gd name="T10" fmla="*/ 0 w 19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2">
                  <a:moveTo>
                    <a:pt x="0" y="0"/>
                  </a:moveTo>
                  <a:lnTo>
                    <a:pt x="194" y="0"/>
                  </a:lnTo>
                  <a:lnTo>
                    <a:pt x="194" y="135"/>
                  </a:lnTo>
                  <a:lnTo>
                    <a:pt x="97" y="20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7640638" y="1846263"/>
              <a:ext cx="336550" cy="163513"/>
            </a:xfrm>
            <a:custGeom>
              <a:avLst/>
              <a:gdLst>
                <a:gd name="T0" fmla="*/ 7 w 127"/>
                <a:gd name="T1" fmla="*/ 38 h 62"/>
                <a:gd name="T2" fmla="*/ 122 w 127"/>
                <a:gd name="T3" fmla="*/ 14 h 62"/>
                <a:gd name="T4" fmla="*/ 114 w 127"/>
                <a:gd name="T5" fmla="*/ 6 h 62"/>
                <a:gd name="T6" fmla="*/ 13 w 127"/>
                <a:gd name="T7" fmla="*/ 27 h 62"/>
                <a:gd name="T8" fmla="*/ 7 w 127"/>
                <a:gd name="T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6592888" y="2136775"/>
              <a:ext cx="530225" cy="1058863"/>
            </a:xfrm>
            <a:custGeom>
              <a:avLst/>
              <a:gdLst>
                <a:gd name="T0" fmla="*/ 130 w 200"/>
                <a:gd name="T1" fmla="*/ 14 h 400"/>
                <a:gd name="T2" fmla="*/ 39 w 200"/>
                <a:gd name="T3" fmla="*/ 133 h 400"/>
                <a:gd name="T4" fmla="*/ 121 w 200"/>
                <a:gd name="T5" fmla="*/ 383 h 400"/>
                <a:gd name="T6" fmla="*/ 181 w 200"/>
                <a:gd name="T7" fmla="*/ 383 h 400"/>
                <a:gd name="T8" fmla="*/ 181 w 200"/>
                <a:gd name="T9" fmla="*/ 324 h 400"/>
                <a:gd name="T10" fmla="*/ 112 w 200"/>
                <a:gd name="T11" fmla="*/ 229 h 400"/>
                <a:gd name="T12" fmla="*/ 110 w 200"/>
                <a:gd name="T13" fmla="*/ 187 h 400"/>
                <a:gd name="T14" fmla="*/ 114 w 200"/>
                <a:gd name="T15" fmla="*/ 174 h 400"/>
                <a:gd name="T16" fmla="*/ 117 w 200"/>
                <a:gd name="T17" fmla="*/ 163 h 400"/>
                <a:gd name="T18" fmla="*/ 119 w 200"/>
                <a:gd name="T19" fmla="*/ 158 h 400"/>
                <a:gd name="T20" fmla="*/ 137 w 200"/>
                <a:gd name="T21" fmla="*/ 126 h 400"/>
                <a:gd name="T22" fmla="*/ 141 w 200"/>
                <a:gd name="T23" fmla="*/ 121 h 400"/>
                <a:gd name="T24" fmla="*/ 143 w 200"/>
                <a:gd name="T25" fmla="*/ 119 h 400"/>
                <a:gd name="T26" fmla="*/ 155 w 200"/>
                <a:gd name="T27" fmla="*/ 105 h 400"/>
                <a:gd name="T28" fmla="*/ 173 w 200"/>
                <a:gd name="T29" fmla="*/ 87 h 400"/>
                <a:gd name="T30" fmla="*/ 172 w 200"/>
                <a:gd name="T31" fmla="*/ 87 h 400"/>
                <a:gd name="T32" fmla="*/ 187 w 200"/>
                <a:gd name="T33" fmla="*/ 30 h 400"/>
                <a:gd name="T34" fmla="*/ 130 w 200"/>
                <a:gd name="T35" fmla="*/ 1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4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7312025" y="1081088"/>
              <a:ext cx="546100" cy="244475"/>
            </a:xfrm>
            <a:custGeom>
              <a:avLst/>
              <a:gdLst>
                <a:gd name="T0" fmla="*/ 0 w 206"/>
                <a:gd name="T1" fmla="*/ 0 h 92"/>
                <a:gd name="T2" fmla="*/ 68 w 206"/>
                <a:gd name="T3" fmla="*/ 61 h 92"/>
                <a:gd name="T4" fmla="*/ 206 w 206"/>
                <a:gd name="T5" fmla="*/ 90 h 92"/>
                <a:gd name="T6" fmla="*/ 0 w 206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92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7431088" y="912813"/>
              <a:ext cx="431800" cy="406400"/>
            </a:xfrm>
            <a:custGeom>
              <a:avLst/>
              <a:gdLst>
                <a:gd name="T0" fmla="*/ 1 w 163"/>
                <a:gd name="T1" fmla="*/ 0 h 154"/>
                <a:gd name="T2" fmla="*/ 44 w 163"/>
                <a:gd name="T3" fmla="*/ 80 h 154"/>
                <a:gd name="T4" fmla="*/ 163 w 163"/>
                <a:gd name="T5" fmla="*/ 154 h 154"/>
                <a:gd name="T6" fmla="*/ 1 w 16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54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7556500" y="2203450"/>
              <a:ext cx="201612" cy="261938"/>
            </a:xfrm>
            <a:custGeom>
              <a:avLst/>
              <a:gdLst>
                <a:gd name="T0" fmla="*/ 127 w 127"/>
                <a:gd name="T1" fmla="*/ 12 h 165"/>
                <a:gd name="T2" fmla="*/ 125 w 127"/>
                <a:gd name="T3" fmla="*/ 165 h 165"/>
                <a:gd name="T4" fmla="*/ 0 w 127"/>
                <a:gd name="T5" fmla="*/ 0 h 165"/>
                <a:gd name="T6" fmla="*/ 127 w 127"/>
                <a:gd name="T7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65">
                  <a:moveTo>
                    <a:pt x="127" y="12"/>
                  </a:moveTo>
                  <a:lnTo>
                    <a:pt x="125" y="165"/>
                  </a:lnTo>
                  <a:lnTo>
                    <a:pt x="0" y="0"/>
                  </a:lnTo>
                  <a:lnTo>
                    <a:pt x="127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7589838" y="2414588"/>
              <a:ext cx="165100" cy="801688"/>
            </a:xfrm>
            <a:custGeom>
              <a:avLst/>
              <a:gdLst>
                <a:gd name="T0" fmla="*/ 104 w 104"/>
                <a:gd name="T1" fmla="*/ 0 h 505"/>
                <a:gd name="T2" fmla="*/ 84 w 104"/>
                <a:gd name="T3" fmla="*/ 0 h 505"/>
                <a:gd name="T4" fmla="*/ 0 w 104"/>
                <a:gd name="T5" fmla="*/ 382 h 505"/>
                <a:gd name="T6" fmla="*/ 104 w 104"/>
                <a:gd name="T7" fmla="*/ 505 h 505"/>
                <a:gd name="T8" fmla="*/ 104 w 104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05">
                  <a:moveTo>
                    <a:pt x="104" y="0"/>
                  </a:moveTo>
                  <a:lnTo>
                    <a:pt x="84" y="0"/>
                  </a:lnTo>
                  <a:lnTo>
                    <a:pt x="0" y="382"/>
                  </a:lnTo>
                  <a:lnTo>
                    <a:pt x="104" y="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7751763" y="2203450"/>
              <a:ext cx="204787" cy="269875"/>
            </a:xfrm>
            <a:custGeom>
              <a:avLst/>
              <a:gdLst>
                <a:gd name="T0" fmla="*/ 2 w 77"/>
                <a:gd name="T1" fmla="*/ 7 h 102"/>
                <a:gd name="T2" fmla="*/ 2 w 77"/>
                <a:gd name="T3" fmla="*/ 99 h 102"/>
                <a:gd name="T4" fmla="*/ 77 w 77"/>
                <a:gd name="T5" fmla="*/ 0 h 102"/>
                <a:gd name="T6" fmla="*/ 2 w 77"/>
                <a:gd name="T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2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7754938" y="2414588"/>
              <a:ext cx="166687" cy="801688"/>
            </a:xfrm>
            <a:custGeom>
              <a:avLst/>
              <a:gdLst>
                <a:gd name="T0" fmla="*/ 0 w 105"/>
                <a:gd name="T1" fmla="*/ 0 h 505"/>
                <a:gd name="T2" fmla="*/ 22 w 105"/>
                <a:gd name="T3" fmla="*/ 0 h 505"/>
                <a:gd name="T4" fmla="*/ 105 w 105"/>
                <a:gd name="T5" fmla="*/ 382 h 505"/>
                <a:gd name="T6" fmla="*/ 0 w 105"/>
                <a:gd name="T7" fmla="*/ 505 h 505"/>
                <a:gd name="T8" fmla="*/ 0 w 1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5">
                  <a:moveTo>
                    <a:pt x="0" y="0"/>
                  </a:moveTo>
                  <a:lnTo>
                    <a:pt x="22" y="0"/>
                  </a:lnTo>
                  <a:lnTo>
                    <a:pt x="105" y="382"/>
                  </a:lnTo>
                  <a:lnTo>
                    <a:pt x="0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3132" y="1827138"/>
            <a:ext cx="6318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 the same context throughout the day. Switching between projects/clients is unproductive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676" y="473075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在一整天中保持工作环境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2258283" y="1430590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在不同项目</a:t>
            </a:r>
            <a:r>
              <a:rPr lang="en-US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客户之间换来换去，这不高效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24126" y="2387601"/>
            <a:ext cx="3722687" cy="2770188"/>
            <a:chOff x="2524126" y="2387601"/>
            <a:chExt cx="3722687" cy="27701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4900" y="2387601"/>
              <a:ext cx="1487487" cy="9826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22688" y="2457451"/>
              <a:ext cx="1339850" cy="8286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65550" y="2506663"/>
              <a:ext cx="1254125" cy="736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 27"/>
            <p:cNvSpPr>
              <a:spLocks noChangeArrowheads="1"/>
            </p:cNvSpPr>
            <p:nvPr/>
          </p:nvSpPr>
          <p:spPr bwMode="auto">
            <a:xfrm>
              <a:off x="2524126" y="3460751"/>
              <a:ext cx="3722687" cy="1697038"/>
            </a:xfrm>
            <a:custGeom>
              <a:avLst/>
              <a:gdLst>
                <a:gd name="connsiteX0" fmla="*/ 0 w 3722687"/>
                <a:gd name="connsiteY0" fmla="*/ 0 h 1697038"/>
                <a:gd name="connsiteX1" fmla="*/ 342900 w 3722687"/>
                <a:gd name="connsiteY1" fmla="*/ 0 h 1697038"/>
                <a:gd name="connsiteX2" fmla="*/ 3378199 w 3722687"/>
                <a:gd name="connsiteY2" fmla="*/ 0 h 1697038"/>
                <a:gd name="connsiteX3" fmla="*/ 3722686 w 3722687"/>
                <a:gd name="connsiteY3" fmla="*/ 0 h 1697038"/>
                <a:gd name="connsiteX4" fmla="*/ 3722687 w 3722687"/>
                <a:gd name="connsiteY4" fmla="*/ 0 h 1697038"/>
                <a:gd name="connsiteX5" fmla="*/ 3722687 w 3722687"/>
                <a:gd name="connsiteY5" fmla="*/ 519113 h 1697038"/>
                <a:gd name="connsiteX6" fmla="*/ 3722686 w 3722687"/>
                <a:gd name="connsiteY6" fmla="*/ 519113 h 1697038"/>
                <a:gd name="connsiteX7" fmla="*/ 3722686 w 3722687"/>
                <a:gd name="connsiteY7" fmla="*/ 1697038 h 1697038"/>
                <a:gd name="connsiteX8" fmla="*/ 3378199 w 3722687"/>
                <a:gd name="connsiteY8" fmla="*/ 1697038 h 1697038"/>
                <a:gd name="connsiteX9" fmla="*/ 3378199 w 3722687"/>
                <a:gd name="connsiteY9" fmla="*/ 519113 h 1697038"/>
                <a:gd name="connsiteX10" fmla="*/ 342900 w 3722687"/>
                <a:gd name="connsiteY10" fmla="*/ 519113 h 1697038"/>
                <a:gd name="connsiteX11" fmla="*/ 342900 w 3722687"/>
                <a:gd name="connsiteY11" fmla="*/ 1697038 h 1697038"/>
                <a:gd name="connsiteX12" fmla="*/ 0 w 3722687"/>
                <a:gd name="connsiteY12" fmla="*/ 1697038 h 1697038"/>
                <a:gd name="connsiteX13" fmla="*/ 0 w 3722687"/>
                <a:gd name="connsiteY13" fmla="*/ 519113 h 16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2687" h="1697038">
                  <a:moveTo>
                    <a:pt x="0" y="0"/>
                  </a:moveTo>
                  <a:lnTo>
                    <a:pt x="342900" y="0"/>
                  </a:lnTo>
                  <a:lnTo>
                    <a:pt x="3378199" y="0"/>
                  </a:lnTo>
                  <a:lnTo>
                    <a:pt x="3722686" y="0"/>
                  </a:lnTo>
                  <a:lnTo>
                    <a:pt x="3722687" y="0"/>
                  </a:lnTo>
                  <a:lnTo>
                    <a:pt x="3722687" y="519113"/>
                  </a:lnTo>
                  <a:lnTo>
                    <a:pt x="3722686" y="519113"/>
                  </a:lnTo>
                  <a:lnTo>
                    <a:pt x="3722686" y="1697038"/>
                  </a:lnTo>
                  <a:lnTo>
                    <a:pt x="3378199" y="1697038"/>
                  </a:lnTo>
                  <a:lnTo>
                    <a:pt x="3378199" y="519113"/>
                  </a:lnTo>
                  <a:lnTo>
                    <a:pt x="342900" y="519113"/>
                  </a:lnTo>
                  <a:lnTo>
                    <a:pt x="342900" y="1697038"/>
                  </a:lnTo>
                  <a:lnTo>
                    <a:pt x="0" y="1697038"/>
                  </a:lnTo>
                  <a:lnTo>
                    <a:pt x="0" y="519113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2762250" y="3586163"/>
              <a:ext cx="3246437" cy="1571625"/>
            </a:xfrm>
            <a:custGeom>
              <a:avLst/>
              <a:gdLst>
                <a:gd name="connsiteX0" fmla="*/ 0 w 3246437"/>
                <a:gd name="connsiteY0" fmla="*/ 0 h 1571625"/>
                <a:gd name="connsiteX1" fmla="*/ 104775 w 3246437"/>
                <a:gd name="connsiteY1" fmla="*/ 0 h 1571625"/>
                <a:gd name="connsiteX2" fmla="*/ 3140075 w 3246437"/>
                <a:gd name="connsiteY2" fmla="*/ 0 h 1571625"/>
                <a:gd name="connsiteX3" fmla="*/ 3246437 w 3246437"/>
                <a:gd name="connsiteY3" fmla="*/ 0 h 1571625"/>
                <a:gd name="connsiteX4" fmla="*/ 3246437 w 3246437"/>
                <a:gd name="connsiteY4" fmla="*/ 393700 h 1571625"/>
                <a:gd name="connsiteX5" fmla="*/ 3246437 w 3246437"/>
                <a:gd name="connsiteY5" fmla="*/ 1571625 h 1571625"/>
                <a:gd name="connsiteX6" fmla="*/ 3140075 w 3246437"/>
                <a:gd name="connsiteY6" fmla="*/ 1571625 h 1571625"/>
                <a:gd name="connsiteX7" fmla="*/ 3140075 w 3246437"/>
                <a:gd name="connsiteY7" fmla="*/ 393700 h 1571625"/>
                <a:gd name="connsiteX8" fmla="*/ 104775 w 3246437"/>
                <a:gd name="connsiteY8" fmla="*/ 393700 h 1571625"/>
                <a:gd name="connsiteX9" fmla="*/ 104775 w 3246437"/>
                <a:gd name="connsiteY9" fmla="*/ 1571625 h 1571625"/>
                <a:gd name="connsiteX10" fmla="*/ 0 w 3246437"/>
                <a:gd name="connsiteY10" fmla="*/ 1571625 h 1571625"/>
                <a:gd name="connsiteX11" fmla="*/ 0 w 3246437"/>
                <a:gd name="connsiteY11" fmla="*/ 39370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6437" h="1571625">
                  <a:moveTo>
                    <a:pt x="0" y="0"/>
                  </a:moveTo>
                  <a:lnTo>
                    <a:pt x="104775" y="0"/>
                  </a:lnTo>
                  <a:lnTo>
                    <a:pt x="3140075" y="0"/>
                  </a:lnTo>
                  <a:lnTo>
                    <a:pt x="3246437" y="0"/>
                  </a:lnTo>
                  <a:lnTo>
                    <a:pt x="3246437" y="393700"/>
                  </a:lnTo>
                  <a:lnTo>
                    <a:pt x="3246437" y="1571625"/>
                  </a:lnTo>
                  <a:lnTo>
                    <a:pt x="3140075" y="1571625"/>
                  </a:lnTo>
                  <a:lnTo>
                    <a:pt x="3140075" y="393700"/>
                  </a:lnTo>
                  <a:lnTo>
                    <a:pt x="104775" y="393700"/>
                  </a:lnTo>
                  <a:lnTo>
                    <a:pt x="104775" y="1571625"/>
                  </a:lnTo>
                  <a:lnTo>
                    <a:pt x="0" y="1571625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rgbClr val="E1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890963" y="4043363"/>
              <a:ext cx="989012" cy="180975"/>
            </a:xfrm>
            <a:custGeom>
              <a:avLst/>
              <a:gdLst>
                <a:gd name="T0" fmla="*/ 564 w 564"/>
                <a:gd name="T1" fmla="*/ 53 h 104"/>
                <a:gd name="T2" fmla="*/ 520 w 564"/>
                <a:gd name="T3" fmla="*/ 104 h 104"/>
                <a:gd name="T4" fmla="*/ 44 w 564"/>
                <a:gd name="T5" fmla="*/ 104 h 104"/>
                <a:gd name="T6" fmla="*/ 0 w 564"/>
                <a:gd name="T7" fmla="*/ 53 h 104"/>
                <a:gd name="T8" fmla="*/ 0 w 564"/>
                <a:gd name="T9" fmla="*/ 51 h 104"/>
                <a:gd name="T10" fmla="*/ 44 w 564"/>
                <a:gd name="T11" fmla="*/ 0 h 104"/>
                <a:gd name="T12" fmla="*/ 520 w 564"/>
                <a:gd name="T13" fmla="*/ 0 h 104"/>
                <a:gd name="T14" fmla="*/ 564 w 564"/>
                <a:gd name="T15" fmla="*/ 51 h 104"/>
                <a:gd name="T16" fmla="*/ 564 w 564"/>
                <a:gd name="T17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104">
                  <a:moveTo>
                    <a:pt x="564" y="53"/>
                  </a:moveTo>
                  <a:cubicBezTo>
                    <a:pt x="564" y="81"/>
                    <a:pt x="544" y="104"/>
                    <a:pt x="520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20" y="104"/>
                    <a:pt x="0" y="81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0" y="0"/>
                    <a:pt x="44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44" y="0"/>
                    <a:pt x="564" y="23"/>
                    <a:pt x="564" y="51"/>
                  </a:cubicBezTo>
                  <a:lnTo>
                    <a:pt x="564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921125" y="4217988"/>
              <a:ext cx="942975" cy="127000"/>
            </a:xfrm>
            <a:custGeom>
              <a:avLst/>
              <a:gdLst>
                <a:gd name="T0" fmla="*/ 43 w 538"/>
                <a:gd name="T1" fmla="*/ 0 h 72"/>
                <a:gd name="T2" fmla="*/ 494 w 538"/>
                <a:gd name="T3" fmla="*/ 0 h 72"/>
                <a:gd name="T4" fmla="*/ 269 w 538"/>
                <a:gd name="T5" fmla="*/ 68 h 72"/>
                <a:gd name="T6" fmla="*/ 43 w 53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72">
                  <a:moveTo>
                    <a:pt x="43" y="0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538" y="65"/>
                    <a:pt x="269" y="68"/>
                  </a:cubicBezTo>
                  <a:cubicBezTo>
                    <a:pt x="0" y="7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32288" y="4281488"/>
              <a:ext cx="119062" cy="876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59238" y="5108576"/>
              <a:ext cx="666750" cy="4921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55938" y="3124201"/>
              <a:ext cx="211137" cy="336550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113088" y="2906713"/>
              <a:ext cx="69850" cy="21748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203575" y="2738438"/>
              <a:ext cx="34925" cy="3857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146550" y="2506663"/>
              <a:ext cx="365125" cy="742950"/>
            </a:xfrm>
            <a:custGeom>
              <a:avLst/>
              <a:gdLst>
                <a:gd name="T0" fmla="*/ 82 w 230"/>
                <a:gd name="T1" fmla="*/ 468 h 468"/>
                <a:gd name="T2" fmla="*/ 0 w 230"/>
                <a:gd name="T3" fmla="*/ 468 h 468"/>
                <a:gd name="T4" fmla="*/ 155 w 230"/>
                <a:gd name="T5" fmla="*/ 0 h 468"/>
                <a:gd name="T6" fmla="*/ 230 w 230"/>
                <a:gd name="T7" fmla="*/ 0 h 468"/>
                <a:gd name="T8" fmla="*/ 82 w 230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468">
                  <a:moveTo>
                    <a:pt x="82" y="468"/>
                  </a:moveTo>
                  <a:lnTo>
                    <a:pt x="0" y="468"/>
                  </a:lnTo>
                  <a:lnTo>
                    <a:pt x="155" y="0"/>
                  </a:lnTo>
                  <a:lnTo>
                    <a:pt x="230" y="0"/>
                  </a:lnTo>
                  <a:lnTo>
                    <a:pt x="82" y="46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11600" y="3228976"/>
              <a:ext cx="968375" cy="658813"/>
            </a:xfrm>
            <a:custGeom>
              <a:avLst/>
              <a:gdLst>
                <a:gd name="T0" fmla="*/ 552 w 552"/>
                <a:gd name="T1" fmla="*/ 294 h 376"/>
                <a:gd name="T2" fmla="*/ 470 w 552"/>
                <a:gd name="T3" fmla="*/ 376 h 376"/>
                <a:gd name="T4" fmla="*/ 82 w 552"/>
                <a:gd name="T5" fmla="*/ 376 h 376"/>
                <a:gd name="T6" fmla="*/ 0 w 552"/>
                <a:gd name="T7" fmla="*/ 294 h 376"/>
                <a:gd name="T8" fmla="*/ 0 w 552"/>
                <a:gd name="T9" fmla="*/ 82 h 376"/>
                <a:gd name="T10" fmla="*/ 82 w 552"/>
                <a:gd name="T11" fmla="*/ 0 h 376"/>
                <a:gd name="T12" fmla="*/ 470 w 552"/>
                <a:gd name="T13" fmla="*/ 0 h 376"/>
                <a:gd name="T14" fmla="*/ 552 w 552"/>
                <a:gd name="T15" fmla="*/ 82 h 376"/>
                <a:gd name="T16" fmla="*/ 552 w 552"/>
                <a:gd name="T17" fmla="*/ 29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376">
                  <a:moveTo>
                    <a:pt x="552" y="294"/>
                  </a:moveTo>
                  <a:cubicBezTo>
                    <a:pt x="552" y="339"/>
                    <a:pt x="515" y="376"/>
                    <a:pt x="470" y="376"/>
                  </a:cubicBezTo>
                  <a:cubicBezTo>
                    <a:pt x="82" y="376"/>
                    <a:pt x="82" y="376"/>
                    <a:pt x="82" y="376"/>
                  </a:cubicBezTo>
                  <a:cubicBezTo>
                    <a:pt x="37" y="376"/>
                    <a:pt x="0" y="339"/>
                    <a:pt x="0" y="29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5" y="0"/>
                    <a:pt x="552" y="37"/>
                    <a:pt x="552" y="82"/>
                  </a:cubicBezTo>
                  <a:lnTo>
                    <a:pt x="552" y="29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332288" y="3544888"/>
              <a:ext cx="119062" cy="673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294188" y="3440113"/>
              <a:ext cx="215900" cy="2159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05325" y="977187"/>
            <a:ext cx="4174575" cy="4170259"/>
            <a:chOff x="2771775" y="409575"/>
            <a:chExt cx="3070225" cy="3067051"/>
          </a:xfrm>
        </p:grpSpPr>
        <p:sp>
          <p:nvSpPr>
            <p:cNvPr id="8" name="Freeform 5"/>
            <p:cNvSpPr/>
            <p:nvPr/>
          </p:nvSpPr>
          <p:spPr bwMode="auto">
            <a:xfrm>
              <a:off x="3946525" y="2447925"/>
              <a:ext cx="279400" cy="547688"/>
            </a:xfrm>
            <a:custGeom>
              <a:avLst/>
              <a:gdLst>
                <a:gd name="T0" fmla="*/ 0 w 85"/>
                <a:gd name="T1" fmla="*/ 94 h 166"/>
                <a:gd name="T2" fmla="*/ 12 w 85"/>
                <a:gd name="T3" fmla="*/ 109 h 166"/>
                <a:gd name="T4" fmla="*/ 41 w 85"/>
                <a:gd name="T5" fmla="*/ 113 h 166"/>
                <a:gd name="T6" fmla="*/ 16 w 85"/>
                <a:gd name="T7" fmla="*/ 141 h 166"/>
                <a:gd name="T8" fmla="*/ 30 w 85"/>
                <a:gd name="T9" fmla="*/ 157 h 166"/>
                <a:gd name="T10" fmla="*/ 63 w 85"/>
                <a:gd name="T11" fmla="*/ 156 h 166"/>
                <a:gd name="T12" fmla="*/ 85 w 85"/>
                <a:gd name="T13" fmla="*/ 132 h 166"/>
                <a:gd name="T14" fmla="*/ 85 w 85"/>
                <a:gd name="T15" fmla="*/ 0 h 166"/>
                <a:gd name="T16" fmla="*/ 0 w 85"/>
                <a:gd name="T17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66">
                  <a:moveTo>
                    <a:pt x="0" y="94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20" y="116"/>
                    <a:pt x="32" y="118"/>
                    <a:pt x="41" y="113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9" y="166"/>
                    <a:pt x="55" y="165"/>
                    <a:pt x="63" y="156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65613" y="2122488"/>
              <a:ext cx="98425" cy="1060450"/>
            </a:xfrm>
            <a:custGeom>
              <a:avLst/>
              <a:gdLst>
                <a:gd name="T0" fmla="*/ 30 w 30"/>
                <a:gd name="T1" fmla="*/ 0 h 322"/>
                <a:gd name="T2" fmla="*/ 0 w 30"/>
                <a:gd name="T3" fmla="*/ 2 h 322"/>
                <a:gd name="T4" fmla="*/ 0 w 30"/>
                <a:gd name="T5" fmla="*/ 2 h 322"/>
                <a:gd name="T6" fmla="*/ 0 w 30"/>
                <a:gd name="T7" fmla="*/ 20 h 322"/>
                <a:gd name="T8" fmla="*/ 0 w 30"/>
                <a:gd name="T9" fmla="*/ 322 h 322"/>
                <a:gd name="T10" fmla="*/ 30 w 30"/>
                <a:gd name="T11" fmla="*/ 322 h 322"/>
                <a:gd name="T12" fmla="*/ 30 w 30"/>
                <a:gd name="T1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2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078288" y="2224088"/>
              <a:ext cx="900113" cy="1252538"/>
            </a:xfrm>
            <a:custGeom>
              <a:avLst/>
              <a:gdLst>
                <a:gd name="T0" fmla="*/ 180 w 273"/>
                <a:gd name="T1" fmla="*/ 158 h 380"/>
                <a:gd name="T2" fmla="*/ 201 w 273"/>
                <a:gd name="T3" fmla="*/ 156 h 380"/>
                <a:gd name="T4" fmla="*/ 201 w 273"/>
                <a:gd name="T5" fmla="*/ 155 h 380"/>
                <a:gd name="T6" fmla="*/ 98 w 273"/>
                <a:gd name="T7" fmla="*/ 67 h 380"/>
                <a:gd name="T8" fmla="*/ 98 w 273"/>
                <a:gd name="T9" fmla="*/ 0 h 380"/>
                <a:gd name="T10" fmla="*/ 273 w 273"/>
                <a:gd name="T11" fmla="*/ 143 h 380"/>
                <a:gd name="T12" fmla="*/ 273 w 273"/>
                <a:gd name="T13" fmla="*/ 380 h 380"/>
                <a:gd name="T14" fmla="*/ 125 w 273"/>
                <a:gd name="T15" fmla="*/ 380 h 380"/>
                <a:gd name="T16" fmla="*/ 125 w 273"/>
                <a:gd name="T17" fmla="*/ 318 h 380"/>
                <a:gd name="T18" fmla="*/ 151 w 273"/>
                <a:gd name="T19" fmla="*/ 334 h 380"/>
                <a:gd name="T20" fmla="*/ 171 w 273"/>
                <a:gd name="T21" fmla="*/ 325 h 380"/>
                <a:gd name="T22" fmla="*/ 97 w 273"/>
                <a:gd name="T23" fmla="*/ 225 h 380"/>
                <a:gd name="T24" fmla="*/ 109 w 273"/>
                <a:gd name="T25" fmla="*/ 176 h 380"/>
                <a:gd name="T26" fmla="*/ 111 w 273"/>
                <a:gd name="T27" fmla="*/ 170 h 380"/>
                <a:gd name="T28" fmla="*/ 13 w 273"/>
                <a:gd name="T29" fmla="*/ 88 h 380"/>
                <a:gd name="T30" fmla="*/ 9 w 273"/>
                <a:gd name="T31" fmla="*/ 51 h 380"/>
                <a:gd name="T32" fmla="*/ 47 w 273"/>
                <a:gd name="T33" fmla="*/ 47 h 380"/>
                <a:gd name="T34" fmla="*/ 180 w 273"/>
                <a:gd name="T35" fmla="*/ 1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380">
                  <a:moveTo>
                    <a:pt x="180" y="158"/>
                  </a:moveTo>
                  <a:cubicBezTo>
                    <a:pt x="186" y="164"/>
                    <a:pt x="195" y="162"/>
                    <a:pt x="201" y="156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38" y="33"/>
                    <a:pt x="268" y="139"/>
                    <a:pt x="273" y="143"/>
                  </a:cubicBezTo>
                  <a:cubicBezTo>
                    <a:pt x="273" y="380"/>
                    <a:pt x="273" y="380"/>
                    <a:pt x="273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18"/>
                    <a:pt x="125" y="318"/>
                    <a:pt x="125" y="318"/>
                  </a:cubicBezTo>
                  <a:cubicBezTo>
                    <a:pt x="133" y="324"/>
                    <a:pt x="141" y="330"/>
                    <a:pt x="151" y="334"/>
                  </a:cubicBezTo>
                  <a:cubicBezTo>
                    <a:pt x="159" y="338"/>
                    <a:pt x="168" y="333"/>
                    <a:pt x="171" y="325"/>
                  </a:cubicBezTo>
                  <a:cubicBezTo>
                    <a:pt x="127" y="311"/>
                    <a:pt x="97" y="271"/>
                    <a:pt x="97" y="225"/>
                  </a:cubicBezTo>
                  <a:cubicBezTo>
                    <a:pt x="97" y="210"/>
                    <a:pt x="103" y="189"/>
                    <a:pt x="109" y="176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" y="79"/>
                    <a:pt x="0" y="62"/>
                    <a:pt x="9" y="51"/>
                  </a:cubicBezTo>
                  <a:cubicBezTo>
                    <a:pt x="19" y="40"/>
                    <a:pt x="36" y="38"/>
                    <a:pt x="47" y="47"/>
                  </a:cubicBezTo>
                  <a:cubicBezTo>
                    <a:pt x="47" y="48"/>
                    <a:pt x="146" y="130"/>
                    <a:pt x="180" y="158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771775" y="554038"/>
              <a:ext cx="2928938" cy="1815486"/>
            </a:xfrm>
            <a:custGeom>
              <a:avLst/>
              <a:gdLst>
                <a:gd name="T0" fmla="*/ 857 w 888"/>
                <a:gd name="T1" fmla="*/ 0 h 582"/>
                <a:gd name="T2" fmla="*/ 705 w 888"/>
                <a:gd name="T3" fmla="*/ 151 h 582"/>
                <a:gd name="T4" fmla="*/ 578 w 888"/>
                <a:gd name="T5" fmla="*/ 104 h 582"/>
                <a:gd name="T6" fmla="*/ 331 w 888"/>
                <a:gd name="T7" fmla="*/ 341 h 582"/>
                <a:gd name="T8" fmla="*/ 196 w 888"/>
                <a:gd name="T9" fmla="*/ 355 h 582"/>
                <a:gd name="T10" fmla="*/ 0 w 888"/>
                <a:gd name="T11" fmla="*/ 551 h 582"/>
                <a:gd name="T12" fmla="*/ 31 w 888"/>
                <a:gd name="T13" fmla="*/ 582 h 582"/>
                <a:gd name="T14" fmla="*/ 216 w 888"/>
                <a:gd name="T15" fmla="*/ 397 h 582"/>
                <a:gd name="T16" fmla="*/ 351 w 888"/>
                <a:gd name="T17" fmla="*/ 383 h 582"/>
                <a:gd name="T18" fmla="*/ 588 w 888"/>
                <a:gd name="T19" fmla="*/ 154 h 582"/>
                <a:gd name="T20" fmla="*/ 716 w 888"/>
                <a:gd name="T21" fmla="*/ 203 h 582"/>
                <a:gd name="T22" fmla="*/ 888 w 888"/>
                <a:gd name="T23" fmla="*/ 31 h 582"/>
                <a:gd name="T24" fmla="*/ 857 w 888"/>
                <a:gd name="T25" fmla="*/ 0 h 582"/>
                <a:gd name="connsiteX0" fmla="*/ 9651 w 10000"/>
                <a:gd name="connsiteY0" fmla="*/ 0 h 9467"/>
                <a:gd name="connsiteX1" fmla="*/ 7939 w 10000"/>
                <a:gd name="connsiteY1" fmla="*/ 2595 h 9467"/>
                <a:gd name="connsiteX2" fmla="*/ 6509 w 10000"/>
                <a:gd name="connsiteY2" fmla="*/ 1787 h 9467"/>
                <a:gd name="connsiteX3" fmla="*/ 3727 w 10000"/>
                <a:gd name="connsiteY3" fmla="*/ 5859 h 9467"/>
                <a:gd name="connsiteX4" fmla="*/ 2207 w 10000"/>
                <a:gd name="connsiteY4" fmla="*/ 6100 h 9467"/>
                <a:gd name="connsiteX5" fmla="*/ 0 w 10000"/>
                <a:gd name="connsiteY5" fmla="*/ 9467 h 9467"/>
                <a:gd name="connsiteX6" fmla="*/ 2432 w 10000"/>
                <a:gd name="connsiteY6" fmla="*/ 6821 h 9467"/>
                <a:gd name="connsiteX7" fmla="*/ 3953 w 10000"/>
                <a:gd name="connsiteY7" fmla="*/ 6581 h 9467"/>
                <a:gd name="connsiteX8" fmla="*/ 6622 w 10000"/>
                <a:gd name="connsiteY8" fmla="*/ 2646 h 9467"/>
                <a:gd name="connsiteX9" fmla="*/ 8063 w 10000"/>
                <a:gd name="connsiteY9" fmla="*/ 3488 h 9467"/>
                <a:gd name="connsiteX10" fmla="*/ 10000 w 10000"/>
                <a:gd name="connsiteY10" fmla="*/ 533 h 9467"/>
                <a:gd name="connsiteX11" fmla="*/ 9651 w 10000"/>
                <a:gd name="connsiteY11" fmla="*/ 0 h 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9467">
                  <a:moveTo>
                    <a:pt x="9651" y="0"/>
                  </a:moveTo>
                  <a:cubicBezTo>
                    <a:pt x="9189" y="687"/>
                    <a:pt x="8097" y="2354"/>
                    <a:pt x="7939" y="2595"/>
                  </a:cubicBezTo>
                  <a:cubicBezTo>
                    <a:pt x="7703" y="2457"/>
                    <a:pt x="6509" y="1787"/>
                    <a:pt x="6509" y="1787"/>
                  </a:cubicBezTo>
                  <a:lnTo>
                    <a:pt x="3727" y="5859"/>
                  </a:lnTo>
                  <a:cubicBezTo>
                    <a:pt x="3581" y="5876"/>
                    <a:pt x="2207" y="6100"/>
                    <a:pt x="2207" y="6100"/>
                  </a:cubicBezTo>
                  <a:lnTo>
                    <a:pt x="0" y="9467"/>
                  </a:lnTo>
                  <a:lnTo>
                    <a:pt x="2432" y="6821"/>
                  </a:lnTo>
                  <a:cubicBezTo>
                    <a:pt x="2590" y="6804"/>
                    <a:pt x="3953" y="6581"/>
                    <a:pt x="3953" y="6581"/>
                  </a:cubicBezTo>
                  <a:lnTo>
                    <a:pt x="6622" y="2646"/>
                  </a:lnTo>
                  <a:lnTo>
                    <a:pt x="8063" y="3488"/>
                  </a:lnTo>
                  <a:lnTo>
                    <a:pt x="10000" y="533"/>
                  </a:lnTo>
                  <a:lnTo>
                    <a:pt x="9651" y="0"/>
                  </a:lnTo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30825" y="409575"/>
              <a:ext cx="511175" cy="511175"/>
            </a:xfrm>
            <a:custGeom>
              <a:avLst/>
              <a:gdLst>
                <a:gd name="T0" fmla="*/ 148 w 322"/>
                <a:gd name="T1" fmla="*/ 174 h 322"/>
                <a:gd name="T2" fmla="*/ 148 w 322"/>
                <a:gd name="T3" fmla="*/ 174 h 322"/>
                <a:gd name="T4" fmla="*/ 0 w 322"/>
                <a:gd name="T5" fmla="*/ 137 h 322"/>
                <a:gd name="T6" fmla="*/ 322 w 322"/>
                <a:gd name="T7" fmla="*/ 0 h 322"/>
                <a:gd name="T8" fmla="*/ 185 w 322"/>
                <a:gd name="T9" fmla="*/ 322 h 322"/>
                <a:gd name="T10" fmla="*/ 148 w 322"/>
                <a:gd name="T11" fmla="*/ 174 h 322"/>
                <a:gd name="T12" fmla="*/ 148 w 322"/>
                <a:gd name="T13" fmla="*/ 17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22">
                  <a:moveTo>
                    <a:pt x="148" y="174"/>
                  </a:moveTo>
                  <a:lnTo>
                    <a:pt x="148" y="174"/>
                  </a:lnTo>
                  <a:lnTo>
                    <a:pt x="0" y="137"/>
                  </a:lnTo>
                  <a:lnTo>
                    <a:pt x="322" y="0"/>
                  </a:lnTo>
                  <a:lnTo>
                    <a:pt x="185" y="322"/>
                  </a:lnTo>
                  <a:lnTo>
                    <a:pt x="148" y="174"/>
                  </a:lnTo>
                  <a:lnTo>
                    <a:pt x="148" y="174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3649663" y="896938"/>
              <a:ext cx="1233488" cy="1231900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265613" y="896938"/>
              <a:ext cx="617538" cy="1231900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143 w 187"/>
                <a:gd name="T7" fmla="*/ 184 h 374"/>
                <a:gd name="T8" fmla="*/ 143 w 187"/>
                <a:gd name="T9" fmla="*/ 184 h 374"/>
                <a:gd name="T10" fmla="*/ 143 w 187"/>
                <a:gd name="T11" fmla="*/ 185 h 374"/>
                <a:gd name="T12" fmla="*/ 143 w 187"/>
                <a:gd name="T13" fmla="*/ 185 h 374"/>
                <a:gd name="T14" fmla="*/ 143 w 187"/>
                <a:gd name="T15" fmla="*/ 185 h 374"/>
                <a:gd name="T16" fmla="*/ 143 w 187"/>
                <a:gd name="T17" fmla="*/ 185 h 374"/>
                <a:gd name="T18" fmla="*/ 143 w 187"/>
                <a:gd name="T19" fmla="*/ 185 h 374"/>
                <a:gd name="T20" fmla="*/ 143 w 187"/>
                <a:gd name="T21" fmla="*/ 185 h 374"/>
                <a:gd name="T22" fmla="*/ 143 w 187"/>
                <a:gd name="T23" fmla="*/ 185 h 374"/>
                <a:gd name="T24" fmla="*/ 143 w 187"/>
                <a:gd name="T25" fmla="*/ 185 h 374"/>
                <a:gd name="T26" fmla="*/ 143 w 187"/>
                <a:gd name="T27" fmla="*/ 186 h 374"/>
                <a:gd name="T28" fmla="*/ 143 w 187"/>
                <a:gd name="T29" fmla="*/ 186 h 374"/>
                <a:gd name="T30" fmla="*/ 143 w 187"/>
                <a:gd name="T31" fmla="*/ 186 h 374"/>
                <a:gd name="T32" fmla="*/ 143 w 187"/>
                <a:gd name="T33" fmla="*/ 186 h 374"/>
                <a:gd name="T34" fmla="*/ 143 w 187"/>
                <a:gd name="T35" fmla="*/ 186 h 374"/>
                <a:gd name="T36" fmla="*/ 143 w 187"/>
                <a:gd name="T37" fmla="*/ 186 h 374"/>
                <a:gd name="T38" fmla="*/ 143 w 187"/>
                <a:gd name="T39" fmla="*/ 186 h 374"/>
                <a:gd name="T40" fmla="*/ 143 w 187"/>
                <a:gd name="T41" fmla="*/ 186 h 374"/>
                <a:gd name="T42" fmla="*/ 143 w 187"/>
                <a:gd name="T43" fmla="*/ 187 h 374"/>
                <a:gd name="T44" fmla="*/ 143 w 187"/>
                <a:gd name="T45" fmla="*/ 187 h 374"/>
                <a:gd name="T46" fmla="*/ 143 w 187"/>
                <a:gd name="T47" fmla="*/ 187 h 374"/>
                <a:gd name="T48" fmla="*/ 143 w 187"/>
                <a:gd name="T49" fmla="*/ 187 h 374"/>
                <a:gd name="T50" fmla="*/ 143 w 187"/>
                <a:gd name="T51" fmla="*/ 187 h 374"/>
                <a:gd name="T52" fmla="*/ 143 w 187"/>
                <a:gd name="T53" fmla="*/ 187 h 374"/>
                <a:gd name="T54" fmla="*/ 143 w 187"/>
                <a:gd name="T55" fmla="*/ 187 h 374"/>
                <a:gd name="T56" fmla="*/ 143 w 187"/>
                <a:gd name="T57" fmla="*/ 187 h 374"/>
                <a:gd name="T58" fmla="*/ 143 w 187"/>
                <a:gd name="T59" fmla="*/ 187 h 374"/>
                <a:gd name="T60" fmla="*/ 143 w 187"/>
                <a:gd name="T61" fmla="*/ 187 h 374"/>
                <a:gd name="T62" fmla="*/ 143 w 187"/>
                <a:gd name="T63" fmla="*/ 187 h 374"/>
                <a:gd name="T64" fmla="*/ 143 w 187"/>
                <a:gd name="T65" fmla="*/ 187 h 374"/>
                <a:gd name="T66" fmla="*/ 0 w 187"/>
                <a:gd name="T67" fmla="*/ 330 h 374"/>
                <a:gd name="T68" fmla="*/ 0 w 187"/>
                <a:gd name="T69" fmla="*/ 374 h 374"/>
                <a:gd name="T70" fmla="*/ 0 w 187"/>
                <a:gd name="T71" fmla="*/ 374 h 374"/>
                <a:gd name="T72" fmla="*/ 187 w 187"/>
                <a:gd name="T73" fmla="*/ 187 h 374"/>
                <a:gd name="T74" fmla="*/ 132 w 187"/>
                <a:gd name="T75" fmla="*/ 54 h 374"/>
                <a:gd name="T76" fmla="*/ 97 w 187"/>
                <a:gd name="T77" fmla="*/ 27 h 374"/>
                <a:gd name="T78" fmla="*/ 0 w 187"/>
                <a:gd name="T7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8" y="44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49663" y="896938"/>
              <a:ext cx="615950" cy="1231900"/>
            </a:xfrm>
            <a:custGeom>
              <a:avLst/>
              <a:gdLst>
                <a:gd name="T0" fmla="*/ 187 w 187"/>
                <a:gd name="T1" fmla="*/ 0 h 374"/>
                <a:gd name="T2" fmla="*/ 0 w 187"/>
                <a:gd name="T3" fmla="*/ 187 h 374"/>
                <a:gd name="T4" fmla="*/ 187 w 187"/>
                <a:gd name="T5" fmla="*/ 374 h 374"/>
                <a:gd name="T6" fmla="*/ 187 w 187"/>
                <a:gd name="T7" fmla="*/ 330 h 374"/>
                <a:gd name="T8" fmla="*/ 187 w 187"/>
                <a:gd name="T9" fmla="*/ 330 h 374"/>
                <a:gd name="T10" fmla="*/ 187 w 187"/>
                <a:gd name="T11" fmla="*/ 330 h 374"/>
                <a:gd name="T12" fmla="*/ 187 w 187"/>
                <a:gd name="T13" fmla="*/ 330 h 374"/>
                <a:gd name="T14" fmla="*/ 187 w 187"/>
                <a:gd name="T15" fmla="*/ 330 h 374"/>
                <a:gd name="T16" fmla="*/ 186 w 187"/>
                <a:gd name="T17" fmla="*/ 330 h 374"/>
                <a:gd name="T18" fmla="*/ 186 w 187"/>
                <a:gd name="T19" fmla="*/ 330 h 374"/>
                <a:gd name="T20" fmla="*/ 186 w 187"/>
                <a:gd name="T21" fmla="*/ 330 h 374"/>
                <a:gd name="T22" fmla="*/ 186 w 187"/>
                <a:gd name="T23" fmla="*/ 330 h 374"/>
                <a:gd name="T24" fmla="*/ 186 w 187"/>
                <a:gd name="T25" fmla="*/ 330 h 374"/>
                <a:gd name="T26" fmla="*/ 186 w 187"/>
                <a:gd name="T27" fmla="*/ 330 h 374"/>
                <a:gd name="T28" fmla="*/ 186 w 187"/>
                <a:gd name="T29" fmla="*/ 330 h 374"/>
                <a:gd name="T30" fmla="*/ 186 w 187"/>
                <a:gd name="T31" fmla="*/ 330 h 374"/>
                <a:gd name="T32" fmla="*/ 185 w 187"/>
                <a:gd name="T33" fmla="*/ 330 h 374"/>
                <a:gd name="T34" fmla="*/ 185 w 187"/>
                <a:gd name="T35" fmla="*/ 330 h 374"/>
                <a:gd name="T36" fmla="*/ 185 w 187"/>
                <a:gd name="T37" fmla="*/ 330 h 374"/>
                <a:gd name="T38" fmla="*/ 185 w 187"/>
                <a:gd name="T39" fmla="*/ 330 h 374"/>
                <a:gd name="T40" fmla="*/ 185 w 187"/>
                <a:gd name="T41" fmla="*/ 330 h 374"/>
                <a:gd name="T42" fmla="*/ 185 w 187"/>
                <a:gd name="T43" fmla="*/ 330 h 374"/>
                <a:gd name="T44" fmla="*/ 185 w 187"/>
                <a:gd name="T45" fmla="*/ 330 h 374"/>
                <a:gd name="T46" fmla="*/ 185 w 187"/>
                <a:gd name="T47" fmla="*/ 330 h 374"/>
                <a:gd name="T48" fmla="*/ 185 w 187"/>
                <a:gd name="T49" fmla="*/ 330 h 374"/>
                <a:gd name="T50" fmla="*/ 184 w 187"/>
                <a:gd name="T51" fmla="*/ 330 h 374"/>
                <a:gd name="T52" fmla="*/ 184 w 187"/>
                <a:gd name="T53" fmla="*/ 330 h 374"/>
                <a:gd name="T54" fmla="*/ 184 w 187"/>
                <a:gd name="T55" fmla="*/ 330 h 374"/>
                <a:gd name="T56" fmla="*/ 184 w 187"/>
                <a:gd name="T57" fmla="*/ 330 h 374"/>
                <a:gd name="T58" fmla="*/ 184 w 187"/>
                <a:gd name="T59" fmla="*/ 330 h 374"/>
                <a:gd name="T60" fmla="*/ 184 w 187"/>
                <a:gd name="T61" fmla="*/ 330 h 374"/>
                <a:gd name="T62" fmla="*/ 182 w 187"/>
                <a:gd name="T63" fmla="*/ 330 h 374"/>
                <a:gd name="T64" fmla="*/ 182 w 187"/>
                <a:gd name="T65" fmla="*/ 330 h 374"/>
                <a:gd name="T66" fmla="*/ 78 w 187"/>
                <a:gd name="T67" fmla="*/ 280 h 374"/>
                <a:gd name="T68" fmla="*/ 53 w 187"/>
                <a:gd name="T69" fmla="*/ 238 h 374"/>
                <a:gd name="T70" fmla="*/ 44 w 187"/>
                <a:gd name="T71" fmla="*/ 187 h 374"/>
                <a:gd name="T72" fmla="*/ 44 w 187"/>
                <a:gd name="T73" fmla="*/ 187 h 374"/>
                <a:gd name="T74" fmla="*/ 44 w 187"/>
                <a:gd name="T75" fmla="*/ 187 h 374"/>
                <a:gd name="T76" fmla="*/ 44 w 187"/>
                <a:gd name="T77" fmla="*/ 187 h 374"/>
                <a:gd name="T78" fmla="*/ 44 w 187"/>
                <a:gd name="T79" fmla="*/ 187 h 374"/>
                <a:gd name="T80" fmla="*/ 187 w 187"/>
                <a:gd name="T81" fmla="*/ 44 h 374"/>
                <a:gd name="T82" fmla="*/ 187 w 187"/>
                <a:gd name="T83" fmla="*/ 0 h 374"/>
                <a:gd name="T84" fmla="*/ 187 w 187"/>
                <a:gd name="T8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3" y="330"/>
                    <a:pt x="183" y="330"/>
                    <a:pt x="182" y="330"/>
                  </a:cubicBezTo>
                  <a:cubicBezTo>
                    <a:pt x="182" y="330"/>
                    <a:pt x="182" y="330"/>
                    <a:pt x="182" y="330"/>
                  </a:cubicBezTo>
                  <a:cubicBezTo>
                    <a:pt x="140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2"/>
                    <a:pt x="44" y="205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794125" y="1041400"/>
              <a:ext cx="942975" cy="942975"/>
            </a:xfrm>
            <a:custGeom>
              <a:avLst/>
              <a:gdLst>
                <a:gd name="T0" fmla="*/ 76 w 286"/>
                <a:gd name="T1" fmla="*/ 201 h 286"/>
                <a:gd name="T2" fmla="*/ 41 w 286"/>
                <a:gd name="T3" fmla="*/ 235 h 286"/>
                <a:gd name="T4" fmla="*/ 34 w 286"/>
                <a:gd name="T5" fmla="*/ 236 h 286"/>
                <a:gd name="T6" fmla="*/ 138 w 286"/>
                <a:gd name="T7" fmla="*/ 286 h 286"/>
                <a:gd name="T8" fmla="*/ 37 w 286"/>
                <a:gd name="T9" fmla="*/ 239 h 286"/>
                <a:gd name="T10" fmla="*/ 76 w 286"/>
                <a:gd name="T11" fmla="*/ 201 h 286"/>
                <a:gd name="T12" fmla="*/ 243 w 286"/>
                <a:gd name="T13" fmla="*/ 40 h 286"/>
                <a:gd name="T14" fmla="*/ 243 w 286"/>
                <a:gd name="T15" fmla="*/ 40 h 286"/>
                <a:gd name="T16" fmla="*/ 286 w 286"/>
                <a:gd name="T17" fmla="*/ 140 h 286"/>
                <a:gd name="T18" fmla="*/ 243 w 286"/>
                <a:gd name="T19" fmla="*/ 40 h 286"/>
                <a:gd name="T20" fmla="*/ 143 w 286"/>
                <a:gd name="T21" fmla="*/ 0 h 286"/>
                <a:gd name="T22" fmla="*/ 0 w 286"/>
                <a:gd name="T23" fmla="*/ 143 h 286"/>
                <a:gd name="T24" fmla="*/ 9 w 286"/>
                <a:gd name="T25" fmla="*/ 194 h 286"/>
                <a:gd name="T26" fmla="*/ 21 w 286"/>
                <a:gd name="T27" fmla="*/ 193 h 286"/>
                <a:gd name="T28" fmla="*/ 125 w 286"/>
                <a:gd name="T29" fmla="*/ 93 h 286"/>
                <a:gd name="T30" fmla="*/ 125 w 286"/>
                <a:gd name="T31" fmla="*/ 51 h 286"/>
                <a:gd name="T32" fmla="*/ 161 w 286"/>
                <a:gd name="T33" fmla="*/ 51 h 286"/>
                <a:gd name="T34" fmla="*/ 161 w 286"/>
                <a:gd name="T35" fmla="*/ 58 h 286"/>
                <a:gd name="T36" fmla="*/ 206 w 286"/>
                <a:gd name="T37" fmla="*/ 14 h 286"/>
                <a:gd name="T38" fmla="*/ 143 w 286"/>
                <a:gd name="T3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6">
                  <a:moveTo>
                    <a:pt x="76" y="201"/>
                  </a:moveTo>
                  <a:cubicBezTo>
                    <a:pt x="55" y="222"/>
                    <a:pt x="41" y="235"/>
                    <a:pt x="41" y="235"/>
                  </a:cubicBezTo>
                  <a:cubicBezTo>
                    <a:pt x="41" y="235"/>
                    <a:pt x="38" y="235"/>
                    <a:pt x="34" y="236"/>
                  </a:cubicBezTo>
                  <a:cubicBezTo>
                    <a:pt x="59" y="266"/>
                    <a:pt x="96" y="285"/>
                    <a:pt x="138" y="286"/>
                  </a:cubicBezTo>
                  <a:cubicBezTo>
                    <a:pt x="98" y="285"/>
                    <a:pt x="62" y="267"/>
                    <a:pt x="37" y="239"/>
                  </a:cubicBezTo>
                  <a:cubicBezTo>
                    <a:pt x="43" y="233"/>
                    <a:pt x="58" y="219"/>
                    <a:pt x="76" y="201"/>
                  </a:cubicBezTo>
                  <a:moveTo>
                    <a:pt x="243" y="40"/>
                  </a:moveTo>
                  <a:cubicBezTo>
                    <a:pt x="243" y="40"/>
                    <a:pt x="243" y="40"/>
                    <a:pt x="243" y="40"/>
                  </a:cubicBezTo>
                  <a:cubicBezTo>
                    <a:pt x="269" y="66"/>
                    <a:pt x="286" y="101"/>
                    <a:pt x="286" y="140"/>
                  </a:cubicBezTo>
                  <a:cubicBezTo>
                    <a:pt x="286" y="101"/>
                    <a:pt x="269" y="66"/>
                    <a:pt x="243" y="40"/>
                  </a:cubicBezTo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5" y="193"/>
                    <a:pt x="19" y="193"/>
                    <a:pt x="21" y="193"/>
                  </a:cubicBezTo>
                  <a:cubicBezTo>
                    <a:pt x="26" y="188"/>
                    <a:pt x="73" y="143"/>
                    <a:pt x="125" y="93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77" y="43"/>
                    <a:pt x="192" y="28"/>
                    <a:pt x="206" y="14"/>
                  </a:cubicBezTo>
                  <a:cubicBezTo>
                    <a:pt x="187" y="5"/>
                    <a:pt x="166" y="0"/>
                    <a:pt x="143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737100" y="15033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737100" y="15065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737100" y="15097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4249738" y="1512888"/>
              <a:ext cx="487363" cy="471488"/>
            </a:xfrm>
            <a:custGeom>
              <a:avLst/>
              <a:gdLst>
                <a:gd name="T0" fmla="*/ 5 w 148"/>
                <a:gd name="T1" fmla="*/ 143 h 143"/>
                <a:gd name="T2" fmla="*/ 5 w 148"/>
                <a:gd name="T3" fmla="*/ 143 h 143"/>
                <a:gd name="T4" fmla="*/ 5 w 148"/>
                <a:gd name="T5" fmla="*/ 143 h 143"/>
                <a:gd name="T6" fmla="*/ 4 w 148"/>
                <a:gd name="T7" fmla="*/ 143 h 143"/>
                <a:gd name="T8" fmla="*/ 4 w 148"/>
                <a:gd name="T9" fmla="*/ 143 h 143"/>
                <a:gd name="T10" fmla="*/ 4 w 148"/>
                <a:gd name="T11" fmla="*/ 143 h 143"/>
                <a:gd name="T12" fmla="*/ 4 w 148"/>
                <a:gd name="T13" fmla="*/ 143 h 143"/>
                <a:gd name="T14" fmla="*/ 4 w 148"/>
                <a:gd name="T15" fmla="*/ 143 h 143"/>
                <a:gd name="T16" fmla="*/ 4 w 148"/>
                <a:gd name="T17" fmla="*/ 143 h 143"/>
                <a:gd name="T18" fmla="*/ 4 w 148"/>
                <a:gd name="T19" fmla="*/ 143 h 143"/>
                <a:gd name="T20" fmla="*/ 4 w 148"/>
                <a:gd name="T21" fmla="*/ 143 h 143"/>
                <a:gd name="T22" fmla="*/ 4 w 148"/>
                <a:gd name="T23" fmla="*/ 143 h 143"/>
                <a:gd name="T24" fmla="*/ 4 w 148"/>
                <a:gd name="T25" fmla="*/ 143 h 143"/>
                <a:gd name="T26" fmla="*/ 4 w 148"/>
                <a:gd name="T27" fmla="*/ 143 h 143"/>
                <a:gd name="T28" fmla="*/ 4 w 148"/>
                <a:gd name="T29" fmla="*/ 143 h 143"/>
                <a:gd name="T30" fmla="*/ 3 w 148"/>
                <a:gd name="T31" fmla="*/ 143 h 143"/>
                <a:gd name="T32" fmla="*/ 3 w 148"/>
                <a:gd name="T33" fmla="*/ 143 h 143"/>
                <a:gd name="T34" fmla="*/ 3 w 148"/>
                <a:gd name="T35" fmla="*/ 143 h 143"/>
                <a:gd name="T36" fmla="*/ 3 w 148"/>
                <a:gd name="T37" fmla="*/ 143 h 143"/>
                <a:gd name="T38" fmla="*/ 3 w 148"/>
                <a:gd name="T39" fmla="*/ 143 h 143"/>
                <a:gd name="T40" fmla="*/ 3 w 148"/>
                <a:gd name="T41" fmla="*/ 143 h 143"/>
                <a:gd name="T42" fmla="*/ 3 w 148"/>
                <a:gd name="T43" fmla="*/ 143 h 143"/>
                <a:gd name="T44" fmla="*/ 3 w 148"/>
                <a:gd name="T45" fmla="*/ 143 h 143"/>
                <a:gd name="T46" fmla="*/ 3 w 148"/>
                <a:gd name="T47" fmla="*/ 143 h 143"/>
                <a:gd name="T48" fmla="*/ 3 w 148"/>
                <a:gd name="T49" fmla="*/ 143 h 143"/>
                <a:gd name="T50" fmla="*/ 3 w 148"/>
                <a:gd name="T51" fmla="*/ 143 h 143"/>
                <a:gd name="T52" fmla="*/ 3 w 148"/>
                <a:gd name="T53" fmla="*/ 143 h 143"/>
                <a:gd name="T54" fmla="*/ 2 w 148"/>
                <a:gd name="T55" fmla="*/ 143 h 143"/>
                <a:gd name="T56" fmla="*/ 3 w 148"/>
                <a:gd name="T57" fmla="*/ 143 h 143"/>
                <a:gd name="T58" fmla="*/ 2 w 148"/>
                <a:gd name="T59" fmla="*/ 143 h 143"/>
                <a:gd name="T60" fmla="*/ 2 w 148"/>
                <a:gd name="T61" fmla="*/ 143 h 143"/>
                <a:gd name="T62" fmla="*/ 2 w 148"/>
                <a:gd name="T63" fmla="*/ 143 h 143"/>
                <a:gd name="T64" fmla="*/ 2 w 148"/>
                <a:gd name="T65" fmla="*/ 143 h 143"/>
                <a:gd name="T66" fmla="*/ 2 w 148"/>
                <a:gd name="T67" fmla="*/ 143 h 143"/>
                <a:gd name="T68" fmla="*/ 2 w 148"/>
                <a:gd name="T69" fmla="*/ 143 h 143"/>
                <a:gd name="T70" fmla="*/ 2 w 148"/>
                <a:gd name="T71" fmla="*/ 143 h 143"/>
                <a:gd name="T72" fmla="*/ 0 w 148"/>
                <a:gd name="T73" fmla="*/ 143 h 143"/>
                <a:gd name="T74" fmla="*/ 2 w 148"/>
                <a:gd name="T75" fmla="*/ 143 h 143"/>
                <a:gd name="T76" fmla="*/ 0 w 148"/>
                <a:gd name="T77" fmla="*/ 143 h 143"/>
                <a:gd name="T78" fmla="*/ 148 w 148"/>
                <a:gd name="T79" fmla="*/ 0 h 143"/>
                <a:gd name="T80" fmla="*/ 5 w 148"/>
                <a:gd name="T81" fmla="*/ 143 h 143"/>
                <a:gd name="T82" fmla="*/ 5 w 148"/>
                <a:gd name="T83" fmla="*/ 143 h 143"/>
                <a:gd name="T84" fmla="*/ 5 w 148"/>
                <a:gd name="T85" fmla="*/ 143 h 143"/>
                <a:gd name="T86" fmla="*/ 148 w 148"/>
                <a:gd name="T87" fmla="*/ 0 h 143"/>
                <a:gd name="T88" fmla="*/ 148 w 148"/>
                <a:gd name="T8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143"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0" y="143"/>
                  </a:moveTo>
                  <a:cubicBezTo>
                    <a:pt x="1" y="143"/>
                    <a:pt x="1" y="143"/>
                    <a:pt x="2" y="143"/>
                  </a:cubicBezTo>
                  <a:cubicBezTo>
                    <a:pt x="1" y="143"/>
                    <a:pt x="1" y="143"/>
                    <a:pt x="0" y="143"/>
                  </a:cubicBezTo>
                  <a:moveTo>
                    <a:pt x="148" y="0"/>
                  </a:moveTo>
                  <a:cubicBezTo>
                    <a:pt x="148" y="79"/>
                    <a:pt x="8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4" y="143"/>
                    <a:pt x="148" y="79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4737100" y="1503363"/>
              <a:ext cx="0" cy="9525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259263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62438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6561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3916363" y="1173163"/>
              <a:ext cx="820738" cy="811213"/>
            </a:xfrm>
            <a:custGeom>
              <a:avLst/>
              <a:gdLst>
                <a:gd name="T0" fmla="*/ 86 w 249"/>
                <a:gd name="T1" fmla="*/ 199 h 246"/>
                <a:gd name="T2" fmla="*/ 126 w 249"/>
                <a:gd name="T3" fmla="*/ 199 h 246"/>
                <a:gd name="T4" fmla="*/ 206 w 249"/>
                <a:gd name="T5" fmla="*/ 0 h 246"/>
                <a:gd name="T6" fmla="*/ 124 w 249"/>
                <a:gd name="T7" fmla="*/ 157 h 246"/>
                <a:gd name="T8" fmla="*/ 88 w 249"/>
                <a:gd name="T9" fmla="*/ 114 h 246"/>
                <a:gd name="T10" fmla="*/ 0 w 249"/>
                <a:gd name="T11" fmla="*/ 199 h 246"/>
                <a:gd name="T12" fmla="*/ 101 w 249"/>
                <a:gd name="T13" fmla="*/ 246 h 246"/>
                <a:gd name="T14" fmla="*/ 103 w 249"/>
                <a:gd name="T15" fmla="*/ 246 h 246"/>
                <a:gd name="T16" fmla="*/ 103 w 249"/>
                <a:gd name="T17" fmla="*/ 246 h 246"/>
                <a:gd name="T18" fmla="*/ 103 w 249"/>
                <a:gd name="T19" fmla="*/ 246 h 246"/>
                <a:gd name="T20" fmla="*/ 104 w 249"/>
                <a:gd name="T21" fmla="*/ 246 h 246"/>
                <a:gd name="T22" fmla="*/ 104 w 249"/>
                <a:gd name="T23" fmla="*/ 246 h 246"/>
                <a:gd name="T24" fmla="*/ 104 w 249"/>
                <a:gd name="T25" fmla="*/ 246 h 246"/>
                <a:gd name="T26" fmla="*/ 104 w 249"/>
                <a:gd name="T27" fmla="*/ 246 h 246"/>
                <a:gd name="T28" fmla="*/ 105 w 249"/>
                <a:gd name="T29" fmla="*/ 246 h 246"/>
                <a:gd name="T30" fmla="*/ 105 w 249"/>
                <a:gd name="T31" fmla="*/ 246 h 246"/>
                <a:gd name="T32" fmla="*/ 105 w 249"/>
                <a:gd name="T33" fmla="*/ 246 h 246"/>
                <a:gd name="T34" fmla="*/ 105 w 249"/>
                <a:gd name="T35" fmla="*/ 246 h 246"/>
                <a:gd name="T36" fmla="*/ 106 w 249"/>
                <a:gd name="T37" fmla="*/ 246 h 246"/>
                <a:gd name="T38" fmla="*/ 106 w 249"/>
                <a:gd name="T39" fmla="*/ 246 h 246"/>
                <a:gd name="T40" fmla="*/ 249 w 249"/>
                <a:gd name="T41" fmla="*/ 103 h 246"/>
                <a:gd name="T42" fmla="*/ 249 w 249"/>
                <a:gd name="T43" fmla="*/ 103 h 246"/>
                <a:gd name="T44" fmla="*/ 249 w 249"/>
                <a:gd name="T45" fmla="*/ 103 h 246"/>
                <a:gd name="T46" fmla="*/ 249 w 249"/>
                <a:gd name="T47" fmla="*/ 102 h 246"/>
                <a:gd name="T48" fmla="*/ 249 w 249"/>
                <a:gd name="T49" fmla="*/ 102 h 246"/>
                <a:gd name="T50" fmla="*/ 249 w 249"/>
                <a:gd name="T51" fmla="*/ 102 h 246"/>
                <a:gd name="T52" fmla="*/ 249 w 249"/>
                <a:gd name="T53" fmla="*/ 102 h 246"/>
                <a:gd name="T54" fmla="*/ 249 w 249"/>
                <a:gd name="T55" fmla="*/ 101 h 246"/>
                <a:gd name="T56" fmla="*/ 249 w 249"/>
                <a:gd name="T57" fmla="*/ 101 h 246"/>
                <a:gd name="T58" fmla="*/ 249 w 249"/>
                <a:gd name="T59" fmla="*/ 101 h 246"/>
                <a:gd name="T60" fmla="*/ 249 w 249"/>
                <a:gd name="T61" fmla="*/ 101 h 246"/>
                <a:gd name="T62" fmla="*/ 249 w 249"/>
                <a:gd name="T63" fmla="*/ 100 h 246"/>
                <a:gd name="T64" fmla="*/ 206 w 249"/>
                <a:gd name="T6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246">
                  <a:moveTo>
                    <a:pt x="106" y="219"/>
                  </a:moveTo>
                  <a:cubicBezTo>
                    <a:pt x="95" y="219"/>
                    <a:pt x="86" y="211"/>
                    <a:pt x="86" y="199"/>
                  </a:cubicBezTo>
                  <a:cubicBezTo>
                    <a:pt x="86" y="188"/>
                    <a:pt x="95" y="179"/>
                    <a:pt x="106" y="179"/>
                  </a:cubicBezTo>
                  <a:cubicBezTo>
                    <a:pt x="117" y="179"/>
                    <a:pt x="126" y="188"/>
                    <a:pt x="126" y="199"/>
                  </a:cubicBezTo>
                  <a:cubicBezTo>
                    <a:pt x="126" y="211"/>
                    <a:pt x="117" y="219"/>
                    <a:pt x="106" y="219"/>
                  </a:cubicBezTo>
                  <a:moveTo>
                    <a:pt x="206" y="0"/>
                  </a:moveTo>
                  <a:cubicBezTo>
                    <a:pt x="184" y="22"/>
                    <a:pt x="154" y="50"/>
                    <a:pt x="124" y="79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70" y="131"/>
                    <a:pt x="53" y="148"/>
                    <a:pt x="39" y="161"/>
                  </a:cubicBezTo>
                  <a:cubicBezTo>
                    <a:pt x="21" y="179"/>
                    <a:pt x="6" y="193"/>
                    <a:pt x="0" y="199"/>
                  </a:cubicBezTo>
                  <a:cubicBezTo>
                    <a:pt x="25" y="227"/>
                    <a:pt x="61" y="245"/>
                    <a:pt x="101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85" y="246"/>
                    <a:pt x="249" y="182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61"/>
                    <a:pt x="232" y="26"/>
                    <a:pt x="206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4044950" y="1173163"/>
              <a:ext cx="550863" cy="531813"/>
            </a:xfrm>
            <a:custGeom>
              <a:avLst/>
              <a:gdLst>
                <a:gd name="T0" fmla="*/ 49 w 167"/>
                <a:gd name="T1" fmla="*/ 114 h 161"/>
                <a:gd name="T2" fmla="*/ 0 w 167"/>
                <a:gd name="T3" fmla="*/ 161 h 161"/>
                <a:gd name="T4" fmla="*/ 49 w 167"/>
                <a:gd name="T5" fmla="*/ 114 h 161"/>
                <a:gd name="T6" fmla="*/ 49 w 167"/>
                <a:gd name="T7" fmla="*/ 114 h 161"/>
                <a:gd name="T8" fmla="*/ 167 w 167"/>
                <a:gd name="T9" fmla="*/ 0 h 161"/>
                <a:gd name="T10" fmla="*/ 85 w 167"/>
                <a:gd name="T11" fmla="*/ 79 h 161"/>
                <a:gd name="T12" fmla="*/ 85 w 167"/>
                <a:gd name="T13" fmla="*/ 79 h 161"/>
                <a:gd name="T14" fmla="*/ 167 w 167"/>
                <a:gd name="T15" fmla="*/ 0 h 161"/>
                <a:gd name="T16" fmla="*/ 167 w 16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1">
                  <a:moveTo>
                    <a:pt x="49" y="114"/>
                  </a:moveTo>
                  <a:cubicBezTo>
                    <a:pt x="31" y="131"/>
                    <a:pt x="14" y="147"/>
                    <a:pt x="0" y="161"/>
                  </a:cubicBezTo>
                  <a:cubicBezTo>
                    <a:pt x="14" y="148"/>
                    <a:pt x="31" y="131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moveTo>
                    <a:pt x="167" y="0"/>
                  </a:moveTo>
                  <a:cubicBezTo>
                    <a:pt x="146" y="20"/>
                    <a:pt x="116" y="4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115" y="50"/>
                    <a:pt x="145" y="22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47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206875" y="1433513"/>
              <a:ext cx="117475" cy="257175"/>
            </a:xfrm>
            <a:custGeom>
              <a:avLst/>
              <a:gdLst>
                <a:gd name="T0" fmla="*/ 36 w 36"/>
                <a:gd name="T1" fmla="*/ 0 h 78"/>
                <a:gd name="T2" fmla="*/ 0 w 36"/>
                <a:gd name="T3" fmla="*/ 35 h 78"/>
                <a:gd name="T4" fmla="*/ 0 w 36"/>
                <a:gd name="T5" fmla="*/ 35 h 78"/>
                <a:gd name="T6" fmla="*/ 0 w 36"/>
                <a:gd name="T7" fmla="*/ 78 h 78"/>
                <a:gd name="T8" fmla="*/ 36 w 36"/>
                <a:gd name="T9" fmla="*/ 78 h 78"/>
                <a:gd name="T10" fmla="*/ 36 w 36"/>
                <a:gd name="T11" fmla="*/ 0 h 78"/>
                <a:gd name="T12" fmla="*/ 36 w 3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0"/>
                  </a:moveTo>
                  <a:cubicBezTo>
                    <a:pt x="24" y="12"/>
                    <a:pt x="12" y="2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330713" y="3789185"/>
            <a:ext cx="4511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8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the unreasonable down into little reasonable chunks. A big goal is only achieved when every little thing that you do everyday, gets you closer to that gloal.</a:t>
            </a:r>
            <a:endParaRPr lang="zh-CN" altLang="en-US" sz="8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8597" y="3518683"/>
            <a:ext cx="4410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1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一个大目标，只要你每天都做些小事情，你也就更靠近那个大目标了</a:t>
            </a:r>
          </a:p>
        </p:txBody>
      </p:sp>
      <p:sp>
        <p:nvSpPr>
          <p:cNvPr id="2" name="矩形 1"/>
          <p:cNvSpPr/>
          <p:nvPr/>
        </p:nvSpPr>
        <p:spPr>
          <a:xfrm>
            <a:off x="4275298" y="947538"/>
            <a:ext cx="4621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把不切实际的任务分割成多个小的合理部分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196" y="144441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two tasks ever hold the same importance. Always prioritize. Be really careful with to-do lists.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958" y="220748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从来没有两个任务会有相同的优先级</a:t>
            </a:r>
          </a:p>
        </p:txBody>
      </p:sp>
      <p:sp>
        <p:nvSpPr>
          <p:cNvPr id="4" name="矩形 3"/>
          <p:cNvSpPr/>
          <p:nvPr/>
        </p:nvSpPr>
        <p:spPr>
          <a:xfrm>
            <a:off x="86196" y="107507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总会有个更重要。请仔细考虑代办事情列表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47725" y="1065369"/>
            <a:ext cx="7523163" cy="3832226"/>
            <a:chOff x="758825" y="558800"/>
            <a:chExt cx="7523163" cy="3832226"/>
          </a:xfrm>
        </p:grpSpPr>
        <p:sp>
          <p:nvSpPr>
            <p:cNvPr id="8" name="Freeform 5"/>
            <p:cNvSpPr/>
            <p:nvPr/>
          </p:nvSpPr>
          <p:spPr bwMode="auto">
            <a:xfrm>
              <a:off x="4286250" y="3595688"/>
              <a:ext cx="1154113" cy="379413"/>
            </a:xfrm>
            <a:custGeom>
              <a:avLst/>
              <a:gdLst>
                <a:gd name="T0" fmla="*/ 34 w 350"/>
                <a:gd name="T1" fmla="*/ 103 h 115"/>
                <a:gd name="T2" fmla="*/ 88 w 350"/>
                <a:gd name="T3" fmla="*/ 45 h 115"/>
                <a:gd name="T4" fmla="*/ 328 w 350"/>
                <a:gd name="T5" fmla="*/ 6 h 115"/>
                <a:gd name="T6" fmla="*/ 348 w 350"/>
                <a:gd name="T7" fmla="*/ 39 h 115"/>
                <a:gd name="T8" fmla="*/ 342 w 350"/>
                <a:gd name="T9" fmla="*/ 112 h 115"/>
                <a:gd name="T10" fmla="*/ 307 w 350"/>
                <a:gd name="T11" fmla="*/ 70 h 115"/>
                <a:gd name="T12" fmla="*/ 65 w 350"/>
                <a:gd name="T13" fmla="*/ 114 h 115"/>
                <a:gd name="T14" fmla="*/ 34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4" y="103"/>
                  </a:moveTo>
                  <a:cubicBezTo>
                    <a:pt x="34" y="103"/>
                    <a:pt x="0" y="80"/>
                    <a:pt x="88" y="45"/>
                  </a:cubicBezTo>
                  <a:cubicBezTo>
                    <a:pt x="176" y="10"/>
                    <a:pt x="269" y="0"/>
                    <a:pt x="328" y="6"/>
                  </a:cubicBezTo>
                  <a:cubicBezTo>
                    <a:pt x="343" y="8"/>
                    <a:pt x="347" y="35"/>
                    <a:pt x="348" y="39"/>
                  </a:cubicBezTo>
                  <a:cubicBezTo>
                    <a:pt x="349" y="44"/>
                    <a:pt x="342" y="112"/>
                    <a:pt x="342" y="112"/>
                  </a:cubicBezTo>
                  <a:cubicBezTo>
                    <a:pt x="342" y="112"/>
                    <a:pt x="350" y="78"/>
                    <a:pt x="307" y="70"/>
                  </a:cubicBezTo>
                  <a:cubicBezTo>
                    <a:pt x="166" y="42"/>
                    <a:pt x="124" y="111"/>
                    <a:pt x="65" y="114"/>
                  </a:cubicBezTo>
                  <a:cubicBezTo>
                    <a:pt x="35" y="115"/>
                    <a:pt x="34" y="103"/>
                    <a:pt x="34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413375" y="3944938"/>
              <a:ext cx="3175" cy="20638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398963" y="3684588"/>
              <a:ext cx="1031875" cy="323850"/>
            </a:xfrm>
            <a:custGeom>
              <a:avLst/>
              <a:gdLst>
                <a:gd name="T0" fmla="*/ 294 w 313"/>
                <a:gd name="T1" fmla="*/ 6 h 98"/>
                <a:gd name="T2" fmla="*/ 54 w 313"/>
                <a:gd name="T3" fmla="*/ 45 h 98"/>
                <a:gd name="T4" fmla="*/ 0 w 313"/>
                <a:gd name="T5" fmla="*/ 77 h 98"/>
                <a:gd name="T6" fmla="*/ 26 w 313"/>
                <a:gd name="T7" fmla="*/ 94 h 98"/>
                <a:gd name="T8" fmla="*/ 273 w 313"/>
                <a:gd name="T9" fmla="*/ 43 h 98"/>
                <a:gd name="T10" fmla="*/ 309 w 313"/>
                <a:gd name="T11" fmla="*/ 79 h 98"/>
                <a:gd name="T12" fmla="*/ 313 w 313"/>
                <a:gd name="T13" fmla="*/ 33 h 98"/>
                <a:gd name="T14" fmla="*/ 294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294" y="6"/>
                  </a:moveTo>
                  <a:cubicBezTo>
                    <a:pt x="235" y="0"/>
                    <a:pt x="142" y="10"/>
                    <a:pt x="54" y="45"/>
                  </a:cubicBezTo>
                  <a:cubicBezTo>
                    <a:pt x="23" y="57"/>
                    <a:pt x="8" y="68"/>
                    <a:pt x="0" y="77"/>
                  </a:cubicBezTo>
                  <a:cubicBezTo>
                    <a:pt x="1" y="80"/>
                    <a:pt x="1" y="98"/>
                    <a:pt x="26" y="94"/>
                  </a:cubicBezTo>
                  <a:cubicBezTo>
                    <a:pt x="83" y="86"/>
                    <a:pt x="132" y="15"/>
                    <a:pt x="273" y="43"/>
                  </a:cubicBezTo>
                  <a:cubicBezTo>
                    <a:pt x="305" y="49"/>
                    <a:pt x="309" y="69"/>
                    <a:pt x="309" y="79"/>
                  </a:cubicBezTo>
                  <a:cubicBezTo>
                    <a:pt x="310" y="69"/>
                    <a:pt x="312" y="49"/>
                    <a:pt x="313" y="33"/>
                  </a:cubicBezTo>
                  <a:cubicBezTo>
                    <a:pt x="311" y="23"/>
                    <a:pt x="305" y="7"/>
                    <a:pt x="294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313238" y="3895725"/>
              <a:ext cx="184150" cy="228600"/>
            </a:xfrm>
            <a:custGeom>
              <a:avLst/>
              <a:gdLst>
                <a:gd name="T0" fmla="*/ 43 w 56"/>
                <a:gd name="T1" fmla="*/ 69 h 69"/>
                <a:gd name="T2" fmla="*/ 56 w 56"/>
                <a:gd name="T3" fmla="*/ 40 h 69"/>
                <a:gd name="T4" fmla="*/ 15 w 56"/>
                <a:gd name="T5" fmla="*/ 0 h 69"/>
                <a:gd name="T6" fmla="*/ 0 w 56"/>
                <a:gd name="T7" fmla="*/ 3 h 69"/>
                <a:gd name="T8" fmla="*/ 0 w 56"/>
                <a:gd name="T9" fmla="*/ 69 h 69"/>
                <a:gd name="T10" fmla="*/ 4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43" y="69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5" y="0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230688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73550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364163" y="3595688"/>
              <a:ext cx="1154113" cy="379413"/>
            </a:xfrm>
            <a:custGeom>
              <a:avLst/>
              <a:gdLst>
                <a:gd name="T0" fmla="*/ 317 w 350"/>
                <a:gd name="T1" fmla="*/ 103 h 115"/>
                <a:gd name="T2" fmla="*/ 263 w 350"/>
                <a:gd name="T3" fmla="*/ 45 h 115"/>
                <a:gd name="T4" fmla="*/ 23 w 350"/>
                <a:gd name="T5" fmla="*/ 6 h 115"/>
                <a:gd name="T6" fmla="*/ 2 w 350"/>
                <a:gd name="T7" fmla="*/ 39 h 115"/>
                <a:gd name="T8" fmla="*/ 8 w 350"/>
                <a:gd name="T9" fmla="*/ 112 h 115"/>
                <a:gd name="T10" fmla="*/ 44 w 350"/>
                <a:gd name="T11" fmla="*/ 70 h 115"/>
                <a:gd name="T12" fmla="*/ 286 w 350"/>
                <a:gd name="T13" fmla="*/ 114 h 115"/>
                <a:gd name="T14" fmla="*/ 317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17" y="103"/>
                  </a:moveTo>
                  <a:cubicBezTo>
                    <a:pt x="317" y="103"/>
                    <a:pt x="350" y="80"/>
                    <a:pt x="263" y="45"/>
                  </a:cubicBezTo>
                  <a:cubicBezTo>
                    <a:pt x="175" y="10"/>
                    <a:pt x="82" y="0"/>
                    <a:pt x="23" y="6"/>
                  </a:cubicBezTo>
                  <a:cubicBezTo>
                    <a:pt x="8" y="8"/>
                    <a:pt x="3" y="35"/>
                    <a:pt x="2" y="39"/>
                  </a:cubicBezTo>
                  <a:cubicBezTo>
                    <a:pt x="2" y="44"/>
                    <a:pt x="8" y="112"/>
                    <a:pt x="8" y="112"/>
                  </a:cubicBezTo>
                  <a:cubicBezTo>
                    <a:pt x="8" y="112"/>
                    <a:pt x="0" y="78"/>
                    <a:pt x="44" y="70"/>
                  </a:cubicBezTo>
                  <a:cubicBezTo>
                    <a:pt x="185" y="42"/>
                    <a:pt x="227" y="111"/>
                    <a:pt x="286" y="114"/>
                  </a:cubicBezTo>
                  <a:cubicBezTo>
                    <a:pt x="316" y="115"/>
                    <a:pt x="317" y="103"/>
                    <a:pt x="317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391150" y="3944938"/>
              <a:ext cx="0" cy="20638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376863" y="3684588"/>
              <a:ext cx="1031875" cy="323850"/>
            </a:xfrm>
            <a:custGeom>
              <a:avLst/>
              <a:gdLst>
                <a:gd name="T0" fmla="*/ 19 w 313"/>
                <a:gd name="T1" fmla="*/ 6 h 98"/>
                <a:gd name="T2" fmla="*/ 259 w 313"/>
                <a:gd name="T3" fmla="*/ 45 h 98"/>
                <a:gd name="T4" fmla="*/ 313 w 313"/>
                <a:gd name="T5" fmla="*/ 77 h 98"/>
                <a:gd name="T6" fmla="*/ 287 w 313"/>
                <a:gd name="T7" fmla="*/ 94 h 98"/>
                <a:gd name="T8" fmla="*/ 40 w 313"/>
                <a:gd name="T9" fmla="*/ 43 h 98"/>
                <a:gd name="T10" fmla="*/ 4 w 313"/>
                <a:gd name="T11" fmla="*/ 79 h 98"/>
                <a:gd name="T12" fmla="*/ 0 w 313"/>
                <a:gd name="T13" fmla="*/ 33 h 98"/>
                <a:gd name="T14" fmla="*/ 19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19" y="6"/>
                  </a:moveTo>
                  <a:cubicBezTo>
                    <a:pt x="78" y="0"/>
                    <a:pt x="171" y="10"/>
                    <a:pt x="259" y="45"/>
                  </a:cubicBezTo>
                  <a:cubicBezTo>
                    <a:pt x="289" y="57"/>
                    <a:pt x="305" y="68"/>
                    <a:pt x="313" y="77"/>
                  </a:cubicBezTo>
                  <a:cubicBezTo>
                    <a:pt x="312" y="80"/>
                    <a:pt x="312" y="98"/>
                    <a:pt x="287" y="94"/>
                  </a:cubicBezTo>
                  <a:cubicBezTo>
                    <a:pt x="229" y="86"/>
                    <a:pt x="181" y="15"/>
                    <a:pt x="40" y="43"/>
                  </a:cubicBezTo>
                  <a:cubicBezTo>
                    <a:pt x="8" y="49"/>
                    <a:pt x="4" y="69"/>
                    <a:pt x="4" y="79"/>
                  </a:cubicBezTo>
                  <a:cubicBezTo>
                    <a:pt x="3" y="69"/>
                    <a:pt x="1" y="49"/>
                    <a:pt x="0" y="33"/>
                  </a:cubicBezTo>
                  <a:cubicBezTo>
                    <a:pt x="2" y="23"/>
                    <a:pt x="7" y="7"/>
                    <a:pt x="19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259388" y="3690938"/>
              <a:ext cx="242888" cy="522288"/>
            </a:xfrm>
            <a:custGeom>
              <a:avLst/>
              <a:gdLst>
                <a:gd name="T0" fmla="*/ 34 w 74"/>
                <a:gd name="T1" fmla="*/ 0 h 158"/>
                <a:gd name="T2" fmla="*/ 9 w 74"/>
                <a:gd name="T3" fmla="*/ 141 h 158"/>
                <a:gd name="T4" fmla="*/ 69 w 74"/>
                <a:gd name="T5" fmla="*/ 143 h 158"/>
                <a:gd name="T6" fmla="*/ 60 w 74"/>
                <a:gd name="T7" fmla="*/ 0 h 158"/>
                <a:gd name="T8" fmla="*/ 34 w 7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8">
                  <a:moveTo>
                    <a:pt x="34" y="0"/>
                  </a:moveTo>
                  <a:cubicBezTo>
                    <a:pt x="34" y="0"/>
                    <a:pt x="0" y="128"/>
                    <a:pt x="9" y="141"/>
                  </a:cubicBezTo>
                  <a:cubicBezTo>
                    <a:pt x="18" y="154"/>
                    <a:pt x="61" y="158"/>
                    <a:pt x="69" y="143"/>
                  </a:cubicBezTo>
                  <a:cubicBezTo>
                    <a:pt x="74" y="134"/>
                    <a:pt x="60" y="0"/>
                    <a:pt x="6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299075" y="4140200"/>
              <a:ext cx="184150" cy="231775"/>
            </a:xfrm>
            <a:custGeom>
              <a:avLst/>
              <a:gdLst>
                <a:gd name="T0" fmla="*/ 43 w 56"/>
                <a:gd name="T1" fmla="*/ 70 h 70"/>
                <a:gd name="T2" fmla="*/ 56 w 56"/>
                <a:gd name="T3" fmla="*/ 40 h 70"/>
                <a:gd name="T4" fmla="*/ 16 w 56"/>
                <a:gd name="T5" fmla="*/ 0 h 70"/>
                <a:gd name="T6" fmla="*/ 0 w 56"/>
                <a:gd name="T7" fmla="*/ 3 h 70"/>
                <a:gd name="T8" fmla="*/ 0 w 56"/>
                <a:gd name="T9" fmla="*/ 70 h 70"/>
                <a:gd name="T10" fmla="*/ 43 w 56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0">
                  <a:moveTo>
                    <a:pt x="43" y="70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6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43" y="70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219700" y="4183063"/>
              <a:ext cx="207963" cy="20796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4229100"/>
              <a:ext cx="122238" cy="122238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299075" y="3265488"/>
              <a:ext cx="236538" cy="415925"/>
            </a:xfrm>
            <a:custGeom>
              <a:avLst/>
              <a:gdLst>
                <a:gd name="T0" fmla="*/ 72 w 72"/>
                <a:gd name="T1" fmla="*/ 111 h 126"/>
                <a:gd name="T2" fmla="*/ 36 w 72"/>
                <a:gd name="T3" fmla="*/ 126 h 126"/>
                <a:gd name="T4" fmla="*/ 36 w 72"/>
                <a:gd name="T5" fmla="*/ 126 h 126"/>
                <a:gd name="T6" fmla="*/ 0 w 72"/>
                <a:gd name="T7" fmla="*/ 111 h 126"/>
                <a:gd name="T8" fmla="*/ 0 w 72"/>
                <a:gd name="T9" fmla="*/ 14 h 126"/>
                <a:gd name="T10" fmla="*/ 36 w 72"/>
                <a:gd name="T11" fmla="*/ 0 h 126"/>
                <a:gd name="T12" fmla="*/ 36 w 72"/>
                <a:gd name="T13" fmla="*/ 0 h 126"/>
                <a:gd name="T14" fmla="*/ 72 w 72"/>
                <a:gd name="T15" fmla="*/ 14 h 126"/>
                <a:gd name="T16" fmla="*/ 72 w 72"/>
                <a:gd name="T17" fmla="*/ 1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26">
                  <a:moveTo>
                    <a:pt x="72" y="111"/>
                  </a:moveTo>
                  <a:cubicBezTo>
                    <a:pt x="72" y="119"/>
                    <a:pt x="5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16" y="126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6"/>
                    <a:pt x="72" y="14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299075" y="3265488"/>
              <a:ext cx="236538" cy="412750"/>
            </a:xfrm>
            <a:custGeom>
              <a:avLst/>
              <a:gdLst>
                <a:gd name="T0" fmla="*/ 36 w 72"/>
                <a:gd name="T1" fmla="*/ 0 h 125"/>
                <a:gd name="T2" fmla="*/ 0 w 72"/>
                <a:gd name="T3" fmla="*/ 14 h 125"/>
                <a:gd name="T4" fmla="*/ 0 w 72"/>
                <a:gd name="T5" fmla="*/ 21 h 125"/>
                <a:gd name="T6" fmla="*/ 32 w 72"/>
                <a:gd name="T7" fmla="*/ 45 h 125"/>
                <a:gd name="T8" fmla="*/ 44 w 72"/>
                <a:gd name="T9" fmla="*/ 125 h 125"/>
                <a:gd name="T10" fmla="*/ 72 w 72"/>
                <a:gd name="T11" fmla="*/ 111 h 125"/>
                <a:gd name="T12" fmla="*/ 72 w 72"/>
                <a:gd name="T13" fmla="*/ 14 h 125"/>
                <a:gd name="T14" fmla="*/ 36 w 72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5">
                  <a:moveTo>
                    <a:pt x="36" y="0"/>
                  </a:moveTo>
                  <a:cubicBezTo>
                    <a:pt x="1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6"/>
                    <a:pt x="21" y="29"/>
                    <a:pt x="32" y="45"/>
                  </a:cubicBezTo>
                  <a:cubicBezTo>
                    <a:pt x="44" y="62"/>
                    <a:pt x="40" y="96"/>
                    <a:pt x="44" y="125"/>
                  </a:cubicBezTo>
                  <a:cubicBezTo>
                    <a:pt x="60" y="124"/>
                    <a:pt x="72" y="118"/>
                    <a:pt x="72" y="11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6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5299075" y="3265488"/>
              <a:ext cx="236538" cy="92075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318125" y="3167063"/>
              <a:ext cx="198438" cy="174625"/>
            </a:xfrm>
            <a:custGeom>
              <a:avLst/>
              <a:gdLst>
                <a:gd name="T0" fmla="*/ 60 w 60"/>
                <a:gd name="T1" fmla="*/ 41 h 53"/>
                <a:gd name="T2" fmla="*/ 30 w 60"/>
                <a:gd name="T3" fmla="*/ 53 h 53"/>
                <a:gd name="T4" fmla="*/ 30 w 60"/>
                <a:gd name="T5" fmla="*/ 53 h 53"/>
                <a:gd name="T6" fmla="*/ 0 w 60"/>
                <a:gd name="T7" fmla="*/ 41 h 53"/>
                <a:gd name="T8" fmla="*/ 0 w 60"/>
                <a:gd name="T9" fmla="*/ 12 h 53"/>
                <a:gd name="T10" fmla="*/ 30 w 60"/>
                <a:gd name="T11" fmla="*/ 0 h 53"/>
                <a:gd name="T12" fmla="*/ 30 w 60"/>
                <a:gd name="T13" fmla="*/ 0 h 53"/>
                <a:gd name="T14" fmla="*/ 60 w 60"/>
                <a:gd name="T15" fmla="*/ 12 h 53"/>
                <a:gd name="T16" fmla="*/ 60 w 60"/>
                <a:gd name="T1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60" y="41"/>
                  </a:moveTo>
                  <a:cubicBezTo>
                    <a:pt x="60" y="48"/>
                    <a:pt x="47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4" y="53"/>
                    <a:pt x="0" y="48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12"/>
                  </a:cubicBezTo>
                  <a:lnTo>
                    <a:pt x="60" y="4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318125" y="3167063"/>
              <a:ext cx="198438" cy="74613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348288" y="2751138"/>
              <a:ext cx="138113" cy="477838"/>
            </a:xfrm>
            <a:custGeom>
              <a:avLst/>
              <a:gdLst>
                <a:gd name="T0" fmla="*/ 42 w 42"/>
                <a:gd name="T1" fmla="*/ 137 h 145"/>
                <a:gd name="T2" fmla="*/ 21 w 42"/>
                <a:gd name="T3" fmla="*/ 145 h 145"/>
                <a:gd name="T4" fmla="*/ 21 w 42"/>
                <a:gd name="T5" fmla="*/ 145 h 145"/>
                <a:gd name="T6" fmla="*/ 0 w 42"/>
                <a:gd name="T7" fmla="*/ 137 h 145"/>
                <a:gd name="T8" fmla="*/ 0 w 42"/>
                <a:gd name="T9" fmla="*/ 8 h 145"/>
                <a:gd name="T10" fmla="*/ 21 w 42"/>
                <a:gd name="T11" fmla="*/ 0 h 145"/>
                <a:gd name="T12" fmla="*/ 21 w 42"/>
                <a:gd name="T13" fmla="*/ 0 h 145"/>
                <a:gd name="T14" fmla="*/ 42 w 42"/>
                <a:gd name="T15" fmla="*/ 8 h 145"/>
                <a:gd name="T16" fmla="*/ 42 w 42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45">
                  <a:moveTo>
                    <a:pt x="42" y="137"/>
                  </a:moveTo>
                  <a:cubicBezTo>
                    <a:pt x="42" y="141"/>
                    <a:pt x="33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10" y="145"/>
                    <a:pt x="0" y="141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8"/>
                  </a:cubicBezTo>
                  <a:lnTo>
                    <a:pt x="42" y="137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8288" y="2751138"/>
              <a:ext cx="138113" cy="471488"/>
            </a:xfrm>
            <a:custGeom>
              <a:avLst/>
              <a:gdLst>
                <a:gd name="T0" fmla="*/ 21 w 42"/>
                <a:gd name="T1" fmla="*/ 0 h 143"/>
                <a:gd name="T2" fmla="*/ 0 w 42"/>
                <a:gd name="T3" fmla="*/ 8 h 143"/>
                <a:gd name="T4" fmla="*/ 0 w 42"/>
                <a:gd name="T5" fmla="*/ 36 h 143"/>
                <a:gd name="T6" fmla="*/ 21 w 42"/>
                <a:gd name="T7" fmla="*/ 66 h 143"/>
                <a:gd name="T8" fmla="*/ 34 w 42"/>
                <a:gd name="T9" fmla="*/ 143 h 143"/>
                <a:gd name="T10" fmla="*/ 42 w 42"/>
                <a:gd name="T11" fmla="*/ 137 h 143"/>
                <a:gd name="T12" fmla="*/ 42 w 42"/>
                <a:gd name="T13" fmla="*/ 8 h 143"/>
                <a:gd name="T14" fmla="*/ 21 w 4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43">
                  <a:moveTo>
                    <a:pt x="21" y="0"/>
                  </a:moveTo>
                  <a:cubicBezTo>
                    <a:pt x="10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2"/>
                    <a:pt x="18" y="50"/>
                    <a:pt x="21" y="66"/>
                  </a:cubicBezTo>
                  <a:cubicBezTo>
                    <a:pt x="24" y="83"/>
                    <a:pt x="29" y="115"/>
                    <a:pt x="34" y="143"/>
                  </a:cubicBezTo>
                  <a:cubicBezTo>
                    <a:pt x="39" y="142"/>
                    <a:pt x="42" y="139"/>
                    <a:pt x="42" y="13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371975" y="1757363"/>
              <a:ext cx="358775" cy="914400"/>
            </a:xfrm>
            <a:custGeom>
              <a:avLst/>
              <a:gdLst>
                <a:gd name="T0" fmla="*/ 95 w 109"/>
                <a:gd name="T1" fmla="*/ 1 h 277"/>
                <a:gd name="T2" fmla="*/ 3 w 109"/>
                <a:gd name="T3" fmla="*/ 101 h 277"/>
                <a:gd name="T4" fmla="*/ 57 w 109"/>
                <a:gd name="T5" fmla="*/ 253 h 277"/>
                <a:gd name="T6" fmla="*/ 108 w 109"/>
                <a:gd name="T7" fmla="*/ 266 h 277"/>
                <a:gd name="T8" fmla="*/ 84 w 109"/>
                <a:gd name="T9" fmla="*/ 235 h 277"/>
                <a:gd name="T10" fmla="*/ 36 w 109"/>
                <a:gd name="T11" fmla="*/ 115 h 277"/>
                <a:gd name="T12" fmla="*/ 106 w 109"/>
                <a:gd name="T13" fmla="*/ 46 h 277"/>
                <a:gd name="T14" fmla="*/ 95 w 109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77">
                  <a:moveTo>
                    <a:pt x="95" y="1"/>
                  </a:moveTo>
                  <a:cubicBezTo>
                    <a:pt x="77" y="0"/>
                    <a:pt x="0" y="70"/>
                    <a:pt x="3" y="101"/>
                  </a:cubicBezTo>
                  <a:cubicBezTo>
                    <a:pt x="6" y="132"/>
                    <a:pt x="32" y="226"/>
                    <a:pt x="57" y="253"/>
                  </a:cubicBezTo>
                  <a:cubicBezTo>
                    <a:pt x="78" y="277"/>
                    <a:pt x="107" y="274"/>
                    <a:pt x="108" y="266"/>
                  </a:cubicBezTo>
                  <a:cubicBezTo>
                    <a:pt x="109" y="257"/>
                    <a:pt x="90" y="242"/>
                    <a:pt x="84" y="235"/>
                  </a:cubicBezTo>
                  <a:cubicBezTo>
                    <a:pt x="71" y="221"/>
                    <a:pt x="43" y="150"/>
                    <a:pt x="36" y="115"/>
                  </a:cubicBezTo>
                  <a:cubicBezTo>
                    <a:pt x="29" y="77"/>
                    <a:pt x="108" y="62"/>
                    <a:pt x="106" y="46"/>
                  </a:cubicBezTo>
                  <a:cubicBezTo>
                    <a:pt x="104" y="3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362450" y="1700213"/>
              <a:ext cx="468313" cy="449263"/>
            </a:xfrm>
            <a:custGeom>
              <a:avLst/>
              <a:gdLst>
                <a:gd name="T0" fmla="*/ 49 w 142"/>
                <a:gd name="T1" fmla="*/ 120 h 136"/>
                <a:gd name="T2" fmla="*/ 11 w 142"/>
                <a:gd name="T3" fmla="*/ 121 h 136"/>
                <a:gd name="T4" fmla="*/ 11 w 142"/>
                <a:gd name="T5" fmla="*/ 121 h 136"/>
                <a:gd name="T6" fmla="*/ 16 w 142"/>
                <a:gd name="T7" fmla="*/ 82 h 136"/>
                <a:gd name="T8" fmla="*/ 92 w 142"/>
                <a:gd name="T9" fmla="*/ 10 h 136"/>
                <a:gd name="T10" fmla="*/ 130 w 142"/>
                <a:gd name="T11" fmla="*/ 23 h 136"/>
                <a:gd name="T12" fmla="*/ 130 w 142"/>
                <a:gd name="T13" fmla="*/ 23 h 136"/>
                <a:gd name="T14" fmla="*/ 125 w 142"/>
                <a:gd name="T15" fmla="*/ 62 h 136"/>
                <a:gd name="T16" fmla="*/ 49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49" y="120"/>
                  </a:moveTo>
                  <a:cubicBezTo>
                    <a:pt x="35" y="136"/>
                    <a:pt x="21" y="133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2" y="110"/>
                    <a:pt x="0" y="102"/>
                    <a:pt x="16" y="82"/>
                  </a:cubicBezTo>
                  <a:cubicBezTo>
                    <a:pt x="31" y="62"/>
                    <a:pt x="76" y="20"/>
                    <a:pt x="92" y="10"/>
                  </a:cubicBezTo>
                  <a:cubicBezTo>
                    <a:pt x="107" y="0"/>
                    <a:pt x="120" y="11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34"/>
                    <a:pt x="142" y="54"/>
                    <a:pt x="125" y="62"/>
                  </a:cubicBezTo>
                  <a:cubicBezTo>
                    <a:pt x="109" y="69"/>
                    <a:pt x="62" y="105"/>
                    <a:pt x="49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175375" y="1757363"/>
              <a:ext cx="355600" cy="914400"/>
            </a:xfrm>
            <a:custGeom>
              <a:avLst/>
              <a:gdLst>
                <a:gd name="T0" fmla="*/ 14 w 108"/>
                <a:gd name="T1" fmla="*/ 1 h 277"/>
                <a:gd name="T2" fmla="*/ 105 w 108"/>
                <a:gd name="T3" fmla="*/ 101 h 277"/>
                <a:gd name="T4" fmla="*/ 52 w 108"/>
                <a:gd name="T5" fmla="*/ 253 h 277"/>
                <a:gd name="T6" fmla="*/ 1 w 108"/>
                <a:gd name="T7" fmla="*/ 266 h 277"/>
                <a:gd name="T8" fmla="*/ 25 w 108"/>
                <a:gd name="T9" fmla="*/ 235 h 277"/>
                <a:gd name="T10" fmla="*/ 72 w 108"/>
                <a:gd name="T11" fmla="*/ 115 h 277"/>
                <a:gd name="T12" fmla="*/ 3 w 108"/>
                <a:gd name="T13" fmla="*/ 46 h 277"/>
                <a:gd name="T14" fmla="*/ 14 w 108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77">
                  <a:moveTo>
                    <a:pt x="14" y="1"/>
                  </a:moveTo>
                  <a:cubicBezTo>
                    <a:pt x="32" y="0"/>
                    <a:pt x="108" y="70"/>
                    <a:pt x="105" y="101"/>
                  </a:cubicBezTo>
                  <a:cubicBezTo>
                    <a:pt x="103" y="132"/>
                    <a:pt x="77" y="226"/>
                    <a:pt x="52" y="253"/>
                  </a:cubicBezTo>
                  <a:cubicBezTo>
                    <a:pt x="30" y="277"/>
                    <a:pt x="2" y="274"/>
                    <a:pt x="1" y="266"/>
                  </a:cubicBezTo>
                  <a:cubicBezTo>
                    <a:pt x="0" y="257"/>
                    <a:pt x="18" y="242"/>
                    <a:pt x="25" y="235"/>
                  </a:cubicBezTo>
                  <a:cubicBezTo>
                    <a:pt x="37" y="221"/>
                    <a:pt x="66" y="150"/>
                    <a:pt x="72" y="115"/>
                  </a:cubicBezTo>
                  <a:cubicBezTo>
                    <a:pt x="79" y="77"/>
                    <a:pt x="1" y="62"/>
                    <a:pt x="3" y="46"/>
                  </a:cubicBezTo>
                  <a:cubicBezTo>
                    <a:pt x="5" y="3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076950" y="1700213"/>
              <a:ext cx="468313" cy="449263"/>
            </a:xfrm>
            <a:custGeom>
              <a:avLst/>
              <a:gdLst>
                <a:gd name="T0" fmla="*/ 93 w 142"/>
                <a:gd name="T1" fmla="*/ 120 h 136"/>
                <a:gd name="T2" fmla="*/ 130 w 142"/>
                <a:gd name="T3" fmla="*/ 121 h 136"/>
                <a:gd name="T4" fmla="*/ 130 w 142"/>
                <a:gd name="T5" fmla="*/ 121 h 136"/>
                <a:gd name="T6" fmla="*/ 126 w 142"/>
                <a:gd name="T7" fmla="*/ 82 h 136"/>
                <a:gd name="T8" fmla="*/ 50 w 142"/>
                <a:gd name="T9" fmla="*/ 10 h 136"/>
                <a:gd name="T10" fmla="*/ 12 w 142"/>
                <a:gd name="T11" fmla="*/ 23 h 136"/>
                <a:gd name="T12" fmla="*/ 12 w 142"/>
                <a:gd name="T13" fmla="*/ 23 h 136"/>
                <a:gd name="T14" fmla="*/ 16 w 142"/>
                <a:gd name="T15" fmla="*/ 62 h 136"/>
                <a:gd name="T16" fmla="*/ 93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93" y="120"/>
                  </a:moveTo>
                  <a:cubicBezTo>
                    <a:pt x="107" y="136"/>
                    <a:pt x="121" y="133"/>
                    <a:pt x="130" y="12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40" y="110"/>
                    <a:pt x="142" y="102"/>
                    <a:pt x="126" y="82"/>
                  </a:cubicBezTo>
                  <a:cubicBezTo>
                    <a:pt x="110" y="62"/>
                    <a:pt x="66" y="20"/>
                    <a:pt x="50" y="10"/>
                  </a:cubicBezTo>
                  <a:cubicBezTo>
                    <a:pt x="35" y="0"/>
                    <a:pt x="22" y="1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34"/>
                    <a:pt x="0" y="54"/>
                    <a:pt x="16" y="62"/>
                  </a:cubicBezTo>
                  <a:cubicBezTo>
                    <a:pt x="33" y="69"/>
                    <a:pt x="79" y="105"/>
                    <a:pt x="93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546600" y="2328863"/>
              <a:ext cx="1741488" cy="508000"/>
            </a:xfrm>
            <a:custGeom>
              <a:avLst/>
              <a:gdLst>
                <a:gd name="T0" fmla="*/ 517 w 528"/>
                <a:gd name="T1" fmla="*/ 21 h 154"/>
                <a:gd name="T2" fmla="*/ 434 w 528"/>
                <a:gd name="T3" fmla="*/ 56 h 154"/>
                <a:gd name="T4" fmla="*/ 264 w 528"/>
                <a:gd name="T5" fmla="*/ 61 h 154"/>
                <a:gd name="T6" fmla="*/ 94 w 528"/>
                <a:gd name="T7" fmla="*/ 56 h 154"/>
                <a:gd name="T8" fmla="*/ 11 w 528"/>
                <a:gd name="T9" fmla="*/ 24 h 154"/>
                <a:gd name="T10" fmla="*/ 10 w 528"/>
                <a:gd name="T11" fmla="*/ 110 h 154"/>
                <a:gd name="T12" fmla="*/ 266 w 528"/>
                <a:gd name="T13" fmla="*/ 154 h 154"/>
                <a:gd name="T14" fmla="*/ 518 w 528"/>
                <a:gd name="T15" fmla="*/ 110 h 154"/>
                <a:gd name="T16" fmla="*/ 517 w 528"/>
                <a:gd name="T17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54">
                  <a:moveTo>
                    <a:pt x="517" y="21"/>
                  </a:moveTo>
                  <a:cubicBezTo>
                    <a:pt x="498" y="0"/>
                    <a:pt x="434" y="56"/>
                    <a:pt x="434" y="56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31" y="3"/>
                    <a:pt x="11" y="24"/>
                  </a:cubicBezTo>
                  <a:cubicBezTo>
                    <a:pt x="0" y="35"/>
                    <a:pt x="1" y="106"/>
                    <a:pt x="10" y="110"/>
                  </a:cubicBezTo>
                  <a:cubicBezTo>
                    <a:pt x="21" y="116"/>
                    <a:pt x="71" y="154"/>
                    <a:pt x="266" y="154"/>
                  </a:cubicBezTo>
                  <a:cubicBezTo>
                    <a:pt x="424" y="154"/>
                    <a:pt x="507" y="116"/>
                    <a:pt x="518" y="110"/>
                  </a:cubicBezTo>
                  <a:cubicBezTo>
                    <a:pt x="527" y="106"/>
                    <a:pt x="528" y="33"/>
                    <a:pt x="517" y="21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556125" y="2328863"/>
              <a:ext cx="1731963" cy="438150"/>
            </a:xfrm>
            <a:custGeom>
              <a:avLst/>
              <a:gdLst>
                <a:gd name="T0" fmla="*/ 514 w 525"/>
                <a:gd name="T1" fmla="*/ 21 h 133"/>
                <a:gd name="T2" fmla="*/ 431 w 525"/>
                <a:gd name="T3" fmla="*/ 56 h 133"/>
                <a:gd name="T4" fmla="*/ 261 w 525"/>
                <a:gd name="T5" fmla="*/ 61 h 133"/>
                <a:gd name="T6" fmla="*/ 91 w 525"/>
                <a:gd name="T7" fmla="*/ 56 h 133"/>
                <a:gd name="T8" fmla="*/ 8 w 525"/>
                <a:gd name="T9" fmla="*/ 24 h 133"/>
                <a:gd name="T10" fmla="*/ 0 w 525"/>
                <a:gd name="T11" fmla="*/ 68 h 133"/>
                <a:gd name="T12" fmla="*/ 166 w 525"/>
                <a:gd name="T13" fmla="*/ 102 h 133"/>
                <a:gd name="T14" fmla="*/ 449 w 525"/>
                <a:gd name="T15" fmla="*/ 133 h 133"/>
                <a:gd name="T16" fmla="*/ 515 w 525"/>
                <a:gd name="T17" fmla="*/ 110 h 133"/>
                <a:gd name="T18" fmla="*/ 514 w 525"/>
                <a:gd name="T19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133">
                  <a:moveTo>
                    <a:pt x="514" y="21"/>
                  </a:moveTo>
                  <a:cubicBezTo>
                    <a:pt x="495" y="0"/>
                    <a:pt x="431" y="56"/>
                    <a:pt x="431" y="56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28" y="3"/>
                    <a:pt x="8" y="24"/>
                  </a:cubicBezTo>
                  <a:cubicBezTo>
                    <a:pt x="3" y="29"/>
                    <a:pt x="0" y="49"/>
                    <a:pt x="0" y="68"/>
                  </a:cubicBezTo>
                  <a:cubicBezTo>
                    <a:pt x="40" y="82"/>
                    <a:pt x="96" y="97"/>
                    <a:pt x="166" y="102"/>
                  </a:cubicBezTo>
                  <a:cubicBezTo>
                    <a:pt x="334" y="114"/>
                    <a:pt x="390" y="92"/>
                    <a:pt x="449" y="133"/>
                  </a:cubicBezTo>
                  <a:cubicBezTo>
                    <a:pt x="488" y="123"/>
                    <a:pt x="510" y="113"/>
                    <a:pt x="515" y="110"/>
                  </a:cubicBezTo>
                  <a:cubicBezTo>
                    <a:pt x="524" y="106"/>
                    <a:pt x="525" y="33"/>
                    <a:pt x="514" y="21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549775" y="2238375"/>
              <a:ext cx="1735138" cy="333375"/>
            </a:xfrm>
            <a:custGeom>
              <a:avLst/>
              <a:gdLst>
                <a:gd name="T0" fmla="*/ 498 w 526"/>
                <a:gd name="T1" fmla="*/ 21 h 101"/>
                <a:gd name="T2" fmla="*/ 433 w 526"/>
                <a:gd name="T3" fmla="*/ 9 h 101"/>
                <a:gd name="T4" fmla="*/ 263 w 526"/>
                <a:gd name="T5" fmla="*/ 14 h 101"/>
                <a:gd name="T6" fmla="*/ 93 w 526"/>
                <a:gd name="T7" fmla="*/ 9 h 101"/>
                <a:gd name="T8" fmla="*/ 29 w 526"/>
                <a:gd name="T9" fmla="*/ 21 h 101"/>
                <a:gd name="T10" fmla="*/ 9 w 526"/>
                <a:gd name="T11" fmla="*/ 64 h 101"/>
                <a:gd name="T12" fmla="*/ 265 w 526"/>
                <a:gd name="T13" fmla="*/ 101 h 101"/>
                <a:gd name="T14" fmla="*/ 517 w 526"/>
                <a:gd name="T15" fmla="*/ 64 h 101"/>
                <a:gd name="T16" fmla="*/ 498 w 526"/>
                <a:gd name="T17" fmla="*/ 2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101">
                  <a:moveTo>
                    <a:pt x="498" y="21"/>
                  </a:moveTo>
                  <a:cubicBezTo>
                    <a:pt x="478" y="0"/>
                    <a:pt x="433" y="9"/>
                    <a:pt x="433" y="9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48" y="0"/>
                    <a:pt x="29" y="21"/>
                  </a:cubicBezTo>
                  <a:cubicBezTo>
                    <a:pt x="18" y="33"/>
                    <a:pt x="0" y="59"/>
                    <a:pt x="9" y="64"/>
                  </a:cubicBezTo>
                  <a:cubicBezTo>
                    <a:pt x="20" y="70"/>
                    <a:pt x="70" y="101"/>
                    <a:pt x="265" y="101"/>
                  </a:cubicBezTo>
                  <a:cubicBezTo>
                    <a:pt x="423" y="101"/>
                    <a:pt x="506" y="70"/>
                    <a:pt x="517" y="64"/>
                  </a:cubicBezTo>
                  <a:cubicBezTo>
                    <a:pt x="526" y="59"/>
                    <a:pt x="509" y="33"/>
                    <a:pt x="498" y="21"/>
                  </a:cubicBezTo>
                  <a:close/>
                </a:path>
              </a:pathLst>
            </a:custGeom>
            <a:solidFill>
              <a:srgbClr val="F8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738688" y="2252663"/>
              <a:ext cx="1347788" cy="227013"/>
            </a:xfrm>
            <a:custGeom>
              <a:avLst/>
              <a:gdLst>
                <a:gd name="T0" fmla="*/ 387 w 409"/>
                <a:gd name="T1" fmla="*/ 14 h 69"/>
                <a:gd name="T2" fmla="*/ 337 w 409"/>
                <a:gd name="T3" fmla="*/ 6 h 69"/>
                <a:gd name="T4" fmla="*/ 205 w 409"/>
                <a:gd name="T5" fmla="*/ 10 h 69"/>
                <a:gd name="T6" fmla="*/ 72 w 409"/>
                <a:gd name="T7" fmla="*/ 6 h 69"/>
                <a:gd name="T8" fmla="*/ 22 w 409"/>
                <a:gd name="T9" fmla="*/ 14 h 69"/>
                <a:gd name="T10" fmla="*/ 7 w 409"/>
                <a:gd name="T11" fmla="*/ 44 h 69"/>
                <a:gd name="T12" fmla="*/ 206 w 409"/>
                <a:gd name="T13" fmla="*/ 69 h 69"/>
                <a:gd name="T14" fmla="*/ 402 w 409"/>
                <a:gd name="T15" fmla="*/ 44 h 69"/>
                <a:gd name="T16" fmla="*/ 387 w 409"/>
                <a:gd name="T17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69">
                  <a:moveTo>
                    <a:pt x="387" y="14"/>
                  </a:moveTo>
                  <a:cubicBezTo>
                    <a:pt x="372" y="0"/>
                    <a:pt x="337" y="6"/>
                    <a:pt x="337" y="6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37" y="0"/>
                    <a:pt x="22" y="14"/>
                  </a:cubicBezTo>
                  <a:cubicBezTo>
                    <a:pt x="14" y="22"/>
                    <a:pt x="0" y="41"/>
                    <a:pt x="7" y="44"/>
                  </a:cubicBezTo>
                  <a:cubicBezTo>
                    <a:pt x="16" y="48"/>
                    <a:pt x="54" y="69"/>
                    <a:pt x="206" y="69"/>
                  </a:cubicBezTo>
                  <a:cubicBezTo>
                    <a:pt x="329" y="69"/>
                    <a:pt x="394" y="48"/>
                    <a:pt x="402" y="44"/>
                  </a:cubicBezTo>
                  <a:cubicBezTo>
                    <a:pt x="409" y="41"/>
                    <a:pt x="396" y="22"/>
                    <a:pt x="387" y="14"/>
                  </a:cubicBezTo>
                  <a:close/>
                </a:path>
              </a:pathLst>
            </a:custGeom>
            <a:solidFill>
              <a:srgbClr val="EF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635500" y="558800"/>
              <a:ext cx="1631950" cy="1746250"/>
            </a:xfrm>
            <a:custGeom>
              <a:avLst/>
              <a:gdLst>
                <a:gd name="T0" fmla="*/ 446 w 495"/>
                <a:gd name="T1" fmla="*/ 87 h 529"/>
                <a:gd name="T2" fmla="*/ 358 w 495"/>
                <a:gd name="T3" fmla="*/ 5 h 529"/>
                <a:gd name="T4" fmla="*/ 247 w 495"/>
                <a:gd name="T5" fmla="*/ 0 h 529"/>
                <a:gd name="T6" fmla="*/ 137 w 495"/>
                <a:gd name="T7" fmla="*/ 5 h 529"/>
                <a:gd name="T8" fmla="*/ 49 w 495"/>
                <a:gd name="T9" fmla="*/ 87 h 529"/>
                <a:gd name="T10" fmla="*/ 10 w 495"/>
                <a:gd name="T11" fmla="*/ 436 h 529"/>
                <a:gd name="T12" fmla="*/ 127 w 495"/>
                <a:gd name="T13" fmla="*/ 529 h 529"/>
                <a:gd name="T14" fmla="*/ 240 w 495"/>
                <a:gd name="T15" fmla="*/ 529 h 529"/>
                <a:gd name="T16" fmla="*/ 255 w 495"/>
                <a:gd name="T17" fmla="*/ 529 h 529"/>
                <a:gd name="T18" fmla="*/ 368 w 495"/>
                <a:gd name="T19" fmla="*/ 529 h 529"/>
                <a:gd name="T20" fmla="*/ 485 w 495"/>
                <a:gd name="T21" fmla="*/ 436 h 529"/>
                <a:gd name="T22" fmla="*/ 446 w 495"/>
                <a:gd name="T23" fmla="*/ 8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5" h="529">
                  <a:moveTo>
                    <a:pt x="446" y="87"/>
                  </a:moveTo>
                  <a:cubicBezTo>
                    <a:pt x="438" y="39"/>
                    <a:pt x="426" y="11"/>
                    <a:pt x="358" y="5"/>
                  </a:cubicBezTo>
                  <a:cubicBezTo>
                    <a:pt x="345" y="4"/>
                    <a:pt x="296" y="0"/>
                    <a:pt x="247" y="0"/>
                  </a:cubicBezTo>
                  <a:cubicBezTo>
                    <a:pt x="198" y="0"/>
                    <a:pt x="150" y="4"/>
                    <a:pt x="137" y="5"/>
                  </a:cubicBezTo>
                  <a:cubicBezTo>
                    <a:pt x="69" y="11"/>
                    <a:pt x="57" y="39"/>
                    <a:pt x="49" y="87"/>
                  </a:cubicBezTo>
                  <a:cubicBezTo>
                    <a:pt x="41" y="136"/>
                    <a:pt x="0" y="342"/>
                    <a:pt x="10" y="436"/>
                  </a:cubicBezTo>
                  <a:cubicBezTo>
                    <a:pt x="20" y="524"/>
                    <a:pt x="84" y="529"/>
                    <a:pt x="127" y="529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255" y="529"/>
                    <a:pt x="255" y="529"/>
                    <a:pt x="255" y="529"/>
                  </a:cubicBezTo>
                  <a:cubicBezTo>
                    <a:pt x="368" y="529"/>
                    <a:pt x="368" y="529"/>
                    <a:pt x="368" y="529"/>
                  </a:cubicBezTo>
                  <a:cubicBezTo>
                    <a:pt x="411" y="529"/>
                    <a:pt x="475" y="524"/>
                    <a:pt x="485" y="436"/>
                  </a:cubicBezTo>
                  <a:cubicBezTo>
                    <a:pt x="495" y="342"/>
                    <a:pt x="454" y="136"/>
                    <a:pt x="446" y="87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635500" y="604838"/>
              <a:ext cx="523875" cy="1697038"/>
            </a:xfrm>
            <a:custGeom>
              <a:avLst/>
              <a:gdLst>
                <a:gd name="T0" fmla="*/ 49 w 159"/>
                <a:gd name="T1" fmla="*/ 73 h 514"/>
                <a:gd name="T2" fmla="*/ 10 w 159"/>
                <a:gd name="T3" fmla="*/ 422 h 514"/>
                <a:gd name="T4" fmla="*/ 99 w 159"/>
                <a:gd name="T5" fmla="*/ 514 h 514"/>
                <a:gd name="T6" fmla="*/ 155 w 159"/>
                <a:gd name="T7" fmla="*/ 339 h 514"/>
                <a:gd name="T8" fmla="*/ 95 w 159"/>
                <a:gd name="T9" fmla="*/ 0 h 514"/>
                <a:gd name="T10" fmla="*/ 49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49" y="73"/>
                  </a:moveTo>
                  <a:cubicBezTo>
                    <a:pt x="41" y="122"/>
                    <a:pt x="0" y="328"/>
                    <a:pt x="10" y="422"/>
                  </a:cubicBezTo>
                  <a:cubicBezTo>
                    <a:pt x="18" y="492"/>
                    <a:pt x="60" y="510"/>
                    <a:pt x="99" y="514"/>
                  </a:cubicBezTo>
                  <a:cubicBezTo>
                    <a:pt x="126" y="456"/>
                    <a:pt x="154" y="387"/>
                    <a:pt x="155" y="339"/>
                  </a:cubicBezTo>
                  <a:cubicBezTo>
                    <a:pt x="159" y="141"/>
                    <a:pt x="128" y="61"/>
                    <a:pt x="95" y="0"/>
                  </a:cubicBezTo>
                  <a:cubicBezTo>
                    <a:pt x="63" y="13"/>
                    <a:pt x="55" y="38"/>
                    <a:pt x="49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743575" y="604838"/>
              <a:ext cx="523875" cy="1697038"/>
            </a:xfrm>
            <a:custGeom>
              <a:avLst/>
              <a:gdLst>
                <a:gd name="T0" fmla="*/ 110 w 159"/>
                <a:gd name="T1" fmla="*/ 73 h 514"/>
                <a:gd name="T2" fmla="*/ 149 w 159"/>
                <a:gd name="T3" fmla="*/ 422 h 514"/>
                <a:gd name="T4" fmla="*/ 60 w 159"/>
                <a:gd name="T5" fmla="*/ 514 h 514"/>
                <a:gd name="T6" fmla="*/ 4 w 159"/>
                <a:gd name="T7" fmla="*/ 339 h 514"/>
                <a:gd name="T8" fmla="*/ 65 w 159"/>
                <a:gd name="T9" fmla="*/ 0 h 514"/>
                <a:gd name="T10" fmla="*/ 110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110" y="73"/>
                  </a:moveTo>
                  <a:cubicBezTo>
                    <a:pt x="118" y="122"/>
                    <a:pt x="159" y="328"/>
                    <a:pt x="149" y="422"/>
                  </a:cubicBezTo>
                  <a:cubicBezTo>
                    <a:pt x="141" y="492"/>
                    <a:pt x="99" y="510"/>
                    <a:pt x="60" y="514"/>
                  </a:cubicBezTo>
                  <a:cubicBezTo>
                    <a:pt x="33" y="456"/>
                    <a:pt x="5" y="387"/>
                    <a:pt x="4" y="339"/>
                  </a:cubicBezTo>
                  <a:cubicBezTo>
                    <a:pt x="0" y="141"/>
                    <a:pt x="31" y="61"/>
                    <a:pt x="65" y="0"/>
                  </a:cubicBezTo>
                  <a:cubicBezTo>
                    <a:pt x="96" y="13"/>
                    <a:pt x="104" y="38"/>
                    <a:pt x="110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297613" y="3895725"/>
              <a:ext cx="184150" cy="228600"/>
            </a:xfrm>
            <a:custGeom>
              <a:avLst/>
              <a:gdLst>
                <a:gd name="T0" fmla="*/ 13 w 56"/>
                <a:gd name="T1" fmla="*/ 69 h 69"/>
                <a:gd name="T2" fmla="*/ 0 w 56"/>
                <a:gd name="T3" fmla="*/ 40 h 69"/>
                <a:gd name="T4" fmla="*/ 41 w 56"/>
                <a:gd name="T5" fmla="*/ 0 h 69"/>
                <a:gd name="T6" fmla="*/ 56 w 56"/>
                <a:gd name="T7" fmla="*/ 3 h 69"/>
                <a:gd name="T8" fmla="*/ 56 w 56"/>
                <a:gd name="T9" fmla="*/ 69 h 69"/>
                <a:gd name="T10" fmla="*/ 1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13" y="69"/>
                  </a:moveTo>
                  <a:cubicBezTo>
                    <a:pt x="5" y="62"/>
                    <a:pt x="0" y="52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56" y="69"/>
                    <a:pt x="56" y="69"/>
                    <a:pt x="56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6353175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6396038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94650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68087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8484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68087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81295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81692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1295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73875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759575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6883400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732588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772275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6732588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005763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808788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815138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808788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202613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42300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8202613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6965950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7353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25495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5892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5495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8703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39100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38703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6146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500313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2624138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24733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25130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24733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46500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25495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25558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5495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9433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9830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39433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27066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0208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350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8747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8350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157413" y="2528888"/>
              <a:ext cx="77788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1955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157413" y="2528888"/>
              <a:ext cx="77788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9001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85813" y="2984500"/>
              <a:ext cx="254000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911225" y="1727200"/>
              <a:ext cx="1258888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7588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7985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auto">
            <a:xfrm>
              <a:off x="7588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2032000" y="2995613"/>
              <a:ext cx="254000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8350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8413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8350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22288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685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22288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9921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组合 3097"/>
          <p:cNvGrpSpPr/>
          <p:nvPr/>
        </p:nvGrpSpPr>
        <p:grpSpPr>
          <a:xfrm>
            <a:off x="4497613" y="482601"/>
            <a:ext cx="4683125" cy="4240213"/>
            <a:chOff x="2552700" y="787400"/>
            <a:chExt cx="4683125" cy="4240213"/>
          </a:xfrm>
        </p:grpSpPr>
        <p:sp>
          <p:nvSpPr>
            <p:cNvPr id="3076" name="Freeform 32"/>
            <p:cNvSpPr/>
            <p:nvPr/>
          </p:nvSpPr>
          <p:spPr bwMode="auto">
            <a:xfrm>
              <a:off x="6070600" y="1128713"/>
              <a:ext cx="1165225" cy="966788"/>
            </a:xfrm>
            <a:custGeom>
              <a:avLst/>
              <a:gdLst>
                <a:gd name="T0" fmla="*/ 250 w 310"/>
                <a:gd name="T1" fmla="*/ 257 h 257"/>
                <a:gd name="T2" fmla="*/ 295 w 310"/>
                <a:gd name="T3" fmla="*/ 133 h 257"/>
                <a:gd name="T4" fmla="*/ 202 w 310"/>
                <a:gd name="T5" fmla="*/ 26 h 257"/>
                <a:gd name="T6" fmla="*/ 77 w 310"/>
                <a:gd name="T7" fmla="*/ 87 h 257"/>
                <a:gd name="T8" fmla="*/ 250 w 310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57">
                  <a:moveTo>
                    <a:pt x="250" y="257"/>
                  </a:moveTo>
                  <a:cubicBezTo>
                    <a:pt x="250" y="257"/>
                    <a:pt x="310" y="201"/>
                    <a:pt x="295" y="133"/>
                  </a:cubicBezTo>
                  <a:cubicBezTo>
                    <a:pt x="284" y="83"/>
                    <a:pt x="233" y="35"/>
                    <a:pt x="202" y="26"/>
                  </a:cubicBezTo>
                  <a:cubicBezTo>
                    <a:pt x="180" y="19"/>
                    <a:pt x="152" y="0"/>
                    <a:pt x="77" y="87"/>
                  </a:cubicBezTo>
                  <a:cubicBezTo>
                    <a:pt x="0" y="176"/>
                    <a:pt x="250" y="257"/>
                    <a:pt x="250" y="257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7" name="Freeform 33"/>
            <p:cNvSpPr/>
            <p:nvPr/>
          </p:nvSpPr>
          <p:spPr bwMode="auto">
            <a:xfrm>
              <a:off x="6540500" y="1252538"/>
              <a:ext cx="617538" cy="695325"/>
            </a:xfrm>
            <a:custGeom>
              <a:avLst/>
              <a:gdLst>
                <a:gd name="T0" fmla="*/ 138 w 164"/>
                <a:gd name="T1" fmla="*/ 175 h 185"/>
                <a:gd name="T2" fmla="*/ 93 w 164"/>
                <a:gd name="T3" fmla="*/ 159 h 185"/>
                <a:gd name="T4" fmla="*/ 10 w 164"/>
                <a:gd name="T5" fmla="*/ 66 h 185"/>
                <a:gd name="T6" fmla="*/ 12 w 164"/>
                <a:gd name="T7" fmla="*/ 29 h 185"/>
                <a:gd name="T8" fmla="*/ 38 w 164"/>
                <a:gd name="T9" fmla="*/ 10 h 185"/>
                <a:gd name="T10" fmla="*/ 75 w 164"/>
                <a:gd name="T11" fmla="*/ 11 h 185"/>
                <a:gd name="T12" fmla="*/ 153 w 164"/>
                <a:gd name="T13" fmla="*/ 95 h 185"/>
                <a:gd name="T14" fmla="*/ 157 w 164"/>
                <a:gd name="T15" fmla="*/ 135 h 185"/>
                <a:gd name="T16" fmla="*/ 138 w 164"/>
                <a:gd name="T17" fmla="*/ 17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5">
                  <a:moveTo>
                    <a:pt x="138" y="175"/>
                  </a:moveTo>
                  <a:cubicBezTo>
                    <a:pt x="127" y="185"/>
                    <a:pt x="103" y="170"/>
                    <a:pt x="93" y="1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56"/>
                    <a:pt x="1" y="39"/>
                    <a:pt x="12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9" y="0"/>
                    <a:pt x="65" y="0"/>
                    <a:pt x="75" y="11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63" y="105"/>
                    <a:pt x="164" y="118"/>
                    <a:pt x="157" y="135"/>
                  </a:cubicBezTo>
                  <a:lnTo>
                    <a:pt x="138" y="175"/>
                  </a:lnTo>
                  <a:close/>
                </a:path>
              </a:pathLst>
            </a:custGeom>
            <a:solidFill>
              <a:srgbClr val="FB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8" name="Freeform 34"/>
            <p:cNvSpPr/>
            <p:nvPr/>
          </p:nvSpPr>
          <p:spPr bwMode="auto">
            <a:xfrm>
              <a:off x="2552700" y="922338"/>
              <a:ext cx="3398838" cy="4105275"/>
            </a:xfrm>
            <a:custGeom>
              <a:avLst/>
              <a:gdLst>
                <a:gd name="T0" fmla="*/ 904 w 904"/>
                <a:gd name="T1" fmla="*/ 979 h 1092"/>
                <a:gd name="T2" fmla="*/ 756 w 904"/>
                <a:gd name="T3" fmla="*/ 1092 h 1092"/>
                <a:gd name="T4" fmla="*/ 148 w 904"/>
                <a:gd name="T5" fmla="*/ 1092 h 1092"/>
                <a:gd name="T6" fmla="*/ 0 w 904"/>
                <a:gd name="T7" fmla="*/ 979 h 1092"/>
                <a:gd name="T8" fmla="*/ 0 w 904"/>
                <a:gd name="T9" fmla="*/ 112 h 1092"/>
                <a:gd name="T10" fmla="*/ 148 w 904"/>
                <a:gd name="T11" fmla="*/ 0 h 1092"/>
                <a:gd name="T12" fmla="*/ 756 w 904"/>
                <a:gd name="T13" fmla="*/ 0 h 1092"/>
                <a:gd name="T14" fmla="*/ 904 w 904"/>
                <a:gd name="T15" fmla="*/ 112 h 1092"/>
                <a:gd name="T16" fmla="*/ 904 w 904"/>
                <a:gd name="T17" fmla="*/ 979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4" h="1092">
                  <a:moveTo>
                    <a:pt x="904" y="979"/>
                  </a:moveTo>
                  <a:cubicBezTo>
                    <a:pt x="904" y="1041"/>
                    <a:pt x="838" y="1092"/>
                    <a:pt x="756" y="1092"/>
                  </a:cubicBezTo>
                  <a:cubicBezTo>
                    <a:pt x="148" y="1092"/>
                    <a:pt x="148" y="1092"/>
                    <a:pt x="148" y="1092"/>
                  </a:cubicBezTo>
                  <a:cubicBezTo>
                    <a:pt x="66" y="1092"/>
                    <a:pt x="0" y="1041"/>
                    <a:pt x="0" y="97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66" y="0"/>
                    <a:pt x="148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38" y="0"/>
                    <a:pt x="904" y="50"/>
                    <a:pt x="904" y="112"/>
                  </a:cubicBezTo>
                  <a:cubicBezTo>
                    <a:pt x="904" y="979"/>
                    <a:pt x="904" y="979"/>
                    <a:pt x="904" y="979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9" name="Freeform 35"/>
            <p:cNvSpPr/>
            <p:nvPr/>
          </p:nvSpPr>
          <p:spPr bwMode="auto">
            <a:xfrm>
              <a:off x="2825750" y="1196975"/>
              <a:ext cx="2805113" cy="3386138"/>
            </a:xfrm>
            <a:custGeom>
              <a:avLst/>
              <a:gdLst>
                <a:gd name="T0" fmla="*/ 746 w 746"/>
                <a:gd name="T1" fmla="*/ 808 h 901"/>
                <a:gd name="T2" fmla="*/ 624 w 746"/>
                <a:gd name="T3" fmla="*/ 901 h 901"/>
                <a:gd name="T4" fmla="*/ 123 w 746"/>
                <a:gd name="T5" fmla="*/ 901 h 901"/>
                <a:gd name="T6" fmla="*/ 0 w 746"/>
                <a:gd name="T7" fmla="*/ 808 h 901"/>
                <a:gd name="T8" fmla="*/ 0 w 746"/>
                <a:gd name="T9" fmla="*/ 93 h 901"/>
                <a:gd name="T10" fmla="*/ 123 w 746"/>
                <a:gd name="T11" fmla="*/ 0 h 901"/>
                <a:gd name="T12" fmla="*/ 624 w 746"/>
                <a:gd name="T13" fmla="*/ 0 h 901"/>
                <a:gd name="T14" fmla="*/ 746 w 746"/>
                <a:gd name="T15" fmla="*/ 93 h 901"/>
                <a:gd name="T16" fmla="*/ 746 w 746"/>
                <a:gd name="T17" fmla="*/ 808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901">
                  <a:moveTo>
                    <a:pt x="746" y="808"/>
                  </a:moveTo>
                  <a:cubicBezTo>
                    <a:pt x="746" y="859"/>
                    <a:pt x="691" y="901"/>
                    <a:pt x="624" y="901"/>
                  </a:cubicBezTo>
                  <a:cubicBezTo>
                    <a:pt x="123" y="901"/>
                    <a:pt x="123" y="901"/>
                    <a:pt x="123" y="901"/>
                  </a:cubicBezTo>
                  <a:cubicBezTo>
                    <a:pt x="55" y="901"/>
                    <a:pt x="0" y="859"/>
                    <a:pt x="0" y="80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55" y="0"/>
                    <a:pt x="123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91" y="0"/>
                    <a:pt x="746" y="42"/>
                    <a:pt x="746" y="93"/>
                  </a:cubicBezTo>
                  <a:cubicBezTo>
                    <a:pt x="746" y="808"/>
                    <a:pt x="746" y="808"/>
                    <a:pt x="746" y="808"/>
                  </a:cubicBezTo>
                </a:path>
              </a:pathLst>
            </a:custGeom>
            <a:solidFill>
              <a:srgbClr val="F0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0" name="Freeform 36"/>
            <p:cNvSpPr/>
            <p:nvPr/>
          </p:nvSpPr>
          <p:spPr bwMode="auto">
            <a:xfrm>
              <a:off x="4635500" y="787400"/>
              <a:ext cx="442913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20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20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1" name="Freeform 37"/>
            <p:cNvSpPr/>
            <p:nvPr/>
          </p:nvSpPr>
          <p:spPr bwMode="auto">
            <a:xfrm>
              <a:off x="3992563" y="787400"/>
              <a:ext cx="439738" cy="728663"/>
            </a:xfrm>
            <a:custGeom>
              <a:avLst/>
              <a:gdLst>
                <a:gd name="T0" fmla="*/ 117 w 117"/>
                <a:gd name="T1" fmla="*/ 162 h 194"/>
                <a:gd name="T2" fmla="*/ 74 w 117"/>
                <a:gd name="T3" fmla="*/ 194 h 194"/>
                <a:gd name="T4" fmla="*/ 43 w 117"/>
                <a:gd name="T5" fmla="*/ 194 h 194"/>
                <a:gd name="T6" fmla="*/ 0 w 117"/>
                <a:gd name="T7" fmla="*/ 162 h 194"/>
                <a:gd name="T8" fmla="*/ 0 w 117"/>
                <a:gd name="T9" fmla="*/ 32 h 194"/>
                <a:gd name="T10" fmla="*/ 43 w 117"/>
                <a:gd name="T11" fmla="*/ 0 h 194"/>
                <a:gd name="T12" fmla="*/ 74 w 117"/>
                <a:gd name="T13" fmla="*/ 0 h 194"/>
                <a:gd name="T14" fmla="*/ 117 w 117"/>
                <a:gd name="T15" fmla="*/ 32 h 194"/>
                <a:gd name="T16" fmla="*/ 117 w 117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94">
                  <a:moveTo>
                    <a:pt x="117" y="162"/>
                  </a:moveTo>
                  <a:cubicBezTo>
                    <a:pt x="117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7" y="14"/>
                    <a:pt x="117" y="32"/>
                  </a:cubicBezTo>
                  <a:lnTo>
                    <a:pt x="117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2" name="Freeform 38"/>
            <p:cNvSpPr/>
            <p:nvPr/>
          </p:nvSpPr>
          <p:spPr bwMode="auto">
            <a:xfrm>
              <a:off x="3344863" y="787400"/>
              <a:ext cx="444500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3" name="Freeform 39"/>
            <p:cNvSpPr/>
            <p:nvPr/>
          </p:nvSpPr>
          <p:spPr bwMode="auto">
            <a:xfrm>
              <a:off x="3187700" y="3895725"/>
              <a:ext cx="1063625" cy="115888"/>
            </a:xfrm>
            <a:custGeom>
              <a:avLst/>
              <a:gdLst>
                <a:gd name="T0" fmla="*/ 275 w 283"/>
                <a:gd name="T1" fmla="*/ 0 h 31"/>
                <a:gd name="T2" fmla="*/ 8 w 283"/>
                <a:gd name="T3" fmla="*/ 0 h 31"/>
                <a:gd name="T4" fmla="*/ 0 w 283"/>
                <a:gd name="T5" fmla="*/ 15 h 31"/>
                <a:gd name="T6" fmla="*/ 8 w 283"/>
                <a:gd name="T7" fmla="*/ 31 h 31"/>
                <a:gd name="T8" fmla="*/ 275 w 283"/>
                <a:gd name="T9" fmla="*/ 31 h 31"/>
                <a:gd name="T10" fmla="*/ 283 w 283"/>
                <a:gd name="T11" fmla="*/ 15 h 31"/>
                <a:gd name="T12" fmla="*/ 275 w 28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31">
                  <a:moveTo>
                    <a:pt x="27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7"/>
                    <a:pt x="0" y="15"/>
                  </a:cubicBezTo>
                  <a:cubicBezTo>
                    <a:pt x="0" y="24"/>
                    <a:pt x="3" y="31"/>
                    <a:pt x="8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9" y="31"/>
                    <a:pt x="283" y="24"/>
                    <a:pt x="283" y="15"/>
                  </a:cubicBezTo>
                  <a:cubicBezTo>
                    <a:pt x="283" y="7"/>
                    <a:pt x="279" y="0"/>
                    <a:pt x="27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4" name="Freeform 40"/>
            <p:cNvSpPr/>
            <p:nvPr/>
          </p:nvSpPr>
          <p:spPr bwMode="auto">
            <a:xfrm>
              <a:off x="3187700" y="3395663"/>
              <a:ext cx="2108200" cy="115888"/>
            </a:xfrm>
            <a:custGeom>
              <a:avLst/>
              <a:gdLst>
                <a:gd name="T0" fmla="*/ 545 w 561"/>
                <a:gd name="T1" fmla="*/ 0 h 31"/>
                <a:gd name="T2" fmla="*/ 16 w 561"/>
                <a:gd name="T3" fmla="*/ 0 h 31"/>
                <a:gd name="T4" fmla="*/ 0 w 561"/>
                <a:gd name="T5" fmla="*/ 16 h 31"/>
                <a:gd name="T6" fmla="*/ 16 w 561"/>
                <a:gd name="T7" fmla="*/ 31 h 31"/>
                <a:gd name="T8" fmla="*/ 545 w 561"/>
                <a:gd name="T9" fmla="*/ 31 h 31"/>
                <a:gd name="T10" fmla="*/ 561 w 561"/>
                <a:gd name="T11" fmla="*/ 16 h 31"/>
                <a:gd name="T12" fmla="*/ 545 w 56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54" y="31"/>
                    <a:pt x="561" y="24"/>
                    <a:pt x="561" y="16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BB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5" name="Freeform 41"/>
            <p:cNvSpPr/>
            <p:nvPr/>
          </p:nvSpPr>
          <p:spPr bwMode="auto">
            <a:xfrm>
              <a:off x="3187700" y="2898775"/>
              <a:ext cx="2108200" cy="114300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3"/>
                    <a:pt x="561" y="15"/>
                  </a:cubicBezTo>
                  <a:cubicBezTo>
                    <a:pt x="561" y="6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6" name="Freeform 42"/>
            <p:cNvSpPr/>
            <p:nvPr/>
          </p:nvSpPr>
          <p:spPr bwMode="auto">
            <a:xfrm>
              <a:off x="3187700" y="2400300"/>
              <a:ext cx="2108200" cy="112713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4"/>
                    <a:pt x="561" y="15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7" name="Freeform 43"/>
            <p:cNvSpPr/>
            <p:nvPr/>
          </p:nvSpPr>
          <p:spPr bwMode="auto">
            <a:xfrm>
              <a:off x="3187700" y="1900238"/>
              <a:ext cx="2108200" cy="115888"/>
            </a:xfrm>
            <a:custGeom>
              <a:avLst/>
              <a:gdLst>
                <a:gd name="T0" fmla="*/ 561 w 561"/>
                <a:gd name="T1" fmla="*/ 15 h 31"/>
                <a:gd name="T2" fmla="*/ 545 w 561"/>
                <a:gd name="T3" fmla="*/ 31 h 31"/>
                <a:gd name="T4" fmla="*/ 16 w 561"/>
                <a:gd name="T5" fmla="*/ 31 h 31"/>
                <a:gd name="T6" fmla="*/ 0 w 561"/>
                <a:gd name="T7" fmla="*/ 15 h 31"/>
                <a:gd name="T8" fmla="*/ 16 w 561"/>
                <a:gd name="T9" fmla="*/ 0 h 31"/>
                <a:gd name="T10" fmla="*/ 545 w 561"/>
                <a:gd name="T11" fmla="*/ 0 h 31"/>
                <a:gd name="T12" fmla="*/ 561 w 561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61" y="15"/>
                  </a:moveTo>
                  <a:cubicBezTo>
                    <a:pt x="561" y="24"/>
                    <a:pt x="554" y="31"/>
                    <a:pt x="5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4" y="0"/>
                    <a:pt x="561" y="7"/>
                    <a:pt x="561" y="15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8" name="Freeform 44"/>
            <p:cNvSpPr/>
            <p:nvPr/>
          </p:nvSpPr>
          <p:spPr bwMode="auto">
            <a:xfrm>
              <a:off x="4699000" y="3448050"/>
              <a:ext cx="638175" cy="342900"/>
            </a:xfrm>
            <a:custGeom>
              <a:avLst/>
              <a:gdLst>
                <a:gd name="T0" fmla="*/ 170 w 170"/>
                <a:gd name="T1" fmla="*/ 71 h 91"/>
                <a:gd name="T2" fmla="*/ 45 w 170"/>
                <a:gd name="T3" fmla="*/ 91 h 91"/>
                <a:gd name="T4" fmla="*/ 0 w 170"/>
                <a:gd name="T5" fmla="*/ 74 h 91"/>
                <a:gd name="T6" fmla="*/ 159 w 170"/>
                <a:gd name="T7" fmla="*/ 0 h 91"/>
                <a:gd name="T8" fmla="*/ 170 w 170"/>
                <a:gd name="T9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1">
                  <a:moveTo>
                    <a:pt x="170" y="7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18" y="85"/>
                    <a:pt x="0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18"/>
                    <a:pt x="169" y="45"/>
                    <a:pt x="170" y="71"/>
                  </a:cubicBez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9" name="Freeform 45"/>
            <p:cNvSpPr/>
            <p:nvPr/>
          </p:nvSpPr>
          <p:spPr bwMode="auto">
            <a:xfrm>
              <a:off x="4641850" y="3162300"/>
              <a:ext cx="654050" cy="563563"/>
            </a:xfrm>
            <a:custGeom>
              <a:avLst/>
              <a:gdLst>
                <a:gd name="T0" fmla="*/ 174 w 174"/>
                <a:gd name="T1" fmla="*/ 76 h 150"/>
                <a:gd name="T2" fmla="*/ 15 w 174"/>
                <a:gd name="T3" fmla="*/ 150 h 150"/>
                <a:gd name="T4" fmla="*/ 0 w 174"/>
                <a:gd name="T5" fmla="*/ 131 h 150"/>
                <a:gd name="T6" fmla="*/ 0 w 174"/>
                <a:gd name="T7" fmla="*/ 125 h 150"/>
                <a:gd name="T8" fmla="*/ 107 w 174"/>
                <a:gd name="T9" fmla="*/ 0 h 150"/>
                <a:gd name="T10" fmla="*/ 174 w 174"/>
                <a:gd name="T11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50">
                  <a:moveTo>
                    <a:pt x="174" y="76"/>
                  </a:moveTo>
                  <a:cubicBezTo>
                    <a:pt x="15" y="150"/>
                    <a:pt x="15" y="150"/>
                    <a:pt x="15" y="150"/>
                  </a:cubicBezTo>
                  <a:cubicBezTo>
                    <a:pt x="7" y="145"/>
                    <a:pt x="0" y="139"/>
                    <a:pt x="0" y="131"/>
                  </a:cubicBezTo>
                  <a:cubicBezTo>
                    <a:pt x="0" y="130"/>
                    <a:pt x="0" y="128"/>
                    <a:pt x="0" y="125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3" y="13"/>
                    <a:pt x="159" y="36"/>
                    <a:pt x="174" y="76"/>
                  </a:cubicBezTo>
                  <a:close/>
                </a:path>
              </a:pathLst>
            </a:custGeom>
            <a:solidFill>
              <a:srgbClr val="F4E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0" name="Freeform 46"/>
            <p:cNvSpPr/>
            <p:nvPr/>
          </p:nvSpPr>
          <p:spPr bwMode="auto">
            <a:xfrm>
              <a:off x="4641850" y="3084513"/>
              <a:ext cx="403225" cy="547688"/>
            </a:xfrm>
            <a:custGeom>
              <a:avLst/>
              <a:gdLst>
                <a:gd name="T0" fmla="*/ 0 w 107"/>
                <a:gd name="T1" fmla="*/ 146 h 146"/>
                <a:gd name="T2" fmla="*/ 30 w 107"/>
                <a:gd name="T3" fmla="*/ 0 h 146"/>
                <a:gd name="T4" fmla="*/ 107 w 107"/>
                <a:gd name="T5" fmla="*/ 21 h 146"/>
                <a:gd name="T6" fmla="*/ 0 w 107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6">
                  <a:moveTo>
                    <a:pt x="0" y="146"/>
                  </a:moveTo>
                  <a:cubicBezTo>
                    <a:pt x="1" y="113"/>
                    <a:pt x="30" y="0"/>
                    <a:pt x="30" y="0"/>
                  </a:cubicBezTo>
                  <a:cubicBezTo>
                    <a:pt x="30" y="0"/>
                    <a:pt x="65" y="0"/>
                    <a:pt x="107" y="21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1" name="Freeform 47"/>
            <p:cNvSpPr/>
            <p:nvPr/>
          </p:nvSpPr>
          <p:spPr bwMode="auto">
            <a:xfrm>
              <a:off x="4660900" y="1466850"/>
              <a:ext cx="1890713" cy="1771650"/>
            </a:xfrm>
            <a:custGeom>
              <a:avLst/>
              <a:gdLst>
                <a:gd name="T0" fmla="*/ 81 w 503"/>
                <a:gd name="T1" fmla="*/ 471 h 471"/>
                <a:gd name="T2" fmla="*/ 25 w 503"/>
                <a:gd name="T3" fmla="*/ 434 h 471"/>
                <a:gd name="T4" fmla="*/ 453 w 503"/>
                <a:gd name="T5" fmla="*/ 0 h 471"/>
                <a:gd name="T6" fmla="*/ 503 w 503"/>
                <a:gd name="T7" fmla="*/ 54 h 471"/>
                <a:gd name="T8" fmla="*/ 81 w 503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5"/>
                    <a:pt x="453" y="0"/>
                    <a:pt x="453" y="0"/>
                  </a:cubicBezTo>
                  <a:cubicBezTo>
                    <a:pt x="503" y="54"/>
                    <a:pt x="503" y="54"/>
                    <a:pt x="503" y="54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2" name="Freeform 48"/>
            <p:cNvSpPr/>
            <p:nvPr/>
          </p:nvSpPr>
          <p:spPr bwMode="auto">
            <a:xfrm>
              <a:off x="5153025" y="1930400"/>
              <a:ext cx="1876425" cy="1784350"/>
            </a:xfrm>
            <a:custGeom>
              <a:avLst/>
              <a:gdLst>
                <a:gd name="T0" fmla="*/ 49 w 499"/>
                <a:gd name="T1" fmla="*/ 475 h 475"/>
                <a:gd name="T2" fmla="*/ 12 w 499"/>
                <a:gd name="T3" fmla="*/ 423 h 475"/>
                <a:gd name="T4" fmla="*/ 440 w 499"/>
                <a:gd name="T5" fmla="*/ 0 h 475"/>
                <a:gd name="T6" fmla="*/ 499 w 499"/>
                <a:gd name="T7" fmla="*/ 40 h 475"/>
                <a:gd name="T8" fmla="*/ 49 w 49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75">
                  <a:moveTo>
                    <a:pt x="49" y="475"/>
                  </a:moveTo>
                  <a:cubicBezTo>
                    <a:pt x="49" y="475"/>
                    <a:pt x="47" y="437"/>
                    <a:pt x="12" y="423"/>
                  </a:cubicBezTo>
                  <a:cubicBezTo>
                    <a:pt x="0" y="418"/>
                    <a:pt x="440" y="0"/>
                    <a:pt x="440" y="0"/>
                  </a:cubicBezTo>
                  <a:cubicBezTo>
                    <a:pt x="499" y="40"/>
                    <a:pt x="499" y="40"/>
                    <a:pt x="499" y="40"/>
                  </a:cubicBezTo>
                  <a:lnTo>
                    <a:pt x="49" y="475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3" name="Freeform 49"/>
            <p:cNvSpPr/>
            <p:nvPr/>
          </p:nvSpPr>
          <p:spPr bwMode="auto">
            <a:xfrm>
              <a:off x="4687888" y="1422400"/>
              <a:ext cx="1863725" cy="1770063"/>
            </a:xfrm>
            <a:custGeom>
              <a:avLst/>
              <a:gdLst>
                <a:gd name="T0" fmla="*/ 81 w 496"/>
                <a:gd name="T1" fmla="*/ 471 h 471"/>
                <a:gd name="T2" fmla="*/ 25 w 496"/>
                <a:gd name="T3" fmla="*/ 434 h 471"/>
                <a:gd name="T4" fmla="*/ 453 w 496"/>
                <a:gd name="T5" fmla="*/ 0 h 471"/>
                <a:gd name="T6" fmla="*/ 496 w 496"/>
                <a:gd name="T7" fmla="*/ 58 h 471"/>
                <a:gd name="T8" fmla="*/ 81 w 496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4"/>
                    <a:pt x="453" y="0"/>
                    <a:pt x="453" y="0"/>
                  </a:cubicBezTo>
                  <a:cubicBezTo>
                    <a:pt x="496" y="58"/>
                    <a:pt x="496" y="58"/>
                    <a:pt x="496" y="58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4" name="Freeform 50"/>
            <p:cNvSpPr/>
            <p:nvPr/>
          </p:nvSpPr>
          <p:spPr bwMode="auto">
            <a:xfrm>
              <a:off x="4545013" y="3606800"/>
              <a:ext cx="349250" cy="311150"/>
            </a:xfrm>
            <a:custGeom>
              <a:avLst/>
              <a:gdLst>
                <a:gd name="T0" fmla="*/ 63 w 93"/>
                <a:gd name="T1" fmla="*/ 13 h 83"/>
                <a:gd name="T2" fmla="*/ 93 w 93"/>
                <a:gd name="T3" fmla="*/ 47 h 83"/>
                <a:gd name="T4" fmla="*/ 32 w 93"/>
                <a:gd name="T5" fmla="*/ 76 h 83"/>
                <a:gd name="T6" fmla="*/ 15 w 93"/>
                <a:gd name="T7" fmla="*/ 35 h 83"/>
                <a:gd name="T8" fmla="*/ 25 w 93"/>
                <a:gd name="T9" fmla="*/ 0 h 83"/>
                <a:gd name="T10" fmla="*/ 63 w 93"/>
                <a:gd name="T1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83">
                  <a:moveTo>
                    <a:pt x="63" y="13"/>
                  </a:moveTo>
                  <a:cubicBezTo>
                    <a:pt x="75" y="23"/>
                    <a:pt x="93" y="47"/>
                    <a:pt x="93" y="47"/>
                  </a:cubicBezTo>
                  <a:cubicBezTo>
                    <a:pt x="93" y="47"/>
                    <a:pt x="39" y="74"/>
                    <a:pt x="32" y="76"/>
                  </a:cubicBezTo>
                  <a:cubicBezTo>
                    <a:pt x="0" y="83"/>
                    <a:pt x="6" y="56"/>
                    <a:pt x="15" y="35"/>
                  </a:cubicBezTo>
                  <a:cubicBezTo>
                    <a:pt x="26" y="7"/>
                    <a:pt x="25" y="0"/>
                    <a:pt x="25" y="0"/>
                  </a:cubicBezTo>
                  <a:cubicBezTo>
                    <a:pt x="25" y="0"/>
                    <a:pt x="47" y="0"/>
                    <a:pt x="63" y="13"/>
                  </a:cubicBezTo>
                  <a:close/>
                </a:path>
              </a:pathLst>
            </a:custGeom>
            <a:solidFill>
              <a:srgbClr val="00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5" name="Freeform 51"/>
            <p:cNvSpPr/>
            <p:nvPr/>
          </p:nvSpPr>
          <p:spPr bwMode="auto">
            <a:xfrm>
              <a:off x="4965700" y="1639888"/>
              <a:ext cx="1849438" cy="2049463"/>
            </a:xfrm>
            <a:custGeom>
              <a:avLst/>
              <a:gdLst>
                <a:gd name="T0" fmla="*/ 0 w 492"/>
                <a:gd name="T1" fmla="*/ 421 h 545"/>
                <a:gd name="T2" fmla="*/ 67 w 492"/>
                <a:gd name="T3" fmla="*/ 496 h 545"/>
                <a:gd name="T4" fmla="*/ 492 w 492"/>
                <a:gd name="T5" fmla="*/ 74 h 545"/>
                <a:gd name="T6" fmla="*/ 422 w 492"/>
                <a:gd name="T7" fmla="*/ 0 h 545"/>
                <a:gd name="T8" fmla="*/ 0 w 492"/>
                <a:gd name="T9" fmla="*/ 42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545">
                  <a:moveTo>
                    <a:pt x="0" y="421"/>
                  </a:moveTo>
                  <a:cubicBezTo>
                    <a:pt x="0" y="421"/>
                    <a:pt x="75" y="447"/>
                    <a:pt x="67" y="496"/>
                  </a:cubicBezTo>
                  <a:cubicBezTo>
                    <a:pt x="59" y="545"/>
                    <a:pt x="492" y="74"/>
                    <a:pt x="492" y="74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0" y="421"/>
                  </a:lnTo>
                  <a:close/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6" name="Freeform 52"/>
            <p:cNvSpPr/>
            <p:nvPr/>
          </p:nvSpPr>
          <p:spPr bwMode="auto">
            <a:xfrm>
              <a:off x="5183188" y="1917700"/>
              <a:ext cx="1846263" cy="1797050"/>
            </a:xfrm>
            <a:custGeom>
              <a:avLst/>
              <a:gdLst>
                <a:gd name="T0" fmla="*/ 44 w 491"/>
                <a:gd name="T1" fmla="*/ 478 h 478"/>
                <a:gd name="T2" fmla="*/ 11 w 491"/>
                <a:gd name="T3" fmla="*/ 422 h 478"/>
                <a:gd name="T4" fmla="*/ 434 w 491"/>
                <a:gd name="T5" fmla="*/ 0 h 478"/>
                <a:gd name="T6" fmla="*/ 491 w 491"/>
                <a:gd name="T7" fmla="*/ 43 h 478"/>
                <a:gd name="T8" fmla="*/ 44 w 491"/>
                <a:gd name="T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78">
                  <a:moveTo>
                    <a:pt x="44" y="478"/>
                  </a:moveTo>
                  <a:cubicBezTo>
                    <a:pt x="44" y="478"/>
                    <a:pt x="46" y="436"/>
                    <a:pt x="11" y="422"/>
                  </a:cubicBezTo>
                  <a:cubicBezTo>
                    <a:pt x="0" y="418"/>
                    <a:pt x="434" y="0"/>
                    <a:pt x="434" y="0"/>
                  </a:cubicBezTo>
                  <a:cubicBezTo>
                    <a:pt x="491" y="43"/>
                    <a:pt x="491" y="43"/>
                    <a:pt x="491" y="43"/>
                  </a:cubicBezTo>
                  <a:lnTo>
                    <a:pt x="44" y="478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7" name="Freeform 53"/>
            <p:cNvSpPr/>
            <p:nvPr/>
          </p:nvSpPr>
          <p:spPr bwMode="auto">
            <a:xfrm>
              <a:off x="4649788" y="3790950"/>
              <a:ext cx="711200" cy="560388"/>
            </a:xfrm>
            <a:custGeom>
              <a:avLst/>
              <a:gdLst>
                <a:gd name="T0" fmla="*/ 67 w 189"/>
                <a:gd name="T1" fmla="*/ 149 h 149"/>
                <a:gd name="T2" fmla="*/ 64 w 189"/>
                <a:gd name="T3" fmla="*/ 148 h 149"/>
                <a:gd name="T4" fmla="*/ 51 w 189"/>
                <a:gd name="T5" fmla="*/ 134 h 149"/>
                <a:gd name="T6" fmla="*/ 33 w 189"/>
                <a:gd name="T7" fmla="*/ 86 h 149"/>
                <a:gd name="T8" fmla="*/ 23 w 189"/>
                <a:gd name="T9" fmla="*/ 83 h 149"/>
                <a:gd name="T10" fmla="*/ 3 w 189"/>
                <a:gd name="T11" fmla="*/ 73 h 149"/>
                <a:gd name="T12" fmla="*/ 13 w 189"/>
                <a:gd name="T13" fmla="*/ 53 h 149"/>
                <a:gd name="T14" fmla="*/ 51 w 189"/>
                <a:gd name="T15" fmla="*/ 59 h 149"/>
                <a:gd name="T16" fmla="*/ 73 w 189"/>
                <a:gd name="T17" fmla="*/ 89 h 149"/>
                <a:gd name="T18" fmla="*/ 168 w 189"/>
                <a:gd name="T19" fmla="*/ 2 h 149"/>
                <a:gd name="T20" fmla="*/ 187 w 189"/>
                <a:gd name="T21" fmla="*/ 14 h 149"/>
                <a:gd name="T22" fmla="*/ 176 w 189"/>
                <a:gd name="T23" fmla="*/ 33 h 149"/>
                <a:gd name="T24" fmla="*/ 81 w 189"/>
                <a:gd name="T25" fmla="*/ 140 h 149"/>
                <a:gd name="T26" fmla="*/ 67 w 189"/>
                <a:gd name="T2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9">
                  <a:moveTo>
                    <a:pt x="67" y="149"/>
                  </a:moveTo>
                  <a:cubicBezTo>
                    <a:pt x="66" y="149"/>
                    <a:pt x="65" y="148"/>
                    <a:pt x="64" y="148"/>
                  </a:cubicBezTo>
                  <a:cubicBezTo>
                    <a:pt x="57" y="147"/>
                    <a:pt x="51" y="141"/>
                    <a:pt x="51" y="134"/>
                  </a:cubicBezTo>
                  <a:cubicBezTo>
                    <a:pt x="48" y="100"/>
                    <a:pt x="38" y="89"/>
                    <a:pt x="33" y="86"/>
                  </a:cubicBezTo>
                  <a:cubicBezTo>
                    <a:pt x="28" y="82"/>
                    <a:pt x="23" y="83"/>
                    <a:pt x="23" y="83"/>
                  </a:cubicBezTo>
                  <a:cubicBezTo>
                    <a:pt x="14" y="86"/>
                    <a:pt x="5" y="81"/>
                    <a:pt x="3" y="73"/>
                  </a:cubicBezTo>
                  <a:cubicBezTo>
                    <a:pt x="0" y="65"/>
                    <a:pt x="5" y="56"/>
                    <a:pt x="13" y="53"/>
                  </a:cubicBezTo>
                  <a:cubicBezTo>
                    <a:pt x="15" y="52"/>
                    <a:pt x="33" y="47"/>
                    <a:pt x="51" y="59"/>
                  </a:cubicBezTo>
                  <a:cubicBezTo>
                    <a:pt x="60" y="66"/>
                    <a:pt x="68" y="76"/>
                    <a:pt x="73" y="89"/>
                  </a:cubicBezTo>
                  <a:cubicBezTo>
                    <a:pt x="95" y="56"/>
                    <a:pt x="130" y="11"/>
                    <a:pt x="168" y="2"/>
                  </a:cubicBezTo>
                  <a:cubicBezTo>
                    <a:pt x="177" y="0"/>
                    <a:pt x="185" y="6"/>
                    <a:pt x="187" y="14"/>
                  </a:cubicBezTo>
                  <a:cubicBezTo>
                    <a:pt x="189" y="23"/>
                    <a:pt x="184" y="31"/>
                    <a:pt x="176" y="33"/>
                  </a:cubicBezTo>
                  <a:cubicBezTo>
                    <a:pt x="137" y="42"/>
                    <a:pt x="94" y="113"/>
                    <a:pt x="81" y="140"/>
                  </a:cubicBezTo>
                  <a:cubicBezTo>
                    <a:pt x="78" y="145"/>
                    <a:pt x="73" y="149"/>
                    <a:pt x="67" y="149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62282" y="2858365"/>
            <a:ext cx="347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Always know one thing you really need to get done during the day.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282" y="3908982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Jason Cohen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2282" y="3647805"/>
            <a:ext cx="3416320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只去做那件有着最大影响的事情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282" y="884510"/>
            <a:ext cx="3769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必须要明白你白天要真正去完成哪件事</a:t>
            </a:r>
            <a:endParaRPr lang="zh-CN" altLang="en-US" sz="4000" b="1" dirty="0">
              <a:solidFill>
                <a:srgbClr val="A41C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21626" y="645010"/>
            <a:ext cx="4557712" cy="4122738"/>
            <a:chOff x="2446338" y="415925"/>
            <a:chExt cx="4557712" cy="412273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33913" y="2954338"/>
              <a:ext cx="196850" cy="7397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415925"/>
              <a:ext cx="3313112" cy="232410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1874837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662488" y="474663"/>
              <a:ext cx="95250" cy="952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59138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30925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28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446338" y="2722563"/>
              <a:ext cx="4557712" cy="312737"/>
            </a:xfrm>
            <a:custGeom>
              <a:avLst/>
              <a:gdLst>
                <a:gd name="T0" fmla="*/ 2871 w 2871"/>
                <a:gd name="T1" fmla="*/ 0 h 197"/>
                <a:gd name="T2" fmla="*/ 0 w 2871"/>
                <a:gd name="T3" fmla="*/ 0 h 197"/>
                <a:gd name="T4" fmla="*/ 59 w 2871"/>
                <a:gd name="T5" fmla="*/ 197 h 197"/>
                <a:gd name="T6" fmla="*/ 2814 w 2871"/>
                <a:gd name="T7" fmla="*/ 197 h 197"/>
                <a:gd name="T8" fmla="*/ 2871 w 2871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1" h="197">
                  <a:moveTo>
                    <a:pt x="2871" y="0"/>
                  </a:moveTo>
                  <a:lnTo>
                    <a:pt x="0" y="0"/>
                  </a:lnTo>
                  <a:lnTo>
                    <a:pt x="59" y="197"/>
                  </a:lnTo>
                  <a:lnTo>
                    <a:pt x="2814" y="197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957763" y="890588"/>
              <a:ext cx="577850" cy="993775"/>
            </a:xfrm>
            <a:custGeom>
              <a:avLst/>
              <a:gdLst>
                <a:gd name="T0" fmla="*/ 0 w 135"/>
                <a:gd name="T1" fmla="*/ 144 h 232"/>
                <a:gd name="T2" fmla="*/ 99 w 135"/>
                <a:gd name="T3" fmla="*/ 232 h 232"/>
                <a:gd name="T4" fmla="*/ 135 w 135"/>
                <a:gd name="T5" fmla="*/ 140 h 232"/>
                <a:gd name="T6" fmla="*/ 0 w 135"/>
                <a:gd name="T7" fmla="*/ 0 h 232"/>
                <a:gd name="T8" fmla="*/ 0 w 135"/>
                <a:gd name="T9" fmla="*/ 14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2">
                  <a:moveTo>
                    <a:pt x="0" y="144"/>
                  </a:moveTo>
                  <a:cubicBezTo>
                    <a:pt x="99" y="232"/>
                    <a:pt x="99" y="232"/>
                    <a:pt x="99" y="232"/>
                  </a:cubicBezTo>
                  <a:cubicBezTo>
                    <a:pt x="121" y="208"/>
                    <a:pt x="135" y="175"/>
                    <a:pt x="135" y="140"/>
                  </a:cubicBezTo>
                  <a:cubicBezTo>
                    <a:pt x="135" y="64"/>
                    <a:pt x="75" y="3"/>
                    <a:pt x="0" y="0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238625" y="971550"/>
              <a:ext cx="1019175" cy="1195387"/>
            </a:xfrm>
            <a:custGeom>
              <a:avLst/>
              <a:gdLst>
                <a:gd name="T0" fmla="*/ 135 w 238"/>
                <a:gd name="T1" fmla="*/ 147 h 279"/>
                <a:gd name="T2" fmla="*/ 135 w 238"/>
                <a:gd name="T3" fmla="*/ 147 h 279"/>
                <a:gd name="T4" fmla="*/ 135 w 238"/>
                <a:gd name="T5" fmla="*/ 0 h 279"/>
                <a:gd name="T6" fmla="*/ 0 w 238"/>
                <a:gd name="T7" fmla="*/ 140 h 279"/>
                <a:gd name="T8" fmla="*/ 140 w 238"/>
                <a:gd name="T9" fmla="*/ 279 h 279"/>
                <a:gd name="T10" fmla="*/ 238 w 238"/>
                <a:gd name="T11" fmla="*/ 239 h 279"/>
                <a:gd name="T12" fmla="*/ 135 w 238"/>
                <a:gd name="T13" fmla="*/ 1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79">
                  <a:moveTo>
                    <a:pt x="135" y="147"/>
                  </a:moveTo>
                  <a:cubicBezTo>
                    <a:pt x="135" y="147"/>
                    <a:pt x="135" y="147"/>
                    <a:pt x="135" y="14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0" y="3"/>
                    <a:pt x="0" y="64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178" y="279"/>
                    <a:pt x="213" y="264"/>
                    <a:pt x="238" y="239"/>
                  </a:cubicBezTo>
                  <a:lnTo>
                    <a:pt x="135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74925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7" y="140"/>
                    <a:pt x="37" y="103"/>
                  </a:cubicBezTo>
                  <a:cubicBezTo>
                    <a:pt x="37" y="66"/>
                    <a:pt x="66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278313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6 w 206"/>
                <a:gd name="T13" fmla="*/ 103 h 206"/>
                <a:gd name="T14" fmla="*/ 103 w 206"/>
                <a:gd name="T15" fmla="*/ 36 h 206"/>
                <a:gd name="T16" fmla="*/ 169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6" y="140"/>
                    <a:pt x="36" y="103"/>
                  </a:cubicBezTo>
                  <a:cubicBezTo>
                    <a:pt x="36" y="66"/>
                    <a:pt x="66" y="36"/>
                    <a:pt x="103" y="36"/>
                  </a:cubicBezTo>
                  <a:cubicBezTo>
                    <a:pt x="140" y="36"/>
                    <a:pt x="169" y="66"/>
                    <a:pt x="169" y="103"/>
                  </a:cubicBezTo>
                  <a:cubicBezTo>
                    <a:pt x="169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976938" y="3651250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70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7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60"/>
                    <a:pt x="47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70"/>
                  </a:moveTo>
                  <a:cubicBezTo>
                    <a:pt x="67" y="170"/>
                    <a:pt x="37" y="140"/>
                    <a:pt x="37" y="103"/>
                  </a:cubicBezTo>
                  <a:cubicBezTo>
                    <a:pt x="37" y="66"/>
                    <a:pt x="67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70"/>
                    <a:pt x="103" y="17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417888" y="4011613"/>
              <a:ext cx="936625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091113" y="4011613"/>
              <a:ext cx="941387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04585" y="3375253"/>
            <a:ext cx="63178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tasks in to hour increments. Long tasks are hard to get into; feels like it all needs to get done 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574" y="1234142"/>
            <a:ext cx="4673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长任务难以入手</a:t>
            </a:r>
          </a:p>
        </p:txBody>
      </p:sp>
      <p:sp>
        <p:nvSpPr>
          <p:cNvPr id="4" name="矩形 3"/>
          <p:cNvSpPr/>
          <p:nvPr/>
        </p:nvSpPr>
        <p:spPr>
          <a:xfrm>
            <a:off x="451542" y="3010985"/>
            <a:ext cx="4448212" cy="31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如此一来，小任务给人感觉的是，很快就要做完了</a:t>
            </a:r>
          </a:p>
        </p:txBody>
      </p:sp>
      <p:sp>
        <p:nvSpPr>
          <p:cNvPr id="5" name="矩形 4"/>
          <p:cNvSpPr/>
          <p:nvPr/>
        </p:nvSpPr>
        <p:spPr>
          <a:xfrm>
            <a:off x="435578" y="2090826"/>
            <a:ext cx="4544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把任务按等量时间划分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115182" y="4051125"/>
            <a:ext cx="30576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 ALWAY TIME. TIME IS PRIORITIES. </a:t>
            </a:r>
            <a:endParaRPr lang="zh-CN" altLang="en-US" sz="1000" dirty="0"/>
          </a:p>
        </p:txBody>
      </p:sp>
      <p:sp>
        <p:nvSpPr>
          <p:cNvPr id="20" name="矩形 19"/>
          <p:cNvSpPr/>
          <p:nvPr/>
        </p:nvSpPr>
        <p:spPr>
          <a:xfrm>
            <a:off x="57114" y="2008454"/>
            <a:ext cx="9220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时间常有         时间优先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340100" y="1335087"/>
            <a:ext cx="2493963" cy="2392363"/>
            <a:chOff x="3340100" y="1335087"/>
            <a:chExt cx="2493963" cy="2392363"/>
          </a:xfrm>
        </p:grpSpPr>
        <p:sp>
          <p:nvSpPr>
            <p:cNvPr id="23" name="Freeform 5"/>
            <p:cNvSpPr/>
            <p:nvPr/>
          </p:nvSpPr>
          <p:spPr bwMode="auto">
            <a:xfrm>
              <a:off x="4935538" y="3248025"/>
              <a:ext cx="477838" cy="479425"/>
            </a:xfrm>
            <a:custGeom>
              <a:avLst/>
              <a:gdLst>
                <a:gd name="T0" fmla="*/ 282 w 405"/>
                <a:gd name="T1" fmla="*/ 391 h 405"/>
                <a:gd name="T2" fmla="*/ 334 w 405"/>
                <a:gd name="T3" fmla="*/ 391 h 405"/>
                <a:gd name="T4" fmla="*/ 391 w 405"/>
                <a:gd name="T5" fmla="*/ 334 h 405"/>
                <a:gd name="T6" fmla="*/ 391 w 405"/>
                <a:gd name="T7" fmla="*/ 282 h 405"/>
                <a:gd name="T8" fmla="*/ 123 w 405"/>
                <a:gd name="T9" fmla="*/ 14 h 405"/>
                <a:gd name="T10" fmla="*/ 71 w 405"/>
                <a:gd name="T11" fmla="*/ 14 h 405"/>
                <a:gd name="T12" fmla="*/ 14 w 405"/>
                <a:gd name="T13" fmla="*/ 71 h 405"/>
                <a:gd name="T14" fmla="*/ 14 w 405"/>
                <a:gd name="T15" fmla="*/ 122 h 405"/>
                <a:gd name="T16" fmla="*/ 282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282" y="391"/>
                  </a:moveTo>
                  <a:cubicBezTo>
                    <a:pt x="297" y="405"/>
                    <a:pt x="320" y="405"/>
                    <a:pt x="334" y="391"/>
                  </a:cubicBezTo>
                  <a:cubicBezTo>
                    <a:pt x="391" y="334"/>
                    <a:pt x="391" y="334"/>
                    <a:pt x="391" y="334"/>
                  </a:cubicBezTo>
                  <a:cubicBezTo>
                    <a:pt x="405" y="320"/>
                    <a:pt x="405" y="296"/>
                    <a:pt x="391" y="282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08" y="0"/>
                    <a:pt x="85" y="0"/>
                    <a:pt x="71" y="1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85"/>
                    <a:pt x="0" y="108"/>
                    <a:pt x="14" y="122"/>
                  </a:cubicBezTo>
                  <a:lnTo>
                    <a:pt x="282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775075" y="3248025"/>
              <a:ext cx="479425" cy="479425"/>
            </a:xfrm>
            <a:custGeom>
              <a:avLst/>
              <a:gdLst>
                <a:gd name="T0" fmla="*/ 123 w 405"/>
                <a:gd name="T1" fmla="*/ 391 h 405"/>
                <a:gd name="T2" fmla="*/ 71 w 405"/>
                <a:gd name="T3" fmla="*/ 391 h 405"/>
                <a:gd name="T4" fmla="*/ 14 w 405"/>
                <a:gd name="T5" fmla="*/ 334 h 405"/>
                <a:gd name="T6" fmla="*/ 14 w 405"/>
                <a:gd name="T7" fmla="*/ 282 h 405"/>
                <a:gd name="T8" fmla="*/ 282 w 405"/>
                <a:gd name="T9" fmla="*/ 14 h 405"/>
                <a:gd name="T10" fmla="*/ 334 w 405"/>
                <a:gd name="T11" fmla="*/ 14 h 405"/>
                <a:gd name="T12" fmla="*/ 391 w 405"/>
                <a:gd name="T13" fmla="*/ 71 h 405"/>
                <a:gd name="T14" fmla="*/ 391 w 405"/>
                <a:gd name="T15" fmla="*/ 122 h 405"/>
                <a:gd name="T16" fmla="*/ 123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123" y="391"/>
                  </a:moveTo>
                  <a:cubicBezTo>
                    <a:pt x="108" y="405"/>
                    <a:pt x="85" y="405"/>
                    <a:pt x="71" y="39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0" y="320"/>
                    <a:pt x="0" y="296"/>
                    <a:pt x="14" y="28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97" y="0"/>
                    <a:pt x="320" y="0"/>
                    <a:pt x="334" y="14"/>
                  </a:cubicBezTo>
                  <a:cubicBezTo>
                    <a:pt x="391" y="71"/>
                    <a:pt x="391" y="71"/>
                    <a:pt x="391" y="71"/>
                  </a:cubicBezTo>
                  <a:cubicBezTo>
                    <a:pt x="405" y="85"/>
                    <a:pt x="405" y="108"/>
                    <a:pt x="391" y="122"/>
                  </a:cubicBezTo>
                  <a:lnTo>
                    <a:pt x="123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616325" y="1587500"/>
              <a:ext cx="2014538" cy="1984375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557588" y="1562100"/>
              <a:ext cx="2016125" cy="1984375"/>
            </a:xfrm>
            <a:prstGeom prst="ellipse">
              <a:avLst/>
            </a:pr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797300" y="1739900"/>
              <a:ext cx="1557338" cy="1557338"/>
            </a:xfrm>
            <a:prstGeom prst="ellipse">
              <a:avLst/>
            </a:pr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4186238" y="1952625"/>
              <a:ext cx="1158875" cy="1169988"/>
            </a:xfrm>
            <a:custGeom>
              <a:avLst/>
              <a:gdLst>
                <a:gd name="T0" fmla="*/ 644 w 981"/>
                <a:gd name="T1" fmla="*/ 244 h 989"/>
                <a:gd name="T2" fmla="*/ 464 w 981"/>
                <a:gd name="T3" fmla="*/ 425 h 989"/>
                <a:gd name="T4" fmla="*/ 39 w 981"/>
                <a:gd name="T5" fmla="*/ 0 h 989"/>
                <a:gd name="T6" fmla="*/ 0 w 981"/>
                <a:gd name="T7" fmla="*/ 40 h 989"/>
                <a:gd name="T8" fmla="*/ 323 w 981"/>
                <a:gd name="T9" fmla="*/ 566 h 989"/>
                <a:gd name="T10" fmla="*/ 746 w 981"/>
                <a:gd name="T11" fmla="*/ 989 h 989"/>
                <a:gd name="T12" fmla="*/ 981 w 981"/>
                <a:gd name="T13" fmla="*/ 581 h 989"/>
                <a:gd name="T14" fmla="*/ 644 w 981"/>
                <a:gd name="T15" fmla="*/ 24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1" h="989">
                  <a:moveTo>
                    <a:pt x="644" y="244"/>
                  </a:moveTo>
                  <a:cubicBezTo>
                    <a:pt x="464" y="425"/>
                    <a:pt x="464" y="425"/>
                    <a:pt x="464" y="42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746" y="989"/>
                    <a:pt x="746" y="989"/>
                    <a:pt x="746" y="989"/>
                  </a:cubicBezTo>
                  <a:cubicBezTo>
                    <a:pt x="869" y="889"/>
                    <a:pt x="955" y="745"/>
                    <a:pt x="981" y="581"/>
                  </a:cubicBezTo>
                  <a:lnTo>
                    <a:pt x="644" y="244"/>
                  </a:lnTo>
                  <a:close/>
                </a:path>
              </a:pathLst>
            </a:custGeom>
            <a:solidFill>
              <a:srgbClr val="CC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797300" y="1739900"/>
              <a:ext cx="1557338" cy="884238"/>
            </a:xfrm>
            <a:custGeom>
              <a:avLst/>
              <a:gdLst>
                <a:gd name="T0" fmla="*/ 652 w 1317"/>
                <a:gd name="T1" fmla="*/ 77 h 748"/>
                <a:gd name="T2" fmla="*/ 1311 w 1317"/>
                <a:gd name="T3" fmla="*/ 735 h 748"/>
                <a:gd name="T4" fmla="*/ 1311 w 1317"/>
                <a:gd name="T5" fmla="*/ 748 h 748"/>
                <a:gd name="T6" fmla="*/ 1317 w 1317"/>
                <a:gd name="T7" fmla="*/ 658 h 748"/>
                <a:gd name="T8" fmla="*/ 658 w 1317"/>
                <a:gd name="T9" fmla="*/ 0 h 748"/>
                <a:gd name="T10" fmla="*/ 0 w 1317"/>
                <a:gd name="T11" fmla="*/ 646 h 748"/>
                <a:gd name="T12" fmla="*/ 652 w 1317"/>
                <a:gd name="T13" fmla="*/ 7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748">
                  <a:moveTo>
                    <a:pt x="652" y="77"/>
                  </a:moveTo>
                  <a:cubicBezTo>
                    <a:pt x="1016" y="77"/>
                    <a:pt x="1311" y="372"/>
                    <a:pt x="1311" y="735"/>
                  </a:cubicBezTo>
                  <a:cubicBezTo>
                    <a:pt x="1311" y="740"/>
                    <a:pt x="1311" y="744"/>
                    <a:pt x="1311" y="748"/>
                  </a:cubicBezTo>
                  <a:cubicBezTo>
                    <a:pt x="1315" y="719"/>
                    <a:pt x="1317" y="689"/>
                    <a:pt x="1317" y="658"/>
                  </a:cubicBezTo>
                  <a:cubicBezTo>
                    <a:pt x="1317" y="295"/>
                    <a:pt x="1022" y="0"/>
                    <a:pt x="658" y="0"/>
                  </a:cubicBezTo>
                  <a:cubicBezTo>
                    <a:pt x="299" y="0"/>
                    <a:pt x="7" y="288"/>
                    <a:pt x="0" y="646"/>
                  </a:cubicBezTo>
                  <a:cubicBezTo>
                    <a:pt x="44" y="324"/>
                    <a:pt x="319" y="77"/>
                    <a:pt x="652" y="77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4449763" y="2433638"/>
              <a:ext cx="287338" cy="2873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4541838" y="2162175"/>
              <a:ext cx="417513" cy="460375"/>
            </a:xfrm>
            <a:custGeom>
              <a:avLst/>
              <a:gdLst>
                <a:gd name="T0" fmla="*/ 64 w 263"/>
                <a:gd name="T1" fmla="*/ 290 h 290"/>
                <a:gd name="T2" fmla="*/ 0 w 263"/>
                <a:gd name="T3" fmla="*/ 236 h 290"/>
                <a:gd name="T4" fmla="*/ 199 w 263"/>
                <a:gd name="T5" fmla="*/ 0 h 290"/>
                <a:gd name="T6" fmla="*/ 263 w 263"/>
                <a:gd name="T7" fmla="*/ 54 h 290"/>
                <a:gd name="T8" fmla="*/ 64 w 26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90">
                  <a:moveTo>
                    <a:pt x="64" y="290"/>
                  </a:moveTo>
                  <a:lnTo>
                    <a:pt x="0" y="236"/>
                  </a:lnTo>
                  <a:lnTo>
                    <a:pt x="199" y="0"/>
                  </a:lnTo>
                  <a:lnTo>
                    <a:pt x="263" y="54"/>
                  </a:lnTo>
                  <a:lnTo>
                    <a:pt x="64" y="29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4162425" y="1954213"/>
              <a:ext cx="490538" cy="700088"/>
            </a:xfrm>
            <a:custGeom>
              <a:avLst/>
              <a:gdLst>
                <a:gd name="T0" fmla="*/ 309 w 309"/>
                <a:gd name="T1" fmla="*/ 413 h 441"/>
                <a:gd name="T2" fmla="*/ 265 w 309"/>
                <a:gd name="T3" fmla="*/ 441 h 441"/>
                <a:gd name="T4" fmla="*/ 0 w 309"/>
                <a:gd name="T5" fmla="*/ 28 h 441"/>
                <a:gd name="T6" fmla="*/ 45 w 309"/>
                <a:gd name="T7" fmla="*/ 0 h 441"/>
                <a:gd name="T8" fmla="*/ 309 w 309"/>
                <a:gd name="T9" fmla="*/ 41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41">
                  <a:moveTo>
                    <a:pt x="309" y="413"/>
                  </a:moveTo>
                  <a:lnTo>
                    <a:pt x="265" y="441"/>
                  </a:lnTo>
                  <a:lnTo>
                    <a:pt x="0" y="28"/>
                  </a:lnTo>
                  <a:lnTo>
                    <a:pt x="45" y="0"/>
                  </a:lnTo>
                  <a:lnTo>
                    <a:pt x="309" y="413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4500563" y="1876425"/>
              <a:ext cx="122238" cy="1222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4500563" y="3103563"/>
              <a:ext cx="122238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388937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511492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340100" y="1335087"/>
              <a:ext cx="865188" cy="865188"/>
            </a:xfrm>
            <a:custGeom>
              <a:avLst/>
              <a:gdLst>
                <a:gd name="T0" fmla="*/ 159 w 733"/>
                <a:gd name="T1" fmla="*/ 733 h 733"/>
                <a:gd name="T2" fmla="*/ 159 w 733"/>
                <a:gd name="T3" fmla="*/ 159 h 733"/>
                <a:gd name="T4" fmla="*/ 733 w 733"/>
                <a:gd name="T5" fmla="*/ 159 h 733"/>
                <a:gd name="T6" fmla="*/ 159 w 733"/>
                <a:gd name="T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" h="733">
                  <a:moveTo>
                    <a:pt x="159" y="733"/>
                  </a:moveTo>
                  <a:cubicBezTo>
                    <a:pt x="0" y="575"/>
                    <a:pt x="0" y="317"/>
                    <a:pt x="159" y="159"/>
                  </a:cubicBezTo>
                  <a:cubicBezTo>
                    <a:pt x="318" y="0"/>
                    <a:pt x="575" y="0"/>
                    <a:pt x="733" y="159"/>
                  </a:cubicBezTo>
                  <a:lnTo>
                    <a:pt x="159" y="733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340100" y="1524000"/>
              <a:ext cx="523875" cy="676275"/>
            </a:xfrm>
            <a:custGeom>
              <a:avLst/>
              <a:gdLst>
                <a:gd name="T0" fmla="*/ 157 w 444"/>
                <a:gd name="T1" fmla="*/ 0 h 572"/>
                <a:gd name="T2" fmla="*/ 159 w 444"/>
                <a:gd name="T3" fmla="*/ 572 h 572"/>
                <a:gd name="T4" fmla="*/ 444 w 444"/>
                <a:gd name="T5" fmla="*/ 287 h 572"/>
                <a:gd name="T6" fmla="*/ 157 w 444"/>
                <a:gd name="T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572">
                  <a:moveTo>
                    <a:pt x="157" y="0"/>
                  </a:moveTo>
                  <a:cubicBezTo>
                    <a:pt x="0" y="158"/>
                    <a:pt x="1" y="414"/>
                    <a:pt x="159" y="572"/>
                  </a:cubicBezTo>
                  <a:cubicBezTo>
                    <a:pt x="444" y="287"/>
                    <a:pt x="444" y="287"/>
                    <a:pt x="444" y="28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3348038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4967288" y="1338262"/>
              <a:ext cx="866775" cy="866775"/>
            </a:xfrm>
            <a:custGeom>
              <a:avLst/>
              <a:gdLst>
                <a:gd name="T0" fmla="*/ 0 w 734"/>
                <a:gd name="T1" fmla="*/ 159 h 733"/>
                <a:gd name="T2" fmla="*/ 575 w 734"/>
                <a:gd name="T3" fmla="*/ 159 h 733"/>
                <a:gd name="T4" fmla="*/ 575 w 734"/>
                <a:gd name="T5" fmla="*/ 733 h 733"/>
                <a:gd name="T6" fmla="*/ 0 w 734"/>
                <a:gd name="T7" fmla="*/ 159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733">
                  <a:moveTo>
                    <a:pt x="0" y="159"/>
                  </a:moveTo>
                  <a:cubicBezTo>
                    <a:pt x="159" y="0"/>
                    <a:pt x="416" y="0"/>
                    <a:pt x="575" y="159"/>
                  </a:cubicBezTo>
                  <a:cubicBezTo>
                    <a:pt x="734" y="317"/>
                    <a:pt x="734" y="575"/>
                    <a:pt x="575" y="7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967288" y="1338262"/>
              <a:ext cx="676275" cy="525463"/>
            </a:xfrm>
            <a:custGeom>
              <a:avLst/>
              <a:gdLst>
                <a:gd name="T0" fmla="*/ 573 w 573"/>
                <a:gd name="T1" fmla="*/ 157 h 444"/>
                <a:gd name="T2" fmla="*/ 0 w 573"/>
                <a:gd name="T3" fmla="*/ 159 h 444"/>
                <a:gd name="T4" fmla="*/ 286 w 573"/>
                <a:gd name="T5" fmla="*/ 444 h 444"/>
                <a:gd name="T6" fmla="*/ 573 w 573"/>
                <a:gd name="T7" fmla="*/ 15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44">
                  <a:moveTo>
                    <a:pt x="573" y="157"/>
                  </a:moveTo>
                  <a:cubicBezTo>
                    <a:pt x="414" y="0"/>
                    <a:pt x="159" y="1"/>
                    <a:pt x="0" y="159"/>
                  </a:cubicBezTo>
                  <a:cubicBezTo>
                    <a:pt x="286" y="444"/>
                    <a:pt x="286" y="444"/>
                    <a:pt x="286" y="444"/>
                  </a:cubicBezTo>
                  <a:lnTo>
                    <a:pt x="573" y="157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592763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7633" y="898070"/>
            <a:ext cx="9134848" cy="4271962"/>
            <a:chOff x="134938" y="541338"/>
            <a:chExt cx="8883650" cy="4154488"/>
          </a:xfrm>
        </p:grpSpPr>
        <p:sp>
          <p:nvSpPr>
            <p:cNvPr id="9" name="Freeform 6"/>
            <p:cNvSpPr/>
            <p:nvPr/>
          </p:nvSpPr>
          <p:spPr bwMode="auto">
            <a:xfrm>
              <a:off x="4364038" y="2235200"/>
              <a:ext cx="1951038" cy="2224088"/>
            </a:xfrm>
            <a:custGeom>
              <a:avLst/>
              <a:gdLst>
                <a:gd name="T0" fmla="*/ 894 w 1229"/>
                <a:gd name="T1" fmla="*/ 0 h 1401"/>
                <a:gd name="T2" fmla="*/ 1229 w 1229"/>
                <a:gd name="T3" fmla="*/ 753 h 1401"/>
                <a:gd name="T4" fmla="*/ 146 w 1229"/>
                <a:gd name="T5" fmla="*/ 1401 h 1401"/>
                <a:gd name="T6" fmla="*/ 0 w 1229"/>
                <a:gd name="T7" fmla="*/ 195 h 1401"/>
                <a:gd name="T8" fmla="*/ 894 w 1229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9" h="1401">
                  <a:moveTo>
                    <a:pt x="894" y="0"/>
                  </a:moveTo>
                  <a:lnTo>
                    <a:pt x="1229" y="753"/>
                  </a:lnTo>
                  <a:lnTo>
                    <a:pt x="146" y="1401"/>
                  </a:lnTo>
                  <a:lnTo>
                    <a:pt x="0" y="19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92425" y="2100263"/>
              <a:ext cx="3155950" cy="2595563"/>
            </a:xfrm>
            <a:custGeom>
              <a:avLst/>
              <a:gdLst>
                <a:gd name="T0" fmla="*/ 2706 w 2955"/>
                <a:gd name="T1" fmla="*/ 1773 h 2432"/>
                <a:gd name="T2" fmla="*/ 2650 w 2955"/>
                <a:gd name="T3" fmla="*/ 1724 h 2432"/>
                <a:gd name="T4" fmla="*/ 2834 w 2955"/>
                <a:gd name="T5" fmla="*/ 1713 h 2432"/>
                <a:gd name="T6" fmla="*/ 2907 w 2955"/>
                <a:gd name="T7" fmla="*/ 1632 h 2432"/>
                <a:gd name="T8" fmla="*/ 2896 w 2955"/>
                <a:gd name="T9" fmla="*/ 1448 h 2432"/>
                <a:gd name="T10" fmla="*/ 2203 w 2955"/>
                <a:gd name="T11" fmla="*/ 795 h 2432"/>
                <a:gd name="T12" fmla="*/ 1667 w 2955"/>
                <a:gd name="T13" fmla="*/ 127 h 2432"/>
                <a:gd name="T14" fmla="*/ 331 w 2955"/>
                <a:gd name="T15" fmla="*/ 211 h 2432"/>
                <a:gd name="T16" fmla="*/ 0 w 2955"/>
                <a:gd name="T17" fmla="*/ 1021 h 2432"/>
                <a:gd name="T18" fmla="*/ 1723 w 2955"/>
                <a:gd name="T19" fmla="*/ 2384 h 2432"/>
                <a:gd name="T20" fmla="*/ 1907 w 2955"/>
                <a:gd name="T21" fmla="*/ 2373 h 2432"/>
                <a:gd name="T22" fmla="*/ 1980 w 2955"/>
                <a:gd name="T23" fmla="*/ 2292 h 2432"/>
                <a:gd name="T24" fmla="*/ 1969 w 2955"/>
                <a:gd name="T25" fmla="*/ 2108 h 2432"/>
                <a:gd name="T26" fmla="*/ 2134 w 2955"/>
                <a:gd name="T27" fmla="*/ 2255 h 2432"/>
                <a:gd name="T28" fmla="*/ 2318 w 2955"/>
                <a:gd name="T29" fmla="*/ 2244 h 2432"/>
                <a:gd name="T30" fmla="*/ 2391 w 2955"/>
                <a:gd name="T31" fmla="*/ 2163 h 2432"/>
                <a:gd name="T32" fmla="*/ 2380 w 2955"/>
                <a:gd name="T33" fmla="*/ 1979 h 2432"/>
                <a:gd name="T34" fmla="*/ 2459 w 2955"/>
                <a:gd name="T35" fmla="*/ 2049 h 2432"/>
                <a:gd name="T36" fmla="*/ 2644 w 2955"/>
                <a:gd name="T37" fmla="*/ 2039 h 2432"/>
                <a:gd name="T38" fmla="*/ 2716 w 2955"/>
                <a:gd name="T39" fmla="*/ 1958 h 2432"/>
                <a:gd name="T40" fmla="*/ 2706 w 2955"/>
                <a:gd name="T41" fmla="*/ 1773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5" h="2432">
                  <a:moveTo>
                    <a:pt x="2706" y="1773"/>
                  </a:moveTo>
                  <a:cubicBezTo>
                    <a:pt x="2650" y="1724"/>
                    <a:pt x="2650" y="1724"/>
                    <a:pt x="2650" y="1724"/>
                  </a:cubicBezTo>
                  <a:cubicBezTo>
                    <a:pt x="2703" y="1771"/>
                    <a:pt x="2787" y="1767"/>
                    <a:pt x="2834" y="1713"/>
                  </a:cubicBezTo>
                  <a:cubicBezTo>
                    <a:pt x="2907" y="1632"/>
                    <a:pt x="2907" y="1632"/>
                    <a:pt x="2907" y="1632"/>
                  </a:cubicBezTo>
                  <a:cubicBezTo>
                    <a:pt x="2955" y="1578"/>
                    <a:pt x="2950" y="1495"/>
                    <a:pt x="2896" y="1448"/>
                  </a:cubicBezTo>
                  <a:cubicBezTo>
                    <a:pt x="2896" y="1448"/>
                    <a:pt x="2319" y="907"/>
                    <a:pt x="2203" y="795"/>
                  </a:cubicBezTo>
                  <a:cubicBezTo>
                    <a:pt x="1958" y="560"/>
                    <a:pt x="1820" y="211"/>
                    <a:pt x="1667" y="127"/>
                  </a:cubicBezTo>
                  <a:cubicBezTo>
                    <a:pt x="1435" y="0"/>
                    <a:pt x="331" y="211"/>
                    <a:pt x="331" y="211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1723" y="2384"/>
                    <a:pt x="1723" y="2384"/>
                    <a:pt x="1723" y="2384"/>
                  </a:cubicBezTo>
                  <a:cubicBezTo>
                    <a:pt x="1777" y="2432"/>
                    <a:pt x="1860" y="2427"/>
                    <a:pt x="1907" y="2373"/>
                  </a:cubicBezTo>
                  <a:cubicBezTo>
                    <a:pt x="1980" y="2292"/>
                    <a:pt x="1980" y="2292"/>
                    <a:pt x="1980" y="2292"/>
                  </a:cubicBezTo>
                  <a:cubicBezTo>
                    <a:pt x="2028" y="2239"/>
                    <a:pt x="2023" y="2156"/>
                    <a:pt x="1969" y="2108"/>
                  </a:cubicBezTo>
                  <a:cubicBezTo>
                    <a:pt x="2134" y="2255"/>
                    <a:pt x="2134" y="2255"/>
                    <a:pt x="2134" y="2255"/>
                  </a:cubicBezTo>
                  <a:cubicBezTo>
                    <a:pt x="2188" y="2303"/>
                    <a:pt x="2271" y="2298"/>
                    <a:pt x="2318" y="2244"/>
                  </a:cubicBezTo>
                  <a:cubicBezTo>
                    <a:pt x="2391" y="2163"/>
                    <a:pt x="2391" y="2163"/>
                    <a:pt x="2391" y="2163"/>
                  </a:cubicBezTo>
                  <a:cubicBezTo>
                    <a:pt x="2439" y="2110"/>
                    <a:pt x="2434" y="2027"/>
                    <a:pt x="2380" y="1979"/>
                  </a:cubicBezTo>
                  <a:cubicBezTo>
                    <a:pt x="2459" y="2049"/>
                    <a:pt x="2459" y="2049"/>
                    <a:pt x="2459" y="2049"/>
                  </a:cubicBezTo>
                  <a:cubicBezTo>
                    <a:pt x="2513" y="2097"/>
                    <a:pt x="2596" y="2092"/>
                    <a:pt x="2644" y="2039"/>
                  </a:cubicBezTo>
                  <a:cubicBezTo>
                    <a:pt x="2716" y="1958"/>
                    <a:pt x="2716" y="1958"/>
                    <a:pt x="2716" y="1958"/>
                  </a:cubicBezTo>
                  <a:cubicBezTo>
                    <a:pt x="2764" y="1904"/>
                    <a:pt x="2759" y="1821"/>
                    <a:pt x="2706" y="1773"/>
                  </a:cubicBez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394200" y="4116388"/>
              <a:ext cx="454025" cy="461963"/>
            </a:xfrm>
            <a:custGeom>
              <a:avLst/>
              <a:gdLst>
                <a:gd name="T0" fmla="*/ 59 w 425"/>
                <a:gd name="T1" fmla="*/ 351 h 433"/>
                <a:gd name="T2" fmla="*/ 48 w 425"/>
                <a:gd name="T3" fmla="*/ 166 h 433"/>
                <a:gd name="T4" fmla="*/ 145 w 425"/>
                <a:gd name="T5" fmla="*/ 59 h 433"/>
                <a:gd name="T6" fmla="*/ 329 w 425"/>
                <a:gd name="T7" fmla="*/ 48 h 433"/>
                <a:gd name="T8" fmla="*/ 367 w 425"/>
                <a:gd name="T9" fmla="*/ 82 h 433"/>
                <a:gd name="T10" fmla="*/ 378 w 425"/>
                <a:gd name="T11" fmla="*/ 267 h 433"/>
                <a:gd name="T12" fmla="*/ 281 w 425"/>
                <a:gd name="T13" fmla="*/ 374 h 433"/>
                <a:gd name="T14" fmla="*/ 97 w 425"/>
                <a:gd name="T15" fmla="*/ 385 h 433"/>
                <a:gd name="T16" fmla="*/ 59 w 425"/>
                <a:gd name="T17" fmla="*/ 35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33">
                  <a:moveTo>
                    <a:pt x="59" y="351"/>
                  </a:moveTo>
                  <a:cubicBezTo>
                    <a:pt x="5" y="303"/>
                    <a:pt x="0" y="220"/>
                    <a:pt x="48" y="166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92" y="5"/>
                    <a:pt x="275" y="0"/>
                    <a:pt x="329" y="48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421" y="130"/>
                    <a:pt x="425" y="213"/>
                    <a:pt x="378" y="267"/>
                  </a:cubicBezTo>
                  <a:cubicBezTo>
                    <a:pt x="281" y="374"/>
                    <a:pt x="281" y="374"/>
                    <a:pt x="281" y="374"/>
                  </a:cubicBezTo>
                  <a:cubicBezTo>
                    <a:pt x="234" y="428"/>
                    <a:pt x="151" y="433"/>
                    <a:pt x="97" y="385"/>
                  </a:cubicBezTo>
                  <a:lnTo>
                    <a:pt x="59" y="351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10025" y="3821113"/>
              <a:ext cx="619125" cy="635000"/>
            </a:xfrm>
            <a:custGeom>
              <a:avLst/>
              <a:gdLst>
                <a:gd name="T0" fmla="*/ 58 w 579"/>
                <a:gd name="T1" fmla="*/ 475 h 595"/>
                <a:gd name="T2" fmla="*/ 48 w 579"/>
                <a:gd name="T3" fmla="*/ 290 h 595"/>
                <a:gd name="T4" fmla="*/ 256 w 579"/>
                <a:gd name="T5" fmla="*/ 58 h 595"/>
                <a:gd name="T6" fmla="*/ 440 w 579"/>
                <a:gd name="T7" fmla="*/ 47 h 595"/>
                <a:gd name="T8" fmla="*/ 521 w 579"/>
                <a:gd name="T9" fmla="*/ 120 h 595"/>
                <a:gd name="T10" fmla="*/ 531 w 579"/>
                <a:gd name="T11" fmla="*/ 304 h 595"/>
                <a:gd name="T12" fmla="*/ 324 w 579"/>
                <a:gd name="T13" fmla="*/ 537 h 595"/>
                <a:gd name="T14" fmla="*/ 139 w 579"/>
                <a:gd name="T15" fmla="*/ 547 h 595"/>
                <a:gd name="T16" fmla="*/ 58 w 579"/>
                <a:gd name="T17" fmla="*/ 47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5">
                  <a:moveTo>
                    <a:pt x="58" y="475"/>
                  </a:moveTo>
                  <a:cubicBezTo>
                    <a:pt x="5" y="427"/>
                    <a:pt x="0" y="344"/>
                    <a:pt x="48" y="290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303" y="4"/>
                    <a:pt x="386" y="0"/>
                    <a:pt x="440" y="47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5" y="168"/>
                    <a:pt x="579" y="251"/>
                    <a:pt x="531" y="304"/>
                  </a:cubicBezTo>
                  <a:cubicBezTo>
                    <a:pt x="324" y="537"/>
                    <a:pt x="324" y="537"/>
                    <a:pt x="324" y="537"/>
                  </a:cubicBezTo>
                  <a:cubicBezTo>
                    <a:pt x="276" y="590"/>
                    <a:pt x="193" y="595"/>
                    <a:pt x="139" y="547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548188" y="4179888"/>
              <a:ext cx="238125" cy="236538"/>
            </a:xfrm>
            <a:custGeom>
              <a:avLst/>
              <a:gdLst>
                <a:gd name="T0" fmla="*/ 84 w 223"/>
                <a:gd name="T1" fmla="*/ 0 h 221"/>
                <a:gd name="T2" fmla="*/ 35 w 223"/>
                <a:gd name="T3" fmla="*/ 55 h 221"/>
                <a:gd name="T4" fmla="*/ 42 w 223"/>
                <a:gd name="T5" fmla="*/ 187 h 221"/>
                <a:gd name="T6" fmla="*/ 173 w 223"/>
                <a:gd name="T7" fmla="*/ 179 h 221"/>
                <a:gd name="T8" fmla="*/ 223 w 223"/>
                <a:gd name="T9" fmla="*/ 124 h 221"/>
                <a:gd name="T10" fmla="*/ 84 w 223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21">
                  <a:moveTo>
                    <a:pt x="84" y="0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0" y="94"/>
                    <a:pt x="4" y="153"/>
                    <a:pt x="42" y="187"/>
                  </a:cubicBezTo>
                  <a:cubicBezTo>
                    <a:pt x="80" y="221"/>
                    <a:pt x="139" y="218"/>
                    <a:pt x="173" y="179"/>
                  </a:cubicBezTo>
                  <a:cubicBezTo>
                    <a:pt x="223" y="124"/>
                    <a:pt x="223" y="124"/>
                    <a:pt x="223" y="12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552950" y="4081463"/>
              <a:ext cx="327025" cy="319088"/>
            </a:xfrm>
            <a:custGeom>
              <a:avLst/>
              <a:gdLst>
                <a:gd name="T0" fmla="*/ 248 w 306"/>
                <a:gd name="T1" fmla="*/ 82 h 299"/>
                <a:gd name="T2" fmla="*/ 209 w 306"/>
                <a:gd name="T3" fmla="*/ 47 h 299"/>
                <a:gd name="T4" fmla="*/ 25 w 306"/>
                <a:gd name="T5" fmla="*/ 58 h 299"/>
                <a:gd name="T6" fmla="*/ 0 w 306"/>
                <a:gd name="T7" fmla="*/ 86 h 299"/>
                <a:gd name="T8" fmla="*/ 180 w 306"/>
                <a:gd name="T9" fmla="*/ 80 h 299"/>
                <a:gd name="T10" fmla="*/ 218 w 306"/>
                <a:gd name="T11" fmla="*/ 114 h 299"/>
                <a:gd name="T12" fmla="*/ 229 w 306"/>
                <a:gd name="T13" fmla="*/ 299 h 299"/>
                <a:gd name="T14" fmla="*/ 258 w 306"/>
                <a:gd name="T15" fmla="*/ 266 h 299"/>
                <a:gd name="T16" fmla="*/ 248 w 306"/>
                <a:gd name="T17" fmla="*/ 8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248" y="82"/>
                  </a:moveTo>
                  <a:cubicBezTo>
                    <a:pt x="209" y="47"/>
                    <a:pt x="209" y="47"/>
                    <a:pt x="209" y="47"/>
                  </a:cubicBezTo>
                  <a:cubicBezTo>
                    <a:pt x="156" y="0"/>
                    <a:pt x="73" y="4"/>
                    <a:pt x="25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72" y="162"/>
                    <a:pt x="276" y="245"/>
                    <a:pt x="229" y="29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306" y="212"/>
                    <a:pt x="301" y="129"/>
                    <a:pt x="248" y="82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87938" y="3370263"/>
              <a:ext cx="630238" cy="565150"/>
            </a:xfrm>
            <a:custGeom>
              <a:avLst/>
              <a:gdLst>
                <a:gd name="T0" fmla="*/ 590 w 590"/>
                <a:gd name="T1" fmla="*/ 529 h 529"/>
                <a:gd name="T2" fmla="*/ 12 w 590"/>
                <a:gd name="T3" fmla="*/ 44 h 529"/>
                <a:gd name="T4" fmla="*/ 9 w 590"/>
                <a:gd name="T5" fmla="*/ 11 h 529"/>
                <a:gd name="T6" fmla="*/ 41 w 590"/>
                <a:gd name="T7" fmla="*/ 8 h 529"/>
                <a:gd name="T8" fmla="*/ 43 w 590"/>
                <a:gd name="T9" fmla="*/ 9 h 529"/>
                <a:gd name="T10" fmla="*/ 590 w 590"/>
                <a:gd name="T11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529">
                  <a:moveTo>
                    <a:pt x="590" y="529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9"/>
                    <a:pt x="43" y="9"/>
                  </a:cubicBezTo>
                  <a:lnTo>
                    <a:pt x="590" y="529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840288" y="3678238"/>
              <a:ext cx="612775" cy="550863"/>
            </a:xfrm>
            <a:custGeom>
              <a:avLst/>
              <a:gdLst>
                <a:gd name="T0" fmla="*/ 575 w 575"/>
                <a:gd name="T1" fmla="*/ 516 h 516"/>
                <a:gd name="T2" fmla="*/ 11 w 575"/>
                <a:gd name="T3" fmla="*/ 44 h 516"/>
                <a:gd name="T4" fmla="*/ 9 w 575"/>
                <a:gd name="T5" fmla="*/ 11 h 516"/>
                <a:gd name="T6" fmla="*/ 41 w 575"/>
                <a:gd name="T7" fmla="*/ 8 h 516"/>
                <a:gd name="T8" fmla="*/ 43 w 575"/>
                <a:gd name="T9" fmla="*/ 9 h 516"/>
                <a:gd name="T10" fmla="*/ 575 w 57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516">
                  <a:moveTo>
                    <a:pt x="575" y="516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" y="35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lnTo>
                    <a:pt x="575" y="516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505325" y="3908425"/>
              <a:ext cx="490538" cy="441325"/>
            </a:xfrm>
            <a:custGeom>
              <a:avLst/>
              <a:gdLst>
                <a:gd name="T0" fmla="*/ 459 w 459"/>
                <a:gd name="T1" fmla="*/ 413 h 413"/>
                <a:gd name="T2" fmla="*/ 12 w 459"/>
                <a:gd name="T3" fmla="*/ 44 h 413"/>
                <a:gd name="T4" fmla="*/ 9 w 459"/>
                <a:gd name="T5" fmla="*/ 12 h 413"/>
                <a:gd name="T6" fmla="*/ 42 w 459"/>
                <a:gd name="T7" fmla="*/ 8 h 413"/>
                <a:gd name="T8" fmla="*/ 43 w 459"/>
                <a:gd name="T9" fmla="*/ 10 h 413"/>
                <a:gd name="T10" fmla="*/ 459 w 459"/>
                <a:gd name="T1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13">
                  <a:moveTo>
                    <a:pt x="459" y="41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2"/>
                  </a:cubicBezTo>
                  <a:cubicBezTo>
                    <a:pt x="17" y="2"/>
                    <a:pt x="32" y="0"/>
                    <a:pt x="42" y="8"/>
                  </a:cubicBezTo>
                  <a:cubicBezTo>
                    <a:pt x="42" y="9"/>
                    <a:pt x="42" y="9"/>
                    <a:pt x="43" y="10"/>
                  </a:cubicBezTo>
                  <a:lnTo>
                    <a:pt x="459" y="413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51325" y="2068513"/>
              <a:ext cx="1806575" cy="1025525"/>
            </a:xfrm>
            <a:custGeom>
              <a:avLst/>
              <a:gdLst>
                <a:gd name="T0" fmla="*/ 1462 w 1690"/>
                <a:gd name="T1" fmla="*/ 158 h 962"/>
                <a:gd name="T2" fmla="*/ 595 w 1690"/>
                <a:gd name="T3" fmla="*/ 1 h 962"/>
                <a:gd name="T4" fmla="*/ 549 w 1690"/>
                <a:gd name="T5" fmla="*/ 4 h 962"/>
                <a:gd name="T6" fmla="*/ 472 w 1690"/>
                <a:gd name="T7" fmla="*/ 40 h 962"/>
                <a:gd name="T8" fmla="*/ 150 w 1690"/>
                <a:gd name="T9" fmla="*/ 220 h 962"/>
                <a:gd name="T10" fmla="*/ 52 w 1690"/>
                <a:gd name="T11" fmla="*/ 359 h 962"/>
                <a:gd name="T12" fmla="*/ 51 w 1690"/>
                <a:gd name="T13" fmla="*/ 359 h 962"/>
                <a:gd name="T14" fmla="*/ 1 w 1690"/>
                <a:gd name="T15" fmla="*/ 936 h 962"/>
                <a:gd name="T16" fmla="*/ 18 w 1690"/>
                <a:gd name="T17" fmla="*/ 951 h 962"/>
                <a:gd name="T18" fmla="*/ 303 w 1690"/>
                <a:gd name="T19" fmla="*/ 817 h 962"/>
                <a:gd name="T20" fmla="*/ 355 w 1690"/>
                <a:gd name="T21" fmla="*/ 678 h 962"/>
                <a:gd name="T22" fmla="*/ 356 w 1690"/>
                <a:gd name="T23" fmla="*/ 666 h 962"/>
                <a:gd name="T24" fmla="*/ 365 w 1690"/>
                <a:gd name="T25" fmla="*/ 559 h 962"/>
                <a:gd name="T26" fmla="*/ 505 w 1690"/>
                <a:gd name="T27" fmla="*/ 528 h 962"/>
                <a:gd name="T28" fmla="*/ 590 w 1690"/>
                <a:gd name="T29" fmla="*/ 480 h 962"/>
                <a:gd name="T30" fmla="*/ 956 w 1690"/>
                <a:gd name="T31" fmla="*/ 795 h 962"/>
                <a:gd name="T32" fmla="*/ 1002 w 1690"/>
                <a:gd name="T33" fmla="*/ 832 h 962"/>
                <a:gd name="T34" fmla="*/ 1563 w 1690"/>
                <a:gd name="T35" fmla="*/ 721 h 962"/>
                <a:gd name="T36" fmla="*/ 1462 w 1690"/>
                <a:gd name="T37" fmla="*/ 15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0" h="962">
                  <a:moveTo>
                    <a:pt x="1462" y="158"/>
                  </a:moveTo>
                  <a:cubicBezTo>
                    <a:pt x="1351" y="70"/>
                    <a:pt x="595" y="1"/>
                    <a:pt x="595" y="1"/>
                  </a:cubicBezTo>
                  <a:cubicBezTo>
                    <a:pt x="580" y="0"/>
                    <a:pt x="565" y="1"/>
                    <a:pt x="549" y="4"/>
                  </a:cubicBezTo>
                  <a:cubicBezTo>
                    <a:pt x="520" y="10"/>
                    <a:pt x="494" y="23"/>
                    <a:pt x="472" y="4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97" y="247"/>
                    <a:pt x="60" y="299"/>
                    <a:pt x="52" y="359"/>
                  </a:cubicBezTo>
                  <a:cubicBezTo>
                    <a:pt x="51" y="359"/>
                    <a:pt x="51" y="359"/>
                    <a:pt x="51" y="359"/>
                  </a:cubicBezTo>
                  <a:cubicBezTo>
                    <a:pt x="51" y="359"/>
                    <a:pt x="2" y="923"/>
                    <a:pt x="1" y="936"/>
                  </a:cubicBezTo>
                  <a:cubicBezTo>
                    <a:pt x="0" y="949"/>
                    <a:pt x="12" y="950"/>
                    <a:pt x="18" y="951"/>
                  </a:cubicBezTo>
                  <a:cubicBezTo>
                    <a:pt x="125" y="962"/>
                    <a:pt x="236" y="914"/>
                    <a:pt x="303" y="817"/>
                  </a:cubicBezTo>
                  <a:cubicBezTo>
                    <a:pt x="332" y="774"/>
                    <a:pt x="349" y="726"/>
                    <a:pt x="355" y="678"/>
                  </a:cubicBezTo>
                  <a:cubicBezTo>
                    <a:pt x="356" y="666"/>
                    <a:pt x="356" y="666"/>
                    <a:pt x="356" y="666"/>
                  </a:cubicBezTo>
                  <a:cubicBezTo>
                    <a:pt x="365" y="559"/>
                    <a:pt x="365" y="559"/>
                    <a:pt x="365" y="559"/>
                  </a:cubicBezTo>
                  <a:cubicBezTo>
                    <a:pt x="410" y="558"/>
                    <a:pt x="458" y="548"/>
                    <a:pt x="505" y="528"/>
                  </a:cubicBezTo>
                  <a:cubicBezTo>
                    <a:pt x="537" y="515"/>
                    <a:pt x="565" y="499"/>
                    <a:pt x="590" y="480"/>
                  </a:cubicBezTo>
                  <a:cubicBezTo>
                    <a:pt x="956" y="795"/>
                    <a:pt x="956" y="795"/>
                    <a:pt x="956" y="795"/>
                  </a:cubicBezTo>
                  <a:cubicBezTo>
                    <a:pt x="970" y="808"/>
                    <a:pt x="985" y="820"/>
                    <a:pt x="1002" y="832"/>
                  </a:cubicBezTo>
                  <a:cubicBezTo>
                    <a:pt x="1185" y="957"/>
                    <a:pt x="1436" y="907"/>
                    <a:pt x="1563" y="721"/>
                  </a:cubicBezTo>
                  <a:cubicBezTo>
                    <a:pt x="1690" y="535"/>
                    <a:pt x="1635" y="296"/>
                    <a:pt x="1462" y="158"/>
                  </a:cubicBez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57675" y="2771775"/>
              <a:ext cx="169863" cy="241300"/>
            </a:xfrm>
            <a:custGeom>
              <a:avLst/>
              <a:gdLst>
                <a:gd name="T0" fmla="*/ 19 w 159"/>
                <a:gd name="T1" fmla="*/ 0 h 225"/>
                <a:gd name="T2" fmla="*/ 0 w 159"/>
                <a:gd name="T3" fmla="*/ 221 h 225"/>
                <a:gd name="T4" fmla="*/ 147 w 159"/>
                <a:gd name="T5" fmla="*/ 114 h 225"/>
                <a:gd name="T6" fmla="*/ 159 w 159"/>
                <a:gd name="T7" fmla="*/ 0 h 225"/>
                <a:gd name="T8" fmla="*/ 19 w 159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5">
                  <a:moveTo>
                    <a:pt x="19" y="0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75" y="225"/>
                    <a:pt x="141" y="177"/>
                    <a:pt x="147" y="114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254500" y="2579688"/>
              <a:ext cx="676275" cy="576263"/>
            </a:xfrm>
            <a:custGeom>
              <a:avLst/>
              <a:gdLst>
                <a:gd name="T0" fmla="*/ 349 w 633"/>
                <a:gd name="T1" fmla="*/ 374 h 540"/>
                <a:gd name="T2" fmla="*/ 402 w 633"/>
                <a:gd name="T3" fmla="*/ 236 h 540"/>
                <a:gd name="T4" fmla="*/ 403 w 633"/>
                <a:gd name="T5" fmla="*/ 223 h 540"/>
                <a:gd name="T6" fmla="*/ 412 w 633"/>
                <a:gd name="T7" fmla="*/ 116 h 540"/>
                <a:gd name="T8" fmla="*/ 552 w 633"/>
                <a:gd name="T9" fmla="*/ 86 h 540"/>
                <a:gd name="T10" fmla="*/ 633 w 633"/>
                <a:gd name="T11" fmla="*/ 40 h 540"/>
                <a:gd name="T12" fmla="*/ 587 w 633"/>
                <a:gd name="T13" fmla="*/ 0 h 540"/>
                <a:gd name="T14" fmla="*/ 502 w 633"/>
                <a:gd name="T15" fmla="*/ 48 h 540"/>
                <a:gd name="T16" fmla="*/ 362 w 633"/>
                <a:gd name="T17" fmla="*/ 79 h 540"/>
                <a:gd name="T18" fmla="*/ 353 w 633"/>
                <a:gd name="T19" fmla="*/ 186 h 540"/>
                <a:gd name="T20" fmla="*/ 352 w 633"/>
                <a:gd name="T21" fmla="*/ 198 h 540"/>
                <a:gd name="T22" fmla="*/ 300 w 633"/>
                <a:gd name="T23" fmla="*/ 337 h 540"/>
                <a:gd name="T24" fmla="*/ 15 w 633"/>
                <a:gd name="T25" fmla="*/ 471 h 540"/>
                <a:gd name="T26" fmla="*/ 1 w 633"/>
                <a:gd name="T27" fmla="*/ 465 h 540"/>
                <a:gd name="T28" fmla="*/ 2 w 633"/>
                <a:gd name="T29" fmla="*/ 468 h 540"/>
                <a:gd name="T30" fmla="*/ 349 w 633"/>
                <a:gd name="T31" fmla="*/ 37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" h="540">
                  <a:moveTo>
                    <a:pt x="349" y="374"/>
                  </a:moveTo>
                  <a:cubicBezTo>
                    <a:pt x="385" y="336"/>
                    <a:pt x="396" y="284"/>
                    <a:pt x="402" y="236"/>
                  </a:cubicBezTo>
                  <a:cubicBezTo>
                    <a:pt x="403" y="223"/>
                    <a:pt x="403" y="223"/>
                    <a:pt x="403" y="223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57" y="115"/>
                    <a:pt x="505" y="105"/>
                    <a:pt x="552" y="86"/>
                  </a:cubicBezTo>
                  <a:cubicBezTo>
                    <a:pt x="582" y="73"/>
                    <a:pt x="609" y="58"/>
                    <a:pt x="633" y="4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62" y="19"/>
                    <a:pt x="534" y="35"/>
                    <a:pt x="502" y="48"/>
                  </a:cubicBezTo>
                  <a:cubicBezTo>
                    <a:pt x="455" y="68"/>
                    <a:pt x="407" y="78"/>
                    <a:pt x="362" y="79"/>
                  </a:cubicBezTo>
                  <a:cubicBezTo>
                    <a:pt x="353" y="186"/>
                    <a:pt x="353" y="186"/>
                    <a:pt x="353" y="186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46" y="246"/>
                    <a:pt x="329" y="294"/>
                    <a:pt x="300" y="337"/>
                  </a:cubicBezTo>
                  <a:cubicBezTo>
                    <a:pt x="233" y="434"/>
                    <a:pt x="122" y="482"/>
                    <a:pt x="15" y="471"/>
                  </a:cubicBezTo>
                  <a:cubicBezTo>
                    <a:pt x="11" y="470"/>
                    <a:pt x="4" y="470"/>
                    <a:pt x="1" y="465"/>
                  </a:cubicBezTo>
                  <a:cubicBezTo>
                    <a:pt x="0" y="466"/>
                    <a:pt x="1" y="467"/>
                    <a:pt x="2" y="468"/>
                  </a:cubicBezTo>
                  <a:cubicBezTo>
                    <a:pt x="18" y="485"/>
                    <a:pt x="195" y="540"/>
                    <a:pt x="349" y="374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354388" y="3611563"/>
              <a:ext cx="401638" cy="392113"/>
            </a:xfrm>
            <a:custGeom>
              <a:avLst/>
              <a:gdLst>
                <a:gd name="T0" fmla="*/ 58 w 376"/>
                <a:gd name="T1" fmla="*/ 248 h 368"/>
                <a:gd name="T2" fmla="*/ 48 w 376"/>
                <a:gd name="T3" fmla="*/ 64 h 368"/>
                <a:gd name="T4" fmla="*/ 53 w 376"/>
                <a:gd name="T5" fmla="*/ 58 h 368"/>
                <a:gd name="T6" fmla="*/ 237 w 376"/>
                <a:gd name="T7" fmla="*/ 47 h 368"/>
                <a:gd name="T8" fmla="*/ 318 w 376"/>
                <a:gd name="T9" fmla="*/ 120 h 368"/>
                <a:gd name="T10" fmla="*/ 329 w 376"/>
                <a:gd name="T11" fmla="*/ 304 h 368"/>
                <a:gd name="T12" fmla="*/ 323 w 376"/>
                <a:gd name="T13" fmla="*/ 310 h 368"/>
                <a:gd name="T14" fmla="*/ 139 w 376"/>
                <a:gd name="T15" fmla="*/ 321 h 368"/>
                <a:gd name="T16" fmla="*/ 58 w 376"/>
                <a:gd name="T17" fmla="*/ 2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68">
                  <a:moveTo>
                    <a:pt x="58" y="248"/>
                  </a:moveTo>
                  <a:cubicBezTo>
                    <a:pt x="4" y="200"/>
                    <a:pt x="0" y="117"/>
                    <a:pt x="48" y="64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4"/>
                    <a:pt x="184" y="0"/>
                    <a:pt x="237" y="47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372" y="168"/>
                    <a:pt x="376" y="251"/>
                    <a:pt x="329" y="304"/>
                  </a:cubicBezTo>
                  <a:cubicBezTo>
                    <a:pt x="323" y="310"/>
                    <a:pt x="323" y="310"/>
                    <a:pt x="323" y="310"/>
                  </a:cubicBezTo>
                  <a:cubicBezTo>
                    <a:pt x="276" y="364"/>
                    <a:pt x="193" y="368"/>
                    <a:pt x="139" y="321"/>
                  </a:cubicBezTo>
                  <a:lnTo>
                    <a:pt x="58" y="248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49663" y="3632200"/>
              <a:ext cx="617538" cy="635000"/>
            </a:xfrm>
            <a:custGeom>
              <a:avLst/>
              <a:gdLst>
                <a:gd name="T0" fmla="*/ 58 w 579"/>
                <a:gd name="T1" fmla="*/ 475 h 596"/>
                <a:gd name="T2" fmla="*/ 47 w 579"/>
                <a:gd name="T3" fmla="*/ 291 h 596"/>
                <a:gd name="T4" fmla="*/ 255 w 579"/>
                <a:gd name="T5" fmla="*/ 58 h 596"/>
                <a:gd name="T6" fmla="*/ 440 w 579"/>
                <a:gd name="T7" fmla="*/ 48 h 596"/>
                <a:gd name="T8" fmla="*/ 521 w 579"/>
                <a:gd name="T9" fmla="*/ 120 h 596"/>
                <a:gd name="T10" fmla="*/ 531 w 579"/>
                <a:gd name="T11" fmla="*/ 305 h 596"/>
                <a:gd name="T12" fmla="*/ 323 w 579"/>
                <a:gd name="T13" fmla="*/ 537 h 596"/>
                <a:gd name="T14" fmla="*/ 139 w 579"/>
                <a:gd name="T15" fmla="*/ 548 h 596"/>
                <a:gd name="T16" fmla="*/ 58 w 579"/>
                <a:gd name="T17" fmla="*/ 47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6">
                  <a:moveTo>
                    <a:pt x="58" y="475"/>
                  </a:moveTo>
                  <a:cubicBezTo>
                    <a:pt x="4" y="428"/>
                    <a:pt x="0" y="345"/>
                    <a:pt x="47" y="291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303" y="5"/>
                    <a:pt x="386" y="0"/>
                    <a:pt x="440" y="48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4" y="168"/>
                    <a:pt x="579" y="251"/>
                    <a:pt x="531" y="305"/>
                  </a:cubicBezTo>
                  <a:cubicBezTo>
                    <a:pt x="323" y="537"/>
                    <a:pt x="323" y="537"/>
                    <a:pt x="323" y="537"/>
                  </a:cubicBezTo>
                  <a:cubicBezTo>
                    <a:pt x="276" y="591"/>
                    <a:pt x="193" y="596"/>
                    <a:pt x="139" y="548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249738" y="3908425"/>
              <a:ext cx="293688" cy="292100"/>
            </a:xfrm>
            <a:custGeom>
              <a:avLst/>
              <a:gdLst>
                <a:gd name="T0" fmla="*/ 105 w 275"/>
                <a:gd name="T1" fmla="*/ 0 h 274"/>
                <a:gd name="T2" fmla="*/ 42 w 275"/>
                <a:gd name="T3" fmla="*/ 71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1 h 274"/>
                <a:gd name="T10" fmla="*/ 105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5" y="0"/>
                  </a:moveTo>
                  <a:cubicBezTo>
                    <a:pt x="42" y="71"/>
                    <a:pt x="42" y="71"/>
                    <a:pt x="42" y="71"/>
                  </a:cubicBezTo>
                  <a:cubicBezTo>
                    <a:pt x="0" y="118"/>
                    <a:pt x="4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883025" y="3724275"/>
              <a:ext cx="293688" cy="292100"/>
            </a:xfrm>
            <a:custGeom>
              <a:avLst/>
              <a:gdLst>
                <a:gd name="T0" fmla="*/ 106 w 275"/>
                <a:gd name="T1" fmla="*/ 0 h 274"/>
                <a:gd name="T2" fmla="*/ 42 w 275"/>
                <a:gd name="T3" fmla="*/ 72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2 h 274"/>
                <a:gd name="T10" fmla="*/ 106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6" y="0"/>
                  </a:moveTo>
                  <a:cubicBezTo>
                    <a:pt x="42" y="72"/>
                    <a:pt x="42" y="72"/>
                    <a:pt x="42" y="72"/>
                  </a:cubicBezTo>
                  <a:cubicBezTo>
                    <a:pt x="0" y="119"/>
                    <a:pt x="5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2"/>
                    <a:pt x="275" y="152"/>
                    <a:pt x="275" y="152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25888" y="3597275"/>
              <a:ext cx="373063" cy="360363"/>
            </a:xfrm>
            <a:custGeom>
              <a:avLst/>
              <a:gdLst>
                <a:gd name="T0" fmla="*/ 181 w 349"/>
                <a:gd name="T1" fmla="*/ 80 h 337"/>
                <a:gd name="T2" fmla="*/ 262 w 349"/>
                <a:gd name="T3" fmla="*/ 152 h 337"/>
                <a:gd name="T4" fmla="*/ 272 w 349"/>
                <a:gd name="T5" fmla="*/ 337 h 337"/>
                <a:gd name="T6" fmla="*/ 304 w 349"/>
                <a:gd name="T7" fmla="*/ 301 h 337"/>
                <a:gd name="T8" fmla="*/ 291 w 349"/>
                <a:gd name="T9" fmla="*/ 120 h 337"/>
                <a:gd name="T10" fmla="*/ 210 w 349"/>
                <a:gd name="T11" fmla="*/ 47 h 337"/>
                <a:gd name="T12" fmla="*/ 26 w 349"/>
                <a:gd name="T13" fmla="*/ 58 h 337"/>
                <a:gd name="T14" fmla="*/ 0 w 349"/>
                <a:gd name="T15" fmla="*/ 86 h 337"/>
                <a:gd name="T16" fmla="*/ 181 w 349"/>
                <a:gd name="T17" fmla="*/ 8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181" y="80"/>
                  </a:moveTo>
                  <a:cubicBezTo>
                    <a:pt x="262" y="152"/>
                    <a:pt x="262" y="152"/>
                    <a:pt x="262" y="152"/>
                  </a:cubicBezTo>
                  <a:cubicBezTo>
                    <a:pt x="315" y="200"/>
                    <a:pt x="320" y="283"/>
                    <a:pt x="272" y="337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49" y="247"/>
                    <a:pt x="344" y="167"/>
                    <a:pt x="291" y="120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156" y="0"/>
                    <a:pt x="73" y="4"/>
                    <a:pt x="26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9" y="37"/>
                    <a:pt x="128" y="34"/>
                    <a:pt x="18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424238" y="3576638"/>
              <a:ext cx="363538" cy="344488"/>
            </a:xfrm>
            <a:custGeom>
              <a:avLst/>
              <a:gdLst>
                <a:gd name="T0" fmla="*/ 171 w 340"/>
                <a:gd name="T1" fmla="*/ 80 h 323"/>
                <a:gd name="T2" fmla="*/ 252 w 340"/>
                <a:gd name="T3" fmla="*/ 153 h 323"/>
                <a:gd name="T4" fmla="*/ 273 w 340"/>
                <a:gd name="T5" fmla="*/ 323 h 323"/>
                <a:gd name="T6" fmla="*/ 283 w 340"/>
                <a:gd name="T7" fmla="*/ 315 h 323"/>
                <a:gd name="T8" fmla="*/ 296 w 340"/>
                <a:gd name="T9" fmla="*/ 300 h 323"/>
                <a:gd name="T10" fmla="*/ 282 w 340"/>
                <a:gd name="T11" fmla="*/ 120 h 323"/>
                <a:gd name="T12" fmla="*/ 200 w 340"/>
                <a:gd name="T13" fmla="*/ 48 h 323"/>
                <a:gd name="T14" fmla="*/ 16 w 340"/>
                <a:gd name="T15" fmla="*/ 58 h 323"/>
                <a:gd name="T16" fmla="*/ 11 w 340"/>
                <a:gd name="T17" fmla="*/ 64 h 323"/>
                <a:gd name="T18" fmla="*/ 0 w 340"/>
                <a:gd name="T19" fmla="*/ 78 h 323"/>
                <a:gd name="T20" fmla="*/ 171 w 340"/>
                <a:gd name="T21" fmla="*/ 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323">
                  <a:moveTo>
                    <a:pt x="171" y="80"/>
                  </a:moveTo>
                  <a:cubicBezTo>
                    <a:pt x="252" y="153"/>
                    <a:pt x="252" y="153"/>
                    <a:pt x="252" y="153"/>
                  </a:cubicBezTo>
                  <a:cubicBezTo>
                    <a:pt x="301" y="197"/>
                    <a:pt x="309" y="270"/>
                    <a:pt x="273" y="323"/>
                  </a:cubicBezTo>
                  <a:cubicBezTo>
                    <a:pt x="277" y="321"/>
                    <a:pt x="280" y="318"/>
                    <a:pt x="283" y="315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340" y="247"/>
                    <a:pt x="334" y="167"/>
                    <a:pt x="282" y="12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47" y="0"/>
                    <a:pt x="64" y="5"/>
                    <a:pt x="16" y="58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7" y="68"/>
                    <a:pt x="3" y="73"/>
                    <a:pt x="0" y="78"/>
                  </a:cubicBezTo>
                  <a:cubicBezTo>
                    <a:pt x="49" y="37"/>
                    <a:pt x="122" y="37"/>
                    <a:pt x="17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287838" y="3784600"/>
              <a:ext cx="373063" cy="360363"/>
            </a:xfrm>
            <a:custGeom>
              <a:avLst/>
              <a:gdLst>
                <a:gd name="T0" fmla="*/ 290 w 349"/>
                <a:gd name="T1" fmla="*/ 120 h 337"/>
                <a:gd name="T2" fmla="*/ 209 w 349"/>
                <a:gd name="T3" fmla="*/ 48 h 337"/>
                <a:gd name="T4" fmla="*/ 25 w 349"/>
                <a:gd name="T5" fmla="*/ 58 h 337"/>
                <a:gd name="T6" fmla="*/ 0 w 349"/>
                <a:gd name="T7" fmla="*/ 87 h 337"/>
                <a:gd name="T8" fmla="*/ 180 w 349"/>
                <a:gd name="T9" fmla="*/ 80 h 337"/>
                <a:gd name="T10" fmla="*/ 261 w 349"/>
                <a:gd name="T11" fmla="*/ 153 h 337"/>
                <a:gd name="T12" fmla="*/ 271 w 349"/>
                <a:gd name="T13" fmla="*/ 337 h 337"/>
                <a:gd name="T14" fmla="*/ 301 w 349"/>
                <a:gd name="T15" fmla="*/ 305 h 337"/>
                <a:gd name="T16" fmla="*/ 290 w 349"/>
                <a:gd name="T17" fmla="*/ 12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290" y="120"/>
                  </a:moveTo>
                  <a:cubicBezTo>
                    <a:pt x="209" y="48"/>
                    <a:pt x="209" y="48"/>
                    <a:pt x="209" y="48"/>
                  </a:cubicBezTo>
                  <a:cubicBezTo>
                    <a:pt x="156" y="0"/>
                    <a:pt x="73" y="5"/>
                    <a:pt x="25" y="5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61" y="153"/>
                    <a:pt x="261" y="153"/>
                    <a:pt x="261" y="153"/>
                  </a:cubicBezTo>
                  <a:cubicBezTo>
                    <a:pt x="315" y="201"/>
                    <a:pt x="319" y="284"/>
                    <a:pt x="271" y="337"/>
                  </a:cubicBezTo>
                  <a:cubicBezTo>
                    <a:pt x="301" y="305"/>
                    <a:pt x="301" y="305"/>
                    <a:pt x="301" y="305"/>
                  </a:cubicBezTo>
                  <a:cubicBezTo>
                    <a:pt x="349" y="251"/>
                    <a:pt x="344" y="168"/>
                    <a:pt x="290" y="12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228850" y="1917700"/>
              <a:ext cx="1208088" cy="1733550"/>
            </a:xfrm>
            <a:custGeom>
              <a:avLst/>
              <a:gdLst>
                <a:gd name="T0" fmla="*/ 343 w 761"/>
                <a:gd name="T1" fmla="*/ 1092 h 1092"/>
                <a:gd name="T2" fmla="*/ 761 w 761"/>
                <a:gd name="T3" fmla="*/ 152 h 1092"/>
                <a:gd name="T4" fmla="*/ 418 w 761"/>
                <a:gd name="T5" fmla="*/ 0 h 1092"/>
                <a:gd name="T6" fmla="*/ 0 w 761"/>
                <a:gd name="T7" fmla="*/ 940 h 1092"/>
                <a:gd name="T8" fmla="*/ 343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343" y="1092"/>
                  </a:moveTo>
                  <a:lnTo>
                    <a:pt x="761" y="152"/>
                  </a:lnTo>
                  <a:lnTo>
                    <a:pt x="418" y="0"/>
                  </a:lnTo>
                  <a:lnTo>
                    <a:pt x="0" y="940"/>
                  </a:lnTo>
                  <a:lnTo>
                    <a:pt x="343" y="109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4938" y="541338"/>
              <a:ext cx="2809875" cy="3260725"/>
            </a:xfrm>
            <a:custGeom>
              <a:avLst/>
              <a:gdLst>
                <a:gd name="T0" fmla="*/ 0 w 1770"/>
                <a:gd name="T1" fmla="*/ 1482 h 2054"/>
                <a:gd name="T2" fmla="*/ 1221 w 1770"/>
                <a:gd name="T3" fmla="*/ 2054 h 2054"/>
                <a:gd name="T4" fmla="*/ 1770 w 1770"/>
                <a:gd name="T5" fmla="*/ 819 h 2054"/>
                <a:gd name="T6" fmla="*/ 0 w 1770"/>
                <a:gd name="T7" fmla="*/ 0 h 2054"/>
                <a:gd name="T8" fmla="*/ 0 w 1770"/>
                <a:gd name="T9" fmla="*/ 1482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2054">
                  <a:moveTo>
                    <a:pt x="0" y="1482"/>
                  </a:moveTo>
                  <a:lnTo>
                    <a:pt x="1221" y="2054"/>
                  </a:lnTo>
                  <a:lnTo>
                    <a:pt x="1770" y="819"/>
                  </a:lnTo>
                  <a:lnTo>
                    <a:pt x="0" y="0"/>
                  </a:lnTo>
                  <a:lnTo>
                    <a:pt x="0" y="1482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718175" y="1917700"/>
              <a:ext cx="1208088" cy="1733550"/>
            </a:xfrm>
            <a:custGeom>
              <a:avLst/>
              <a:gdLst>
                <a:gd name="T0" fmla="*/ 418 w 761"/>
                <a:gd name="T1" fmla="*/ 1092 h 1092"/>
                <a:gd name="T2" fmla="*/ 0 w 761"/>
                <a:gd name="T3" fmla="*/ 152 h 1092"/>
                <a:gd name="T4" fmla="*/ 343 w 761"/>
                <a:gd name="T5" fmla="*/ 0 h 1092"/>
                <a:gd name="T6" fmla="*/ 761 w 761"/>
                <a:gd name="T7" fmla="*/ 940 h 1092"/>
                <a:gd name="T8" fmla="*/ 418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418" y="1092"/>
                  </a:moveTo>
                  <a:lnTo>
                    <a:pt x="0" y="152"/>
                  </a:lnTo>
                  <a:lnTo>
                    <a:pt x="343" y="0"/>
                  </a:lnTo>
                  <a:lnTo>
                    <a:pt x="761" y="940"/>
                  </a:lnTo>
                  <a:lnTo>
                    <a:pt x="418" y="1092"/>
                  </a:lnTo>
                  <a:close/>
                </a:path>
              </a:pathLst>
            </a:custGeom>
            <a:solidFill>
              <a:srgbClr val="D0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210300" y="582613"/>
              <a:ext cx="2808288" cy="3219450"/>
            </a:xfrm>
            <a:custGeom>
              <a:avLst/>
              <a:gdLst>
                <a:gd name="T0" fmla="*/ 549 w 1769"/>
                <a:gd name="T1" fmla="*/ 2028 h 2028"/>
                <a:gd name="T2" fmla="*/ 1769 w 1769"/>
                <a:gd name="T3" fmla="*/ 1483 h 2028"/>
                <a:gd name="T4" fmla="*/ 1769 w 1769"/>
                <a:gd name="T5" fmla="*/ 0 h 2028"/>
                <a:gd name="T6" fmla="*/ 0 w 1769"/>
                <a:gd name="T7" fmla="*/ 793 h 2028"/>
                <a:gd name="T8" fmla="*/ 549 w 1769"/>
                <a:gd name="T9" fmla="*/ 2028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2028">
                  <a:moveTo>
                    <a:pt x="549" y="2028"/>
                  </a:moveTo>
                  <a:lnTo>
                    <a:pt x="1769" y="1483"/>
                  </a:lnTo>
                  <a:lnTo>
                    <a:pt x="1769" y="0"/>
                  </a:lnTo>
                  <a:lnTo>
                    <a:pt x="0" y="793"/>
                  </a:lnTo>
                  <a:lnTo>
                    <a:pt x="549" y="2028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861841" y="1850454"/>
            <a:ext cx="3312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Delegate and learn to make use of other people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2849" y="122820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7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授权</a:t>
            </a:r>
            <a:endParaRPr lang="zh-CN" altLang="zh-CN" sz="7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072" y="1280033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并学会（利）用（他）人</a:t>
            </a:r>
            <a:endParaRPr lang="zh-CN" altLang="zh-CN" sz="3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82912" y="1299113"/>
            <a:ext cx="3200400" cy="3198813"/>
            <a:chOff x="3059113" y="1709738"/>
            <a:chExt cx="3200400" cy="319881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059113" y="1709738"/>
              <a:ext cx="3200400" cy="3198813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971926" y="1909763"/>
              <a:ext cx="1906588" cy="1906588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087688" y="2654300"/>
              <a:ext cx="3046413" cy="2254250"/>
            </a:xfrm>
            <a:custGeom>
              <a:avLst/>
              <a:gdLst>
                <a:gd name="T0" fmla="*/ 1391 w 1391"/>
                <a:gd name="T1" fmla="*/ 580 h 1029"/>
                <a:gd name="T2" fmla="*/ 717 w 1391"/>
                <a:gd name="T3" fmla="*/ 1029 h 1029"/>
                <a:gd name="T4" fmla="*/ 0 w 1391"/>
                <a:gd name="T5" fmla="*/ 436 h 1029"/>
                <a:gd name="T6" fmla="*/ 262 w 1391"/>
                <a:gd name="T7" fmla="*/ 396 h 1029"/>
                <a:gd name="T8" fmla="*/ 521 w 1391"/>
                <a:gd name="T9" fmla="*/ 32 h 1029"/>
                <a:gd name="T10" fmla="*/ 846 w 1391"/>
                <a:gd name="T11" fmla="*/ 325 h 1029"/>
                <a:gd name="T12" fmla="*/ 1121 w 1391"/>
                <a:gd name="T13" fmla="*/ 223 h 1029"/>
                <a:gd name="T14" fmla="*/ 1270 w 1391"/>
                <a:gd name="T15" fmla="*/ 554 h 1029"/>
                <a:gd name="T16" fmla="*/ 1391 w 1391"/>
                <a:gd name="T17" fmla="*/ 58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1" h="1029">
                  <a:moveTo>
                    <a:pt x="1391" y="580"/>
                  </a:moveTo>
                  <a:cubicBezTo>
                    <a:pt x="1281" y="844"/>
                    <a:pt x="1021" y="1029"/>
                    <a:pt x="717" y="1029"/>
                  </a:cubicBezTo>
                  <a:cubicBezTo>
                    <a:pt x="361" y="1029"/>
                    <a:pt x="64" y="774"/>
                    <a:pt x="0" y="436"/>
                  </a:cubicBezTo>
                  <a:cubicBezTo>
                    <a:pt x="100" y="367"/>
                    <a:pt x="236" y="363"/>
                    <a:pt x="262" y="396"/>
                  </a:cubicBezTo>
                  <a:cubicBezTo>
                    <a:pt x="248" y="328"/>
                    <a:pt x="213" y="68"/>
                    <a:pt x="521" y="32"/>
                  </a:cubicBezTo>
                  <a:cubicBezTo>
                    <a:pt x="802" y="0"/>
                    <a:pt x="846" y="325"/>
                    <a:pt x="846" y="325"/>
                  </a:cubicBezTo>
                  <a:cubicBezTo>
                    <a:pt x="846" y="325"/>
                    <a:pt x="896" y="171"/>
                    <a:pt x="1121" y="223"/>
                  </a:cubicBezTo>
                  <a:cubicBezTo>
                    <a:pt x="1309" y="266"/>
                    <a:pt x="1270" y="554"/>
                    <a:pt x="1270" y="554"/>
                  </a:cubicBezTo>
                  <a:cubicBezTo>
                    <a:pt x="1270" y="554"/>
                    <a:pt x="1331" y="552"/>
                    <a:pt x="1391" y="580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262313" y="3225800"/>
              <a:ext cx="2616200" cy="1682750"/>
            </a:xfrm>
            <a:custGeom>
              <a:avLst/>
              <a:gdLst>
                <a:gd name="T0" fmla="*/ 0 w 1194"/>
                <a:gd name="T1" fmla="*/ 394 h 768"/>
                <a:gd name="T2" fmla="*/ 637 w 1194"/>
                <a:gd name="T3" fmla="*/ 768 h 768"/>
                <a:gd name="T4" fmla="*/ 1194 w 1194"/>
                <a:gd name="T5" fmla="*/ 510 h 768"/>
                <a:gd name="T6" fmla="*/ 1154 w 1194"/>
                <a:gd name="T7" fmla="*/ 507 h 768"/>
                <a:gd name="T8" fmla="*/ 1017 w 1194"/>
                <a:gd name="T9" fmla="*/ 204 h 768"/>
                <a:gd name="T10" fmla="*/ 766 w 1194"/>
                <a:gd name="T11" fmla="*/ 297 h 768"/>
                <a:gd name="T12" fmla="*/ 468 w 1194"/>
                <a:gd name="T13" fmla="*/ 30 h 768"/>
                <a:gd name="T14" fmla="*/ 231 w 1194"/>
                <a:gd name="T15" fmla="*/ 362 h 768"/>
                <a:gd name="T16" fmla="*/ 0 w 1194"/>
                <a:gd name="T17" fmla="*/ 39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4" h="768">
                  <a:moveTo>
                    <a:pt x="0" y="394"/>
                  </a:moveTo>
                  <a:cubicBezTo>
                    <a:pt x="124" y="617"/>
                    <a:pt x="363" y="768"/>
                    <a:pt x="637" y="768"/>
                  </a:cubicBezTo>
                  <a:cubicBezTo>
                    <a:pt x="861" y="768"/>
                    <a:pt x="1060" y="668"/>
                    <a:pt x="1194" y="510"/>
                  </a:cubicBezTo>
                  <a:cubicBezTo>
                    <a:pt x="1170" y="507"/>
                    <a:pt x="1154" y="507"/>
                    <a:pt x="1154" y="507"/>
                  </a:cubicBezTo>
                  <a:cubicBezTo>
                    <a:pt x="1154" y="507"/>
                    <a:pt x="1189" y="244"/>
                    <a:pt x="1017" y="204"/>
                  </a:cubicBezTo>
                  <a:cubicBezTo>
                    <a:pt x="811" y="157"/>
                    <a:pt x="766" y="297"/>
                    <a:pt x="766" y="297"/>
                  </a:cubicBezTo>
                  <a:cubicBezTo>
                    <a:pt x="766" y="297"/>
                    <a:pt x="725" y="0"/>
                    <a:pt x="468" y="30"/>
                  </a:cubicBezTo>
                  <a:cubicBezTo>
                    <a:pt x="186" y="63"/>
                    <a:pt x="218" y="300"/>
                    <a:pt x="231" y="362"/>
                  </a:cubicBezTo>
                  <a:cubicBezTo>
                    <a:pt x="208" y="333"/>
                    <a:pt x="90" y="336"/>
                    <a:pt x="0" y="394"/>
                  </a:cubicBezTo>
                  <a:close/>
                </a:path>
              </a:pathLst>
            </a:custGeom>
            <a:solidFill>
              <a:srgbClr val="91D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174404" y="4588772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Turn the page on yesterday. Only ever think about today and tomorrow.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8205" y="396361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4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把昨天翻过去，只考虑今天和明天</a:t>
            </a:r>
            <a:endParaRPr lang="zh-CN" altLang="zh-CN" sz="4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24" y="3479609"/>
            <a:ext cx="240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 deadlines for everything. Don</a:t>
            </a:r>
            <a:r>
              <a:rPr lang="zh-CN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let tasks go on indefinitely.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295" y="1172569"/>
            <a:ext cx="8930650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给所有事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情都设</a:t>
            </a:r>
            <a:endParaRPr lang="en-US" altLang="zh-CN" sz="5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定一个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期限</a:t>
            </a:r>
          </a:p>
        </p:txBody>
      </p:sp>
      <p:sp>
        <p:nvSpPr>
          <p:cNvPr id="4" name="矩形 3"/>
          <p:cNvSpPr/>
          <p:nvPr/>
        </p:nvSpPr>
        <p:spPr>
          <a:xfrm>
            <a:off x="217066" y="3179100"/>
            <a:ext cx="2533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不要让工作无期限地进行下去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008315" y="818245"/>
            <a:ext cx="3617680" cy="3608612"/>
            <a:chOff x="2670175" y="727076"/>
            <a:chExt cx="3800475" cy="3790950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616450" y="727076"/>
              <a:ext cx="119063" cy="203200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16450" y="4108451"/>
              <a:ext cx="119063" cy="207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267450" y="2457451"/>
              <a:ext cx="203200" cy="123825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881313" y="2462213"/>
              <a:ext cx="203200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003925" y="1574801"/>
              <a:ext cx="241300" cy="206375"/>
            </a:xfrm>
            <a:custGeom>
              <a:avLst/>
              <a:gdLst>
                <a:gd name="T0" fmla="*/ 114 w 152"/>
                <a:gd name="T1" fmla="*/ 0 h 130"/>
                <a:gd name="T2" fmla="*/ 152 w 152"/>
                <a:gd name="T3" fmla="*/ 66 h 130"/>
                <a:gd name="T4" fmla="*/ 38 w 152"/>
                <a:gd name="T5" fmla="*/ 130 h 130"/>
                <a:gd name="T6" fmla="*/ 0 w 152"/>
                <a:gd name="T7" fmla="*/ 61 h 130"/>
                <a:gd name="T8" fmla="*/ 114 w 15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0">
                  <a:moveTo>
                    <a:pt x="114" y="0"/>
                  </a:moveTo>
                  <a:lnTo>
                    <a:pt x="152" y="66"/>
                  </a:lnTo>
                  <a:lnTo>
                    <a:pt x="38" y="130"/>
                  </a:lnTo>
                  <a:lnTo>
                    <a:pt x="0" y="6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454650" y="971551"/>
              <a:ext cx="219075" cy="238125"/>
            </a:xfrm>
            <a:custGeom>
              <a:avLst/>
              <a:gdLst>
                <a:gd name="T0" fmla="*/ 74 w 138"/>
                <a:gd name="T1" fmla="*/ 0 h 150"/>
                <a:gd name="T2" fmla="*/ 138 w 138"/>
                <a:gd name="T3" fmla="*/ 43 h 150"/>
                <a:gd name="T4" fmla="*/ 64 w 138"/>
                <a:gd name="T5" fmla="*/ 150 h 150"/>
                <a:gd name="T6" fmla="*/ 0 w 138"/>
                <a:gd name="T7" fmla="*/ 107 h 150"/>
                <a:gd name="T8" fmla="*/ 74 w 13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0">
                  <a:moveTo>
                    <a:pt x="74" y="0"/>
                  </a:moveTo>
                  <a:lnTo>
                    <a:pt x="138" y="43"/>
                  </a:lnTo>
                  <a:lnTo>
                    <a:pt x="64" y="150"/>
                  </a:lnTo>
                  <a:lnTo>
                    <a:pt x="0" y="10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103563" y="1574801"/>
              <a:ext cx="236538" cy="206375"/>
            </a:xfrm>
            <a:custGeom>
              <a:avLst/>
              <a:gdLst>
                <a:gd name="T0" fmla="*/ 38 w 149"/>
                <a:gd name="T1" fmla="*/ 0 h 130"/>
                <a:gd name="T2" fmla="*/ 0 w 149"/>
                <a:gd name="T3" fmla="*/ 66 h 130"/>
                <a:gd name="T4" fmla="*/ 111 w 149"/>
                <a:gd name="T5" fmla="*/ 130 h 130"/>
                <a:gd name="T6" fmla="*/ 149 w 149"/>
                <a:gd name="T7" fmla="*/ 61 h 130"/>
                <a:gd name="T8" fmla="*/ 38 w 149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0">
                  <a:moveTo>
                    <a:pt x="38" y="0"/>
                  </a:moveTo>
                  <a:lnTo>
                    <a:pt x="0" y="66"/>
                  </a:lnTo>
                  <a:lnTo>
                    <a:pt x="111" y="130"/>
                  </a:lnTo>
                  <a:lnTo>
                    <a:pt x="149" y="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71888" y="971551"/>
              <a:ext cx="217488" cy="238125"/>
            </a:xfrm>
            <a:custGeom>
              <a:avLst/>
              <a:gdLst>
                <a:gd name="T0" fmla="*/ 64 w 137"/>
                <a:gd name="T1" fmla="*/ 0 h 150"/>
                <a:gd name="T2" fmla="*/ 0 w 137"/>
                <a:gd name="T3" fmla="*/ 43 h 150"/>
                <a:gd name="T4" fmla="*/ 73 w 137"/>
                <a:gd name="T5" fmla="*/ 150 h 150"/>
                <a:gd name="T6" fmla="*/ 137 w 137"/>
                <a:gd name="T7" fmla="*/ 107 h 150"/>
                <a:gd name="T8" fmla="*/ 64 w 13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0">
                  <a:moveTo>
                    <a:pt x="64" y="0"/>
                  </a:moveTo>
                  <a:lnTo>
                    <a:pt x="0" y="43"/>
                  </a:lnTo>
                  <a:lnTo>
                    <a:pt x="73" y="150"/>
                  </a:lnTo>
                  <a:lnTo>
                    <a:pt x="137" y="10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6056313" y="3201988"/>
              <a:ext cx="238125" cy="207963"/>
            </a:xfrm>
            <a:custGeom>
              <a:avLst/>
              <a:gdLst>
                <a:gd name="T0" fmla="*/ 114 w 150"/>
                <a:gd name="T1" fmla="*/ 131 h 131"/>
                <a:gd name="T2" fmla="*/ 150 w 150"/>
                <a:gd name="T3" fmla="*/ 62 h 131"/>
                <a:gd name="T4" fmla="*/ 38 w 150"/>
                <a:gd name="T5" fmla="*/ 0 h 131"/>
                <a:gd name="T6" fmla="*/ 0 w 150"/>
                <a:gd name="T7" fmla="*/ 67 h 131"/>
                <a:gd name="T8" fmla="*/ 114 w 150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1">
                  <a:moveTo>
                    <a:pt x="114" y="131"/>
                  </a:moveTo>
                  <a:lnTo>
                    <a:pt x="150" y="62"/>
                  </a:lnTo>
                  <a:lnTo>
                    <a:pt x="38" y="0"/>
                  </a:lnTo>
                  <a:lnTo>
                    <a:pt x="0" y="67"/>
                  </a:lnTo>
                  <a:lnTo>
                    <a:pt x="114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507038" y="3770313"/>
              <a:ext cx="219075" cy="236538"/>
            </a:xfrm>
            <a:custGeom>
              <a:avLst/>
              <a:gdLst>
                <a:gd name="T0" fmla="*/ 74 w 138"/>
                <a:gd name="T1" fmla="*/ 149 h 149"/>
                <a:gd name="T2" fmla="*/ 138 w 138"/>
                <a:gd name="T3" fmla="*/ 107 h 149"/>
                <a:gd name="T4" fmla="*/ 64 w 138"/>
                <a:gd name="T5" fmla="*/ 0 h 149"/>
                <a:gd name="T6" fmla="*/ 0 w 138"/>
                <a:gd name="T7" fmla="*/ 45 h 149"/>
                <a:gd name="T8" fmla="*/ 74 w 13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9">
                  <a:moveTo>
                    <a:pt x="74" y="149"/>
                  </a:moveTo>
                  <a:lnTo>
                    <a:pt x="138" y="107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7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024188" y="3201988"/>
              <a:ext cx="236538" cy="207963"/>
            </a:xfrm>
            <a:custGeom>
              <a:avLst/>
              <a:gdLst>
                <a:gd name="T0" fmla="*/ 36 w 149"/>
                <a:gd name="T1" fmla="*/ 131 h 131"/>
                <a:gd name="T2" fmla="*/ 0 w 149"/>
                <a:gd name="T3" fmla="*/ 62 h 131"/>
                <a:gd name="T4" fmla="*/ 111 w 149"/>
                <a:gd name="T5" fmla="*/ 0 h 131"/>
                <a:gd name="T6" fmla="*/ 149 w 149"/>
                <a:gd name="T7" fmla="*/ 67 h 131"/>
                <a:gd name="T8" fmla="*/ 36 w 149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36" y="131"/>
                  </a:moveTo>
                  <a:lnTo>
                    <a:pt x="0" y="62"/>
                  </a:lnTo>
                  <a:lnTo>
                    <a:pt x="111" y="0"/>
                  </a:lnTo>
                  <a:lnTo>
                    <a:pt x="149" y="67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592513" y="3770313"/>
              <a:ext cx="217488" cy="236538"/>
            </a:xfrm>
            <a:custGeom>
              <a:avLst/>
              <a:gdLst>
                <a:gd name="T0" fmla="*/ 64 w 137"/>
                <a:gd name="T1" fmla="*/ 149 h 149"/>
                <a:gd name="T2" fmla="*/ 0 w 137"/>
                <a:gd name="T3" fmla="*/ 107 h 149"/>
                <a:gd name="T4" fmla="*/ 73 w 137"/>
                <a:gd name="T5" fmla="*/ 0 h 149"/>
                <a:gd name="T6" fmla="*/ 137 w 137"/>
                <a:gd name="T7" fmla="*/ 45 h 149"/>
                <a:gd name="T8" fmla="*/ 64 w 137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9">
                  <a:moveTo>
                    <a:pt x="64" y="149"/>
                  </a:moveTo>
                  <a:lnTo>
                    <a:pt x="0" y="107"/>
                  </a:lnTo>
                  <a:lnTo>
                    <a:pt x="73" y="0"/>
                  </a:lnTo>
                  <a:lnTo>
                    <a:pt x="137" y="45"/>
                  </a:lnTo>
                  <a:lnTo>
                    <a:pt x="6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89463" y="1152526"/>
              <a:ext cx="153988" cy="1343025"/>
            </a:xfrm>
            <a:custGeom>
              <a:avLst/>
              <a:gdLst>
                <a:gd name="T0" fmla="*/ 41 w 41"/>
                <a:gd name="T1" fmla="*/ 21 h 357"/>
                <a:gd name="T2" fmla="*/ 21 w 41"/>
                <a:gd name="T3" fmla="*/ 0 h 357"/>
                <a:gd name="T4" fmla="*/ 21 w 41"/>
                <a:gd name="T5" fmla="*/ 0 h 357"/>
                <a:gd name="T6" fmla="*/ 0 w 41"/>
                <a:gd name="T7" fmla="*/ 21 h 357"/>
                <a:gd name="T8" fmla="*/ 0 w 41"/>
                <a:gd name="T9" fmla="*/ 336 h 357"/>
                <a:gd name="T10" fmla="*/ 21 w 41"/>
                <a:gd name="T11" fmla="*/ 357 h 357"/>
                <a:gd name="T12" fmla="*/ 21 w 41"/>
                <a:gd name="T13" fmla="*/ 357 h 357"/>
                <a:gd name="T14" fmla="*/ 41 w 41"/>
                <a:gd name="T15" fmla="*/ 336 h 357"/>
                <a:gd name="T16" fmla="*/ 41 w 41"/>
                <a:gd name="T17" fmla="*/ 2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7">
                  <a:moveTo>
                    <a:pt x="41" y="21"/>
                  </a:moveTo>
                  <a:cubicBezTo>
                    <a:pt x="41" y="9"/>
                    <a:pt x="3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7"/>
                    <a:pt x="9" y="357"/>
                    <a:pt x="21" y="357"/>
                  </a:cubicBezTo>
                  <a:cubicBezTo>
                    <a:pt x="21" y="357"/>
                    <a:pt x="21" y="357"/>
                    <a:pt x="21" y="357"/>
                  </a:cubicBezTo>
                  <a:cubicBezTo>
                    <a:pt x="32" y="357"/>
                    <a:pt x="41" y="347"/>
                    <a:pt x="41" y="336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3671888" y="2386013"/>
              <a:ext cx="1162050" cy="274638"/>
            </a:xfrm>
            <a:custGeom>
              <a:avLst/>
              <a:gdLst>
                <a:gd name="T0" fmla="*/ 36 w 309"/>
                <a:gd name="T1" fmla="*/ 1 h 73"/>
                <a:gd name="T2" fmla="*/ 0 w 309"/>
                <a:gd name="T3" fmla="*/ 37 h 73"/>
                <a:gd name="T4" fmla="*/ 0 w 309"/>
                <a:gd name="T5" fmla="*/ 37 h 73"/>
                <a:gd name="T6" fmla="*/ 36 w 309"/>
                <a:gd name="T7" fmla="*/ 73 h 73"/>
                <a:gd name="T8" fmla="*/ 273 w 309"/>
                <a:gd name="T9" fmla="*/ 72 h 73"/>
                <a:gd name="T10" fmla="*/ 309 w 309"/>
                <a:gd name="T11" fmla="*/ 36 h 73"/>
                <a:gd name="T12" fmla="*/ 309 w 309"/>
                <a:gd name="T13" fmla="*/ 36 h 73"/>
                <a:gd name="T14" fmla="*/ 273 w 309"/>
                <a:gd name="T15" fmla="*/ 0 h 73"/>
                <a:gd name="T16" fmla="*/ 36 w 309"/>
                <a:gd name="T1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73">
                  <a:moveTo>
                    <a:pt x="36" y="1"/>
                  </a:moveTo>
                  <a:cubicBezTo>
                    <a:pt x="16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3"/>
                    <a:pt x="36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93" y="72"/>
                    <a:pt x="309" y="56"/>
                    <a:pt x="309" y="36"/>
                  </a:cubicBezTo>
                  <a:cubicBezTo>
                    <a:pt x="309" y="36"/>
                    <a:pt x="309" y="36"/>
                    <a:pt x="309" y="36"/>
                  </a:cubicBezTo>
                  <a:cubicBezTo>
                    <a:pt x="309" y="16"/>
                    <a:pt x="292" y="0"/>
                    <a:pt x="273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424363" y="2270126"/>
              <a:ext cx="511175" cy="514350"/>
            </a:xfrm>
            <a:prstGeom prst="ellipse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545013" y="2390776"/>
              <a:ext cx="274638" cy="27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70175" y="2152651"/>
              <a:ext cx="677863" cy="677863"/>
            </a:xfrm>
            <a:prstGeom prst="ellipse">
              <a:avLst/>
            </a:prstGeom>
            <a:solidFill>
              <a:srgbClr val="F3E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798763" y="2390776"/>
              <a:ext cx="420688" cy="195263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782888" y="2300288"/>
              <a:ext cx="452438" cy="209550"/>
            </a:xfrm>
            <a:custGeom>
              <a:avLst/>
              <a:gdLst>
                <a:gd name="T0" fmla="*/ 117 w 120"/>
                <a:gd name="T1" fmla="*/ 18 h 56"/>
                <a:gd name="T2" fmla="*/ 86 w 120"/>
                <a:gd name="T3" fmla="*/ 18 h 56"/>
                <a:gd name="T4" fmla="*/ 86 w 120"/>
                <a:gd name="T5" fmla="*/ 7 h 56"/>
                <a:gd name="T6" fmla="*/ 79 w 120"/>
                <a:gd name="T7" fmla="*/ 0 h 56"/>
                <a:gd name="T8" fmla="*/ 41 w 120"/>
                <a:gd name="T9" fmla="*/ 0 h 56"/>
                <a:gd name="T10" fmla="*/ 34 w 120"/>
                <a:gd name="T11" fmla="*/ 7 h 56"/>
                <a:gd name="T12" fmla="*/ 34 w 120"/>
                <a:gd name="T13" fmla="*/ 18 h 56"/>
                <a:gd name="T14" fmla="*/ 3 w 120"/>
                <a:gd name="T15" fmla="*/ 18 h 56"/>
                <a:gd name="T16" fmla="*/ 0 w 120"/>
                <a:gd name="T17" fmla="*/ 21 h 56"/>
                <a:gd name="T18" fmla="*/ 0 w 120"/>
                <a:gd name="T19" fmla="*/ 33 h 56"/>
                <a:gd name="T20" fmla="*/ 60 w 120"/>
                <a:gd name="T21" fmla="*/ 56 h 56"/>
                <a:gd name="T22" fmla="*/ 120 w 120"/>
                <a:gd name="T23" fmla="*/ 33 h 56"/>
                <a:gd name="T24" fmla="*/ 120 w 120"/>
                <a:gd name="T25" fmla="*/ 20 h 56"/>
                <a:gd name="T26" fmla="*/ 117 w 120"/>
                <a:gd name="T27" fmla="*/ 18 h 56"/>
                <a:gd name="T28" fmla="*/ 43 w 120"/>
                <a:gd name="T29" fmla="*/ 18 h 56"/>
                <a:gd name="T30" fmla="*/ 43 w 120"/>
                <a:gd name="T31" fmla="*/ 9 h 56"/>
                <a:gd name="T32" fmla="*/ 77 w 120"/>
                <a:gd name="T33" fmla="*/ 9 h 56"/>
                <a:gd name="T34" fmla="*/ 77 w 120"/>
                <a:gd name="T35" fmla="*/ 18 h 56"/>
                <a:gd name="T36" fmla="*/ 43 w 120"/>
                <a:gd name="T3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56">
                  <a:moveTo>
                    <a:pt x="117" y="18"/>
                  </a:moveTo>
                  <a:cubicBezTo>
                    <a:pt x="113" y="18"/>
                    <a:pt x="101" y="18"/>
                    <a:pt x="86" y="1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3"/>
                    <a:pt x="82" y="0"/>
                    <a:pt x="7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19" y="18"/>
                    <a:pt x="7" y="18"/>
                    <a:pt x="3" y="18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3"/>
                    <a:pt x="0" y="27"/>
                    <a:pt x="0" y="33"/>
                  </a:cubicBezTo>
                  <a:cubicBezTo>
                    <a:pt x="15" y="47"/>
                    <a:pt x="36" y="56"/>
                    <a:pt x="60" y="56"/>
                  </a:cubicBezTo>
                  <a:cubicBezTo>
                    <a:pt x="83" y="56"/>
                    <a:pt x="105" y="47"/>
                    <a:pt x="120" y="33"/>
                  </a:cubicBezTo>
                  <a:cubicBezTo>
                    <a:pt x="120" y="27"/>
                    <a:pt x="120" y="22"/>
                    <a:pt x="120" y="20"/>
                  </a:cubicBezTo>
                  <a:cubicBezTo>
                    <a:pt x="120" y="20"/>
                    <a:pt x="120" y="18"/>
                    <a:pt x="117" y="18"/>
                  </a:cubicBezTo>
                  <a:close/>
                  <a:moveTo>
                    <a:pt x="43" y="18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66" y="18"/>
                    <a:pt x="54" y="18"/>
                    <a:pt x="43" y="18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795588" y="2465388"/>
              <a:ext cx="423863" cy="217488"/>
            </a:xfrm>
            <a:custGeom>
              <a:avLst/>
              <a:gdLst>
                <a:gd name="T0" fmla="*/ 113 w 113"/>
                <a:gd name="T1" fmla="*/ 0 h 58"/>
                <a:gd name="T2" fmla="*/ 65 w 113"/>
                <a:gd name="T3" fmla="*/ 18 h 58"/>
                <a:gd name="T4" fmla="*/ 57 w 113"/>
                <a:gd name="T5" fmla="*/ 27 h 58"/>
                <a:gd name="T6" fmla="*/ 48 w 113"/>
                <a:gd name="T7" fmla="*/ 18 h 58"/>
                <a:gd name="T8" fmla="*/ 0 w 113"/>
                <a:gd name="T9" fmla="*/ 0 h 58"/>
                <a:gd name="T10" fmla="*/ 0 w 113"/>
                <a:gd name="T11" fmla="*/ 55 h 58"/>
                <a:gd name="T12" fmla="*/ 3 w 113"/>
                <a:gd name="T13" fmla="*/ 58 h 58"/>
                <a:gd name="T14" fmla="*/ 110 w 113"/>
                <a:gd name="T15" fmla="*/ 58 h 58"/>
                <a:gd name="T16" fmla="*/ 113 w 113"/>
                <a:gd name="T17" fmla="*/ 54 h 58"/>
                <a:gd name="T18" fmla="*/ 113 w 113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58">
                  <a:moveTo>
                    <a:pt x="113" y="0"/>
                  </a:moveTo>
                  <a:cubicBezTo>
                    <a:pt x="100" y="10"/>
                    <a:pt x="84" y="17"/>
                    <a:pt x="65" y="18"/>
                  </a:cubicBezTo>
                  <a:cubicBezTo>
                    <a:pt x="65" y="23"/>
                    <a:pt x="61" y="27"/>
                    <a:pt x="57" y="27"/>
                  </a:cubicBezTo>
                  <a:cubicBezTo>
                    <a:pt x="52" y="27"/>
                    <a:pt x="49" y="23"/>
                    <a:pt x="48" y="18"/>
                  </a:cubicBezTo>
                  <a:cubicBezTo>
                    <a:pt x="30" y="17"/>
                    <a:pt x="14" y="10"/>
                    <a:pt x="0" y="0"/>
                  </a:cubicBezTo>
                  <a:cubicBezTo>
                    <a:pt x="0" y="21"/>
                    <a:pt x="0" y="49"/>
                    <a:pt x="0" y="55"/>
                  </a:cubicBezTo>
                  <a:cubicBezTo>
                    <a:pt x="0" y="57"/>
                    <a:pt x="3" y="58"/>
                    <a:pt x="3" y="58"/>
                  </a:cubicBezTo>
                  <a:cubicBezTo>
                    <a:pt x="15" y="58"/>
                    <a:pt x="97" y="58"/>
                    <a:pt x="110" y="58"/>
                  </a:cubicBezTo>
                  <a:cubicBezTo>
                    <a:pt x="113" y="58"/>
                    <a:pt x="113" y="55"/>
                    <a:pt x="113" y="54"/>
                  </a:cubicBezTo>
                  <a:cubicBezTo>
                    <a:pt x="113" y="47"/>
                    <a:pt x="113" y="20"/>
                    <a:pt x="113" y="0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990850" y="2517776"/>
              <a:ext cx="33338" cy="33338"/>
            </a:xfrm>
            <a:prstGeom prst="ellipse">
              <a:avLst/>
            </a:pr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911475" y="2300288"/>
              <a:ext cx="195263" cy="66675"/>
            </a:xfrm>
            <a:custGeom>
              <a:avLst/>
              <a:gdLst>
                <a:gd name="T0" fmla="*/ 9 w 52"/>
                <a:gd name="T1" fmla="*/ 18 h 18"/>
                <a:gd name="T2" fmla="*/ 9 w 52"/>
                <a:gd name="T3" fmla="*/ 9 h 18"/>
                <a:gd name="T4" fmla="*/ 43 w 52"/>
                <a:gd name="T5" fmla="*/ 9 h 18"/>
                <a:gd name="T6" fmla="*/ 43 w 52"/>
                <a:gd name="T7" fmla="*/ 18 h 18"/>
                <a:gd name="T8" fmla="*/ 52 w 52"/>
                <a:gd name="T9" fmla="*/ 18 h 18"/>
                <a:gd name="T10" fmla="*/ 52 w 52"/>
                <a:gd name="T11" fmla="*/ 7 h 18"/>
                <a:gd name="T12" fmla="*/ 45 w 52"/>
                <a:gd name="T13" fmla="*/ 0 h 18"/>
                <a:gd name="T14" fmla="*/ 7 w 52"/>
                <a:gd name="T15" fmla="*/ 0 h 18"/>
                <a:gd name="T16" fmla="*/ 0 w 52"/>
                <a:gd name="T17" fmla="*/ 7 h 18"/>
                <a:gd name="T18" fmla="*/ 0 w 52"/>
                <a:gd name="T19" fmla="*/ 18 h 18"/>
                <a:gd name="T20" fmla="*/ 9 w 52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8">
                  <a:moveTo>
                    <a:pt x="9" y="1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9" y="18"/>
                    <a:pt x="52" y="1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8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199063" y="757238"/>
              <a:ext cx="677863" cy="677863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5314950" y="1179513"/>
              <a:ext cx="425450" cy="71438"/>
            </a:xfrm>
            <a:custGeom>
              <a:avLst/>
              <a:gdLst>
                <a:gd name="T0" fmla="*/ 102 w 113"/>
                <a:gd name="T1" fmla="*/ 19 h 19"/>
                <a:gd name="T2" fmla="*/ 113 w 113"/>
                <a:gd name="T3" fmla="*/ 11 h 19"/>
                <a:gd name="T4" fmla="*/ 113 w 113"/>
                <a:gd name="T5" fmla="*/ 9 h 19"/>
                <a:gd name="T6" fmla="*/ 113 w 113"/>
                <a:gd name="T7" fmla="*/ 8 h 19"/>
                <a:gd name="T8" fmla="*/ 102 w 113"/>
                <a:gd name="T9" fmla="*/ 0 h 19"/>
                <a:gd name="T10" fmla="*/ 57 w 113"/>
                <a:gd name="T11" fmla="*/ 0 h 19"/>
                <a:gd name="T12" fmla="*/ 11 w 113"/>
                <a:gd name="T13" fmla="*/ 0 h 19"/>
                <a:gd name="T14" fmla="*/ 0 w 113"/>
                <a:gd name="T15" fmla="*/ 8 h 19"/>
                <a:gd name="T16" fmla="*/ 0 w 113"/>
                <a:gd name="T17" fmla="*/ 9 h 19"/>
                <a:gd name="T18" fmla="*/ 0 w 113"/>
                <a:gd name="T19" fmla="*/ 10 h 19"/>
                <a:gd name="T20" fmla="*/ 11 w 113"/>
                <a:gd name="T21" fmla="*/ 19 h 19"/>
                <a:gd name="T22" fmla="*/ 57 w 113"/>
                <a:gd name="T23" fmla="*/ 19 h 19"/>
                <a:gd name="T24" fmla="*/ 102 w 11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9">
                  <a:moveTo>
                    <a:pt x="102" y="19"/>
                  </a:moveTo>
                  <a:cubicBezTo>
                    <a:pt x="109" y="19"/>
                    <a:pt x="113" y="18"/>
                    <a:pt x="113" y="11"/>
                  </a:cubicBezTo>
                  <a:cubicBezTo>
                    <a:pt x="113" y="11"/>
                    <a:pt x="113" y="10"/>
                    <a:pt x="113" y="9"/>
                  </a:cubicBezTo>
                  <a:cubicBezTo>
                    <a:pt x="113" y="9"/>
                    <a:pt x="113" y="8"/>
                    <a:pt x="113" y="8"/>
                  </a:cubicBezTo>
                  <a:cubicBezTo>
                    <a:pt x="113" y="1"/>
                    <a:pt x="109" y="0"/>
                    <a:pt x="102" y="0"/>
                  </a:cubicBezTo>
                  <a:cubicBezTo>
                    <a:pt x="100" y="0"/>
                    <a:pt x="79" y="0"/>
                    <a:pt x="57" y="0"/>
                  </a:cubicBezTo>
                  <a:cubicBezTo>
                    <a:pt x="35" y="0"/>
                    <a:pt x="14" y="0"/>
                    <a:pt x="11" y="0"/>
                  </a:cubicBezTo>
                  <a:cubicBezTo>
                    <a:pt x="5" y="0"/>
                    <a:pt x="1" y="1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8"/>
                    <a:pt x="5" y="19"/>
                    <a:pt x="11" y="19"/>
                  </a:cubicBezTo>
                  <a:cubicBezTo>
                    <a:pt x="14" y="19"/>
                    <a:pt x="35" y="19"/>
                    <a:pt x="57" y="19"/>
                  </a:cubicBezTo>
                  <a:cubicBezTo>
                    <a:pt x="79" y="19"/>
                    <a:pt x="100" y="19"/>
                    <a:pt x="102" y="19"/>
                  </a:cubicBezTo>
                  <a:close/>
                </a:path>
              </a:pathLst>
            </a:custGeom>
            <a:solidFill>
              <a:srgbClr val="F3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5368925" y="919163"/>
              <a:ext cx="330200" cy="260350"/>
            </a:xfrm>
            <a:custGeom>
              <a:avLst/>
              <a:gdLst>
                <a:gd name="T0" fmla="*/ 84 w 88"/>
                <a:gd name="T1" fmla="*/ 0 h 69"/>
                <a:gd name="T2" fmla="*/ 4 w 88"/>
                <a:gd name="T3" fmla="*/ 0 h 69"/>
                <a:gd name="T4" fmla="*/ 4 w 88"/>
                <a:gd name="T5" fmla="*/ 43 h 69"/>
                <a:gd name="T6" fmla="*/ 22 w 88"/>
                <a:gd name="T7" fmla="*/ 69 h 69"/>
                <a:gd name="T8" fmla="*/ 66 w 88"/>
                <a:gd name="T9" fmla="*/ 69 h 69"/>
                <a:gd name="T10" fmla="*/ 84 w 88"/>
                <a:gd name="T11" fmla="*/ 43 h 69"/>
                <a:gd name="T12" fmla="*/ 84 w 8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9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0" y="69"/>
                    <a:pt x="22" y="69"/>
                  </a:cubicBezTo>
                  <a:cubicBezTo>
                    <a:pt x="44" y="69"/>
                    <a:pt x="44" y="69"/>
                    <a:pt x="66" y="69"/>
                  </a:cubicBezTo>
                  <a:cubicBezTo>
                    <a:pt x="88" y="69"/>
                    <a:pt x="84" y="43"/>
                    <a:pt x="84" y="4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572125" y="968376"/>
              <a:ext cx="206375" cy="123825"/>
            </a:xfrm>
            <a:custGeom>
              <a:avLst/>
              <a:gdLst>
                <a:gd name="T0" fmla="*/ 39 w 55"/>
                <a:gd name="T1" fmla="*/ 0 h 33"/>
                <a:gd name="T2" fmla="*/ 17 w 55"/>
                <a:gd name="T3" fmla="*/ 0 h 33"/>
                <a:gd name="T4" fmla="*/ 0 w 55"/>
                <a:gd name="T5" fmla="*/ 16 h 33"/>
                <a:gd name="T6" fmla="*/ 17 w 55"/>
                <a:gd name="T7" fmla="*/ 33 h 33"/>
                <a:gd name="T8" fmla="*/ 39 w 55"/>
                <a:gd name="T9" fmla="*/ 33 h 33"/>
                <a:gd name="T10" fmla="*/ 55 w 55"/>
                <a:gd name="T11" fmla="*/ 16 h 33"/>
                <a:gd name="T12" fmla="*/ 39 w 55"/>
                <a:gd name="T13" fmla="*/ 0 h 33"/>
                <a:gd name="T14" fmla="*/ 38 w 55"/>
                <a:gd name="T15" fmla="*/ 25 h 33"/>
                <a:gd name="T16" fmla="*/ 17 w 55"/>
                <a:gd name="T17" fmla="*/ 25 h 33"/>
                <a:gd name="T18" fmla="*/ 9 w 55"/>
                <a:gd name="T19" fmla="*/ 16 h 33"/>
                <a:gd name="T20" fmla="*/ 17 w 55"/>
                <a:gd name="T21" fmla="*/ 7 h 33"/>
                <a:gd name="T22" fmla="*/ 38 w 55"/>
                <a:gd name="T23" fmla="*/ 7 h 33"/>
                <a:gd name="T24" fmla="*/ 46 w 55"/>
                <a:gd name="T25" fmla="*/ 16 h 33"/>
                <a:gd name="T26" fmla="*/ 38 w 55"/>
                <a:gd name="T2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3">
                  <a:moveTo>
                    <a:pt x="3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8" y="33"/>
                    <a:pt x="55" y="25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  <a:moveTo>
                    <a:pt x="38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9" y="21"/>
                    <a:pt x="9" y="16"/>
                  </a:cubicBezTo>
                  <a:cubicBezTo>
                    <a:pt x="9" y="11"/>
                    <a:pt x="12" y="7"/>
                    <a:pt x="1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3" y="7"/>
                    <a:pt x="46" y="11"/>
                    <a:pt x="46" y="16"/>
                  </a:cubicBezTo>
                  <a:cubicBezTo>
                    <a:pt x="46" y="21"/>
                    <a:pt x="43" y="25"/>
                    <a:pt x="38" y="25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333875" y="3838576"/>
              <a:ext cx="676275" cy="6794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4556125" y="4244976"/>
              <a:ext cx="255588" cy="157163"/>
            </a:xfrm>
            <a:prstGeom prst="rect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419600" y="3929063"/>
              <a:ext cx="504825" cy="473075"/>
            </a:xfrm>
            <a:custGeom>
              <a:avLst/>
              <a:gdLst>
                <a:gd name="T0" fmla="*/ 68 w 134"/>
                <a:gd name="T1" fmla="*/ 0 h 126"/>
                <a:gd name="T2" fmla="*/ 0 w 134"/>
                <a:gd name="T3" fmla="*/ 67 h 126"/>
                <a:gd name="T4" fmla="*/ 20 w 134"/>
                <a:gd name="T5" fmla="*/ 67 h 126"/>
                <a:gd name="T6" fmla="*/ 20 w 134"/>
                <a:gd name="T7" fmla="*/ 126 h 126"/>
                <a:gd name="T8" fmla="*/ 50 w 134"/>
                <a:gd name="T9" fmla="*/ 126 h 126"/>
                <a:gd name="T10" fmla="*/ 50 w 134"/>
                <a:gd name="T11" fmla="*/ 93 h 126"/>
                <a:gd name="T12" fmla="*/ 53 w 134"/>
                <a:gd name="T13" fmla="*/ 91 h 126"/>
                <a:gd name="T14" fmla="*/ 81 w 134"/>
                <a:gd name="T15" fmla="*/ 91 h 126"/>
                <a:gd name="T16" fmla="*/ 84 w 134"/>
                <a:gd name="T17" fmla="*/ 93 h 126"/>
                <a:gd name="T18" fmla="*/ 84 w 134"/>
                <a:gd name="T19" fmla="*/ 126 h 126"/>
                <a:gd name="T20" fmla="*/ 113 w 134"/>
                <a:gd name="T21" fmla="*/ 126 h 126"/>
                <a:gd name="T22" fmla="*/ 113 w 134"/>
                <a:gd name="T23" fmla="*/ 67 h 126"/>
                <a:gd name="T24" fmla="*/ 134 w 134"/>
                <a:gd name="T25" fmla="*/ 67 h 126"/>
                <a:gd name="T26" fmla="*/ 68 w 134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26">
                  <a:moveTo>
                    <a:pt x="68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1"/>
                    <a:pt x="53" y="91"/>
                  </a:cubicBezTo>
                  <a:cubicBezTo>
                    <a:pt x="55" y="91"/>
                    <a:pt x="81" y="91"/>
                    <a:pt x="81" y="91"/>
                  </a:cubicBezTo>
                  <a:cubicBezTo>
                    <a:pt x="81" y="91"/>
                    <a:pt x="84" y="91"/>
                    <a:pt x="84" y="93"/>
                  </a:cubicBezTo>
                  <a:cubicBezTo>
                    <a:pt x="84" y="95"/>
                    <a:pt x="84" y="114"/>
                    <a:pt x="84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4" y="67"/>
                    <a:pt x="134" y="67"/>
                    <a:pt x="134" y="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4419600" y="3929063"/>
              <a:ext cx="504825" cy="250825"/>
            </a:xfrm>
            <a:custGeom>
              <a:avLst/>
              <a:gdLst>
                <a:gd name="T0" fmla="*/ 162 w 318"/>
                <a:gd name="T1" fmla="*/ 0 h 158"/>
                <a:gd name="T2" fmla="*/ 0 w 318"/>
                <a:gd name="T3" fmla="*/ 158 h 158"/>
                <a:gd name="T4" fmla="*/ 318 w 318"/>
                <a:gd name="T5" fmla="*/ 158 h 158"/>
                <a:gd name="T6" fmla="*/ 162 w 31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58">
                  <a:moveTo>
                    <a:pt x="162" y="0"/>
                  </a:moveTo>
                  <a:lnTo>
                    <a:pt x="0" y="158"/>
                  </a:lnTo>
                  <a:lnTo>
                    <a:pt x="318" y="15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922" y="4110693"/>
            <a:ext cx="5328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end dates for intense or stressful activities. Everything ends at some point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196" y="677397"/>
            <a:ext cx="4932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针对时间紧或有压力的事情</a:t>
            </a:r>
            <a:endParaRPr lang="en-US" altLang="zh-CN" sz="6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设置结束时间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65922" y="36664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在某种程度上，万事皆会终结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651557" y="353453"/>
            <a:ext cx="3133725" cy="4387851"/>
            <a:chOff x="5616575" y="288925"/>
            <a:chExt cx="3133725" cy="4387851"/>
          </a:xfrm>
        </p:grpSpPr>
        <p:sp>
          <p:nvSpPr>
            <p:cNvPr id="10" name="Freeform 5"/>
            <p:cNvSpPr/>
            <p:nvPr/>
          </p:nvSpPr>
          <p:spPr bwMode="auto">
            <a:xfrm>
              <a:off x="5616575" y="665163"/>
              <a:ext cx="3133725" cy="4011613"/>
            </a:xfrm>
            <a:custGeom>
              <a:avLst/>
              <a:gdLst>
                <a:gd name="T0" fmla="*/ 48 w 933"/>
                <a:gd name="T1" fmla="*/ 0 h 1195"/>
                <a:gd name="T2" fmla="*/ 886 w 933"/>
                <a:gd name="T3" fmla="*/ 0 h 1195"/>
                <a:gd name="T4" fmla="*/ 933 w 933"/>
                <a:gd name="T5" fmla="*/ 47 h 1195"/>
                <a:gd name="T6" fmla="*/ 933 w 933"/>
                <a:gd name="T7" fmla="*/ 1148 h 1195"/>
                <a:gd name="T8" fmla="*/ 886 w 933"/>
                <a:gd name="T9" fmla="*/ 1195 h 1195"/>
                <a:gd name="T10" fmla="*/ 48 w 933"/>
                <a:gd name="T11" fmla="*/ 1195 h 1195"/>
                <a:gd name="T12" fmla="*/ 0 w 933"/>
                <a:gd name="T13" fmla="*/ 1148 h 1195"/>
                <a:gd name="T14" fmla="*/ 0 w 933"/>
                <a:gd name="T15" fmla="*/ 47 h 1195"/>
                <a:gd name="T16" fmla="*/ 48 w 933"/>
                <a:gd name="T17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195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1148"/>
                    <a:pt x="933" y="1148"/>
                    <a:pt x="933" y="1148"/>
                  </a:cubicBezTo>
                  <a:cubicBezTo>
                    <a:pt x="933" y="1174"/>
                    <a:pt x="912" y="1195"/>
                    <a:pt x="886" y="1195"/>
                  </a:cubicBezTo>
                  <a:cubicBezTo>
                    <a:pt x="48" y="1195"/>
                    <a:pt x="48" y="1195"/>
                    <a:pt x="48" y="1195"/>
                  </a:cubicBezTo>
                  <a:cubicBezTo>
                    <a:pt x="22" y="1195"/>
                    <a:pt x="0" y="1174"/>
                    <a:pt x="0" y="11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616575" y="1743075"/>
              <a:ext cx="3133725" cy="406400"/>
            </a:xfrm>
            <a:custGeom>
              <a:avLst/>
              <a:gdLst>
                <a:gd name="T0" fmla="*/ 1974 w 1974"/>
                <a:gd name="T1" fmla="*/ 0 h 256"/>
                <a:gd name="T2" fmla="*/ 1974 w 1974"/>
                <a:gd name="T3" fmla="*/ 256 h 256"/>
                <a:gd name="T4" fmla="*/ 0 w 1974"/>
                <a:gd name="T5" fmla="*/ 256 h 256"/>
                <a:gd name="T6" fmla="*/ 0 w 1974"/>
                <a:gd name="T7" fmla="*/ 0 h 256"/>
                <a:gd name="T8" fmla="*/ 1974 w 1974"/>
                <a:gd name="T9" fmla="*/ 0 h 256"/>
                <a:gd name="T10" fmla="*/ 1974 w 1974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4" h="256">
                  <a:moveTo>
                    <a:pt x="1974" y="0"/>
                  </a:moveTo>
                  <a:lnTo>
                    <a:pt x="1974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974" y="0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881688" y="927100"/>
              <a:ext cx="2606675" cy="3487738"/>
            </a:xfrm>
            <a:custGeom>
              <a:avLst/>
              <a:gdLst>
                <a:gd name="T0" fmla="*/ 0 w 1642"/>
                <a:gd name="T1" fmla="*/ 0 h 2197"/>
                <a:gd name="T2" fmla="*/ 1642 w 1642"/>
                <a:gd name="T3" fmla="*/ 0 h 2197"/>
                <a:gd name="T4" fmla="*/ 1642 w 1642"/>
                <a:gd name="T5" fmla="*/ 2197 h 2197"/>
                <a:gd name="T6" fmla="*/ 0 w 1642"/>
                <a:gd name="T7" fmla="*/ 2197 h 2197"/>
                <a:gd name="T8" fmla="*/ 0 w 1642"/>
                <a:gd name="T9" fmla="*/ 0 h 2197"/>
                <a:gd name="T10" fmla="*/ 0 w 1642"/>
                <a:gd name="T11" fmla="*/ 0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197">
                  <a:moveTo>
                    <a:pt x="0" y="0"/>
                  </a:moveTo>
                  <a:lnTo>
                    <a:pt x="1642" y="0"/>
                  </a:lnTo>
                  <a:lnTo>
                    <a:pt x="1642" y="2197"/>
                  </a:lnTo>
                  <a:lnTo>
                    <a:pt x="0" y="21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881688" y="1743075"/>
              <a:ext cx="2606675" cy="406400"/>
            </a:xfrm>
            <a:custGeom>
              <a:avLst/>
              <a:gdLst>
                <a:gd name="T0" fmla="*/ 1642 w 1642"/>
                <a:gd name="T1" fmla="*/ 0 h 256"/>
                <a:gd name="T2" fmla="*/ 1642 w 1642"/>
                <a:gd name="T3" fmla="*/ 256 h 256"/>
                <a:gd name="T4" fmla="*/ 0 w 1642"/>
                <a:gd name="T5" fmla="*/ 256 h 256"/>
                <a:gd name="T6" fmla="*/ 0 w 1642"/>
                <a:gd name="T7" fmla="*/ 0 h 256"/>
                <a:gd name="T8" fmla="*/ 1642 w 1642"/>
                <a:gd name="T9" fmla="*/ 0 h 256"/>
                <a:gd name="T10" fmla="*/ 1642 w 1642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56">
                  <a:moveTo>
                    <a:pt x="1642" y="0"/>
                  </a:moveTo>
                  <a:lnTo>
                    <a:pt x="1642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642" y="0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616575" y="665163"/>
              <a:ext cx="3133725" cy="1312863"/>
            </a:xfrm>
            <a:custGeom>
              <a:avLst/>
              <a:gdLst>
                <a:gd name="T0" fmla="*/ 48 w 933"/>
                <a:gd name="T1" fmla="*/ 0 h 391"/>
                <a:gd name="T2" fmla="*/ 886 w 933"/>
                <a:gd name="T3" fmla="*/ 0 h 391"/>
                <a:gd name="T4" fmla="*/ 933 w 933"/>
                <a:gd name="T5" fmla="*/ 47 h 391"/>
                <a:gd name="T6" fmla="*/ 933 w 933"/>
                <a:gd name="T7" fmla="*/ 391 h 391"/>
                <a:gd name="T8" fmla="*/ 0 w 933"/>
                <a:gd name="T9" fmla="*/ 391 h 391"/>
                <a:gd name="T10" fmla="*/ 0 w 933"/>
                <a:gd name="T11" fmla="*/ 47 h 391"/>
                <a:gd name="T12" fmla="*/ 48 w 933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391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881688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450013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16750" y="927100"/>
              <a:ext cx="336550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588250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54988" y="927100"/>
              <a:ext cx="333375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5948363" y="288925"/>
              <a:ext cx="195263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516688" y="288925"/>
              <a:ext cx="198438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7088188" y="288925"/>
              <a:ext cx="193675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98"/>
                    <a:pt x="58" y="167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654925" y="288925"/>
              <a:ext cx="198438" cy="890588"/>
            </a:xfrm>
            <a:custGeom>
              <a:avLst/>
              <a:gdLst>
                <a:gd name="T0" fmla="*/ 29 w 59"/>
                <a:gd name="T1" fmla="*/ 265 h 265"/>
                <a:gd name="T2" fmla="*/ 29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29 w 59"/>
                <a:gd name="T9" fmla="*/ 0 h 265"/>
                <a:gd name="T10" fmla="*/ 29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29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8223250" y="288925"/>
              <a:ext cx="196850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4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6200775" y="2433638"/>
              <a:ext cx="1968500" cy="1323975"/>
            </a:xfrm>
            <a:custGeom>
              <a:avLst/>
              <a:gdLst>
                <a:gd name="T0" fmla="*/ 0 w 586"/>
                <a:gd name="T1" fmla="*/ 340 h 394"/>
                <a:gd name="T2" fmla="*/ 132 w 586"/>
                <a:gd name="T3" fmla="*/ 394 h 394"/>
                <a:gd name="T4" fmla="*/ 273 w 586"/>
                <a:gd name="T5" fmla="*/ 284 h 394"/>
                <a:gd name="T6" fmla="*/ 198 w 586"/>
                <a:gd name="T7" fmla="*/ 191 h 394"/>
                <a:gd name="T8" fmla="*/ 198 w 586"/>
                <a:gd name="T9" fmla="*/ 188 h 394"/>
                <a:gd name="T10" fmla="*/ 261 w 586"/>
                <a:gd name="T11" fmla="*/ 104 h 394"/>
                <a:gd name="T12" fmla="*/ 130 w 586"/>
                <a:gd name="T13" fmla="*/ 0 h 394"/>
                <a:gd name="T14" fmla="*/ 10 w 586"/>
                <a:gd name="T15" fmla="*/ 48 h 394"/>
                <a:gd name="T16" fmla="*/ 55 w 586"/>
                <a:gd name="T17" fmla="*/ 102 h 394"/>
                <a:gd name="T18" fmla="*/ 126 w 586"/>
                <a:gd name="T19" fmla="*/ 69 h 394"/>
                <a:gd name="T20" fmla="*/ 173 w 586"/>
                <a:gd name="T21" fmla="*/ 111 h 394"/>
                <a:gd name="T22" fmla="*/ 83 w 586"/>
                <a:gd name="T23" fmla="*/ 162 h 394"/>
                <a:gd name="T24" fmla="*/ 83 w 586"/>
                <a:gd name="T25" fmla="*/ 224 h 394"/>
                <a:gd name="T26" fmla="*/ 185 w 586"/>
                <a:gd name="T27" fmla="*/ 278 h 394"/>
                <a:gd name="T28" fmla="*/ 124 w 586"/>
                <a:gd name="T29" fmla="*/ 323 h 394"/>
                <a:gd name="T30" fmla="*/ 40 w 586"/>
                <a:gd name="T31" fmla="*/ 285 h 394"/>
                <a:gd name="T32" fmla="*/ 0 w 586"/>
                <a:gd name="T33" fmla="*/ 340 h 394"/>
                <a:gd name="T34" fmla="*/ 344 w 586"/>
                <a:gd name="T35" fmla="*/ 387 h 394"/>
                <a:gd name="T36" fmla="*/ 586 w 586"/>
                <a:gd name="T37" fmla="*/ 387 h 394"/>
                <a:gd name="T38" fmla="*/ 586 w 586"/>
                <a:gd name="T39" fmla="*/ 316 h 394"/>
                <a:gd name="T40" fmla="*/ 515 w 586"/>
                <a:gd name="T41" fmla="*/ 316 h 394"/>
                <a:gd name="T42" fmla="*/ 515 w 586"/>
                <a:gd name="T43" fmla="*/ 7 h 394"/>
                <a:gd name="T44" fmla="*/ 450 w 586"/>
                <a:gd name="T45" fmla="*/ 7 h 394"/>
                <a:gd name="T46" fmla="*/ 356 w 586"/>
                <a:gd name="T47" fmla="*/ 42 h 394"/>
                <a:gd name="T48" fmla="*/ 356 w 586"/>
                <a:gd name="T49" fmla="*/ 96 h 394"/>
                <a:gd name="T50" fmla="*/ 427 w 586"/>
                <a:gd name="T51" fmla="*/ 96 h 394"/>
                <a:gd name="T52" fmla="*/ 427 w 586"/>
                <a:gd name="T53" fmla="*/ 316 h 394"/>
                <a:gd name="T54" fmla="*/ 344 w 586"/>
                <a:gd name="T55" fmla="*/ 316 h 394"/>
                <a:gd name="T56" fmla="*/ 344 w 586"/>
                <a:gd name="T57" fmla="*/ 3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6" h="394">
                  <a:moveTo>
                    <a:pt x="0" y="340"/>
                  </a:moveTo>
                  <a:cubicBezTo>
                    <a:pt x="27" y="373"/>
                    <a:pt x="70" y="394"/>
                    <a:pt x="132" y="394"/>
                  </a:cubicBezTo>
                  <a:cubicBezTo>
                    <a:pt x="209" y="394"/>
                    <a:pt x="273" y="354"/>
                    <a:pt x="273" y="284"/>
                  </a:cubicBezTo>
                  <a:cubicBezTo>
                    <a:pt x="273" y="235"/>
                    <a:pt x="241" y="203"/>
                    <a:pt x="198" y="191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238" y="171"/>
                    <a:pt x="261" y="144"/>
                    <a:pt x="261" y="104"/>
                  </a:cubicBezTo>
                  <a:cubicBezTo>
                    <a:pt x="261" y="38"/>
                    <a:pt x="209" y="0"/>
                    <a:pt x="130" y="0"/>
                  </a:cubicBezTo>
                  <a:cubicBezTo>
                    <a:pt x="83" y="0"/>
                    <a:pt x="45" y="18"/>
                    <a:pt x="10" y="48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79" y="81"/>
                    <a:pt x="99" y="69"/>
                    <a:pt x="126" y="69"/>
                  </a:cubicBezTo>
                  <a:cubicBezTo>
                    <a:pt x="156" y="69"/>
                    <a:pt x="173" y="84"/>
                    <a:pt x="173" y="111"/>
                  </a:cubicBezTo>
                  <a:cubicBezTo>
                    <a:pt x="173" y="141"/>
                    <a:pt x="151" y="162"/>
                    <a:pt x="83" y="162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165" y="224"/>
                    <a:pt x="185" y="245"/>
                    <a:pt x="185" y="278"/>
                  </a:cubicBezTo>
                  <a:cubicBezTo>
                    <a:pt x="185" y="307"/>
                    <a:pt x="161" y="323"/>
                    <a:pt x="124" y="323"/>
                  </a:cubicBezTo>
                  <a:cubicBezTo>
                    <a:pt x="91" y="323"/>
                    <a:pt x="63" y="307"/>
                    <a:pt x="40" y="285"/>
                  </a:cubicBezTo>
                  <a:cubicBezTo>
                    <a:pt x="0" y="340"/>
                    <a:pt x="0" y="340"/>
                    <a:pt x="0" y="340"/>
                  </a:cubicBezTo>
                  <a:close/>
                  <a:moveTo>
                    <a:pt x="344" y="387"/>
                  </a:moveTo>
                  <a:cubicBezTo>
                    <a:pt x="586" y="387"/>
                    <a:pt x="586" y="387"/>
                    <a:pt x="586" y="387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15" y="316"/>
                    <a:pt x="515" y="316"/>
                    <a:pt x="515" y="316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3" y="23"/>
                    <a:pt x="397" y="34"/>
                    <a:pt x="356" y="42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87"/>
                    <a:pt x="344" y="387"/>
                    <a:pt x="344" y="387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053138" y="4065588"/>
              <a:ext cx="244475" cy="177800"/>
            </a:xfrm>
            <a:custGeom>
              <a:avLst/>
              <a:gdLst>
                <a:gd name="T0" fmla="*/ 0 w 154"/>
                <a:gd name="T1" fmla="*/ 0 h 112"/>
                <a:gd name="T2" fmla="*/ 154 w 154"/>
                <a:gd name="T3" fmla="*/ 0 h 112"/>
                <a:gd name="T4" fmla="*/ 154 w 154"/>
                <a:gd name="T5" fmla="*/ 112 h 112"/>
                <a:gd name="T6" fmla="*/ 0 w 154"/>
                <a:gd name="T7" fmla="*/ 112 h 112"/>
                <a:gd name="T8" fmla="*/ 0 w 154"/>
                <a:gd name="T9" fmla="*/ 0 h 112"/>
                <a:gd name="T10" fmla="*/ 0 w 15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12">
                  <a:moveTo>
                    <a:pt x="0" y="0"/>
                  </a:moveTo>
                  <a:lnTo>
                    <a:pt x="154" y="0"/>
                  </a:lnTo>
                  <a:lnTo>
                    <a:pt x="154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8100" y="4065588"/>
              <a:ext cx="246063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724650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064375" y="4065588"/>
              <a:ext cx="241300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7399338" y="4065588"/>
              <a:ext cx="242888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735888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4" y="0"/>
                    <a:pt x="48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8070850" y="4065588"/>
              <a:ext cx="246063" cy="177800"/>
            </a:xfrm>
            <a:custGeom>
              <a:avLst/>
              <a:gdLst>
                <a:gd name="T0" fmla="*/ 0 w 155"/>
                <a:gd name="T1" fmla="*/ 0 h 112"/>
                <a:gd name="T2" fmla="*/ 155 w 155"/>
                <a:gd name="T3" fmla="*/ 0 h 112"/>
                <a:gd name="T4" fmla="*/ 155 w 155"/>
                <a:gd name="T5" fmla="*/ 112 h 112"/>
                <a:gd name="T6" fmla="*/ 0 w 155"/>
                <a:gd name="T7" fmla="*/ 112 h 112"/>
                <a:gd name="T8" fmla="*/ 0 w 155"/>
                <a:gd name="T9" fmla="*/ 0 h 112"/>
                <a:gd name="T10" fmla="*/ 0 w 155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12">
                  <a:moveTo>
                    <a:pt x="0" y="0"/>
                  </a:moveTo>
                  <a:lnTo>
                    <a:pt x="155" y="0"/>
                  </a:lnTo>
                  <a:lnTo>
                    <a:pt x="155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1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10889" y="-11782"/>
            <a:ext cx="9154889" cy="4524315"/>
          </a:xfrm>
          <a:prstGeom prst="rect">
            <a:avLst/>
          </a:prstGeom>
          <a:solidFill>
            <a:srgbClr val="A41C24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  <a:r>
              <a:rPr lang="zh-CN" altLang="en-US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  <a:endParaRPr lang="zh-CN" altLang="zh-CN" sz="9600" b="1" dirty="0">
              <a:solidFill>
                <a:srgbClr val="F6F0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89862" y="622301"/>
            <a:ext cx="6153386" cy="4514850"/>
            <a:chOff x="1762125" y="860425"/>
            <a:chExt cx="5776913" cy="423862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346950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651375" y="1630363"/>
              <a:ext cx="2887663" cy="3468687"/>
            </a:xfrm>
            <a:custGeom>
              <a:avLst/>
              <a:gdLst>
                <a:gd name="T0" fmla="*/ 1359 w 1456"/>
                <a:gd name="T1" fmla="*/ 1360 h 1748"/>
                <a:gd name="T2" fmla="*/ 388 w 1456"/>
                <a:gd name="T3" fmla="*/ 1360 h 1748"/>
                <a:gd name="T4" fmla="*/ 0 w 1456"/>
                <a:gd name="T5" fmla="*/ 1748 h 1748"/>
                <a:gd name="T6" fmla="*/ 97 w 1456"/>
                <a:gd name="T7" fmla="*/ 1748 h 1748"/>
                <a:gd name="T8" fmla="*/ 388 w 1456"/>
                <a:gd name="T9" fmla="*/ 1457 h 1748"/>
                <a:gd name="T10" fmla="*/ 1359 w 1456"/>
                <a:gd name="T11" fmla="*/ 1457 h 1748"/>
                <a:gd name="T12" fmla="*/ 1456 w 1456"/>
                <a:gd name="T13" fmla="*/ 1457 h 1748"/>
                <a:gd name="T14" fmla="*/ 1456 w 1456"/>
                <a:gd name="T15" fmla="*/ 1360 h 1748"/>
                <a:gd name="T16" fmla="*/ 1456 w 1456"/>
                <a:gd name="T17" fmla="*/ 0 h 1748"/>
                <a:gd name="T18" fmla="*/ 1359 w 1456"/>
                <a:gd name="T19" fmla="*/ 0 h 1748"/>
                <a:gd name="T20" fmla="*/ 1359 w 1456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748">
                  <a:moveTo>
                    <a:pt x="1359" y="1360"/>
                  </a:moveTo>
                  <a:cubicBezTo>
                    <a:pt x="388" y="1360"/>
                    <a:pt x="388" y="1360"/>
                    <a:pt x="388" y="1360"/>
                  </a:cubicBezTo>
                  <a:cubicBezTo>
                    <a:pt x="174" y="1360"/>
                    <a:pt x="0" y="1534"/>
                    <a:pt x="0" y="1748"/>
                  </a:cubicBezTo>
                  <a:cubicBezTo>
                    <a:pt x="97" y="1748"/>
                    <a:pt x="97" y="1748"/>
                    <a:pt x="97" y="1748"/>
                  </a:cubicBezTo>
                  <a:cubicBezTo>
                    <a:pt x="97" y="1588"/>
                    <a:pt x="228" y="1457"/>
                    <a:pt x="388" y="1457"/>
                  </a:cubicBezTo>
                  <a:cubicBezTo>
                    <a:pt x="1359" y="1457"/>
                    <a:pt x="1359" y="1457"/>
                    <a:pt x="1359" y="1457"/>
                  </a:cubicBezTo>
                  <a:cubicBezTo>
                    <a:pt x="1456" y="1457"/>
                    <a:pt x="1456" y="1457"/>
                    <a:pt x="1456" y="1457"/>
                  </a:cubicBezTo>
                  <a:cubicBezTo>
                    <a:pt x="1456" y="1360"/>
                    <a:pt x="1456" y="1360"/>
                    <a:pt x="1456" y="1360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1359" y="1360"/>
                  </a:ln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62125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62125" y="1630363"/>
              <a:ext cx="2889250" cy="3468687"/>
            </a:xfrm>
            <a:custGeom>
              <a:avLst/>
              <a:gdLst>
                <a:gd name="T0" fmla="*/ 1068 w 1457"/>
                <a:gd name="T1" fmla="*/ 1360 h 1748"/>
                <a:gd name="T2" fmla="*/ 97 w 1457"/>
                <a:gd name="T3" fmla="*/ 1360 h 1748"/>
                <a:gd name="T4" fmla="*/ 97 w 1457"/>
                <a:gd name="T5" fmla="*/ 0 h 1748"/>
                <a:gd name="T6" fmla="*/ 0 w 1457"/>
                <a:gd name="T7" fmla="*/ 0 h 1748"/>
                <a:gd name="T8" fmla="*/ 0 w 1457"/>
                <a:gd name="T9" fmla="*/ 1360 h 1748"/>
                <a:gd name="T10" fmla="*/ 0 w 1457"/>
                <a:gd name="T11" fmla="*/ 1457 h 1748"/>
                <a:gd name="T12" fmla="*/ 97 w 1457"/>
                <a:gd name="T13" fmla="*/ 1457 h 1748"/>
                <a:gd name="T14" fmla="*/ 1068 w 1457"/>
                <a:gd name="T15" fmla="*/ 1457 h 1748"/>
                <a:gd name="T16" fmla="*/ 1360 w 1457"/>
                <a:gd name="T17" fmla="*/ 1748 h 1748"/>
                <a:gd name="T18" fmla="*/ 1457 w 1457"/>
                <a:gd name="T19" fmla="*/ 1748 h 1748"/>
                <a:gd name="T20" fmla="*/ 1068 w 1457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7" h="1748">
                  <a:moveTo>
                    <a:pt x="1068" y="1360"/>
                  </a:moveTo>
                  <a:cubicBezTo>
                    <a:pt x="97" y="1360"/>
                    <a:pt x="97" y="1360"/>
                    <a:pt x="97" y="136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0"/>
                    <a:pt x="0" y="1360"/>
                    <a:pt x="0" y="1360"/>
                  </a:cubicBezTo>
                  <a:cubicBezTo>
                    <a:pt x="0" y="1457"/>
                    <a:pt x="0" y="1457"/>
                    <a:pt x="0" y="1457"/>
                  </a:cubicBezTo>
                  <a:cubicBezTo>
                    <a:pt x="97" y="1457"/>
                    <a:pt x="97" y="1457"/>
                    <a:pt x="97" y="1457"/>
                  </a:cubicBezTo>
                  <a:cubicBezTo>
                    <a:pt x="1068" y="1457"/>
                    <a:pt x="1068" y="1457"/>
                    <a:pt x="1068" y="1457"/>
                  </a:cubicBezTo>
                  <a:cubicBezTo>
                    <a:pt x="1229" y="1457"/>
                    <a:pt x="1360" y="1588"/>
                    <a:pt x="1360" y="1748"/>
                  </a:cubicBezTo>
                  <a:cubicBezTo>
                    <a:pt x="1457" y="1748"/>
                    <a:pt x="1457" y="1748"/>
                    <a:pt x="1457" y="1748"/>
                  </a:cubicBezTo>
                  <a:cubicBezTo>
                    <a:pt x="1457" y="1534"/>
                    <a:pt x="1283" y="1360"/>
                    <a:pt x="1068" y="1360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54213" y="860425"/>
              <a:ext cx="2697163" cy="4238625"/>
            </a:xfrm>
            <a:custGeom>
              <a:avLst/>
              <a:gdLst>
                <a:gd name="T0" fmla="*/ 971 w 1360"/>
                <a:gd name="T1" fmla="*/ 0 h 2136"/>
                <a:gd name="T2" fmla="*/ 0 w 1360"/>
                <a:gd name="T3" fmla="*/ 0 h 2136"/>
                <a:gd name="T4" fmla="*/ 0 w 1360"/>
                <a:gd name="T5" fmla="*/ 1748 h 2136"/>
                <a:gd name="T6" fmla="*/ 971 w 1360"/>
                <a:gd name="T7" fmla="*/ 1748 h 2136"/>
                <a:gd name="T8" fmla="*/ 1360 w 1360"/>
                <a:gd name="T9" fmla="*/ 2136 h 2136"/>
                <a:gd name="T10" fmla="*/ 1360 w 1360"/>
                <a:gd name="T11" fmla="*/ 388 h 2136"/>
                <a:gd name="T12" fmla="*/ 971 w 1360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2136">
                  <a:moveTo>
                    <a:pt x="9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971" y="1748"/>
                    <a:pt x="971" y="1748"/>
                    <a:pt x="971" y="1748"/>
                  </a:cubicBezTo>
                  <a:cubicBezTo>
                    <a:pt x="1186" y="1748"/>
                    <a:pt x="1360" y="1922"/>
                    <a:pt x="1360" y="2136"/>
                  </a:cubicBezTo>
                  <a:cubicBezTo>
                    <a:pt x="1360" y="388"/>
                    <a:pt x="1360" y="388"/>
                    <a:pt x="1360" y="388"/>
                  </a:cubicBezTo>
                  <a:cubicBezTo>
                    <a:pt x="1360" y="174"/>
                    <a:pt x="1186" y="0"/>
                    <a:pt x="971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230438" y="38560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51375" y="860425"/>
              <a:ext cx="2695575" cy="4238625"/>
            </a:xfrm>
            <a:custGeom>
              <a:avLst/>
              <a:gdLst>
                <a:gd name="T0" fmla="*/ 388 w 1359"/>
                <a:gd name="T1" fmla="*/ 0 h 2136"/>
                <a:gd name="T2" fmla="*/ 0 w 1359"/>
                <a:gd name="T3" fmla="*/ 388 h 2136"/>
                <a:gd name="T4" fmla="*/ 0 w 1359"/>
                <a:gd name="T5" fmla="*/ 2136 h 2136"/>
                <a:gd name="T6" fmla="*/ 388 w 1359"/>
                <a:gd name="T7" fmla="*/ 1748 h 2136"/>
                <a:gd name="T8" fmla="*/ 1359 w 1359"/>
                <a:gd name="T9" fmla="*/ 1748 h 2136"/>
                <a:gd name="T10" fmla="*/ 1359 w 1359"/>
                <a:gd name="T11" fmla="*/ 0 h 2136"/>
                <a:gd name="T12" fmla="*/ 388 w 1359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9" h="2136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cubicBezTo>
                    <a:pt x="0" y="2136"/>
                    <a:pt x="0" y="2136"/>
                    <a:pt x="0" y="2136"/>
                  </a:cubicBezTo>
                  <a:cubicBezTo>
                    <a:pt x="0" y="1922"/>
                    <a:pt x="174" y="1748"/>
                    <a:pt x="388" y="1748"/>
                  </a:cubicBezTo>
                  <a:cubicBezTo>
                    <a:pt x="1359" y="1748"/>
                    <a:pt x="1359" y="1748"/>
                    <a:pt x="1359" y="1748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935538" y="1544638"/>
              <a:ext cx="2139950" cy="1539875"/>
            </a:xfrm>
            <a:custGeom>
              <a:avLst/>
              <a:gdLst>
                <a:gd name="T0" fmla="*/ 262 w 1079"/>
                <a:gd name="T1" fmla="*/ 0 h 776"/>
                <a:gd name="T2" fmla="*/ 1079 w 1079"/>
                <a:gd name="T3" fmla="*/ 0 h 776"/>
                <a:gd name="T4" fmla="*/ 1079 w 1079"/>
                <a:gd name="T5" fmla="*/ 656 h 776"/>
                <a:gd name="T6" fmla="*/ 262 w 1079"/>
                <a:gd name="T7" fmla="*/ 656 h 776"/>
                <a:gd name="T8" fmla="*/ 1 w 1079"/>
                <a:gd name="T9" fmla="*/ 776 h 776"/>
                <a:gd name="T10" fmla="*/ 0 w 1079"/>
                <a:gd name="T11" fmla="*/ 147 h 776"/>
                <a:gd name="T12" fmla="*/ 262 w 1079"/>
                <a:gd name="T13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776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656"/>
                    <a:pt x="1079" y="656"/>
                    <a:pt x="1079" y="656"/>
                  </a:cubicBezTo>
                  <a:cubicBezTo>
                    <a:pt x="262" y="656"/>
                    <a:pt x="262" y="656"/>
                    <a:pt x="262" y="656"/>
                  </a:cubicBezTo>
                  <a:cubicBezTo>
                    <a:pt x="110" y="656"/>
                    <a:pt x="18" y="745"/>
                    <a:pt x="1" y="776"/>
                  </a:cubicBezTo>
                  <a:cubicBezTo>
                    <a:pt x="1" y="762"/>
                    <a:pt x="0" y="155"/>
                    <a:pt x="0" y="147"/>
                  </a:cubicBezTo>
                  <a:cubicBezTo>
                    <a:pt x="26" y="89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935538" y="3057525"/>
              <a:ext cx="2139950" cy="406400"/>
            </a:xfrm>
            <a:custGeom>
              <a:avLst/>
              <a:gdLst>
                <a:gd name="T0" fmla="*/ 262 w 1079"/>
                <a:gd name="T1" fmla="*/ 0 h 205"/>
                <a:gd name="T2" fmla="*/ 1079 w 1079"/>
                <a:gd name="T3" fmla="*/ 0 h 205"/>
                <a:gd name="T4" fmla="*/ 1079 w 1079"/>
                <a:gd name="T5" fmla="*/ 84 h 205"/>
                <a:gd name="T6" fmla="*/ 262 w 1079"/>
                <a:gd name="T7" fmla="*/ 84 h 205"/>
                <a:gd name="T8" fmla="*/ 1 w 1079"/>
                <a:gd name="T9" fmla="*/ 205 h 205"/>
                <a:gd name="T10" fmla="*/ 0 w 1079"/>
                <a:gd name="T11" fmla="*/ 123 h 205"/>
                <a:gd name="T12" fmla="*/ 262 w 1079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5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84"/>
                    <a:pt x="1079" y="84"/>
                    <a:pt x="1079" y="84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110" y="84"/>
                    <a:pt x="18" y="174"/>
                    <a:pt x="1" y="205"/>
                  </a:cubicBezTo>
                  <a:cubicBezTo>
                    <a:pt x="1" y="191"/>
                    <a:pt x="0" y="132"/>
                    <a:pt x="0" y="123"/>
                  </a:cubicBezTo>
                  <a:cubicBezTo>
                    <a:pt x="30" y="94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243931" y="35258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230438" y="31575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230438" y="27892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45031" y="2245474"/>
            <a:ext cx="210826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altLang="zh-CN" sz="1600" kern="0" dirty="0">
                <a:solidFill>
                  <a:srgbClr val="22222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Always take notes. </a:t>
            </a:r>
            <a:endParaRPr lang="zh-CN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6943" y="158682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多做备注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823371" y="350877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a reminder app for everything. Do not trust your own brain for your memory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2297" y="1213361"/>
            <a:ext cx="241128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3100"/>
              </a:lnSpc>
            </a:pP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1031" y="725666"/>
            <a:ext cx="4872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在你进入（工作）状态后</a:t>
            </a:r>
          </a:p>
        </p:txBody>
      </p:sp>
      <p:sp>
        <p:nvSpPr>
          <p:cNvPr id="3" name="矩形 2"/>
          <p:cNvSpPr/>
          <p:nvPr/>
        </p:nvSpPr>
        <p:spPr>
          <a:xfrm>
            <a:off x="4941692" y="3916403"/>
            <a:ext cx="4080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Write down anything that distracts you- google searches, random thoughts, new ideas, whatever. The point is, if you write them down, they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stop bubbling up when you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 in the zone. 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2329" y="3509249"/>
            <a:ext cx="4034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如果你把它们记下来，它们就不会在蹦来蹦去了</a:t>
            </a:r>
          </a:p>
        </p:txBody>
      </p:sp>
      <p:sp>
        <p:nvSpPr>
          <p:cNvPr id="5" name="矩形 4"/>
          <p:cNvSpPr/>
          <p:nvPr/>
        </p:nvSpPr>
        <p:spPr>
          <a:xfrm>
            <a:off x="4340029" y="2312194"/>
            <a:ext cx="46858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7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记下任何分散你注意力的东西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504" y="633414"/>
            <a:ext cx="4637065" cy="3989386"/>
            <a:chOff x="4102100" y="862013"/>
            <a:chExt cx="4775200" cy="3951288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2100" y="4441826"/>
              <a:ext cx="4775200" cy="371475"/>
            </a:xfrm>
            <a:custGeom>
              <a:avLst/>
              <a:gdLst>
                <a:gd name="T0" fmla="*/ 2397 w 2397"/>
                <a:gd name="T1" fmla="*/ 112 h 187"/>
                <a:gd name="T2" fmla="*/ 2319 w 2397"/>
                <a:gd name="T3" fmla="*/ 187 h 187"/>
                <a:gd name="T4" fmla="*/ 79 w 2397"/>
                <a:gd name="T5" fmla="*/ 187 h 187"/>
                <a:gd name="T6" fmla="*/ 0 w 2397"/>
                <a:gd name="T7" fmla="*/ 112 h 187"/>
                <a:gd name="T8" fmla="*/ 0 w 2397"/>
                <a:gd name="T9" fmla="*/ 75 h 187"/>
                <a:gd name="T10" fmla="*/ 79 w 2397"/>
                <a:gd name="T11" fmla="*/ 0 h 187"/>
                <a:gd name="T12" fmla="*/ 2319 w 2397"/>
                <a:gd name="T13" fmla="*/ 0 h 187"/>
                <a:gd name="T14" fmla="*/ 2397 w 2397"/>
                <a:gd name="T15" fmla="*/ 75 h 187"/>
                <a:gd name="T16" fmla="*/ 2397 w 2397"/>
                <a:gd name="T17" fmla="*/ 1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7" h="187">
                  <a:moveTo>
                    <a:pt x="2397" y="112"/>
                  </a:moveTo>
                  <a:cubicBezTo>
                    <a:pt x="2397" y="153"/>
                    <a:pt x="2362" y="187"/>
                    <a:pt x="231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36" y="187"/>
                    <a:pt x="0" y="153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6" y="0"/>
                    <a:pt x="79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62" y="0"/>
                    <a:pt x="2397" y="33"/>
                    <a:pt x="2397" y="75"/>
                  </a:cubicBezTo>
                  <a:lnTo>
                    <a:pt x="2397" y="112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02150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D7B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502150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6D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572125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572125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634163" y="862013"/>
              <a:ext cx="2195513" cy="3608388"/>
            </a:xfrm>
            <a:custGeom>
              <a:avLst/>
              <a:gdLst>
                <a:gd name="T0" fmla="*/ 390 w 1102"/>
                <a:gd name="T1" fmla="*/ 22 h 1811"/>
                <a:gd name="T2" fmla="*/ 87 w 1102"/>
                <a:gd name="T3" fmla="*/ 144 h 1811"/>
                <a:gd name="T4" fmla="*/ 18 w 1102"/>
                <a:gd name="T5" fmla="*/ 270 h 1811"/>
                <a:gd name="T6" fmla="*/ 579 w 1102"/>
                <a:gd name="T7" fmla="*/ 1744 h 1811"/>
                <a:gd name="T8" fmla="*/ 712 w 1102"/>
                <a:gd name="T9" fmla="*/ 1788 h 1811"/>
                <a:gd name="T10" fmla="*/ 1016 w 1102"/>
                <a:gd name="T11" fmla="*/ 1666 h 1811"/>
                <a:gd name="T12" fmla="*/ 1084 w 1102"/>
                <a:gd name="T13" fmla="*/ 1541 h 1811"/>
                <a:gd name="T14" fmla="*/ 523 w 1102"/>
                <a:gd name="T15" fmla="*/ 66 h 1811"/>
                <a:gd name="T16" fmla="*/ 390 w 1102"/>
                <a:gd name="T17" fmla="*/ 22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811">
                  <a:moveTo>
                    <a:pt x="390" y="22"/>
                  </a:moveTo>
                  <a:cubicBezTo>
                    <a:pt x="87" y="144"/>
                    <a:pt x="87" y="144"/>
                    <a:pt x="87" y="144"/>
                  </a:cubicBezTo>
                  <a:cubicBezTo>
                    <a:pt x="31" y="167"/>
                    <a:pt x="0" y="223"/>
                    <a:pt x="18" y="270"/>
                  </a:cubicBezTo>
                  <a:cubicBezTo>
                    <a:pt x="579" y="1744"/>
                    <a:pt x="579" y="1744"/>
                    <a:pt x="579" y="1744"/>
                  </a:cubicBezTo>
                  <a:cubicBezTo>
                    <a:pt x="597" y="1791"/>
                    <a:pt x="656" y="1811"/>
                    <a:pt x="712" y="1788"/>
                  </a:cubicBezTo>
                  <a:cubicBezTo>
                    <a:pt x="1016" y="1666"/>
                    <a:pt x="1016" y="1666"/>
                    <a:pt x="1016" y="1666"/>
                  </a:cubicBezTo>
                  <a:cubicBezTo>
                    <a:pt x="1071" y="1644"/>
                    <a:pt x="1102" y="1588"/>
                    <a:pt x="1084" y="1541"/>
                  </a:cubicBezTo>
                  <a:cubicBezTo>
                    <a:pt x="523" y="66"/>
                    <a:pt x="523" y="66"/>
                    <a:pt x="523" y="66"/>
                  </a:cubicBezTo>
                  <a:cubicBezTo>
                    <a:pt x="505" y="19"/>
                    <a:pt x="446" y="0"/>
                    <a:pt x="390" y="22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634163" y="1017588"/>
              <a:ext cx="1749425" cy="3452813"/>
            </a:xfrm>
            <a:custGeom>
              <a:avLst/>
              <a:gdLst>
                <a:gd name="T0" fmla="*/ 252 w 878"/>
                <a:gd name="T1" fmla="*/ 0 h 1733"/>
                <a:gd name="T2" fmla="*/ 87 w 878"/>
                <a:gd name="T3" fmla="*/ 66 h 1733"/>
                <a:gd name="T4" fmla="*/ 18 w 878"/>
                <a:gd name="T5" fmla="*/ 192 h 1733"/>
                <a:gd name="T6" fmla="*/ 579 w 878"/>
                <a:gd name="T7" fmla="*/ 1666 h 1733"/>
                <a:gd name="T8" fmla="*/ 712 w 878"/>
                <a:gd name="T9" fmla="*/ 1710 h 1733"/>
                <a:gd name="T10" fmla="*/ 878 w 878"/>
                <a:gd name="T11" fmla="*/ 1644 h 1733"/>
                <a:gd name="T12" fmla="*/ 252 w 878"/>
                <a:gd name="T13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1733">
                  <a:moveTo>
                    <a:pt x="25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31" y="89"/>
                    <a:pt x="0" y="145"/>
                    <a:pt x="18" y="192"/>
                  </a:cubicBezTo>
                  <a:cubicBezTo>
                    <a:pt x="579" y="1666"/>
                    <a:pt x="579" y="1666"/>
                    <a:pt x="579" y="1666"/>
                  </a:cubicBezTo>
                  <a:cubicBezTo>
                    <a:pt x="597" y="1713"/>
                    <a:pt x="656" y="1733"/>
                    <a:pt x="712" y="1710"/>
                  </a:cubicBezTo>
                  <a:cubicBezTo>
                    <a:pt x="878" y="1644"/>
                    <a:pt x="878" y="1644"/>
                    <a:pt x="878" y="1644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A0C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67114" y="230188"/>
            <a:ext cx="5845175" cy="4379912"/>
            <a:chOff x="1752600" y="331788"/>
            <a:chExt cx="5845175" cy="4379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022850" y="1425575"/>
              <a:ext cx="2574925" cy="3240087"/>
            </a:xfrm>
            <a:custGeom>
              <a:avLst/>
              <a:gdLst>
                <a:gd name="T0" fmla="*/ 957 w 957"/>
                <a:gd name="T1" fmla="*/ 595 h 1204"/>
                <a:gd name="T2" fmla="*/ 362 w 957"/>
                <a:gd name="T3" fmla="*/ 0 h 1204"/>
                <a:gd name="T4" fmla="*/ 298 w 957"/>
                <a:gd name="T5" fmla="*/ 4 h 1204"/>
                <a:gd name="T6" fmla="*/ 372 w 957"/>
                <a:gd name="T7" fmla="*/ 228 h 1204"/>
                <a:gd name="T8" fmla="*/ 0 w 957"/>
                <a:gd name="T9" fmla="*/ 1066 h 1204"/>
                <a:gd name="T10" fmla="*/ 362 w 957"/>
                <a:gd name="T11" fmla="*/ 1190 h 1204"/>
                <a:gd name="T12" fmla="*/ 690 w 957"/>
                <a:gd name="T13" fmla="*/ 1091 h 1204"/>
                <a:gd name="T14" fmla="*/ 957 w 957"/>
                <a:gd name="T15" fmla="*/ 1204 h 1204"/>
                <a:gd name="T16" fmla="*/ 846 w 957"/>
                <a:gd name="T17" fmla="*/ 940 h 1204"/>
                <a:gd name="T18" fmla="*/ 957 w 957"/>
                <a:gd name="T19" fmla="*/ 595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7" h="1204">
                  <a:moveTo>
                    <a:pt x="957" y="595"/>
                  </a:moveTo>
                  <a:cubicBezTo>
                    <a:pt x="957" y="266"/>
                    <a:pt x="690" y="0"/>
                    <a:pt x="362" y="0"/>
                  </a:cubicBezTo>
                  <a:cubicBezTo>
                    <a:pt x="340" y="0"/>
                    <a:pt x="319" y="2"/>
                    <a:pt x="298" y="4"/>
                  </a:cubicBezTo>
                  <a:cubicBezTo>
                    <a:pt x="332" y="74"/>
                    <a:pt x="358" y="148"/>
                    <a:pt x="372" y="228"/>
                  </a:cubicBezTo>
                  <a:cubicBezTo>
                    <a:pt x="431" y="566"/>
                    <a:pt x="274" y="893"/>
                    <a:pt x="0" y="1066"/>
                  </a:cubicBezTo>
                  <a:cubicBezTo>
                    <a:pt x="100" y="1143"/>
                    <a:pt x="225" y="1190"/>
                    <a:pt x="362" y="1190"/>
                  </a:cubicBezTo>
                  <a:cubicBezTo>
                    <a:pt x="483" y="1190"/>
                    <a:pt x="596" y="1153"/>
                    <a:pt x="690" y="1091"/>
                  </a:cubicBezTo>
                  <a:cubicBezTo>
                    <a:pt x="957" y="1204"/>
                    <a:pt x="957" y="1204"/>
                    <a:pt x="957" y="1204"/>
                  </a:cubicBezTo>
                  <a:cubicBezTo>
                    <a:pt x="846" y="940"/>
                    <a:pt x="846" y="940"/>
                    <a:pt x="846" y="940"/>
                  </a:cubicBezTo>
                  <a:cubicBezTo>
                    <a:pt x="916" y="842"/>
                    <a:pt x="957" y="723"/>
                    <a:pt x="957" y="595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52600" y="331788"/>
              <a:ext cx="4184650" cy="4379912"/>
            </a:xfrm>
            <a:custGeom>
              <a:avLst/>
              <a:gdLst>
                <a:gd name="T0" fmla="*/ 1487 w 1556"/>
                <a:gd name="T1" fmla="*/ 653 h 1628"/>
                <a:gd name="T2" fmla="*/ 653 w 1556"/>
                <a:gd name="T3" fmla="*/ 69 h 1628"/>
                <a:gd name="T4" fmla="*/ 69 w 1556"/>
                <a:gd name="T5" fmla="*/ 903 h 1628"/>
                <a:gd name="T6" fmla="*/ 273 w 1556"/>
                <a:gd name="T7" fmla="*/ 1290 h 1628"/>
                <a:gd name="T8" fmla="*/ 197 w 1556"/>
                <a:gd name="T9" fmla="*/ 1628 h 1628"/>
                <a:gd name="T10" fmla="*/ 490 w 1556"/>
                <a:gd name="T11" fmla="*/ 1437 h 1628"/>
                <a:gd name="T12" fmla="*/ 903 w 1556"/>
                <a:gd name="T13" fmla="*/ 1486 h 1628"/>
                <a:gd name="T14" fmla="*/ 1487 w 1556"/>
                <a:gd name="T15" fmla="*/ 653 h 1628"/>
                <a:gd name="T16" fmla="*/ 522 w 1556"/>
                <a:gd name="T17" fmla="*/ 1109 h 1628"/>
                <a:gd name="T18" fmla="*/ 434 w 1556"/>
                <a:gd name="T19" fmla="*/ 1021 h 1628"/>
                <a:gd name="T20" fmla="*/ 522 w 1556"/>
                <a:gd name="T21" fmla="*/ 933 h 1628"/>
                <a:gd name="T22" fmla="*/ 610 w 1556"/>
                <a:gd name="T23" fmla="*/ 1021 h 1628"/>
                <a:gd name="T24" fmla="*/ 522 w 1556"/>
                <a:gd name="T25" fmla="*/ 1109 h 1628"/>
                <a:gd name="T26" fmla="*/ 787 w 1556"/>
                <a:gd name="T27" fmla="*/ 1109 h 1628"/>
                <a:gd name="T28" fmla="*/ 698 w 1556"/>
                <a:gd name="T29" fmla="*/ 1021 h 1628"/>
                <a:gd name="T30" fmla="*/ 787 w 1556"/>
                <a:gd name="T31" fmla="*/ 933 h 1628"/>
                <a:gd name="T32" fmla="*/ 875 w 1556"/>
                <a:gd name="T33" fmla="*/ 1021 h 1628"/>
                <a:gd name="T34" fmla="*/ 787 w 1556"/>
                <a:gd name="T35" fmla="*/ 1109 h 1628"/>
                <a:gd name="T36" fmla="*/ 1051 w 1556"/>
                <a:gd name="T37" fmla="*/ 1109 h 1628"/>
                <a:gd name="T38" fmla="*/ 963 w 1556"/>
                <a:gd name="T39" fmla="*/ 1021 h 1628"/>
                <a:gd name="T40" fmla="*/ 1051 w 1556"/>
                <a:gd name="T41" fmla="*/ 933 h 1628"/>
                <a:gd name="T42" fmla="*/ 1140 w 1556"/>
                <a:gd name="T43" fmla="*/ 1021 h 1628"/>
                <a:gd name="T44" fmla="*/ 1051 w 1556"/>
                <a:gd name="T45" fmla="*/ 110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6" h="1628">
                  <a:moveTo>
                    <a:pt x="1487" y="653"/>
                  </a:moveTo>
                  <a:cubicBezTo>
                    <a:pt x="1417" y="261"/>
                    <a:pt x="1044" y="0"/>
                    <a:pt x="653" y="69"/>
                  </a:cubicBezTo>
                  <a:cubicBezTo>
                    <a:pt x="261" y="138"/>
                    <a:pt x="0" y="511"/>
                    <a:pt x="69" y="903"/>
                  </a:cubicBezTo>
                  <a:cubicBezTo>
                    <a:pt x="96" y="1056"/>
                    <a:pt x="170" y="1189"/>
                    <a:pt x="273" y="1290"/>
                  </a:cubicBezTo>
                  <a:cubicBezTo>
                    <a:pt x="197" y="1628"/>
                    <a:pt x="197" y="1628"/>
                    <a:pt x="197" y="1628"/>
                  </a:cubicBezTo>
                  <a:cubicBezTo>
                    <a:pt x="490" y="1437"/>
                    <a:pt x="490" y="1437"/>
                    <a:pt x="490" y="1437"/>
                  </a:cubicBezTo>
                  <a:cubicBezTo>
                    <a:pt x="616" y="1492"/>
                    <a:pt x="758" y="1512"/>
                    <a:pt x="903" y="1486"/>
                  </a:cubicBezTo>
                  <a:cubicBezTo>
                    <a:pt x="1294" y="1417"/>
                    <a:pt x="1556" y="1044"/>
                    <a:pt x="1487" y="653"/>
                  </a:cubicBezTo>
                  <a:close/>
                  <a:moveTo>
                    <a:pt x="522" y="1109"/>
                  </a:moveTo>
                  <a:cubicBezTo>
                    <a:pt x="473" y="1109"/>
                    <a:pt x="434" y="1070"/>
                    <a:pt x="434" y="1021"/>
                  </a:cubicBezTo>
                  <a:cubicBezTo>
                    <a:pt x="434" y="972"/>
                    <a:pt x="473" y="933"/>
                    <a:pt x="522" y="933"/>
                  </a:cubicBezTo>
                  <a:cubicBezTo>
                    <a:pt x="571" y="933"/>
                    <a:pt x="610" y="972"/>
                    <a:pt x="610" y="1021"/>
                  </a:cubicBezTo>
                  <a:cubicBezTo>
                    <a:pt x="610" y="1070"/>
                    <a:pt x="571" y="1109"/>
                    <a:pt x="522" y="1109"/>
                  </a:cubicBezTo>
                  <a:close/>
                  <a:moveTo>
                    <a:pt x="787" y="1109"/>
                  </a:moveTo>
                  <a:cubicBezTo>
                    <a:pt x="738" y="1109"/>
                    <a:pt x="698" y="1070"/>
                    <a:pt x="698" y="1021"/>
                  </a:cubicBezTo>
                  <a:cubicBezTo>
                    <a:pt x="698" y="972"/>
                    <a:pt x="738" y="933"/>
                    <a:pt x="787" y="933"/>
                  </a:cubicBezTo>
                  <a:cubicBezTo>
                    <a:pt x="835" y="933"/>
                    <a:pt x="875" y="972"/>
                    <a:pt x="875" y="1021"/>
                  </a:cubicBezTo>
                  <a:cubicBezTo>
                    <a:pt x="875" y="1070"/>
                    <a:pt x="835" y="1109"/>
                    <a:pt x="787" y="1109"/>
                  </a:cubicBezTo>
                  <a:close/>
                  <a:moveTo>
                    <a:pt x="1051" y="1109"/>
                  </a:moveTo>
                  <a:cubicBezTo>
                    <a:pt x="1003" y="1109"/>
                    <a:pt x="963" y="1070"/>
                    <a:pt x="963" y="1021"/>
                  </a:cubicBezTo>
                  <a:cubicBezTo>
                    <a:pt x="963" y="972"/>
                    <a:pt x="1003" y="933"/>
                    <a:pt x="1051" y="933"/>
                  </a:cubicBezTo>
                  <a:cubicBezTo>
                    <a:pt x="1100" y="933"/>
                    <a:pt x="1140" y="972"/>
                    <a:pt x="1140" y="1021"/>
                  </a:cubicBezTo>
                  <a:cubicBezTo>
                    <a:pt x="1140" y="1070"/>
                    <a:pt x="1100" y="1109"/>
                    <a:pt x="1051" y="110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14650" y="3450705"/>
            <a:ext cx="324036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altLang="zh-CN" b="1" kern="0" dirty="0">
                <a:solidFill>
                  <a:srgbClr val="22222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Take breaks. Sometimes. </a:t>
            </a:r>
            <a:endParaRPr lang="zh-CN" altLang="zh-CN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1124" y="1489120"/>
            <a:ext cx="88924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15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请适当休息！</a:t>
            </a:r>
            <a:endParaRPr lang="zh-CN" altLang="zh-CN" sz="1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34051" y="127001"/>
            <a:ext cx="3055937" cy="5022850"/>
            <a:chOff x="5734051" y="127001"/>
            <a:chExt cx="3055937" cy="5022850"/>
          </a:xfrm>
        </p:grpSpPr>
        <p:sp>
          <p:nvSpPr>
            <p:cNvPr id="8" name="Freeform 5"/>
            <p:cNvSpPr/>
            <p:nvPr/>
          </p:nvSpPr>
          <p:spPr bwMode="auto">
            <a:xfrm>
              <a:off x="6840538" y="2908301"/>
              <a:ext cx="852487" cy="1193800"/>
            </a:xfrm>
            <a:custGeom>
              <a:avLst/>
              <a:gdLst>
                <a:gd name="T0" fmla="*/ 155 w 164"/>
                <a:gd name="T1" fmla="*/ 0 h 230"/>
                <a:gd name="T2" fmla="*/ 164 w 164"/>
                <a:gd name="T3" fmla="*/ 230 h 230"/>
                <a:gd name="T4" fmla="*/ 0 w 164"/>
                <a:gd name="T5" fmla="*/ 230 h 230"/>
                <a:gd name="T6" fmla="*/ 9 w 164"/>
                <a:gd name="T7" fmla="*/ 0 h 230"/>
                <a:gd name="T8" fmla="*/ 155 w 16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30">
                  <a:moveTo>
                    <a:pt x="155" y="0"/>
                  </a:moveTo>
                  <a:cubicBezTo>
                    <a:pt x="152" y="31"/>
                    <a:pt x="156" y="109"/>
                    <a:pt x="164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" y="140"/>
                    <a:pt x="11" y="41"/>
                    <a:pt x="9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888163" y="2908301"/>
              <a:ext cx="768350" cy="601663"/>
            </a:xfrm>
            <a:custGeom>
              <a:avLst/>
              <a:gdLst>
                <a:gd name="T0" fmla="*/ 146 w 148"/>
                <a:gd name="T1" fmla="*/ 0 h 116"/>
                <a:gd name="T2" fmla="*/ 148 w 148"/>
                <a:gd name="T3" fmla="*/ 116 h 116"/>
                <a:gd name="T4" fmla="*/ 0 w 148"/>
                <a:gd name="T5" fmla="*/ 21 h 116"/>
                <a:gd name="T6" fmla="*/ 0 w 148"/>
                <a:gd name="T7" fmla="*/ 0 h 116"/>
                <a:gd name="T8" fmla="*/ 146 w 14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6">
                  <a:moveTo>
                    <a:pt x="146" y="0"/>
                  </a:moveTo>
                  <a:cubicBezTo>
                    <a:pt x="145" y="40"/>
                    <a:pt x="145" y="70"/>
                    <a:pt x="148" y="116"/>
                  </a:cubicBezTo>
                  <a:cubicBezTo>
                    <a:pt x="91" y="105"/>
                    <a:pt x="38" y="67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EAC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294438" y="635001"/>
              <a:ext cx="1938337" cy="2557463"/>
            </a:xfrm>
            <a:custGeom>
              <a:avLst/>
              <a:gdLst>
                <a:gd name="T0" fmla="*/ 373 w 373"/>
                <a:gd name="T1" fmla="*/ 220 h 493"/>
                <a:gd name="T2" fmla="*/ 187 w 373"/>
                <a:gd name="T3" fmla="*/ 493 h 493"/>
                <a:gd name="T4" fmla="*/ 0 w 373"/>
                <a:gd name="T5" fmla="*/ 220 h 493"/>
                <a:gd name="T6" fmla="*/ 187 w 373"/>
                <a:gd name="T7" fmla="*/ 0 h 493"/>
                <a:gd name="T8" fmla="*/ 373 w 373"/>
                <a:gd name="T9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93">
                  <a:moveTo>
                    <a:pt x="373" y="220"/>
                  </a:moveTo>
                  <a:cubicBezTo>
                    <a:pt x="373" y="309"/>
                    <a:pt x="256" y="493"/>
                    <a:pt x="187" y="493"/>
                  </a:cubicBezTo>
                  <a:cubicBezTo>
                    <a:pt x="118" y="493"/>
                    <a:pt x="0" y="320"/>
                    <a:pt x="0" y="220"/>
                  </a:cubicBezTo>
                  <a:cubicBezTo>
                    <a:pt x="0" y="98"/>
                    <a:pt x="84" y="0"/>
                    <a:pt x="187" y="0"/>
                  </a:cubicBezTo>
                  <a:cubicBezTo>
                    <a:pt x="290" y="0"/>
                    <a:pt x="373" y="98"/>
                    <a:pt x="373" y="22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170613" y="1646238"/>
              <a:ext cx="461962" cy="638175"/>
            </a:xfrm>
            <a:custGeom>
              <a:avLst/>
              <a:gdLst>
                <a:gd name="T0" fmla="*/ 88 w 89"/>
                <a:gd name="T1" fmla="*/ 60 h 123"/>
                <a:gd name="T2" fmla="*/ 46 w 89"/>
                <a:gd name="T3" fmla="*/ 123 h 123"/>
                <a:gd name="T4" fmla="*/ 1 w 89"/>
                <a:gd name="T5" fmla="*/ 48 h 123"/>
                <a:gd name="T6" fmla="*/ 42 w 89"/>
                <a:gd name="T7" fmla="*/ 1 h 123"/>
                <a:gd name="T8" fmla="*/ 88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88" y="60"/>
                  </a:moveTo>
                  <a:cubicBezTo>
                    <a:pt x="89" y="94"/>
                    <a:pt x="70" y="122"/>
                    <a:pt x="46" y="123"/>
                  </a:cubicBezTo>
                  <a:cubicBezTo>
                    <a:pt x="22" y="123"/>
                    <a:pt x="2" y="82"/>
                    <a:pt x="1" y="48"/>
                  </a:cubicBezTo>
                  <a:cubicBezTo>
                    <a:pt x="0" y="15"/>
                    <a:pt x="18" y="1"/>
                    <a:pt x="42" y="1"/>
                  </a:cubicBezTo>
                  <a:cubicBezTo>
                    <a:pt x="66" y="0"/>
                    <a:pt x="87" y="26"/>
                    <a:pt x="88" y="6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900988" y="1646238"/>
              <a:ext cx="461962" cy="638175"/>
            </a:xfrm>
            <a:custGeom>
              <a:avLst/>
              <a:gdLst>
                <a:gd name="T0" fmla="*/ 1 w 89"/>
                <a:gd name="T1" fmla="*/ 60 h 123"/>
                <a:gd name="T2" fmla="*/ 43 w 89"/>
                <a:gd name="T3" fmla="*/ 123 h 123"/>
                <a:gd name="T4" fmla="*/ 87 w 89"/>
                <a:gd name="T5" fmla="*/ 48 h 123"/>
                <a:gd name="T6" fmla="*/ 46 w 89"/>
                <a:gd name="T7" fmla="*/ 1 h 123"/>
                <a:gd name="T8" fmla="*/ 1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1" y="60"/>
                  </a:moveTo>
                  <a:cubicBezTo>
                    <a:pt x="0" y="94"/>
                    <a:pt x="18" y="122"/>
                    <a:pt x="43" y="123"/>
                  </a:cubicBezTo>
                  <a:cubicBezTo>
                    <a:pt x="67" y="123"/>
                    <a:pt x="86" y="82"/>
                    <a:pt x="87" y="48"/>
                  </a:cubicBezTo>
                  <a:cubicBezTo>
                    <a:pt x="89" y="15"/>
                    <a:pt x="71" y="1"/>
                    <a:pt x="46" y="1"/>
                  </a:cubicBezTo>
                  <a:cubicBezTo>
                    <a:pt x="22" y="0"/>
                    <a:pt x="2" y="26"/>
                    <a:pt x="1" y="6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267575" y="635001"/>
              <a:ext cx="965200" cy="2557463"/>
            </a:xfrm>
            <a:custGeom>
              <a:avLst/>
              <a:gdLst>
                <a:gd name="T0" fmla="*/ 186 w 186"/>
                <a:gd name="T1" fmla="*/ 220 h 493"/>
                <a:gd name="T2" fmla="*/ 0 w 186"/>
                <a:gd name="T3" fmla="*/ 493 h 493"/>
                <a:gd name="T4" fmla="*/ 0 w 186"/>
                <a:gd name="T5" fmla="*/ 0 h 493"/>
                <a:gd name="T6" fmla="*/ 186 w 186"/>
                <a:gd name="T7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93">
                  <a:moveTo>
                    <a:pt x="186" y="220"/>
                  </a:moveTo>
                  <a:cubicBezTo>
                    <a:pt x="186" y="309"/>
                    <a:pt x="69" y="493"/>
                    <a:pt x="0" y="4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3" y="0"/>
                    <a:pt x="186" y="98"/>
                    <a:pt x="186" y="22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877050" y="3354388"/>
              <a:ext cx="779462" cy="1712913"/>
            </a:xfrm>
            <a:custGeom>
              <a:avLst/>
              <a:gdLst>
                <a:gd name="T0" fmla="*/ 150 w 150"/>
                <a:gd name="T1" fmla="*/ 0 h 330"/>
                <a:gd name="T2" fmla="*/ 150 w 150"/>
                <a:gd name="T3" fmla="*/ 330 h 330"/>
                <a:gd name="T4" fmla="*/ 0 w 150"/>
                <a:gd name="T5" fmla="*/ 330 h 330"/>
                <a:gd name="T6" fmla="*/ 0 w 150"/>
                <a:gd name="T7" fmla="*/ 0 h 330"/>
                <a:gd name="T8" fmla="*/ 37 w 150"/>
                <a:gd name="T9" fmla="*/ 40 h 330"/>
                <a:gd name="T10" fmla="*/ 75 w 150"/>
                <a:gd name="T11" fmla="*/ 132 h 330"/>
                <a:gd name="T12" fmla="*/ 113 w 150"/>
                <a:gd name="T13" fmla="*/ 40 h 330"/>
                <a:gd name="T14" fmla="*/ 150 w 15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330">
                  <a:moveTo>
                    <a:pt x="150" y="0"/>
                  </a:moveTo>
                  <a:cubicBezTo>
                    <a:pt x="150" y="330"/>
                    <a:pt x="150" y="330"/>
                    <a:pt x="15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21" y="40"/>
                    <a:pt x="37" y="40"/>
                  </a:cubicBezTo>
                  <a:cubicBezTo>
                    <a:pt x="43" y="41"/>
                    <a:pt x="69" y="132"/>
                    <a:pt x="75" y="132"/>
                  </a:cubicBezTo>
                  <a:cubicBezTo>
                    <a:pt x="81" y="132"/>
                    <a:pt x="107" y="41"/>
                    <a:pt x="113" y="40"/>
                  </a:cubicBezTo>
                  <a:cubicBezTo>
                    <a:pt x="130" y="35"/>
                    <a:pt x="150" y="21"/>
                    <a:pt x="150" y="0"/>
                  </a:cubicBezTo>
                  <a:close/>
                </a:path>
              </a:pathLst>
            </a:custGeom>
            <a:solidFill>
              <a:srgbClr val="E5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34051" y="3489326"/>
              <a:ext cx="3055937" cy="1660525"/>
            </a:xfrm>
            <a:custGeom>
              <a:avLst/>
              <a:gdLst>
                <a:gd name="T0" fmla="*/ 588 w 588"/>
                <a:gd name="T1" fmla="*/ 320 h 320"/>
                <a:gd name="T2" fmla="*/ 0 w 588"/>
                <a:gd name="T3" fmla="*/ 320 h 320"/>
                <a:gd name="T4" fmla="*/ 32 w 588"/>
                <a:gd name="T5" fmla="*/ 91 h 320"/>
                <a:gd name="T6" fmla="*/ 219 w 588"/>
                <a:gd name="T7" fmla="*/ 0 h 320"/>
                <a:gd name="T8" fmla="*/ 294 w 588"/>
                <a:gd name="T9" fmla="*/ 297 h 320"/>
                <a:gd name="T10" fmla="*/ 294 w 588"/>
                <a:gd name="T11" fmla="*/ 297 h 320"/>
                <a:gd name="T12" fmla="*/ 370 w 588"/>
                <a:gd name="T13" fmla="*/ 0 h 320"/>
                <a:gd name="T14" fmla="*/ 557 w 588"/>
                <a:gd name="T15" fmla="*/ 97 h 320"/>
                <a:gd name="T16" fmla="*/ 588 w 588"/>
                <a:gd name="T1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320">
                  <a:moveTo>
                    <a:pt x="588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14" y="116"/>
                    <a:pt x="32" y="91"/>
                  </a:cubicBezTo>
                  <a:cubicBezTo>
                    <a:pt x="64" y="46"/>
                    <a:pt x="168" y="12"/>
                    <a:pt x="219" y="0"/>
                  </a:cubicBezTo>
                  <a:cubicBezTo>
                    <a:pt x="220" y="45"/>
                    <a:pt x="25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331" y="297"/>
                    <a:pt x="370" y="45"/>
                    <a:pt x="370" y="0"/>
                  </a:cubicBezTo>
                  <a:cubicBezTo>
                    <a:pt x="370" y="0"/>
                    <a:pt x="517" y="43"/>
                    <a:pt x="557" y="97"/>
                  </a:cubicBezTo>
                  <a:cubicBezTo>
                    <a:pt x="575" y="123"/>
                    <a:pt x="588" y="320"/>
                    <a:pt x="588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261225" y="3489326"/>
              <a:ext cx="1528762" cy="1660525"/>
            </a:xfrm>
            <a:custGeom>
              <a:avLst/>
              <a:gdLst>
                <a:gd name="T0" fmla="*/ 294 w 294"/>
                <a:gd name="T1" fmla="*/ 320 h 320"/>
                <a:gd name="T2" fmla="*/ 1 w 294"/>
                <a:gd name="T3" fmla="*/ 320 h 320"/>
                <a:gd name="T4" fmla="*/ 0 w 294"/>
                <a:gd name="T5" fmla="*/ 297 h 320"/>
                <a:gd name="T6" fmla="*/ 0 w 294"/>
                <a:gd name="T7" fmla="*/ 297 h 320"/>
                <a:gd name="T8" fmla="*/ 76 w 294"/>
                <a:gd name="T9" fmla="*/ 0 h 320"/>
                <a:gd name="T10" fmla="*/ 263 w 294"/>
                <a:gd name="T11" fmla="*/ 97 h 320"/>
                <a:gd name="T12" fmla="*/ 294 w 294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0">
                  <a:moveTo>
                    <a:pt x="294" y="320"/>
                  </a:moveTo>
                  <a:cubicBezTo>
                    <a:pt x="1" y="320"/>
                    <a:pt x="1" y="320"/>
                    <a:pt x="1" y="32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37" y="297"/>
                    <a:pt x="76" y="45"/>
                    <a:pt x="76" y="0"/>
                  </a:cubicBezTo>
                  <a:cubicBezTo>
                    <a:pt x="76" y="0"/>
                    <a:pt x="223" y="43"/>
                    <a:pt x="263" y="97"/>
                  </a:cubicBezTo>
                  <a:cubicBezTo>
                    <a:pt x="281" y="123"/>
                    <a:pt x="294" y="320"/>
                    <a:pt x="294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565900" y="3317876"/>
              <a:ext cx="701675" cy="1784350"/>
            </a:xfrm>
            <a:custGeom>
              <a:avLst/>
              <a:gdLst>
                <a:gd name="T0" fmla="*/ 61 w 135"/>
                <a:gd name="T1" fmla="*/ 0 h 344"/>
                <a:gd name="T2" fmla="*/ 13 w 135"/>
                <a:gd name="T3" fmla="*/ 129 h 344"/>
                <a:gd name="T4" fmla="*/ 55 w 135"/>
                <a:gd name="T5" fmla="*/ 129 h 344"/>
                <a:gd name="T6" fmla="*/ 15 w 135"/>
                <a:gd name="T7" fmla="*/ 161 h 344"/>
                <a:gd name="T8" fmla="*/ 135 w 135"/>
                <a:gd name="T9" fmla="*/ 344 h 344"/>
                <a:gd name="T10" fmla="*/ 134 w 135"/>
                <a:gd name="T11" fmla="*/ 327 h 344"/>
                <a:gd name="T12" fmla="*/ 61 w 13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44">
                  <a:moveTo>
                    <a:pt x="61" y="0"/>
                  </a:moveTo>
                  <a:cubicBezTo>
                    <a:pt x="14" y="40"/>
                    <a:pt x="0" y="56"/>
                    <a:pt x="1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5" y="236"/>
                    <a:pt x="76" y="287"/>
                    <a:pt x="135" y="344"/>
                  </a:cubicBezTo>
                  <a:cubicBezTo>
                    <a:pt x="134" y="327"/>
                    <a:pt x="134" y="327"/>
                    <a:pt x="134" y="327"/>
                  </a:cubicBezTo>
                  <a:cubicBezTo>
                    <a:pt x="90" y="240"/>
                    <a:pt x="76" y="105"/>
                    <a:pt x="61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7575" y="3317876"/>
              <a:ext cx="715962" cy="1784350"/>
            </a:xfrm>
            <a:custGeom>
              <a:avLst/>
              <a:gdLst>
                <a:gd name="T0" fmla="*/ 74 w 138"/>
                <a:gd name="T1" fmla="*/ 0 h 344"/>
                <a:gd name="T2" fmla="*/ 122 w 138"/>
                <a:gd name="T3" fmla="*/ 129 h 344"/>
                <a:gd name="T4" fmla="*/ 80 w 138"/>
                <a:gd name="T5" fmla="*/ 129 h 344"/>
                <a:gd name="T6" fmla="*/ 119 w 138"/>
                <a:gd name="T7" fmla="*/ 161 h 344"/>
                <a:gd name="T8" fmla="*/ 0 w 138"/>
                <a:gd name="T9" fmla="*/ 344 h 344"/>
                <a:gd name="T10" fmla="*/ 0 w 138"/>
                <a:gd name="T11" fmla="*/ 327 h 344"/>
                <a:gd name="T12" fmla="*/ 74 w 138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44">
                  <a:moveTo>
                    <a:pt x="74" y="0"/>
                  </a:moveTo>
                  <a:cubicBezTo>
                    <a:pt x="124" y="46"/>
                    <a:pt x="138" y="54"/>
                    <a:pt x="122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96" y="236"/>
                    <a:pt x="57" y="298"/>
                    <a:pt x="0" y="344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4" y="240"/>
                    <a:pt x="58" y="105"/>
                    <a:pt x="74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049963" y="127001"/>
              <a:ext cx="2443162" cy="1903413"/>
            </a:xfrm>
            <a:custGeom>
              <a:avLst/>
              <a:gdLst>
                <a:gd name="T0" fmla="*/ 236 w 470"/>
                <a:gd name="T1" fmla="*/ 10 h 367"/>
                <a:gd name="T2" fmla="*/ 30 w 470"/>
                <a:gd name="T3" fmla="*/ 124 h 367"/>
                <a:gd name="T4" fmla="*/ 33 w 470"/>
                <a:gd name="T5" fmla="*/ 306 h 367"/>
                <a:gd name="T6" fmla="*/ 51 w 470"/>
                <a:gd name="T7" fmla="*/ 297 h 367"/>
                <a:gd name="T8" fmla="*/ 63 w 470"/>
                <a:gd name="T9" fmla="*/ 367 h 367"/>
                <a:gd name="T10" fmla="*/ 73 w 470"/>
                <a:gd name="T11" fmla="*/ 367 h 367"/>
                <a:gd name="T12" fmla="*/ 87 w 470"/>
                <a:gd name="T13" fmla="*/ 306 h 367"/>
                <a:gd name="T14" fmla="*/ 93 w 470"/>
                <a:gd name="T15" fmla="*/ 266 h 367"/>
                <a:gd name="T16" fmla="*/ 236 w 470"/>
                <a:gd name="T17" fmla="*/ 254 h 367"/>
                <a:gd name="T18" fmla="*/ 348 w 470"/>
                <a:gd name="T19" fmla="*/ 168 h 367"/>
                <a:gd name="T20" fmla="*/ 380 w 470"/>
                <a:gd name="T21" fmla="*/ 268 h 367"/>
                <a:gd name="T22" fmla="*/ 385 w 470"/>
                <a:gd name="T23" fmla="*/ 306 h 367"/>
                <a:gd name="T24" fmla="*/ 398 w 470"/>
                <a:gd name="T25" fmla="*/ 367 h 367"/>
                <a:gd name="T26" fmla="*/ 409 w 470"/>
                <a:gd name="T27" fmla="*/ 367 h 367"/>
                <a:gd name="T28" fmla="*/ 420 w 470"/>
                <a:gd name="T29" fmla="*/ 297 h 367"/>
                <a:gd name="T30" fmla="*/ 436 w 470"/>
                <a:gd name="T31" fmla="*/ 310 h 367"/>
                <a:gd name="T32" fmla="*/ 440 w 470"/>
                <a:gd name="T33" fmla="*/ 124 h 367"/>
                <a:gd name="T34" fmla="*/ 354 w 470"/>
                <a:gd name="T35" fmla="*/ 75 h 367"/>
                <a:gd name="T36" fmla="*/ 236 w 470"/>
                <a:gd name="T37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367">
                  <a:moveTo>
                    <a:pt x="236" y="10"/>
                  </a:moveTo>
                  <a:cubicBezTo>
                    <a:pt x="133" y="0"/>
                    <a:pt x="57" y="69"/>
                    <a:pt x="30" y="124"/>
                  </a:cubicBezTo>
                  <a:cubicBezTo>
                    <a:pt x="0" y="183"/>
                    <a:pt x="21" y="276"/>
                    <a:pt x="33" y="306"/>
                  </a:cubicBezTo>
                  <a:cubicBezTo>
                    <a:pt x="33" y="306"/>
                    <a:pt x="42" y="298"/>
                    <a:pt x="51" y="297"/>
                  </a:cubicBezTo>
                  <a:cubicBezTo>
                    <a:pt x="60" y="296"/>
                    <a:pt x="63" y="367"/>
                    <a:pt x="63" y="367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73" y="367"/>
                    <a:pt x="77" y="331"/>
                    <a:pt x="87" y="306"/>
                  </a:cubicBezTo>
                  <a:cubicBezTo>
                    <a:pt x="87" y="306"/>
                    <a:pt x="103" y="283"/>
                    <a:pt x="93" y="266"/>
                  </a:cubicBezTo>
                  <a:cubicBezTo>
                    <a:pt x="132" y="278"/>
                    <a:pt x="183" y="278"/>
                    <a:pt x="236" y="254"/>
                  </a:cubicBezTo>
                  <a:cubicBezTo>
                    <a:pt x="282" y="233"/>
                    <a:pt x="323" y="158"/>
                    <a:pt x="348" y="168"/>
                  </a:cubicBezTo>
                  <a:cubicBezTo>
                    <a:pt x="355" y="212"/>
                    <a:pt x="365" y="247"/>
                    <a:pt x="380" y="268"/>
                  </a:cubicBezTo>
                  <a:cubicBezTo>
                    <a:pt x="389" y="281"/>
                    <a:pt x="385" y="306"/>
                    <a:pt x="385" y="306"/>
                  </a:cubicBezTo>
                  <a:cubicBezTo>
                    <a:pt x="394" y="331"/>
                    <a:pt x="398" y="367"/>
                    <a:pt x="398" y="367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11" y="296"/>
                    <a:pt x="420" y="297"/>
                  </a:cubicBezTo>
                  <a:cubicBezTo>
                    <a:pt x="429" y="298"/>
                    <a:pt x="436" y="310"/>
                    <a:pt x="436" y="310"/>
                  </a:cubicBezTo>
                  <a:cubicBezTo>
                    <a:pt x="436" y="310"/>
                    <a:pt x="470" y="183"/>
                    <a:pt x="440" y="124"/>
                  </a:cubicBezTo>
                  <a:cubicBezTo>
                    <a:pt x="427" y="98"/>
                    <a:pt x="387" y="65"/>
                    <a:pt x="354" y="75"/>
                  </a:cubicBezTo>
                  <a:cubicBezTo>
                    <a:pt x="344" y="29"/>
                    <a:pt x="276" y="14"/>
                    <a:pt x="236" y="10"/>
                  </a:cubicBezTo>
                  <a:close/>
                </a:path>
              </a:pathLst>
            </a:custGeom>
            <a:solidFill>
              <a:srgbClr val="CC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742113" y="3271838"/>
              <a:ext cx="327025" cy="581025"/>
            </a:xfrm>
            <a:custGeom>
              <a:avLst/>
              <a:gdLst>
                <a:gd name="T0" fmla="*/ 26 w 63"/>
                <a:gd name="T1" fmla="*/ 0 h 112"/>
                <a:gd name="T2" fmla="*/ 63 w 63"/>
                <a:gd name="T3" fmla="*/ 56 h 112"/>
                <a:gd name="T4" fmla="*/ 4 w 63"/>
                <a:gd name="T5" fmla="*/ 112 h 112"/>
                <a:gd name="T6" fmla="*/ 26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26" y="0"/>
                  </a:moveTo>
                  <a:cubicBezTo>
                    <a:pt x="35" y="35"/>
                    <a:pt x="40" y="42"/>
                    <a:pt x="63" y="56"/>
                  </a:cubicBezTo>
                  <a:cubicBezTo>
                    <a:pt x="35" y="67"/>
                    <a:pt x="34" y="89"/>
                    <a:pt x="4" y="112"/>
                  </a:cubicBezTo>
                  <a:cubicBezTo>
                    <a:pt x="0" y="60"/>
                    <a:pt x="7" y="34"/>
                    <a:pt x="26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464425" y="3271838"/>
              <a:ext cx="327025" cy="581025"/>
            </a:xfrm>
            <a:custGeom>
              <a:avLst/>
              <a:gdLst>
                <a:gd name="T0" fmla="*/ 37 w 63"/>
                <a:gd name="T1" fmla="*/ 0 h 112"/>
                <a:gd name="T2" fmla="*/ 0 w 63"/>
                <a:gd name="T3" fmla="*/ 56 h 112"/>
                <a:gd name="T4" fmla="*/ 59 w 63"/>
                <a:gd name="T5" fmla="*/ 112 h 112"/>
                <a:gd name="T6" fmla="*/ 37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37" y="0"/>
                  </a:moveTo>
                  <a:cubicBezTo>
                    <a:pt x="27" y="35"/>
                    <a:pt x="22" y="42"/>
                    <a:pt x="0" y="56"/>
                  </a:cubicBezTo>
                  <a:cubicBezTo>
                    <a:pt x="27" y="67"/>
                    <a:pt x="28" y="89"/>
                    <a:pt x="59" y="112"/>
                  </a:cubicBezTo>
                  <a:cubicBezTo>
                    <a:pt x="63" y="60"/>
                    <a:pt x="55" y="34"/>
                    <a:pt x="3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596063" y="1760538"/>
              <a:ext cx="587375" cy="368300"/>
            </a:xfrm>
            <a:custGeom>
              <a:avLst/>
              <a:gdLst>
                <a:gd name="T0" fmla="*/ 103 w 113"/>
                <a:gd name="T1" fmla="*/ 0 h 71"/>
                <a:gd name="T2" fmla="*/ 9 w 113"/>
                <a:gd name="T3" fmla="*/ 0 h 71"/>
                <a:gd name="T4" fmla="*/ 0 w 113"/>
                <a:gd name="T5" fmla="*/ 10 h 71"/>
                <a:gd name="T6" fmla="*/ 0 w 113"/>
                <a:gd name="T7" fmla="*/ 50 h 71"/>
                <a:gd name="T8" fmla="*/ 21 w 113"/>
                <a:gd name="T9" fmla="*/ 71 h 71"/>
                <a:gd name="T10" fmla="*/ 82 w 113"/>
                <a:gd name="T11" fmla="*/ 71 h 71"/>
                <a:gd name="T12" fmla="*/ 113 w 113"/>
                <a:gd name="T13" fmla="*/ 40 h 71"/>
                <a:gd name="T14" fmla="*/ 113 w 113"/>
                <a:gd name="T15" fmla="*/ 10 h 71"/>
                <a:gd name="T16" fmla="*/ 103 w 113"/>
                <a:gd name="T17" fmla="*/ 0 h 71"/>
                <a:gd name="T18" fmla="*/ 103 w 113"/>
                <a:gd name="T19" fmla="*/ 40 h 71"/>
                <a:gd name="T20" fmla="*/ 82 w 113"/>
                <a:gd name="T21" fmla="*/ 61 h 71"/>
                <a:gd name="T22" fmla="*/ 21 w 113"/>
                <a:gd name="T23" fmla="*/ 61 h 71"/>
                <a:gd name="T24" fmla="*/ 10 w 113"/>
                <a:gd name="T25" fmla="*/ 50 h 71"/>
                <a:gd name="T26" fmla="*/ 10 w 113"/>
                <a:gd name="T27" fmla="*/ 10 h 71"/>
                <a:gd name="T28" fmla="*/ 103 w 113"/>
                <a:gd name="T29" fmla="*/ 10 h 71"/>
                <a:gd name="T30" fmla="*/ 103 w 113"/>
                <a:gd name="T31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1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9" y="71"/>
                    <a:pt x="2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99" y="71"/>
                    <a:pt x="113" y="57"/>
                    <a:pt x="113" y="4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3" y="0"/>
                  </a:cubicBezTo>
                  <a:close/>
                  <a:moveTo>
                    <a:pt x="103" y="40"/>
                  </a:moveTo>
                  <a:cubicBezTo>
                    <a:pt x="103" y="52"/>
                    <a:pt x="94" y="61"/>
                    <a:pt x="8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5" y="61"/>
                    <a:pt x="10" y="56"/>
                    <a:pt x="10" y="5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4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375525" y="1760538"/>
              <a:ext cx="587375" cy="368300"/>
            </a:xfrm>
            <a:custGeom>
              <a:avLst/>
              <a:gdLst>
                <a:gd name="T0" fmla="*/ 0 w 113"/>
                <a:gd name="T1" fmla="*/ 10 h 71"/>
                <a:gd name="T2" fmla="*/ 0 w 113"/>
                <a:gd name="T3" fmla="*/ 40 h 71"/>
                <a:gd name="T4" fmla="*/ 31 w 113"/>
                <a:gd name="T5" fmla="*/ 71 h 71"/>
                <a:gd name="T6" fmla="*/ 92 w 113"/>
                <a:gd name="T7" fmla="*/ 71 h 71"/>
                <a:gd name="T8" fmla="*/ 113 w 113"/>
                <a:gd name="T9" fmla="*/ 50 h 71"/>
                <a:gd name="T10" fmla="*/ 113 w 113"/>
                <a:gd name="T11" fmla="*/ 10 h 71"/>
                <a:gd name="T12" fmla="*/ 104 w 113"/>
                <a:gd name="T13" fmla="*/ 0 h 71"/>
                <a:gd name="T14" fmla="*/ 9 w 113"/>
                <a:gd name="T15" fmla="*/ 0 h 71"/>
                <a:gd name="T16" fmla="*/ 0 w 113"/>
                <a:gd name="T17" fmla="*/ 10 h 71"/>
                <a:gd name="T18" fmla="*/ 9 w 113"/>
                <a:gd name="T19" fmla="*/ 10 h 71"/>
                <a:gd name="T20" fmla="*/ 103 w 113"/>
                <a:gd name="T21" fmla="*/ 10 h 71"/>
                <a:gd name="T22" fmla="*/ 103 w 113"/>
                <a:gd name="T23" fmla="*/ 50 h 71"/>
                <a:gd name="T24" fmla="*/ 92 w 113"/>
                <a:gd name="T25" fmla="*/ 61 h 71"/>
                <a:gd name="T26" fmla="*/ 31 w 113"/>
                <a:gd name="T27" fmla="*/ 61 h 71"/>
                <a:gd name="T28" fmla="*/ 10 w 113"/>
                <a:gd name="T29" fmla="*/ 40 h 71"/>
                <a:gd name="T30" fmla="*/ 9 w 113"/>
                <a:gd name="T31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0" y="1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57"/>
                    <a:pt x="14" y="71"/>
                    <a:pt x="31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03" y="71"/>
                    <a:pt x="113" y="61"/>
                    <a:pt x="113" y="5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lose/>
                  <a:moveTo>
                    <a:pt x="9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6"/>
                    <a:pt x="98" y="61"/>
                    <a:pt x="9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9" y="61"/>
                    <a:pt x="10" y="52"/>
                    <a:pt x="10" y="40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549518" y="2486794"/>
            <a:ext cx="145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Days always</a:t>
            </a:r>
          </a:p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fill up.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400" y="1614671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时间总会有的</a:t>
            </a:r>
          </a:p>
        </p:txBody>
      </p:sp>
      <p:sp>
        <p:nvSpPr>
          <p:cNvPr id="5" name="矩形 4"/>
          <p:cNvSpPr/>
          <p:nvPr/>
        </p:nvSpPr>
        <p:spPr>
          <a:xfrm>
            <a:off x="1654860" y="2903215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每天只计划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4-5</a:t>
            </a: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小时用于真正工作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0888" y="3320415"/>
            <a:ext cx="1734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DDH</a:t>
            </a:r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37signals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177800"/>
            <a:ext cx="889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当你在工作状态时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那就多干点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不在状态时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就好好休息</a:t>
            </a:r>
          </a:p>
        </p:txBody>
      </p:sp>
      <p:sp>
        <p:nvSpPr>
          <p:cNvPr id="2" name="矩形 1"/>
          <p:cNvSpPr/>
          <p:nvPr/>
        </p:nvSpPr>
        <p:spPr>
          <a:xfrm>
            <a:off x="156484" y="3583821"/>
            <a:ext cx="4612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有时候会连着几天不是工作状态，有时在工作状态时却又能天天忙活</a:t>
            </a:r>
            <a:r>
              <a:rPr lang="en-US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12 </a:t>
            </a: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小时，这都很正常的</a:t>
            </a:r>
          </a:p>
        </p:txBody>
      </p:sp>
      <p:sp>
        <p:nvSpPr>
          <p:cNvPr id="3" name="矩形 2"/>
          <p:cNvSpPr/>
          <p:nvPr/>
        </p:nvSpPr>
        <p:spPr>
          <a:xfrm>
            <a:off x="152400" y="3265324"/>
            <a:ext cx="4288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more when you are in the zone. Relax  when you</a:t>
            </a:r>
            <a:r>
              <a:rPr lang="zh-CN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not. 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620" y="4384650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Alain Paquin</a:t>
            </a:r>
            <a:endParaRPr lang="zh-CN" altLang="zh-CN" sz="1400" kern="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003800" y="2730500"/>
            <a:ext cx="3802063" cy="2223487"/>
          </a:xfrm>
          <a:custGeom>
            <a:avLst/>
            <a:gdLst>
              <a:gd name="T0" fmla="*/ 0 w 2323"/>
              <a:gd name="T1" fmla="*/ 144 h 1300"/>
              <a:gd name="T2" fmla="*/ 263 w 2323"/>
              <a:gd name="T3" fmla="*/ 144 h 1300"/>
              <a:gd name="T4" fmla="*/ 343 w 2323"/>
              <a:gd name="T5" fmla="*/ 867 h 1300"/>
              <a:gd name="T6" fmla="*/ 404 w 2323"/>
              <a:gd name="T7" fmla="*/ 764 h 1300"/>
              <a:gd name="T8" fmla="*/ 1131 w 2323"/>
              <a:gd name="T9" fmla="*/ 764 h 1300"/>
              <a:gd name="T10" fmla="*/ 1131 w 2323"/>
              <a:gd name="T11" fmla="*/ 1197 h 1300"/>
              <a:gd name="T12" fmla="*/ 465 w 2323"/>
              <a:gd name="T13" fmla="*/ 1197 h 1300"/>
              <a:gd name="T14" fmla="*/ 364 w 2323"/>
              <a:gd name="T15" fmla="*/ 1135 h 1300"/>
              <a:gd name="T16" fmla="*/ 323 w 2323"/>
              <a:gd name="T17" fmla="*/ 1197 h 1300"/>
              <a:gd name="T18" fmla="*/ 283 w 2323"/>
              <a:gd name="T19" fmla="*/ 1197 h 1300"/>
              <a:gd name="T20" fmla="*/ 283 w 2323"/>
              <a:gd name="T21" fmla="*/ 1300 h 1300"/>
              <a:gd name="T22" fmla="*/ 121 w 2323"/>
              <a:gd name="T23" fmla="*/ 1300 h 1300"/>
              <a:gd name="T24" fmla="*/ 121 w 2323"/>
              <a:gd name="T25" fmla="*/ 1197 h 1300"/>
              <a:gd name="T26" fmla="*/ 0 w 2323"/>
              <a:gd name="T27" fmla="*/ 1197 h 1300"/>
              <a:gd name="T28" fmla="*/ 0 w 2323"/>
              <a:gd name="T29" fmla="*/ 144 h 1300"/>
              <a:gd name="T30" fmla="*/ 0 w 2323"/>
              <a:gd name="T31" fmla="*/ 144 h 1300"/>
              <a:gd name="T32" fmla="*/ 2061 w 2323"/>
              <a:gd name="T33" fmla="*/ 1197 h 1300"/>
              <a:gd name="T34" fmla="*/ 2061 w 2323"/>
              <a:gd name="T35" fmla="*/ 1300 h 1300"/>
              <a:gd name="T36" fmla="*/ 2202 w 2323"/>
              <a:gd name="T37" fmla="*/ 1300 h 1300"/>
              <a:gd name="T38" fmla="*/ 2202 w 2323"/>
              <a:gd name="T39" fmla="*/ 1197 h 1300"/>
              <a:gd name="T40" fmla="*/ 2323 w 2323"/>
              <a:gd name="T41" fmla="*/ 1197 h 1300"/>
              <a:gd name="T42" fmla="*/ 2323 w 2323"/>
              <a:gd name="T43" fmla="*/ 144 h 1300"/>
              <a:gd name="T44" fmla="*/ 2061 w 2323"/>
              <a:gd name="T45" fmla="*/ 144 h 1300"/>
              <a:gd name="T46" fmla="*/ 1980 w 2323"/>
              <a:gd name="T47" fmla="*/ 867 h 1300"/>
              <a:gd name="T48" fmla="*/ 1919 w 2323"/>
              <a:gd name="T49" fmla="*/ 764 h 1300"/>
              <a:gd name="T50" fmla="*/ 1212 w 2323"/>
              <a:gd name="T51" fmla="*/ 764 h 1300"/>
              <a:gd name="T52" fmla="*/ 1212 w 2323"/>
              <a:gd name="T53" fmla="*/ 1197 h 1300"/>
              <a:gd name="T54" fmla="*/ 1879 w 2323"/>
              <a:gd name="T55" fmla="*/ 1197 h 1300"/>
              <a:gd name="T56" fmla="*/ 1960 w 2323"/>
              <a:gd name="T57" fmla="*/ 1135 h 1300"/>
              <a:gd name="T58" fmla="*/ 2000 w 2323"/>
              <a:gd name="T59" fmla="*/ 1197 h 1300"/>
              <a:gd name="T60" fmla="*/ 2061 w 2323"/>
              <a:gd name="T61" fmla="*/ 1197 h 1300"/>
              <a:gd name="T62" fmla="*/ 2061 w 2323"/>
              <a:gd name="T63" fmla="*/ 1197 h 1300"/>
              <a:gd name="T64" fmla="*/ 1939 w 2323"/>
              <a:gd name="T65" fmla="*/ 0 h 1300"/>
              <a:gd name="T66" fmla="*/ 2000 w 2323"/>
              <a:gd name="T67" fmla="*/ 82 h 1300"/>
              <a:gd name="T68" fmla="*/ 1919 w 2323"/>
              <a:gd name="T69" fmla="*/ 702 h 1300"/>
              <a:gd name="T70" fmla="*/ 1212 w 2323"/>
              <a:gd name="T71" fmla="*/ 702 h 1300"/>
              <a:gd name="T72" fmla="*/ 1212 w 2323"/>
              <a:gd name="T73" fmla="*/ 41 h 1300"/>
              <a:gd name="T74" fmla="*/ 1253 w 2323"/>
              <a:gd name="T75" fmla="*/ 0 h 1300"/>
              <a:gd name="T76" fmla="*/ 1939 w 2323"/>
              <a:gd name="T77" fmla="*/ 0 h 1300"/>
              <a:gd name="T78" fmla="*/ 1939 w 2323"/>
              <a:gd name="T79" fmla="*/ 0 h 1300"/>
              <a:gd name="T80" fmla="*/ 384 w 2323"/>
              <a:gd name="T81" fmla="*/ 0 h 1300"/>
              <a:gd name="T82" fmla="*/ 343 w 2323"/>
              <a:gd name="T83" fmla="*/ 82 h 1300"/>
              <a:gd name="T84" fmla="*/ 404 w 2323"/>
              <a:gd name="T85" fmla="*/ 702 h 1300"/>
              <a:gd name="T86" fmla="*/ 1131 w 2323"/>
              <a:gd name="T87" fmla="*/ 702 h 1300"/>
              <a:gd name="T88" fmla="*/ 1131 w 2323"/>
              <a:gd name="T89" fmla="*/ 41 h 1300"/>
              <a:gd name="T90" fmla="*/ 1071 w 2323"/>
              <a:gd name="T91" fmla="*/ 0 h 1300"/>
              <a:gd name="T92" fmla="*/ 384 w 2323"/>
              <a:gd name="T93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23" h="1300">
                <a:moveTo>
                  <a:pt x="0" y="144"/>
                </a:moveTo>
                <a:lnTo>
                  <a:pt x="263" y="144"/>
                </a:lnTo>
                <a:lnTo>
                  <a:pt x="343" y="867"/>
                </a:lnTo>
                <a:lnTo>
                  <a:pt x="404" y="764"/>
                </a:lnTo>
                <a:lnTo>
                  <a:pt x="1131" y="764"/>
                </a:lnTo>
                <a:lnTo>
                  <a:pt x="1131" y="1197"/>
                </a:lnTo>
                <a:lnTo>
                  <a:pt x="465" y="1197"/>
                </a:lnTo>
                <a:lnTo>
                  <a:pt x="364" y="1135"/>
                </a:lnTo>
                <a:lnTo>
                  <a:pt x="323" y="1197"/>
                </a:lnTo>
                <a:lnTo>
                  <a:pt x="283" y="1197"/>
                </a:lnTo>
                <a:lnTo>
                  <a:pt x="283" y="1300"/>
                </a:lnTo>
                <a:lnTo>
                  <a:pt x="121" y="1300"/>
                </a:lnTo>
                <a:lnTo>
                  <a:pt x="121" y="1197"/>
                </a:lnTo>
                <a:lnTo>
                  <a:pt x="0" y="1197"/>
                </a:lnTo>
                <a:lnTo>
                  <a:pt x="0" y="144"/>
                </a:lnTo>
                <a:lnTo>
                  <a:pt x="0" y="144"/>
                </a:lnTo>
                <a:close/>
                <a:moveTo>
                  <a:pt x="2061" y="1197"/>
                </a:moveTo>
                <a:lnTo>
                  <a:pt x="2061" y="1300"/>
                </a:lnTo>
                <a:lnTo>
                  <a:pt x="2202" y="1300"/>
                </a:lnTo>
                <a:lnTo>
                  <a:pt x="2202" y="1197"/>
                </a:lnTo>
                <a:lnTo>
                  <a:pt x="2323" y="1197"/>
                </a:lnTo>
                <a:lnTo>
                  <a:pt x="2323" y="144"/>
                </a:lnTo>
                <a:lnTo>
                  <a:pt x="2061" y="144"/>
                </a:lnTo>
                <a:lnTo>
                  <a:pt x="1980" y="867"/>
                </a:lnTo>
                <a:lnTo>
                  <a:pt x="1919" y="764"/>
                </a:lnTo>
                <a:lnTo>
                  <a:pt x="1212" y="764"/>
                </a:lnTo>
                <a:lnTo>
                  <a:pt x="1212" y="1197"/>
                </a:lnTo>
                <a:lnTo>
                  <a:pt x="1879" y="1197"/>
                </a:lnTo>
                <a:lnTo>
                  <a:pt x="1960" y="1135"/>
                </a:lnTo>
                <a:lnTo>
                  <a:pt x="2000" y="1197"/>
                </a:lnTo>
                <a:lnTo>
                  <a:pt x="2061" y="1197"/>
                </a:lnTo>
                <a:lnTo>
                  <a:pt x="2061" y="1197"/>
                </a:lnTo>
                <a:close/>
                <a:moveTo>
                  <a:pt x="1939" y="0"/>
                </a:moveTo>
                <a:lnTo>
                  <a:pt x="2000" y="82"/>
                </a:lnTo>
                <a:lnTo>
                  <a:pt x="1919" y="702"/>
                </a:lnTo>
                <a:lnTo>
                  <a:pt x="1212" y="702"/>
                </a:lnTo>
                <a:lnTo>
                  <a:pt x="1212" y="41"/>
                </a:lnTo>
                <a:lnTo>
                  <a:pt x="1253" y="0"/>
                </a:lnTo>
                <a:lnTo>
                  <a:pt x="1939" y="0"/>
                </a:lnTo>
                <a:lnTo>
                  <a:pt x="1939" y="0"/>
                </a:lnTo>
                <a:close/>
                <a:moveTo>
                  <a:pt x="384" y="0"/>
                </a:moveTo>
                <a:lnTo>
                  <a:pt x="343" y="82"/>
                </a:lnTo>
                <a:lnTo>
                  <a:pt x="404" y="702"/>
                </a:lnTo>
                <a:lnTo>
                  <a:pt x="1131" y="702"/>
                </a:lnTo>
                <a:lnTo>
                  <a:pt x="1131" y="41"/>
                </a:lnTo>
                <a:lnTo>
                  <a:pt x="1071" y="0"/>
                </a:lnTo>
                <a:lnTo>
                  <a:pt x="384" y="0"/>
                </a:lnTo>
                <a:close/>
              </a:path>
            </a:pathLst>
          </a:custGeom>
          <a:solidFill>
            <a:srgbClr val="A71E2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3392488" y="1706517"/>
            <a:ext cx="2297112" cy="3268708"/>
            <a:chOff x="9691688" y="750888"/>
            <a:chExt cx="2709862" cy="3856037"/>
          </a:xfrm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9796463" y="763588"/>
              <a:ext cx="2605087" cy="3843337"/>
            </a:xfrm>
            <a:custGeom>
              <a:avLst/>
              <a:gdLst>
                <a:gd name="T0" fmla="*/ 708 w 795"/>
                <a:gd name="T1" fmla="*/ 1080 h 1174"/>
                <a:gd name="T2" fmla="*/ 651 w 795"/>
                <a:gd name="T3" fmla="*/ 1080 h 1174"/>
                <a:gd name="T4" fmla="*/ 651 w 795"/>
                <a:gd name="T5" fmla="*/ 1101 h 1174"/>
                <a:gd name="T6" fmla="*/ 723 w 795"/>
                <a:gd name="T7" fmla="*/ 1101 h 1174"/>
                <a:gd name="T8" fmla="*/ 724 w 795"/>
                <a:gd name="T9" fmla="*/ 1096 h 1174"/>
                <a:gd name="T10" fmla="*/ 708 w 795"/>
                <a:gd name="T11" fmla="*/ 1080 h 1174"/>
                <a:gd name="T12" fmla="*/ 753 w 795"/>
                <a:gd name="T13" fmla="*/ 1062 h 1174"/>
                <a:gd name="T14" fmla="*/ 764 w 795"/>
                <a:gd name="T15" fmla="*/ 1096 h 1174"/>
                <a:gd name="T16" fmla="*/ 708 w 795"/>
                <a:gd name="T17" fmla="*/ 1152 h 1174"/>
                <a:gd name="T18" fmla="*/ 24 w 795"/>
                <a:gd name="T19" fmla="*/ 1152 h 1174"/>
                <a:gd name="T20" fmla="*/ 0 w 795"/>
                <a:gd name="T21" fmla="*/ 1147 h 1174"/>
                <a:gd name="T22" fmla="*/ 48 w 795"/>
                <a:gd name="T23" fmla="*/ 1174 h 1174"/>
                <a:gd name="T24" fmla="*/ 738 w 795"/>
                <a:gd name="T25" fmla="*/ 1174 h 1174"/>
                <a:gd name="T26" fmla="*/ 795 w 795"/>
                <a:gd name="T27" fmla="*/ 1117 h 1174"/>
                <a:gd name="T28" fmla="*/ 753 w 795"/>
                <a:gd name="T29" fmla="*/ 1062 h 1174"/>
                <a:gd name="T30" fmla="*/ 43 w 795"/>
                <a:gd name="T31" fmla="*/ 1060 h 1174"/>
                <a:gd name="T32" fmla="*/ 43 w 795"/>
                <a:gd name="T33" fmla="*/ 1080 h 1174"/>
                <a:gd name="T34" fmla="*/ 24 w 795"/>
                <a:gd name="T35" fmla="*/ 1080 h 1174"/>
                <a:gd name="T36" fmla="*/ 8 w 795"/>
                <a:gd name="T37" fmla="*/ 1096 h 1174"/>
                <a:gd name="T38" fmla="*/ 24 w 795"/>
                <a:gd name="T39" fmla="*/ 1112 h 1174"/>
                <a:gd name="T40" fmla="*/ 33 w 795"/>
                <a:gd name="T41" fmla="*/ 1112 h 1174"/>
                <a:gd name="T42" fmla="*/ 48 w 795"/>
                <a:gd name="T43" fmla="*/ 1101 h 1174"/>
                <a:gd name="T44" fmla="*/ 67 w 795"/>
                <a:gd name="T45" fmla="*/ 1101 h 1174"/>
                <a:gd name="T46" fmla="*/ 67 w 795"/>
                <a:gd name="T47" fmla="*/ 1080 h 1174"/>
                <a:gd name="T48" fmla="*/ 79 w 795"/>
                <a:gd name="T49" fmla="*/ 1080 h 1174"/>
                <a:gd name="T50" fmla="*/ 79 w 795"/>
                <a:gd name="T51" fmla="*/ 1061 h 1174"/>
                <a:gd name="T52" fmla="*/ 43 w 795"/>
                <a:gd name="T53" fmla="*/ 1060 h 1174"/>
                <a:gd name="T54" fmla="*/ 80 w 795"/>
                <a:gd name="T55" fmla="*/ 73 h 1174"/>
                <a:gd name="T56" fmla="*/ 54 w 795"/>
                <a:gd name="T57" fmla="*/ 73 h 1174"/>
                <a:gd name="T58" fmla="*/ 49 w 795"/>
                <a:gd name="T59" fmla="*/ 87 h 1174"/>
                <a:gd name="T60" fmla="*/ 75 w 795"/>
                <a:gd name="T61" fmla="*/ 87 h 1174"/>
                <a:gd name="T62" fmla="*/ 80 w 795"/>
                <a:gd name="T63" fmla="*/ 73 h 1174"/>
                <a:gd name="T64" fmla="*/ 708 w 795"/>
                <a:gd name="T65" fmla="*/ 36 h 1174"/>
                <a:gd name="T66" fmla="*/ 24 w 795"/>
                <a:gd name="T67" fmla="*/ 36 h 1174"/>
                <a:gd name="T68" fmla="*/ 8 w 795"/>
                <a:gd name="T69" fmla="*/ 52 h 1174"/>
                <a:gd name="T70" fmla="*/ 24 w 795"/>
                <a:gd name="T71" fmla="*/ 68 h 1174"/>
                <a:gd name="T72" fmla="*/ 37 w 795"/>
                <a:gd name="T73" fmla="*/ 68 h 1174"/>
                <a:gd name="T74" fmla="*/ 32 w 795"/>
                <a:gd name="T75" fmla="*/ 57 h 1174"/>
                <a:gd name="T76" fmla="*/ 48 w 795"/>
                <a:gd name="T77" fmla="*/ 41 h 1174"/>
                <a:gd name="T78" fmla="*/ 719 w 795"/>
                <a:gd name="T79" fmla="*/ 41 h 1174"/>
                <a:gd name="T80" fmla="*/ 708 w 795"/>
                <a:gd name="T81" fmla="*/ 36 h 1174"/>
                <a:gd name="T82" fmla="*/ 738 w 795"/>
                <a:gd name="T83" fmla="*/ 0 h 1174"/>
                <a:gd name="T84" fmla="*/ 729 w 795"/>
                <a:gd name="T85" fmla="*/ 0 h 1174"/>
                <a:gd name="T86" fmla="*/ 764 w 795"/>
                <a:gd name="T87" fmla="*/ 52 h 1174"/>
                <a:gd name="T88" fmla="*/ 721 w 795"/>
                <a:gd name="T89" fmla="*/ 107 h 1174"/>
                <a:gd name="T90" fmla="*/ 698 w 795"/>
                <a:gd name="T91" fmla="*/ 248 h 1174"/>
                <a:gd name="T92" fmla="*/ 574 w 795"/>
                <a:gd name="T93" fmla="*/ 466 h 1174"/>
                <a:gd name="T94" fmla="*/ 532 w 795"/>
                <a:gd name="T95" fmla="*/ 502 h 1174"/>
                <a:gd name="T96" fmla="*/ 465 w 795"/>
                <a:gd name="T97" fmla="*/ 632 h 1174"/>
                <a:gd name="T98" fmla="*/ 534 w 795"/>
                <a:gd name="T99" fmla="*/ 694 h 1174"/>
                <a:gd name="T100" fmla="*/ 714 w 795"/>
                <a:gd name="T101" fmla="*/ 1040 h 1174"/>
                <a:gd name="T102" fmla="*/ 744 w 795"/>
                <a:gd name="T103" fmla="*/ 1053 h 1174"/>
                <a:gd name="T104" fmla="*/ 562 w 795"/>
                <a:gd name="T105" fmla="*/ 709 h 1174"/>
                <a:gd name="T106" fmla="*/ 494 w 795"/>
                <a:gd name="T107" fmla="*/ 646 h 1174"/>
                <a:gd name="T108" fmla="*/ 561 w 795"/>
                <a:gd name="T109" fmla="*/ 514 h 1174"/>
                <a:gd name="T110" fmla="*/ 603 w 795"/>
                <a:gd name="T111" fmla="*/ 477 h 1174"/>
                <a:gd name="T112" fmla="*/ 728 w 795"/>
                <a:gd name="T113" fmla="*/ 256 h 1174"/>
                <a:gd name="T114" fmla="*/ 751 w 795"/>
                <a:gd name="T115" fmla="*/ 112 h 1174"/>
                <a:gd name="T116" fmla="*/ 795 w 795"/>
                <a:gd name="T117" fmla="*/ 57 h 1174"/>
                <a:gd name="T118" fmla="*/ 738 w 795"/>
                <a:gd name="T11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5" h="1174">
                  <a:moveTo>
                    <a:pt x="708" y="1080"/>
                  </a:moveTo>
                  <a:cubicBezTo>
                    <a:pt x="651" y="1080"/>
                    <a:pt x="651" y="1080"/>
                    <a:pt x="651" y="1080"/>
                  </a:cubicBezTo>
                  <a:cubicBezTo>
                    <a:pt x="651" y="1101"/>
                    <a:pt x="651" y="1101"/>
                    <a:pt x="651" y="1101"/>
                  </a:cubicBezTo>
                  <a:cubicBezTo>
                    <a:pt x="723" y="1101"/>
                    <a:pt x="723" y="1101"/>
                    <a:pt x="723" y="1101"/>
                  </a:cubicBezTo>
                  <a:cubicBezTo>
                    <a:pt x="724" y="1099"/>
                    <a:pt x="724" y="1098"/>
                    <a:pt x="724" y="1096"/>
                  </a:cubicBezTo>
                  <a:cubicBezTo>
                    <a:pt x="724" y="1087"/>
                    <a:pt x="717" y="1080"/>
                    <a:pt x="708" y="1080"/>
                  </a:cubicBezTo>
                  <a:moveTo>
                    <a:pt x="753" y="1062"/>
                  </a:moveTo>
                  <a:cubicBezTo>
                    <a:pt x="760" y="1072"/>
                    <a:pt x="764" y="1083"/>
                    <a:pt x="764" y="1096"/>
                  </a:cubicBezTo>
                  <a:cubicBezTo>
                    <a:pt x="764" y="1127"/>
                    <a:pt x="739" y="1152"/>
                    <a:pt x="708" y="1152"/>
                  </a:cubicBezTo>
                  <a:cubicBezTo>
                    <a:pt x="24" y="1152"/>
                    <a:pt x="24" y="1152"/>
                    <a:pt x="24" y="1152"/>
                  </a:cubicBezTo>
                  <a:cubicBezTo>
                    <a:pt x="16" y="1152"/>
                    <a:pt x="7" y="1150"/>
                    <a:pt x="0" y="1147"/>
                  </a:cubicBezTo>
                  <a:cubicBezTo>
                    <a:pt x="10" y="1163"/>
                    <a:pt x="28" y="1174"/>
                    <a:pt x="48" y="1174"/>
                  </a:cubicBezTo>
                  <a:cubicBezTo>
                    <a:pt x="738" y="1174"/>
                    <a:pt x="738" y="1174"/>
                    <a:pt x="738" y="1174"/>
                  </a:cubicBezTo>
                  <a:cubicBezTo>
                    <a:pt x="770" y="1174"/>
                    <a:pt x="795" y="1149"/>
                    <a:pt x="795" y="1117"/>
                  </a:cubicBezTo>
                  <a:cubicBezTo>
                    <a:pt x="795" y="1091"/>
                    <a:pt x="777" y="1068"/>
                    <a:pt x="753" y="1062"/>
                  </a:cubicBezTo>
                  <a:moveTo>
                    <a:pt x="43" y="1060"/>
                  </a:moveTo>
                  <a:cubicBezTo>
                    <a:pt x="43" y="1080"/>
                    <a:pt x="43" y="1080"/>
                    <a:pt x="43" y="1080"/>
                  </a:cubicBezTo>
                  <a:cubicBezTo>
                    <a:pt x="24" y="1080"/>
                    <a:pt x="24" y="1080"/>
                    <a:pt x="24" y="1080"/>
                  </a:cubicBezTo>
                  <a:cubicBezTo>
                    <a:pt x="15" y="1080"/>
                    <a:pt x="8" y="1087"/>
                    <a:pt x="8" y="1096"/>
                  </a:cubicBezTo>
                  <a:cubicBezTo>
                    <a:pt x="8" y="1105"/>
                    <a:pt x="15" y="1112"/>
                    <a:pt x="24" y="1112"/>
                  </a:cubicBezTo>
                  <a:cubicBezTo>
                    <a:pt x="33" y="1112"/>
                    <a:pt x="33" y="1112"/>
                    <a:pt x="33" y="1112"/>
                  </a:cubicBezTo>
                  <a:cubicBezTo>
                    <a:pt x="35" y="1106"/>
                    <a:pt x="41" y="1101"/>
                    <a:pt x="48" y="1101"/>
                  </a:cubicBezTo>
                  <a:cubicBezTo>
                    <a:pt x="67" y="1101"/>
                    <a:pt x="67" y="1101"/>
                    <a:pt x="67" y="1101"/>
                  </a:cubicBezTo>
                  <a:cubicBezTo>
                    <a:pt x="67" y="1080"/>
                    <a:pt x="67" y="1080"/>
                    <a:pt x="67" y="1080"/>
                  </a:cubicBezTo>
                  <a:cubicBezTo>
                    <a:pt x="79" y="1080"/>
                    <a:pt x="79" y="1080"/>
                    <a:pt x="79" y="1080"/>
                  </a:cubicBezTo>
                  <a:cubicBezTo>
                    <a:pt x="79" y="1074"/>
                    <a:pt x="79" y="1067"/>
                    <a:pt x="79" y="1061"/>
                  </a:cubicBezTo>
                  <a:cubicBezTo>
                    <a:pt x="43" y="1060"/>
                    <a:pt x="43" y="1060"/>
                    <a:pt x="43" y="1060"/>
                  </a:cubicBezTo>
                  <a:moveTo>
                    <a:pt x="8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6" y="87"/>
                    <a:pt x="65" y="87"/>
                    <a:pt x="75" y="87"/>
                  </a:cubicBezTo>
                  <a:cubicBezTo>
                    <a:pt x="80" y="73"/>
                    <a:pt x="80" y="73"/>
                    <a:pt x="80" y="73"/>
                  </a:cubicBezTo>
                  <a:moveTo>
                    <a:pt x="708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5" y="36"/>
                    <a:pt x="8" y="43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5"/>
                    <a:pt x="32" y="61"/>
                    <a:pt x="32" y="57"/>
                  </a:cubicBezTo>
                  <a:cubicBezTo>
                    <a:pt x="32" y="48"/>
                    <a:pt x="40" y="41"/>
                    <a:pt x="48" y="41"/>
                  </a:cubicBezTo>
                  <a:cubicBezTo>
                    <a:pt x="719" y="41"/>
                    <a:pt x="719" y="41"/>
                    <a:pt x="719" y="41"/>
                  </a:cubicBezTo>
                  <a:cubicBezTo>
                    <a:pt x="716" y="38"/>
                    <a:pt x="712" y="36"/>
                    <a:pt x="708" y="36"/>
                  </a:cubicBezTo>
                  <a:moveTo>
                    <a:pt x="738" y="0"/>
                  </a:moveTo>
                  <a:cubicBezTo>
                    <a:pt x="729" y="0"/>
                    <a:pt x="729" y="0"/>
                    <a:pt x="729" y="0"/>
                  </a:cubicBezTo>
                  <a:cubicBezTo>
                    <a:pt x="749" y="8"/>
                    <a:pt x="764" y="29"/>
                    <a:pt x="764" y="52"/>
                  </a:cubicBezTo>
                  <a:cubicBezTo>
                    <a:pt x="764" y="79"/>
                    <a:pt x="745" y="101"/>
                    <a:pt x="721" y="107"/>
                  </a:cubicBezTo>
                  <a:cubicBezTo>
                    <a:pt x="717" y="153"/>
                    <a:pt x="699" y="244"/>
                    <a:pt x="698" y="248"/>
                  </a:cubicBezTo>
                  <a:cubicBezTo>
                    <a:pt x="674" y="330"/>
                    <a:pt x="631" y="405"/>
                    <a:pt x="574" y="466"/>
                  </a:cubicBezTo>
                  <a:cubicBezTo>
                    <a:pt x="563" y="477"/>
                    <a:pt x="548" y="490"/>
                    <a:pt x="532" y="502"/>
                  </a:cubicBezTo>
                  <a:cubicBezTo>
                    <a:pt x="472" y="551"/>
                    <a:pt x="431" y="589"/>
                    <a:pt x="465" y="632"/>
                  </a:cubicBezTo>
                  <a:cubicBezTo>
                    <a:pt x="483" y="654"/>
                    <a:pt x="507" y="674"/>
                    <a:pt x="534" y="694"/>
                  </a:cubicBezTo>
                  <a:cubicBezTo>
                    <a:pt x="612" y="755"/>
                    <a:pt x="708" y="831"/>
                    <a:pt x="714" y="1040"/>
                  </a:cubicBezTo>
                  <a:cubicBezTo>
                    <a:pt x="725" y="1041"/>
                    <a:pt x="735" y="1046"/>
                    <a:pt x="744" y="1053"/>
                  </a:cubicBezTo>
                  <a:cubicBezTo>
                    <a:pt x="736" y="846"/>
                    <a:pt x="640" y="770"/>
                    <a:pt x="562" y="709"/>
                  </a:cubicBezTo>
                  <a:cubicBezTo>
                    <a:pt x="536" y="688"/>
                    <a:pt x="511" y="669"/>
                    <a:pt x="494" y="646"/>
                  </a:cubicBezTo>
                  <a:cubicBezTo>
                    <a:pt x="459" y="602"/>
                    <a:pt x="500" y="564"/>
                    <a:pt x="561" y="514"/>
                  </a:cubicBezTo>
                  <a:cubicBezTo>
                    <a:pt x="577" y="501"/>
                    <a:pt x="592" y="489"/>
                    <a:pt x="603" y="477"/>
                  </a:cubicBezTo>
                  <a:cubicBezTo>
                    <a:pt x="661" y="416"/>
                    <a:pt x="704" y="339"/>
                    <a:pt x="728" y="256"/>
                  </a:cubicBezTo>
                  <a:cubicBezTo>
                    <a:pt x="729" y="252"/>
                    <a:pt x="748" y="160"/>
                    <a:pt x="751" y="112"/>
                  </a:cubicBezTo>
                  <a:cubicBezTo>
                    <a:pt x="776" y="106"/>
                    <a:pt x="795" y="84"/>
                    <a:pt x="795" y="57"/>
                  </a:cubicBezTo>
                  <a:cubicBezTo>
                    <a:pt x="795" y="26"/>
                    <a:pt x="770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9691688" y="750888"/>
              <a:ext cx="2608262" cy="3784600"/>
            </a:xfrm>
            <a:custGeom>
              <a:avLst/>
              <a:gdLst>
                <a:gd name="T0" fmla="*/ 740 w 796"/>
                <a:gd name="T1" fmla="*/ 1156 h 1156"/>
                <a:gd name="T2" fmla="*/ 56 w 796"/>
                <a:gd name="T3" fmla="*/ 1156 h 1156"/>
                <a:gd name="T4" fmla="*/ 0 w 796"/>
                <a:gd name="T5" fmla="*/ 1100 h 1156"/>
                <a:gd name="T6" fmla="*/ 46 w 796"/>
                <a:gd name="T7" fmla="*/ 1045 h 1156"/>
                <a:gd name="T8" fmla="*/ 226 w 796"/>
                <a:gd name="T9" fmla="*/ 700 h 1156"/>
                <a:gd name="T10" fmla="*/ 294 w 796"/>
                <a:gd name="T11" fmla="*/ 638 h 1156"/>
                <a:gd name="T12" fmla="*/ 227 w 796"/>
                <a:gd name="T13" fmla="*/ 508 h 1156"/>
                <a:gd name="T14" fmla="*/ 186 w 796"/>
                <a:gd name="T15" fmla="*/ 471 h 1156"/>
                <a:gd name="T16" fmla="*/ 62 w 796"/>
                <a:gd name="T17" fmla="*/ 254 h 1156"/>
                <a:gd name="T18" fmla="*/ 39 w 796"/>
                <a:gd name="T19" fmla="*/ 109 h 1156"/>
                <a:gd name="T20" fmla="*/ 0 w 796"/>
                <a:gd name="T21" fmla="*/ 56 h 1156"/>
                <a:gd name="T22" fmla="*/ 56 w 796"/>
                <a:gd name="T23" fmla="*/ 0 h 1156"/>
                <a:gd name="T24" fmla="*/ 740 w 796"/>
                <a:gd name="T25" fmla="*/ 0 h 1156"/>
                <a:gd name="T26" fmla="*/ 796 w 796"/>
                <a:gd name="T27" fmla="*/ 56 h 1156"/>
                <a:gd name="T28" fmla="*/ 753 w 796"/>
                <a:gd name="T29" fmla="*/ 111 h 1156"/>
                <a:gd name="T30" fmla="*/ 730 w 796"/>
                <a:gd name="T31" fmla="*/ 252 h 1156"/>
                <a:gd name="T32" fmla="*/ 606 w 796"/>
                <a:gd name="T33" fmla="*/ 470 h 1156"/>
                <a:gd name="T34" fmla="*/ 564 w 796"/>
                <a:gd name="T35" fmla="*/ 506 h 1156"/>
                <a:gd name="T36" fmla="*/ 497 w 796"/>
                <a:gd name="T37" fmla="*/ 636 h 1156"/>
                <a:gd name="T38" fmla="*/ 566 w 796"/>
                <a:gd name="T39" fmla="*/ 698 h 1156"/>
                <a:gd name="T40" fmla="*/ 746 w 796"/>
                <a:gd name="T41" fmla="*/ 1044 h 1156"/>
                <a:gd name="T42" fmla="*/ 796 w 796"/>
                <a:gd name="T43" fmla="*/ 1100 h 1156"/>
                <a:gd name="T44" fmla="*/ 740 w 796"/>
                <a:gd name="T45" fmla="*/ 1156 h 1156"/>
                <a:gd name="T46" fmla="*/ 56 w 796"/>
                <a:gd name="T47" fmla="*/ 1084 h 1156"/>
                <a:gd name="T48" fmla="*/ 40 w 796"/>
                <a:gd name="T49" fmla="*/ 1100 h 1156"/>
                <a:gd name="T50" fmla="*/ 56 w 796"/>
                <a:gd name="T51" fmla="*/ 1116 h 1156"/>
                <a:gd name="T52" fmla="*/ 740 w 796"/>
                <a:gd name="T53" fmla="*/ 1116 h 1156"/>
                <a:gd name="T54" fmla="*/ 756 w 796"/>
                <a:gd name="T55" fmla="*/ 1100 h 1156"/>
                <a:gd name="T56" fmla="*/ 740 w 796"/>
                <a:gd name="T57" fmla="*/ 1084 h 1156"/>
                <a:gd name="T58" fmla="*/ 654 w 796"/>
                <a:gd name="T59" fmla="*/ 1084 h 1156"/>
                <a:gd name="T60" fmla="*/ 653 w 796"/>
                <a:gd name="T61" fmla="*/ 1044 h 1156"/>
                <a:gd name="T62" fmla="*/ 706 w 796"/>
                <a:gd name="T63" fmla="*/ 1043 h 1156"/>
                <a:gd name="T64" fmla="*/ 541 w 796"/>
                <a:gd name="T65" fmla="*/ 730 h 1156"/>
                <a:gd name="T66" fmla="*/ 466 w 796"/>
                <a:gd name="T67" fmla="*/ 661 h 1156"/>
                <a:gd name="T68" fmla="*/ 462 w 796"/>
                <a:gd name="T69" fmla="*/ 552 h 1156"/>
                <a:gd name="T70" fmla="*/ 539 w 796"/>
                <a:gd name="T71" fmla="*/ 475 h 1156"/>
                <a:gd name="T72" fmla="*/ 577 w 796"/>
                <a:gd name="T73" fmla="*/ 442 h 1156"/>
                <a:gd name="T74" fmla="*/ 691 w 796"/>
                <a:gd name="T75" fmla="*/ 241 h 1156"/>
                <a:gd name="T76" fmla="*/ 713 w 796"/>
                <a:gd name="T77" fmla="*/ 96 h 1156"/>
                <a:gd name="T78" fmla="*/ 709 w 796"/>
                <a:gd name="T79" fmla="*/ 72 h 1156"/>
                <a:gd name="T80" fmla="*/ 740 w 796"/>
                <a:gd name="T81" fmla="*/ 72 h 1156"/>
                <a:gd name="T82" fmla="*/ 756 w 796"/>
                <a:gd name="T83" fmla="*/ 56 h 1156"/>
                <a:gd name="T84" fmla="*/ 740 w 796"/>
                <a:gd name="T85" fmla="*/ 40 h 1156"/>
                <a:gd name="T86" fmla="*/ 56 w 796"/>
                <a:gd name="T87" fmla="*/ 40 h 1156"/>
                <a:gd name="T88" fmla="*/ 40 w 796"/>
                <a:gd name="T89" fmla="*/ 56 h 1156"/>
                <a:gd name="T90" fmla="*/ 56 w 796"/>
                <a:gd name="T91" fmla="*/ 72 h 1156"/>
                <a:gd name="T92" fmla="*/ 87 w 796"/>
                <a:gd name="T93" fmla="*/ 72 h 1156"/>
                <a:gd name="T94" fmla="*/ 78 w 796"/>
                <a:gd name="T95" fmla="*/ 98 h 1156"/>
                <a:gd name="T96" fmla="*/ 100 w 796"/>
                <a:gd name="T97" fmla="*/ 243 h 1156"/>
                <a:gd name="T98" fmla="*/ 215 w 796"/>
                <a:gd name="T99" fmla="*/ 444 h 1156"/>
                <a:gd name="T100" fmla="*/ 253 w 796"/>
                <a:gd name="T101" fmla="*/ 477 h 1156"/>
                <a:gd name="T102" fmla="*/ 330 w 796"/>
                <a:gd name="T103" fmla="*/ 553 h 1156"/>
                <a:gd name="T104" fmla="*/ 326 w 796"/>
                <a:gd name="T105" fmla="*/ 662 h 1156"/>
                <a:gd name="T106" fmla="*/ 251 w 796"/>
                <a:gd name="T107" fmla="*/ 731 h 1156"/>
                <a:gd name="T108" fmla="*/ 86 w 796"/>
                <a:gd name="T109" fmla="*/ 1064 h 1156"/>
                <a:gd name="T110" fmla="*/ 75 w 796"/>
                <a:gd name="T111" fmla="*/ 1064 h 1156"/>
                <a:gd name="T112" fmla="*/ 75 w 796"/>
                <a:gd name="T113" fmla="*/ 1084 h 1156"/>
                <a:gd name="T114" fmla="*/ 56 w 796"/>
                <a:gd name="T115" fmla="*/ 108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1156">
                  <a:moveTo>
                    <a:pt x="740" y="1156"/>
                  </a:moveTo>
                  <a:cubicBezTo>
                    <a:pt x="56" y="1156"/>
                    <a:pt x="56" y="1156"/>
                    <a:pt x="56" y="1156"/>
                  </a:cubicBezTo>
                  <a:cubicBezTo>
                    <a:pt x="25" y="1156"/>
                    <a:pt x="0" y="1131"/>
                    <a:pt x="0" y="1100"/>
                  </a:cubicBezTo>
                  <a:cubicBezTo>
                    <a:pt x="0" y="1073"/>
                    <a:pt x="20" y="1050"/>
                    <a:pt x="46" y="1045"/>
                  </a:cubicBezTo>
                  <a:cubicBezTo>
                    <a:pt x="52" y="836"/>
                    <a:pt x="148" y="761"/>
                    <a:pt x="226" y="700"/>
                  </a:cubicBezTo>
                  <a:cubicBezTo>
                    <a:pt x="252" y="679"/>
                    <a:pt x="277" y="660"/>
                    <a:pt x="294" y="638"/>
                  </a:cubicBezTo>
                  <a:cubicBezTo>
                    <a:pt x="328" y="595"/>
                    <a:pt x="288" y="557"/>
                    <a:pt x="227" y="508"/>
                  </a:cubicBezTo>
                  <a:cubicBezTo>
                    <a:pt x="212" y="495"/>
                    <a:pt x="197" y="483"/>
                    <a:pt x="186" y="471"/>
                  </a:cubicBezTo>
                  <a:cubicBezTo>
                    <a:pt x="129" y="411"/>
                    <a:pt x="86" y="336"/>
                    <a:pt x="62" y="254"/>
                  </a:cubicBezTo>
                  <a:cubicBezTo>
                    <a:pt x="62" y="253"/>
                    <a:pt x="42" y="158"/>
                    <a:pt x="39" y="109"/>
                  </a:cubicBezTo>
                  <a:cubicBezTo>
                    <a:pt x="16" y="102"/>
                    <a:pt x="0" y="81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71" y="0"/>
                    <a:pt x="796" y="25"/>
                    <a:pt x="796" y="56"/>
                  </a:cubicBezTo>
                  <a:cubicBezTo>
                    <a:pt x="796" y="83"/>
                    <a:pt x="777" y="105"/>
                    <a:pt x="753" y="111"/>
                  </a:cubicBezTo>
                  <a:cubicBezTo>
                    <a:pt x="749" y="157"/>
                    <a:pt x="731" y="248"/>
                    <a:pt x="730" y="252"/>
                  </a:cubicBezTo>
                  <a:cubicBezTo>
                    <a:pt x="706" y="334"/>
                    <a:pt x="663" y="409"/>
                    <a:pt x="606" y="470"/>
                  </a:cubicBezTo>
                  <a:cubicBezTo>
                    <a:pt x="595" y="481"/>
                    <a:pt x="580" y="494"/>
                    <a:pt x="564" y="506"/>
                  </a:cubicBezTo>
                  <a:cubicBezTo>
                    <a:pt x="504" y="555"/>
                    <a:pt x="463" y="593"/>
                    <a:pt x="497" y="636"/>
                  </a:cubicBezTo>
                  <a:cubicBezTo>
                    <a:pt x="515" y="658"/>
                    <a:pt x="539" y="678"/>
                    <a:pt x="566" y="698"/>
                  </a:cubicBezTo>
                  <a:cubicBezTo>
                    <a:pt x="644" y="759"/>
                    <a:pt x="740" y="835"/>
                    <a:pt x="746" y="1044"/>
                  </a:cubicBezTo>
                  <a:cubicBezTo>
                    <a:pt x="774" y="1047"/>
                    <a:pt x="796" y="1071"/>
                    <a:pt x="796" y="1100"/>
                  </a:cubicBezTo>
                  <a:cubicBezTo>
                    <a:pt x="796" y="1131"/>
                    <a:pt x="771" y="1156"/>
                    <a:pt x="740" y="1156"/>
                  </a:cubicBezTo>
                  <a:moveTo>
                    <a:pt x="56" y="1084"/>
                  </a:moveTo>
                  <a:cubicBezTo>
                    <a:pt x="47" y="1084"/>
                    <a:pt x="40" y="1091"/>
                    <a:pt x="40" y="1100"/>
                  </a:cubicBezTo>
                  <a:cubicBezTo>
                    <a:pt x="40" y="1109"/>
                    <a:pt x="47" y="1116"/>
                    <a:pt x="56" y="1116"/>
                  </a:cubicBezTo>
                  <a:cubicBezTo>
                    <a:pt x="740" y="1116"/>
                    <a:pt x="740" y="1116"/>
                    <a:pt x="740" y="1116"/>
                  </a:cubicBezTo>
                  <a:cubicBezTo>
                    <a:pt x="749" y="1116"/>
                    <a:pt x="756" y="1109"/>
                    <a:pt x="756" y="1100"/>
                  </a:cubicBezTo>
                  <a:cubicBezTo>
                    <a:pt x="756" y="1091"/>
                    <a:pt x="749" y="1084"/>
                    <a:pt x="740" y="1084"/>
                  </a:cubicBezTo>
                  <a:cubicBezTo>
                    <a:pt x="654" y="1084"/>
                    <a:pt x="654" y="1084"/>
                    <a:pt x="654" y="1084"/>
                  </a:cubicBezTo>
                  <a:cubicBezTo>
                    <a:pt x="653" y="1044"/>
                    <a:pt x="653" y="1044"/>
                    <a:pt x="653" y="1044"/>
                  </a:cubicBezTo>
                  <a:cubicBezTo>
                    <a:pt x="706" y="1043"/>
                    <a:pt x="706" y="1043"/>
                    <a:pt x="706" y="1043"/>
                  </a:cubicBezTo>
                  <a:cubicBezTo>
                    <a:pt x="700" y="854"/>
                    <a:pt x="616" y="788"/>
                    <a:pt x="541" y="730"/>
                  </a:cubicBezTo>
                  <a:cubicBezTo>
                    <a:pt x="513" y="708"/>
                    <a:pt x="486" y="687"/>
                    <a:pt x="466" y="661"/>
                  </a:cubicBezTo>
                  <a:cubicBezTo>
                    <a:pt x="447" y="637"/>
                    <a:pt x="431" y="599"/>
                    <a:pt x="462" y="552"/>
                  </a:cubicBezTo>
                  <a:cubicBezTo>
                    <a:pt x="480" y="523"/>
                    <a:pt x="512" y="497"/>
                    <a:pt x="539" y="475"/>
                  </a:cubicBezTo>
                  <a:cubicBezTo>
                    <a:pt x="554" y="463"/>
                    <a:pt x="568" y="452"/>
                    <a:pt x="577" y="442"/>
                  </a:cubicBezTo>
                  <a:cubicBezTo>
                    <a:pt x="629" y="387"/>
                    <a:pt x="669" y="317"/>
                    <a:pt x="691" y="241"/>
                  </a:cubicBezTo>
                  <a:cubicBezTo>
                    <a:pt x="694" y="229"/>
                    <a:pt x="716" y="113"/>
                    <a:pt x="713" y="96"/>
                  </a:cubicBezTo>
                  <a:cubicBezTo>
                    <a:pt x="709" y="72"/>
                    <a:pt x="709" y="72"/>
                    <a:pt x="709" y="72"/>
                  </a:cubicBezTo>
                  <a:cubicBezTo>
                    <a:pt x="740" y="72"/>
                    <a:pt x="740" y="72"/>
                    <a:pt x="740" y="72"/>
                  </a:cubicBezTo>
                  <a:cubicBezTo>
                    <a:pt x="749" y="72"/>
                    <a:pt x="756" y="65"/>
                    <a:pt x="756" y="56"/>
                  </a:cubicBezTo>
                  <a:cubicBezTo>
                    <a:pt x="756" y="47"/>
                    <a:pt x="749" y="40"/>
                    <a:pt x="74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7" y="40"/>
                    <a:pt x="40" y="47"/>
                    <a:pt x="40" y="56"/>
                  </a:cubicBezTo>
                  <a:cubicBezTo>
                    <a:pt x="40" y="65"/>
                    <a:pt x="47" y="72"/>
                    <a:pt x="56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6" y="117"/>
                    <a:pt x="97" y="231"/>
                    <a:pt x="100" y="243"/>
                  </a:cubicBezTo>
                  <a:cubicBezTo>
                    <a:pt x="123" y="318"/>
                    <a:pt x="162" y="388"/>
                    <a:pt x="215" y="444"/>
                  </a:cubicBezTo>
                  <a:cubicBezTo>
                    <a:pt x="224" y="453"/>
                    <a:pt x="238" y="465"/>
                    <a:pt x="253" y="477"/>
                  </a:cubicBezTo>
                  <a:cubicBezTo>
                    <a:pt x="280" y="499"/>
                    <a:pt x="311" y="524"/>
                    <a:pt x="330" y="553"/>
                  </a:cubicBezTo>
                  <a:cubicBezTo>
                    <a:pt x="360" y="600"/>
                    <a:pt x="344" y="639"/>
                    <a:pt x="326" y="662"/>
                  </a:cubicBezTo>
                  <a:cubicBezTo>
                    <a:pt x="306" y="688"/>
                    <a:pt x="279" y="709"/>
                    <a:pt x="251" y="731"/>
                  </a:cubicBezTo>
                  <a:cubicBezTo>
                    <a:pt x="173" y="792"/>
                    <a:pt x="86" y="860"/>
                    <a:pt x="86" y="1064"/>
                  </a:cubicBezTo>
                  <a:cubicBezTo>
                    <a:pt x="75" y="1064"/>
                    <a:pt x="75" y="1064"/>
                    <a:pt x="75" y="1064"/>
                  </a:cubicBezTo>
                  <a:cubicBezTo>
                    <a:pt x="75" y="1084"/>
                    <a:pt x="75" y="1084"/>
                    <a:pt x="75" y="1084"/>
                  </a:cubicBezTo>
                  <a:cubicBezTo>
                    <a:pt x="56" y="1084"/>
                    <a:pt x="56" y="1084"/>
                    <a:pt x="56" y="10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9855200" y="1042988"/>
              <a:ext cx="2263775" cy="3216275"/>
            </a:xfrm>
            <a:custGeom>
              <a:avLst/>
              <a:gdLst>
                <a:gd name="T0" fmla="*/ 432 w 691"/>
                <a:gd name="T1" fmla="*/ 560 h 983"/>
                <a:gd name="T2" fmla="*/ 541 w 691"/>
                <a:gd name="T3" fmla="*/ 367 h 983"/>
                <a:gd name="T4" fmla="*/ 661 w 691"/>
                <a:gd name="T5" fmla="*/ 158 h 983"/>
                <a:gd name="T6" fmla="*/ 681 w 691"/>
                <a:gd name="T7" fmla="*/ 0 h 983"/>
                <a:gd name="T8" fmla="*/ 346 w 691"/>
                <a:gd name="T9" fmla="*/ 0 h 983"/>
                <a:gd name="T10" fmla="*/ 346 w 691"/>
                <a:gd name="T11" fmla="*/ 2 h 983"/>
                <a:gd name="T12" fmla="*/ 10 w 691"/>
                <a:gd name="T13" fmla="*/ 2 h 983"/>
                <a:gd name="T14" fmla="*/ 31 w 691"/>
                <a:gd name="T15" fmla="*/ 159 h 983"/>
                <a:gd name="T16" fmla="*/ 150 w 691"/>
                <a:gd name="T17" fmla="*/ 368 h 983"/>
                <a:gd name="T18" fmla="*/ 260 w 691"/>
                <a:gd name="T19" fmla="*/ 561 h 983"/>
                <a:gd name="T20" fmla="*/ 16 w 691"/>
                <a:gd name="T21" fmla="*/ 975 h 983"/>
                <a:gd name="T22" fmla="*/ 304 w 691"/>
                <a:gd name="T23" fmla="*/ 981 h 983"/>
                <a:gd name="T24" fmla="*/ 304 w 691"/>
                <a:gd name="T25" fmla="*/ 983 h 983"/>
                <a:gd name="T26" fmla="*/ 346 w 691"/>
                <a:gd name="T27" fmla="*/ 982 h 983"/>
                <a:gd name="T28" fmla="*/ 346 w 691"/>
                <a:gd name="T29" fmla="*/ 981 h 983"/>
                <a:gd name="T30" fmla="*/ 388 w 691"/>
                <a:gd name="T31" fmla="*/ 982 h 983"/>
                <a:gd name="T32" fmla="*/ 388 w 691"/>
                <a:gd name="T33" fmla="*/ 980 h 983"/>
                <a:gd name="T34" fmla="*/ 676 w 691"/>
                <a:gd name="T35" fmla="*/ 974 h 983"/>
                <a:gd name="T36" fmla="*/ 432 w 691"/>
                <a:gd name="T37" fmla="*/ 56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983">
                  <a:moveTo>
                    <a:pt x="432" y="560"/>
                  </a:moveTo>
                  <a:cubicBezTo>
                    <a:pt x="369" y="480"/>
                    <a:pt x="497" y="414"/>
                    <a:pt x="541" y="367"/>
                  </a:cubicBezTo>
                  <a:cubicBezTo>
                    <a:pt x="597" y="308"/>
                    <a:pt x="638" y="236"/>
                    <a:pt x="661" y="158"/>
                  </a:cubicBezTo>
                  <a:cubicBezTo>
                    <a:pt x="663" y="150"/>
                    <a:pt x="691" y="0"/>
                    <a:pt x="681" y="0"/>
                  </a:cubicBezTo>
                  <a:cubicBezTo>
                    <a:pt x="681" y="0"/>
                    <a:pt x="454" y="0"/>
                    <a:pt x="346" y="0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237" y="2"/>
                    <a:pt x="11" y="2"/>
                    <a:pt x="10" y="2"/>
                  </a:cubicBezTo>
                  <a:cubicBezTo>
                    <a:pt x="0" y="2"/>
                    <a:pt x="29" y="151"/>
                    <a:pt x="31" y="159"/>
                  </a:cubicBezTo>
                  <a:cubicBezTo>
                    <a:pt x="54" y="237"/>
                    <a:pt x="95" y="309"/>
                    <a:pt x="150" y="368"/>
                  </a:cubicBezTo>
                  <a:cubicBezTo>
                    <a:pt x="195" y="415"/>
                    <a:pt x="323" y="481"/>
                    <a:pt x="260" y="561"/>
                  </a:cubicBezTo>
                  <a:cubicBezTo>
                    <a:pt x="188" y="653"/>
                    <a:pt x="16" y="687"/>
                    <a:pt x="16" y="975"/>
                  </a:cubicBezTo>
                  <a:cubicBezTo>
                    <a:pt x="304" y="981"/>
                    <a:pt x="304" y="981"/>
                    <a:pt x="304" y="981"/>
                  </a:cubicBezTo>
                  <a:cubicBezTo>
                    <a:pt x="304" y="983"/>
                    <a:pt x="304" y="983"/>
                    <a:pt x="304" y="983"/>
                  </a:cubicBezTo>
                  <a:cubicBezTo>
                    <a:pt x="346" y="982"/>
                    <a:pt x="346" y="982"/>
                    <a:pt x="346" y="982"/>
                  </a:cubicBezTo>
                  <a:cubicBezTo>
                    <a:pt x="346" y="981"/>
                    <a:pt x="346" y="981"/>
                    <a:pt x="346" y="981"/>
                  </a:cubicBezTo>
                  <a:cubicBezTo>
                    <a:pt x="388" y="982"/>
                    <a:pt x="388" y="982"/>
                    <a:pt x="388" y="982"/>
                  </a:cubicBezTo>
                  <a:cubicBezTo>
                    <a:pt x="388" y="980"/>
                    <a:pt x="388" y="980"/>
                    <a:pt x="388" y="980"/>
                  </a:cubicBezTo>
                  <a:cubicBezTo>
                    <a:pt x="676" y="974"/>
                    <a:pt x="676" y="974"/>
                    <a:pt x="676" y="974"/>
                  </a:cubicBezTo>
                  <a:cubicBezTo>
                    <a:pt x="676" y="686"/>
                    <a:pt x="504" y="652"/>
                    <a:pt x="432" y="56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9756775" y="815975"/>
              <a:ext cx="2478087" cy="236537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9756775" y="4233863"/>
              <a:ext cx="2478087" cy="234950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137" y="2935410"/>
            <a:ext cx="6949351" cy="841376"/>
            <a:chOff x="1549400" y="3257550"/>
            <a:chExt cx="6007100" cy="8413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49400" y="3363913"/>
              <a:ext cx="620713" cy="735013"/>
            </a:xfrm>
            <a:custGeom>
              <a:avLst/>
              <a:gdLst>
                <a:gd name="T0" fmla="*/ 220 w 391"/>
                <a:gd name="T1" fmla="*/ 0 h 463"/>
                <a:gd name="T2" fmla="*/ 0 w 391"/>
                <a:gd name="T3" fmla="*/ 0 h 463"/>
                <a:gd name="T4" fmla="*/ 140 w 391"/>
                <a:gd name="T5" fmla="*/ 233 h 463"/>
                <a:gd name="T6" fmla="*/ 0 w 391"/>
                <a:gd name="T7" fmla="*/ 463 h 463"/>
                <a:gd name="T8" fmla="*/ 220 w 391"/>
                <a:gd name="T9" fmla="*/ 463 h 463"/>
                <a:gd name="T10" fmla="*/ 391 w 391"/>
                <a:gd name="T11" fmla="*/ 463 h 463"/>
                <a:gd name="T12" fmla="*/ 391 w 391"/>
                <a:gd name="T13" fmla="*/ 0 h 463"/>
                <a:gd name="T14" fmla="*/ 220 w 391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463">
                  <a:moveTo>
                    <a:pt x="220" y="0"/>
                  </a:moveTo>
                  <a:lnTo>
                    <a:pt x="0" y="0"/>
                  </a:lnTo>
                  <a:lnTo>
                    <a:pt x="140" y="233"/>
                  </a:lnTo>
                  <a:lnTo>
                    <a:pt x="0" y="463"/>
                  </a:lnTo>
                  <a:lnTo>
                    <a:pt x="220" y="463"/>
                  </a:lnTo>
                  <a:lnTo>
                    <a:pt x="391" y="463"/>
                  </a:lnTo>
                  <a:lnTo>
                    <a:pt x="391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940550" y="3363913"/>
              <a:ext cx="615950" cy="735013"/>
            </a:xfrm>
            <a:custGeom>
              <a:avLst/>
              <a:gdLst>
                <a:gd name="T0" fmla="*/ 388 w 388"/>
                <a:gd name="T1" fmla="*/ 0 h 463"/>
                <a:gd name="T2" fmla="*/ 161 w 388"/>
                <a:gd name="T3" fmla="*/ 0 h 463"/>
                <a:gd name="T4" fmla="*/ 0 w 388"/>
                <a:gd name="T5" fmla="*/ 0 h 463"/>
                <a:gd name="T6" fmla="*/ 0 w 388"/>
                <a:gd name="T7" fmla="*/ 463 h 463"/>
                <a:gd name="T8" fmla="*/ 161 w 388"/>
                <a:gd name="T9" fmla="*/ 463 h 463"/>
                <a:gd name="T10" fmla="*/ 388 w 388"/>
                <a:gd name="T11" fmla="*/ 463 h 463"/>
                <a:gd name="T12" fmla="*/ 248 w 388"/>
                <a:gd name="T13" fmla="*/ 233 h 463"/>
                <a:gd name="T14" fmla="*/ 388 w 388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63">
                  <a:moveTo>
                    <a:pt x="388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161" y="463"/>
                  </a:lnTo>
                  <a:lnTo>
                    <a:pt x="388" y="463"/>
                  </a:lnTo>
                  <a:lnTo>
                    <a:pt x="248" y="2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0575" y="3257550"/>
              <a:ext cx="4984750" cy="735013"/>
            </a:xfrm>
            <a:prstGeom prst="rect">
              <a:avLst/>
            </a:pr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 rot="3194301">
            <a:off x="2622444" y="128519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重视你的时间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2376598" y="3118250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你的时间是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1000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美元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小时，你得行动起来</a:t>
            </a:r>
            <a:endParaRPr lang="zh-CN" altLang="en-US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20050888">
            <a:off x="4841440" y="875703"/>
            <a:ext cx="2934072" cy="24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 rot="19306854">
            <a:off x="4344736" y="82477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并使其值得重视</a:t>
            </a:r>
          </a:p>
        </p:txBody>
      </p:sp>
      <p:sp>
        <p:nvSpPr>
          <p:cNvPr id="107" name="矩形 106"/>
          <p:cNvSpPr/>
          <p:nvPr/>
        </p:nvSpPr>
        <p:spPr>
          <a:xfrm rot="20050888">
            <a:off x="4094872" y="3877066"/>
            <a:ext cx="926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/>
        </p:nvSpPr>
        <p:spPr>
          <a:xfrm>
            <a:off x="3488288" y="2450917"/>
            <a:ext cx="5840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这只会消</a:t>
            </a:r>
            <a:r>
              <a:rPr lang="en-US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耗注意力</a:t>
            </a:r>
            <a:endParaRPr lang="zh-CN" altLang="en-US" sz="4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5" name="组合 1024"/>
          <p:cNvGrpSpPr/>
          <p:nvPr/>
        </p:nvGrpSpPr>
        <p:grpSpPr>
          <a:xfrm rot="2134235">
            <a:off x="1849944" y="-25152"/>
            <a:ext cx="3979874" cy="6851120"/>
            <a:chOff x="-1590674" y="-668338"/>
            <a:chExt cx="4619625" cy="7799388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338139" y="3733800"/>
              <a:ext cx="758825" cy="19335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514351" y="3733800"/>
              <a:ext cx="203200" cy="193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153989" y="4806950"/>
              <a:ext cx="1127125" cy="2324100"/>
            </a:xfrm>
            <a:custGeom>
              <a:avLst/>
              <a:gdLst>
                <a:gd name="T0" fmla="*/ 49 w 300"/>
                <a:gd name="T1" fmla="*/ 619 h 619"/>
                <a:gd name="T2" fmla="*/ 251 w 300"/>
                <a:gd name="T3" fmla="*/ 619 h 619"/>
                <a:gd name="T4" fmla="*/ 300 w 300"/>
                <a:gd name="T5" fmla="*/ 569 h 619"/>
                <a:gd name="T6" fmla="*/ 300 w 300"/>
                <a:gd name="T7" fmla="*/ 49 h 619"/>
                <a:gd name="T8" fmla="*/ 251 w 300"/>
                <a:gd name="T9" fmla="*/ 0 h 619"/>
                <a:gd name="T10" fmla="*/ 49 w 300"/>
                <a:gd name="T11" fmla="*/ 0 h 619"/>
                <a:gd name="T12" fmla="*/ 0 w 300"/>
                <a:gd name="T13" fmla="*/ 49 h 619"/>
                <a:gd name="T14" fmla="*/ 0 w 300"/>
                <a:gd name="T15" fmla="*/ 569 h 619"/>
                <a:gd name="T16" fmla="*/ 49 w 300"/>
                <a:gd name="T1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19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0" y="596"/>
                    <a:pt x="300" y="56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-1590674" y="-668338"/>
              <a:ext cx="4619625" cy="4614863"/>
            </a:xfrm>
            <a:custGeom>
              <a:avLst/>
              <a:gdLst>
                <a:gd name="T0" fmla="*/ 614 w 1229"/>
                <a:gd name="T1" fmla="*/ 0 h 1229"/>
                <a:gd name="T2" fmla="*/ 1229 w 1229"/>
                <a:gd name="T3" fmla="*/ 614 h 1229"/>
                <a:gd name="T4" fmla="*/ 614 w 1229"/>
                <a:gd name="T5" fmla="*/ 1229 h 1229"/>
                <a:gd name="T6" fmla="*/ 614 w 1229"/>
                <a:gd name="T7" fmla="*/ 1094 h 1229"/>
                <a:gd name="T8" fmla="*/ 1094 w 1229"/>
                <a:gd name="T9" fmla="*/ 614 h 1229"/>
                <a:gd name="T10" fmla="*/ 614 w 1229"/>
                <a:gd name="T11" fmla="*/ 134 h 1229"/>
                <a:gd name="T12" fmla="*/ 614 w 1229"/>
                <a:gd name="T13" fmla="*/ 0 h 1229"/>
                <a:gd name="T14" fmla="*/ 614 w 1229"/>
                <a:gd name="T15" fmla="*/ 1229 h 1229"/>
                <a:gd name="T16" fmla="*/ 0 w 1229"/>
                <a:gd name="T17" fmla="*/ 614 h 1229"/>
                <a:gd name="T18" fmla="*/ 614 w 1229"/>
                <a:gd name="T19" fmla="*/ 0 h 1229"/>
                <a:gd name="T20" fmla="*/ 614 w 1229"/>
                <a:gd name="T21" fmla="*/ 134 h 1229"/>
                <a:gd name="T22" fmla="*/ 134 w 1229"/>
                <a:gd name="T23" fmla="*/ 614 h 1229"/>
                <a:gd name="T24" fmla="*/ 614 w 1229"/>
                <a:gd name="T25" fmla="*/ 1094 h 1229"/>
                <a:gd name="T26" fmla="*/ 614 w 1229"/>
                <a:gd name="T27" fmla="*/ 12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9" h="1229">
                  <a:moveTo>
                    <a:pt x="614" y="0"/>
                  </a:moveTo>
                  <a:cubicBezTo>
                    <a:pt x="954" y="0"/>
                    <a:pt x="1229" y="275"/>
                    <a:pt x="1229" y="614"/>
                  </a:cubicBezTo>
                  <a:cubicBezTo>
                    <a:pt x="1229" y="954"/>
                    <a:pt x="954" y="1229"/>
                    <a:pt x="614" y="1229"/>
                  </a:cubicBezTo>
                  <a:cubicBezTo>
                    <a:pt x="614" y="1094"/>
                    <a:pt x="614" y="1094"/>
                    <a:pt x="614" y="1094"/>
                  </a:cubicBezTo>
                  <a:cubicBezTo>
                    <a:pt x="879" y="1094"/>
                    <a:pt x="1094" y="879"/>
                    <a:pt x="1094" y="614"/>
                  </a:cubicBezTo>
                  <a:cubicBezTo>
                    <a:pt x="1094" y="349"/>
                    <a:pt x="879" y="134"/>
                    <a:pt x="614" y="134"/>
                  </a:cubicBezTo>
                  <a:lnTo>
                    <a:pt x="614" y="0"/>
                  </a:lnTo>
                  <a:close/>
                  <a:moveTo>
                    <a:pt x="614" y="1229"/>
                  </a:moveTo>
                  <a:cubicBezTo>
                    <a:pt x="275" y="1229"/>
                    <a:pt x="0" y="954"/>
                    <a:pt x="0" y="614"/>
                  </a:cubicBezTo>
                  <a:cubicBezTo>
                    <a:pt x="0" y="275"/>
                    <a:pt x="275" y="0"/>
                    <a:pt x="614" y="0"/>
                  </a:cubicBezTo>
                  <a:cubicBezTo>
                    <a:pt x="614" y="134"/>
                    <a:pt x="614" y="134"/>
                    <a:pt x="614" y="134"/>
                  </a:cubicBezTo>
                  <a:cubicBezTo>
                    <a:pt x="349" y="134"/>
                    <a:pt x="134" y="349"/>
                    <a:pt x="134" y="614"/>
                  </a:cubicBezTo>
                  <a:cubicBezTo>
                    <a:pt x="134" y="879"/>
                    <a:pt x="349" y="1094"/>
                    <a:pt x="614" y="1094"/>
                  </a:cubicBezTo>
                  <a:lnTo>
                    <a:pt x="614" y="1229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319089" y="5005387"/>
              <a:ext cx="398463" cy="1924050"/>
            </a:xfrm>
            <a:custGeom>
              <a:avLst/>
              <a:gdLst>
                <a:gd name="T0" fmla="*/ 40 w 106"/>
                <a:gd name="T1" fmla="*/ 512 h 512"/>
                <a:gd name="T2" fmla="*/ 106 w 106"/>
                <a:gd name="T3" fmla="*/ 512 h 512"/>
                <a:gd name="T4" fmla="*/ 106 w 106"/>
                <a:gd name="T5" fmla="*/ 0 h 512"/>
                <a:gd name="T6" fmla="*/ 40 w 106"/>
                <a:gd name="T7" fmla="*/ 0 h 512"/>
                <a:gd name="T8" fmla="*/ 0 w 106"/>
                <a:gd name="T9" fmla="*/ 35 h 512"/>
                <a:gd name="T10" fmla="*/ 0 w 106"/>
                <a:gd name="T11" fmla="*/ 477 h 512"/>
                <a:gd name="T12" fmla="*/ 40 w 106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12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52"/>
            <p:cNvSpPr>
              <a:spLocks noEditPoints="1"/>
            </p:cNvSpPr>
            <p:nvPr/>
          </p:nvSpPr>
          <p:spPr bwMode="auto">
            <a:xfrm>
              <a:off x="-1360486" y="-439738"/>
              <a:ext cx="4156075" cy="4154488"/>
            </a:xfrm>
            <a:custGeom>
              <a:avLst/>
              <a:gdLst>
                <a:gd name="T0" fmla="*/ 553 w 1106"/>
                <a:gd name="T1" fmla="*/ 0 h 1106"/>
                <a:gd name="T2" fmla="*/ 1106 w 1106"/>
                <a:gd name="T3" fmla="*/ 553 h 1106"/>
                <a:gd name="T4" fmla="*/ 553 w 1106"/>
                <a:gd name="T5" fmla="*/ 1106 h 1106"/>
                <a:gd name="T6" fmla="*/ 553 w 1106"/>
                <a:gd name="T7" fmla="*/ 1073 h 1106"/>
                <a:gd name="T8" fmla="*/ 1073 w 1106"/>
                <a:gd name="T9" fmla="*/ 553 h 1106"/>
                <a:gd name="T10" fmla="*/ 553 w 1106"/>
                <a:gd name="T11" fmla="*/ 34 h 1106"/>
                <a:gd name="T12" fmla="*/ 553 w 1106"/>
                <a:gd name="T13" fmla="*/ 0 h 1106"/>
                <a:gd name="T14" fmla="*/ 553 w 1106"/>
                <a:gd name="T15" fmla="*/ 0 h 1106"/>
                <a:gd name="T16" fmla="*/ 553 w 1106"/>
                <a:gd name="T17" fmla="*/ 0 h 1106"/>
                <a:gd name="T18" fmla="*/ 553 w 1106"/>
                <a:gd name="T19" fmla="*/ 34 h 1106"/>
                <a:gd name="T20" fmla="*/ 553 w 1106"/>
                <a:gd name="T21" fmla="*/ 34 h 1106"/>
                <a:gd name="T22" fmla="*/ 34 w 1106"/>
                <a:gd name="T23" fmla="*/ 553 h 1106"/>
                <a:gd name="T24" fmla="*/ 553 w 1106"/>
                <a:gd name="T25" fmla="*/ 1073 h 1106"/>
                <a:gd name="T26" fmla="*/ 553 w 1106"/>
                <a:gd name="T27" fmla="*/ 1073 h 1106"/>
                <a:gd name="T28" fmla="*/ 553 w 1106"/>
                <a:gd name="T29" fmla="*/ 1106 h 1106"/>
                <a:gd name="T30" fmla="*/ 553 w 1106"/>
                <a:gd name="T31" fmla="*/ 1106 h 1106"/>
                <a:gd name="T32" fmla="*/ 0 w 1106"/>
                <a:gd name="T33" fmla="*/ 553 h 1106"/>
                <a:gd name="T34" fmla="*/ 553 w 1106"/>
                <a:gd name="T3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06">
                  <a:moveTo>
                    <a:pt x="553" y="0"/>
                  </a:moveTo>
                  <a:cubicBezTo>
                    <a:pt x="858" y="0"/>
                    <a:pt x="1106" y="248"/>
                    <a:pt x="1106" y="553"/>
                  </a:cubicBezTo>
                  <a:cubicBezTo>
                    <a:pt x="1106" y="859"/>
                    <a:pt x="858" y="1106"/>
                    <a:pt x="553" y="1106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840" y="1073"/>
                    <a:pt x="1073" y="840"/>
                    <a:pt x="1073" y="553"/>
                  </a:cubicBezTo>
                  <a:cubicBezTo>
                    <a:pt x="1073" y="266"/>
                    <a:pt x="840" y="34"/>
                    <a:pt x="553" y="34"/>
                  </a:cubicBezTo>
                  <a:lnTo>
                    <a:pt x="553" y="0"/>
                  </a:lnTo>
                  <a:close/>
                  <a:moveTo>
                    <a:pt x="553" y="0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266" y="34"/>
                    <a:pt x="34" y="266"/>
                    <a:pt x="34" y="553"/>
                  </a:cubicBezTo>
                  <a:cubicBezTo>
                    <a:pt x="34" y="840"/>
                    <a:pt x="266" y="1073"/>
                    <a:pt x="553" y="1073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248" y="1106"/>
                    <a:pt x="0" y="859"/>
                    <a:pt x="0" y="553"/>
                  </a:cubicBezTo>
                  <a:cubicBezTo>
                    <a:pt x="0" y="248"/>
                    <a:pt x="24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249087" y="2186942"/>
            <a:ext cx="3150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 multi-tasking. It merely kill your focus.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763" y="113803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不要同时多任务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5"/>
          <p:cNvSpPr/>
          <p:nvPr/>
        </p:nvSpPr>
        <p:spPr bwMode="auto">
          <a:xfrm>
            <a:off x="-9149" y="2757714"/>
            <a:ext cx="9157912" cy="2394057"/>
          </a:xfrm>
          <a:custGeom>
            <a:avLst/>
            <a:gdLst>
              <a:gd name="T0" fmla="*/ 0 w 3402"/>
              <a:gd name="T1" fmla="*/ 498 h 1080"/>
              <a:gd name="T2" fmla="*/ 0 w 3402"/>
              <a:gd name="T3" fmla="*/ 1080 h 1080"/>
              <a:gd name="T4" fmla="*/ 3402 w 3402"/>
              <a:gd name="T5" fmla="*/ 1080 h 1080"/>
              <a:gd name="T6" fmla="*/ 3402 w 3402"/>
              <a:gd name="T7" fmla="*/ 498 h 1080"/>
              <a:gd name="T8" fmla="*/ 2708 w 3402"/>
              <a:gd name="T9" fmla="*/ 408 h 1080"/>
              <a:gd name="T10" fmla="*/ 2623 w 3402"/>
              <a:gd name="T11" fmla="*/ 292 h 1080"/>
              <a:gd name="T12" fmla="*/ 2429 w 3402"/>
              <a:gd name="T13" fmla="*/ 127 h 1080"/>
              <a:gd name="T14" fmla="*/ 1993 w 3402"/>
              <a:gd name="T15" fmla="*/ 0 h 1080"/>
              <a:gd name="T16" fmla="*/ 1409 w 3402"/>
              <a:gd name="T17" fmla="*/ 1 h 1080"/>
              <a:gd name="T18" fmla="*/ 971 w 3402"/>
              <a:gd name="T19" fmla="*/ 124 h 1080"/>
              <a:gd name="T20" fmla="*/ 774 w 3402"/>
              <a:gd name="T21" fmla="*/ 288 h 1080"/>
              <a:gd name="T22" fmla="*/ 688 w 3402"/>
              <a:gd name="T23" fmla="*/ 405 h 1080"/>
              <a:gd name="T24" fmla="*/ 0 w 3402"/>
              <a:gd name="T25" fmla="*/ 498 h 1080"/>
              <a:gd name="connsiteX0" fmla="*/ 0 w 10000"/>
              <a:gd name="connsiteY0" fmla="*/ 4611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995 w 10000"/>
              <a:gd name="connsiteY3" fmla="*/ 7603 h 10000"/>
              <a:gd name="connsiteX4" fmla="*/ 10000 w 10000"/>
              <a:gd name="connsiteY4" fmla="*/ 4611 h 10000"/>
              <a:gd name="connsiteX5" fmla="*/ 7960 w 10000"/>
              <a:gd name="connsiteY5" fmla="*/ 3778 h 10000"/>
              <a:gd name="connsiteX6" fmla="*/ 7710 w 10000"/>
              <a:gd name="connsiteY6" fmla="*/ 2704 h 10000"/>
              <a:gd name="connsiteX7" fmla="*/ 7140 w 10000"/>
              <a:gd name="connsiteY7" fmla="*/ 1176 h 10000"/>
              <a:gd name="connsiteX8" fmla="*/ 5858 w 10000"/>
              <a:gd name="connsiteY8" fmla="*/ 0 h 10000"/>
              <a:gd name="connsiteX9" fmla="*/ 4142 w 10000"/>
              <a:gd name="connsiteY9" fmla="*/ 9 h 10000"/>
              <a:gd name="connsiteX10" fmla="*/ 2854 w 10000"/>
              <a:gd name="connsiteY10" fmla="*/ 1148 h 10000"/>
              <a:gd name="connsiteX11" fmla="*/ 2275 w 10000"/>
              <a:gd name="connsiteY11" fmla="*/ 2667 h 10000"/>
              <a:gd name="connsiteX12" fmla="*/ 2022 w 10000"/>
              <a:gd name="connsiteY12" fmla="*/ 3750 h 10000"/>
              <a:gd name="connsiteX13" fmla="*/ 0 w 10000"/>
              <a:gd name="connsiteY13" fmla="*/ 4611 h 10000"/>
              <a:gd name="connsiteX0-1" fmla="*/ 10 w 10010"/>
              <a:gd name="connsiteY0-2" fmla="*/ 4611 h 10000"/>
              <a:gd name="connsiteX1-3" fmla="*/ 0 w 10010"/>
              <a:gd name="connsiteY1-4" fmla="*/ 7603 h 10000"/>
              <a:gd name="connsiteX2-5" fmla="*/ 10 w 10010"/>
              <a:gd name="connsiteY2-6" fmla="*/ 10000 h 10000"/>
              <a:gd name="connsiteX3-7" fmla="*/ 10010 w 10010"/>
              <a:gd name="connsiteY3-8" fmla="*/ 10000 h 10000"/>
              <a:gd name="connsiteX4-9" fmla="*/ 10005 w 10010"/>
              <a:gd name="connsiteY4-10" fmla="*/ 7603 h 10000"/>
              <a:gd name="connsiteX5-11" fmla="*/ 10010 w 10010"/>
              <a:gd name="connsiteY5-12" fmla="*/ 4611 h 10000"/>
              <a:gd name="connsiteX6-13" fmla="*/ 7970 w 10010"/>
              <a:gd name="connsiteY6-14" fmla="*/ 3778 h 10000"/>
              <a:gd name="connsiteX7-15" fmla="*/ 7720 w 10010"/>
              <a:gd name="connsiteY7-16" fmla="*/ 2704 h 10000"/>
              <a:gd name="connsiteX8-17" fmla="*/ 7150 w 10010"/>
              <a:gd name="connsiteY8-18" fmla="*/ 1176 h 10000"/>
              <a:gd name="connsiteX9-19" fmla="*/ 5868 w 10010"/>
              <a:gd name="connsiteY9-20" fmla="*/ 0 h 10000"/>
              <a:gd name="connsiteX10-21" fmla="*/ 4152 w 10010"/>
              <a:gd name="connsiteY10-22" fmla="*/ 9 h 10000"/>
              <a:gd name="connsiteX11-23" fmla="*/ 2864 w 10010"/>
              <a:gd name="connsiteY11-24" fmla="*/ 1148 h 10000"/>
              <a:gd name="connsiteX12-25" fmla="*/ 2285 w 10010"/>
              <a:gd name="connsiteY12-26" fmla="*/ 2667 h 10000"/>
              <a:gd name="connsiteX13-27" fmla="*/ 2032 w 10010"/>
              <a:gd name="connsiteY13-28" fmla="*/ 3750 h 10000"/>
              <a:gd name="connsiteX14" fmla="*/ 10 w 10010"/>
              <a:gd name="connsiteY14" fmla="*/ 4611 h 10000"/>
              <a:gd name="connsiteX0-29" fmla="*/ 10 w 10750"/>
              <a:gd name="connsiteY0-30" fmla="*/ 4611 h 10000"/>
              <a:gd name="connsiteX1-31" fmla="*/ 0 w 10750"/>
              <a:gd name="connsiteY1-32" fmla="*/ 7603 h 10000"/>
              <a:gd name="connsiteX2-33" fmla="*/ 10010 w 10750"/>
              <a:gd name="connsiteY2-34" fmla="*/ 10000 h 10000"/>
              <a:gd name="connsiteX3-35" fmla="*/ 10005 w 10750"/>
              <a:gd name="connsiteY3-36" fmla="*/ 7603 h 10000"/>
              <a:gd name="connsiteX4-37" fmla="*/ 10010 w 10750"/>
              <a:gd name="connsiteY4-38" fmla="*/ 4611 h 10000"/>
              <a:gd name="connsiteX5-39" fmla="*/ 7970 w 10750"/>
              <a:gd name="connsiteY5-40" fmla="*/ 3778 h 10000"/>
              <a:gd name="connsiteX6-41" fmla="*/ 7720 w 10750"/>
              <a:gd name="connsiteY6-42" fmla="*/ 2704 h 10000"/>
              <a:gd name="connsiteX7-43" fmla="*/ 7150 w 10750"/>
              <a:gd name="connsiteY7-44" fmla="*/ 1176 h 10000"/>
              <a:gd name="connsiteX8-45" fmla="*/ 5868 w 10750"/>
              <a:gd name="connsiteY8-46" fmla="*/ 0 h 10000"/>
              <a:gd name="connsiteX9-47" fmla="*/ 4152 w 10750"/>
              <a:gd name="connsiteY9-48" fmla="*/ 9 h 10000"/>
              <a:gd name="connsiteX10-49" fmla="*/ 2864 w 10750"/>
              <a:gd name="connsiteY10-50" fmla="*/ 1148 h 10000"/>
              <a:gd name="connsiteX11-51" fmla="*/ 2285 w 10750"/>
              <a:gd name="connsiteY11-52" fmla="*/ 2667 h 10000"/>
              <a:gd name="connsiteX12-53" fmla="*/ 2032 w 10750"/>
              <a:gd name="connsiteY12-54" fmla="*/ 3750 h 10000"/>
              <a:gd name="connsiteX13-55" fmla="*/ 10 w 10750"/>
              <a:gd name="connsiteY13-56" fmla="*/ 4611 h 10000"/>
              <a:gd name="connsiteX0-57" fmla="*/ 10 w 10010"/>
              <a:gd name="connsiteY0-58" fmla="*/ 4611 h 7977"/>
              <a:gd name="connsiteX1-59" fmla="*/ 0 w 10010"/>
              <a:gd name="connsiteY1-60" fmla="*/ 7603 h 7977"/>
              <a:gd name="connsiteX2-61" fmla="*/ 10005 w 10010"/>
              <a:gd name="connsiteY2-62" fmla="*/ 7603 h 7977"/>
              <a:gd name="connsiteX3-63" fmla="*/ 10010 w 10010"/>
              <a:gd name="connsiteY3-64" fmla="*/ 4611 h 7977"/>
              <a:gd name="connsiteX4-65" fmla="*/ 7970 w 10010"/>
              <a:gd name="connsiteY4-66" fmla="*/ 3778 h 7977"/>
              <a:gd name="connsiteX5-67" fmla="*/ 7720 w 10010"/>
              <a:gd name="connsiteY5-68" fmla="*/ 2704 h 7977"/>
              <a:gd name="connsiteX6-69" fmla="*/ 7150 w 10010"/>
              <a:gd name="connsiteY6-70" fmla="*/ 1176 h 7977"/>
              <a:gd name="connsiteX7-71" fmla="*/ 5868 w 10010"/>
              <a:gd name="connsiteY7-72" fmla="*/ 0 h 7977"/>
              <a:gd name="connsiteX8-73" fmla="*/ 4152 w 10010"/>
              <a:gd name="connsiteY8-74" fmla="*/ 9 h 7977"/>
              <a:gd name="connsiteX9-75" fmla="*/ 2864 w 10010"/>
              <a:gd name="connsiteY9-76" fmla="*/ 1148 h 7977"/>
              <a:gd name="connsiteX10-77" fmla="*/ 2285 w 10010"/>
              <a:gd name="connsiteY10-78" fmla="*/ 2667 h 7977"/>
              <a:gd name="connsiteX11-79" fmla="*/ 2032 w 10010"/>
              <a:gd name="connsiteY11-80" fmla="*/ 3750 h 7977"/>
              <a:gd name="connsiteX12-81" fmla="*/ 10 w 10010"/>
              <a:gd name="connsiteY12-82" fmla="*/ 4611 h 7977"/>
              <a:gd name="connsiteX0-83" fmla="*/ 10 w 10000"/>
              <a:gd name="connsiteY0-84" fmla="*/ 5780 h 10000"/>
              <a:gd name="connsiteX1-85" fmla="*/ 0 w 10000"/>
              <a:gd name="connsiteY1-86" fmla="*/ 9531 h 10000"/>
              <a:gd name="connsiteX2-87" fmla="*/ 9995 w 10000"/>
              <a:gd name="connsiteY2-88" fmla="*/ 9531 h 10000"/>
              <a:gd name="connsiteX3-89" fmla="*/ 10000 w 10000"/>
              <a:gd name="connsiteY3-90" fmla="*/ 5780 h 10000"/>
              <a:gd name="connsiteX4-91" fmla="*/ 7962 w 10000"/>
              <a:gd name="connsiteY4-92" fmla="*/ 4736 h 10000"/>
              <a:gd name="connsiteX5-93" fmla="*/ 7712 w 10000"/>
              <a:gd name="connsiteY5-94" fmla="*/ 3390 h 10000"/>
              <a:gd name="connsiteX6-95" fmla="*/ 7143 w 10000"/>
              <a:gd name="connsiteY6-96" fmla="*/ 1474 h 10000"/>
              <a:gd name="connsiteX7-97" fmla="*/ 5862 w 10000"/>
              <a:gd name="connsiteY7-98" fmla="*/ 0 h 10000"/>
              <a:gd name="connsiteX8-99" fmla="*/ 4148 w 10000"/>
              <a:gd name="connsiteY8-100" fmla="*/ 11 h 10000"/>
              <a:gd name="connsiteX9-101" fmla="*/ 2861 w 10000"/>
              <a:gd name="connsiteY9-102" fmla="*/ 1439 h 10000"/>
              <a:gd name="connsiteX10-103" fmla="*/ 2283 w 10000"/>
              <a:gd name="connsiteY10-104" fmla="*/ 3343 h 10000"/>
              <a:gd name="connsiteX11-105" fmla="*/ 2030 w 10000"/>
              <a:gd name="connsiteY11-106" fmla="*/ 4701 h 10000"/>
              <a:gd name="connsiteX12-107" fmla="*/ 10 w 10000"/>
              <a:gd name="connsiteY12-108" fmla="*/ 5780 h 10000"/>
              <a:gd name="connsiteX0-109" fmla="*/ 10 w 10000"/>
              <a:gd name="connsiteY0-110" fmla="*/ 5780 h 10000"/>
              <a:gd name="connsiteX1-111" fmla="*/ 0 w 10000"/>
              <a:gd name="connsiteY1-112" fmla="*/ 9531 h 10000"/>
              <a:gd name="connsiteX2-113" fmla="*/ 9995 w 10000"/>
              <a:gd name="connsiteY2-114" fmla="*/ 9531 h 10000"/>
              <a:gd name="connsiteX3-115" fmla="*/ 10000 w 10000"/>
              <a:gd name="connsiteY3-116" fmla="*/ 5780 h 10000"/>
              <a:gd name="connsiteX4-117" fmla="*/ 7962 w 10000"/>
              <a:gd name="connsiteY4-118" fmla="*/ 4736 h 10000"/>
              <a:gd name="connsiteX5-119" fmla="*/ 7712 w 10000"/>
              <a:gd name="connsiteY5-120" fmla="*/ 3390 h 10000"/>
              <a:gd name="connsiteX6-121" fmla="*/ 7143 w 10000"/>
              <a:gd name="connsiteY6-122" fmla="*/ 1474 h 10000"/>
              <a:gd name="connsiteX7-123" fmla="*/ 5862 w 10000"/>
              <a:gd name="connsiteY7-124" fmla="*/ 0 h 10000"/>
              <a:gd name="connsiteX8-125" fmla="*/ 4148 w 10000"/>
              <a:gd name="connsiteY8-126" fmla="*/ 11 h 10000"/>
              <a:gd name="connsiteX9-127" fmla="*/ 2861 w 10000"/>
              <a:gd name="connsiteY9-128" fmla="*/ 1439 h 10000"/>
              <a:gd name="connsiteX10-129" fmla="*/ 2283 w 10000"/>
              <a:gd name="connsiteY10-130" fmla="*/ 3343 h 10000"/>
              <a:gd name="connsiteX11-131" fmla="*/ 2030 w 10000"/>
              <a:gd name="connsiteY11-132" fmla="*/ 4701 h 10000"/>
              <a:gd name="connsiteX12-133" fmla="*/ 10 w 10000"/>
              <a:gd name="connsiteY12-134" fmla="*/ 5780 h 10000"/>
              <a:gd name="connsiteX0-135" fmla="*/ 10 w 10000"/>
              <a:gd name="connsiteY0-136" fmla="*/ 5780 h 10000"/>
              <a:gd name="connsiteX1-137" fmla="*/ 0 w 10000"/>
              <a:gd name="connsiteY1-138" fmla="*/ 9531 h 10000"/>
              <a:gd name="connsiteX2-139" fmla="*/ 9995 w 10000"/>
              <a:gd name="connsiteY2-140" fmla="*/ 9531 h 10000"/>
              <a:gd name="connsiteX3-141" fmla="*/ 10000 w 10000"/>
              <a:gd name="connsiteY3-142" fmla="*/ 5780 h 10000"/>
              <a:gd name="connsiteX4-143" fmla="*/ 7962 w 10000"/>
              <a:gd name="connsiteY4-144" fmla="*/ 4736 h 10000"/>
              <a:gd name="connsiteX5-145" fmla="*/ 7712 w 10000"/>
              <a:gd name="connsiteY5-146" fmla="*/ 3390 h 10000"/>
              <a:gd name="connsiteX6-147" fmla="*/ 7143 w 10000"/>
              <a:gd name="connsiteY6-148" fmla="*/ 1474 h 10000"/>
              <a:gd name="connsiteX7-149" fmla="*/ 5862 w 10000"/>
              <a:gd name="connsiteY7-150" fmla="*/ 0 h 10000"/>
              <a:gd name="connsiteX8-151" fmla="*/ 4148 w 10000"/>
              <a:gd name="connsiteY8-152" fmla="*/ 11 h 10000"/>
              <a:gd name="connsiteX9-153" fmla="*/ 2861 w 10000"/>
              <a:gd name="connsiteY9-154" fmla="*/ 1439 h 10000"/>
              <a:gd name="connsiteX10-155" fmla="*/ 2283 w 10000"/>
              <a:gd name="connsiteY10-156" fmla="*/ 3343 h 10000"/>
              <a:gd name="connsiteX11-157" fmla="*/ 2030 w 10000"/>
              <a:gd name="connsiteY11-158" fmla="*/ 4701 h 10000"/>
              <a:gd name="connsiteX12-159" fmla="*/ 10 w 10000"/>
              <a:gd name="connsiteY12-160" fmla="*/ 5780 h 10000"/>
              <a:gd name="connsiteX0-161" fmla="*/ 10 w 10000"/>
              <a:gd name="connsiteY0-162" fmla="*/ 5780 h 10000"/>
              <a:gd name="connsiteX1-163" fmla="*/ 0 w 10000"/>
              <a:gd name="connsiteY1-164" fmla="*/ 9531 h 10000"/>
              <a:gd name="connsiteX2-165" fmla="*/ 9995 w 10000"/>
              <a:gd name="connsiteY2-166" fmla="*/ 9531 h 10000"/>
              <a:gd name="connsiteX3-167" fmla="*/ 10000 w 10000"/>
              <a:gd name="connsiteY3-168" fmla="*/ 5780 h 10000"/>
              <a:gd name="connsiteX4-169" fmla="*/ 7962 w 10000"/>
              <a:gd name="connsiteY4-170" fmla="*/ 4736 h 10000"/>
              <a:gd name="connsiteX5-171" fmla="*/ 7712 w 10000"/>
              <a:gd name="connsiteY5-172" fmla="*/ 3390 h 10000"/>
              <a:gd name="connsiteX6-173" fmla="*/ 7143 w 10000"/>
              <a:gd name="connsiteY6-174" fmla="*/ 1474 h 10000"/>
              <a:gd name="connsiteX7-175" fmla="*/ 5862 w 10000"/>
              <a:gd name="connsiteY7-176" fmla="*/ 0 h 10000"/>
              <a:gd name="connsiteX8-177" fmla="*/ 4148 w 10000"/>
              <a:gd name="connsiteY8-178" fmla="*/ 11 h 10000"/>
              <a:gd name="connsiteX9-179" fmla="*/ 2861 w 10000"/>
              <a:gd name="connsiteY9-180" fmla="*/ 1439 h 10000"/>
              <a:gd name="connsiteX10-181" fmla="*/ 2283 w 10000"/>
              <a:gd name="connsiteY10-182" fmla="*/ 3343 h 10000"/>
              <a:gd name="connsiteX11-183" fmla="*/ 2030 w 10000"/>
              <a:gd name="connsiteY11-184" fmla="*/ 4701 h 10000"/>
              <a:gd name="connsiteX12-185" fmla="*/ 10 w 10000"/>
              <a:gd name="connsiteY12-186" fmla="*/ 5780 h 10000"/>
              <a:gd name="connsiteX0-187" fmla="*/ 10 w 10000"/>
              <a:gd name="connsiteY0-188" fmla="*/ 5780 h 10480"/>
              <a:gd name="connsiteX1-189" fmla="*/ 0 w 10000"/>
              <a:gd name="connsiteY1-190" fmla="*/ 9531 h 10480"/>
              <a:gd name="connsiteX2-191" fmla="*/ 9995 w 10000"/>
              <a:gd name="connsiteY2-192" fmla="*/ 9531 h 10480"/>
              <a:gd name="connsiteX3-193" fmla="*/ 10000 w 10000"/>
              <a:gd name="connsiteY3-194" fmla="*/ 5780 h 10480"/>
              <a:gd name="connsiteX4-195" fmla="*/ 7962 w 10000"/>
              <a:gd name="connsiteY4-196" fmla="*/ 4736 h 10480"/>
              <a:gd name="connsiteX5-197" fmla="*/ 7712 w 10000"/>
              <a:gd name="connsiteY5-198" fmla="*/ 3390 h 10480"/>
              <a:gd name="connsiteX6-199" fmla="*/ 7143 w 10000"/>
              <a:gd name="connsiteY6-200" fmla="*/ 1474 h 10480"/>
              <a:gd name="connsiteX7-201" fmla="*/ 5862 w 10000"/>
              <a:gd name="connsiteY7-202" fmla="*/ 0 h 10480"/>
              <a:gd name="connsiteX8-203" fmla="*/ 4148 w 10000"/>
              <a:gd name="connsiteY8-204" fmla="*/ 11 h 10480"/>
              <a:gd name="connsiteX9-205" fmla="*/ 2861 w 10000"/>
              <a:gd name="connsiteY9-206" fmla="*/ 1439 h 10480"/>
              <a:gd name="connsiteX10-207" fmla="*/ 2283 w 10000"/>
              <a:gd name="connsiteY10-208" fmla="*/ 3343 h 10480"/>
              <a:gd name="connsiteX11-209" fmla="*/ 2030 w 10000"/>
              <a:gd name="connsiteY11-210" fmla="*/ 4701 h 10480"/>
              <a:gd name="connsiteX12-211" fmla="*/ 10 w 10000"/>
              <a:gd name="connsiteY12-212" fmla="*/ 5780 h 10480"/>
              <a:gd name="connsiteX0-213" fmla="*/ 10 w 10000"/>
              <a:gd name="connsiteY0-214" fmla="*/ 5780 h 10480"/>
              <a:gd name="connsiteX1-215" fmla="*/ 0 w 10000"/>
              <a:gd name="connsiteY1-216" fmla="*/ 9531 h 10480"/>
              <a:gd name="connsiteX2-217" fmla="*/ 9995 w 10000"/>
              <a:gd name="connsiteY2-218" fmla="*/ 9531 h 10480"/>
              <a:gd name="connsiteX3-219" fmla="*/ 10000 w 10000"/>
              <a:gd name="connsiteY3-220" fmla="*/ 5780 h 10480"/>
              <a:gd name="connsiteX4-221" fmla="*/ 7962 w 10000"/>
              <a:gd name="connsiteY4-222" fmla="*/ 4736 h 10480"/>
              <a:gd name="connsiteX5-223" fmla="*/ 7712 w 10000"/>
              <a:gd name="connsiteY5-224" fmla="*/ 3390 h 10480"/>
              <a:gd name="connsiteX6-225" fmla="*/ 7143 w 10000"/>
              <a:gd name="connsiteY6-226" fmla="*/ 1474 h 10480"/>
              <a:gd name="connsiteX7-227" fmla="*/ 5862 w 10000"/>
              <a:gd name="connsiteY7-228" fmla="*/ 0 h 10480"/>
              <a:gd name="connsiteX8-229" fmla="*/ 4148 w 10000"/>
              <a:gd name="connsiteY8-230" fmla="*/ 11 h 10480"/>
              <a:gd name="connsiteX9-231" fmla="*/ 2861 w 10000"/>
              <a:gd name="connsiteY9-232" fmla="*/ 1439 h 10480"/>
              <a:gd name="connsiteX10-233" fmla="*/ 2283 w 10000"/>
              <a:gd name="connsiteY10-234" fmla="*/ 3343 h 10480"/>
              <a:gd name="connsiteX11-235" fmla="*/ 2030 w 10000"/>
              <a:gd name="connsiteY11-236" fmla="*/ 4701 h 10480"/>
              <a:gd name="connsiteX12-237" fmla="*/ 10 w 10000"/>
              <a:gd name="connsiteY12-238" fmla="*/ 5780 h 10480"/>
              <a:gd name="connsiteX0-239" fmla="*/ 10 w 10000"/>
              <a:gd name="connsiteY0-240" fmla="*/ 5780 h 10480"/>
              <a:gd name="connsiteX1-241" fmla="*/ 0 w 10000"/>
              <a:gd name="connsiteY1-242" fmla="*/ 9531 h 10480"/>
              <a:gd name="connsiteX2-243" fmla="*/ 9995 w 10000"/>
              <a:gd name="connsiteY2-244" fmla="*/ 9531 h 10480"/>
              <a:gd name="connsiteX3-245" fmla="*/ 10000 w 10000"/>
              <a:gd name="connsiteY3-246" fmla="*/ 5780 h 10480"/>
              <a:gd name="connsiteX4-247" fmla="*/ 7962 w 10000"/>
              <a:gd name="connsiteY4-248" fmla="*/ 4736 h 10480"/>
              <a:gd name="connsiteX5-249" fmla="*/ 7712 w 10000"/>
              <a:gd name="connsiteY5-250" fmla="*/ 3390 h 10480"/>
              <a:gd name="connsiteX6-251" fmla="*/ 7143 w 10000"/>
              <a:gd name="connsiteY6-252" fmla="*/ 1474 h 10480"/>
              <a:gd name="connsiteX7-253" fmla="*/ 5862 w 10000"/>
              <a:gd name="connsiteY7-254" fmla="*/ 0 h 10480"/>
              <a:gd name="connsiteX8-255" fmla="*/ 4148 w 10000"/>
              <a:gd name="connsiteY8-256" fmla="*/ 11 h 10480"/>
              <a:gd name="connsiteX9-257" fmla="*/ 2861 w 10000"/>
              <a:gd name="connsiteY9-258" fmla="*/ 1439 h 10480"/>
              <a:gd name="connsiteX10-259" fmla="*/ 2283 w 10000"/>
              <a:gd name="connsiteY10-260" fmla="*/ 3343 h 10480"/>
              <a:gd name="connsiteX11-261" fmla="*/ 2030 w 10000"/>
              <a:gd name="connsiteY11-262" fmla="*/ 4701 h 10480"/>
              <a:gd name="connsiteX12-263" fmla="*/ 10 w 10000"/>
              <a:gd name="connsiteY12-264" fmla="*/ 5780 h 10480"/>
              <a:gd name="connsiteX0-265" fmla="*/ 10 w 10000"/>
              <a:gd name="connsiteY0-266" fmla="*/ 5780 h 10480"/>
              <a:gd name="connsiteX1-267" fmla="*/ 0 w 10000"/>
              <a:gd name="connsiteY1-268" fmla="*/ 9531 h 10480"/>
              <a:gd name="connsiteX2-269" fmla="*/ 9995 w 10000"/>
              <a:gd name="connsiteY2-270" fmla="*/ 9531 h 10480"/>
              <a:gd name="connsiteX3-271" fmla="*/ 10000 w 10000"/>
              <a:gd name="connsiteY3-272" fmla="*/ 5780 h 10480"/>
              <a:gd name="connsiteX4-273" fmla="*/ 7962 w 10000"/>
              <a:gd name="connsiteY4-274" fmla="*/ 4736 h 10480"/>
              <a:gd name="connsiteX5-275" fmla="*/ 7712 w 10000"/>
              <a:gd name="connsiteY5-276" fmla="*/ 3390 h 10480"/>
              <a:gd name="connsiteX6-277" fmla="*/ 7143 w 10000"/>
              <a:gd name="connsiteY6-278" fmla="*/ 1474 h 10480"/>
              <a:gd name="connsiteX7-279" fmla="*/ 5862 w 10000"/>
              <a:gd name="connsiteY7-280" fmla="*/ 0 h 10480"/>
              <a:gd name="connsiteX8-281" fmla="*/ 4148 w 10000"/>
              <a:gd name="connsiteY8-282" fmla="*/ 11 h 10480"/>
              <a:gd name="connsiteX9-283" fmla="*/ 2861 w 10000"/>
              <a:gd name="connsiteY9-284" fmla="*/ 1439 h 10480"/>
              <a:gd name="connsiteX10-285" fmla="*/ 2283 w 10000"/>
              <a:gd name="connsiteY10-286" fmla="*/ 3343 h 10480"/>
              <a:gd name="connsiteX11-287" fmla="*/ 2030 w 10000"/>
              <a:gd name="connsiteY11-288" fmla="*/ 4701 h 10480"/>
              <a:gd name="connsiteX12-289" fmla="*/ 10 w 10000"/>
              <a:gd name="connsiteY12-290" fmla="*/ 5780 h 10480"/>
              <a:gd name="connsiteX0-291" fmla="*/ 10 w 10000"/>
              <a:gd name="connsiteY0-292" fmla="*/ 5780 h 10480"/>
              <a:gd name="connsiteX1-293" fmla="*/ 0 w 10000"/>
              <a:gd name="connsiteY1-294" fmla="*/ 9531 h 10480"/>
              <a:gd name="connsiteX2-295" fmla="*/ 9995 w 10000"/>
              <a:gd name="connsiteY2-296" fmla="*/ 9531 h 10480"/>
              <a:gd name="connsiteX3-297" fmla="*/ 10000 w 10000"/>
              <a:gd name="connsiteY3-298" fmla="*/ 5780 h 10480"/>
              <a:gd name="connsiteX4-299" fmla="*/ 7962 w 10000"/>
              <a:gd name="connsiteY4-300" fmla="*/ 4736 h 10480"/>
              <a:gd name="connsiteX5-301" fmla="*/ 7712 w 10000"/>
              <a:gd name="connsiteY5-302" fmla="*/ 3390 h 10480"/>
              <a:gd name="connsiteX6-303" fmla="*/ 7143 w 10000"/>
              <a:gd name="connsiteY6-304" fmla="*/ 1474 h 10480"/>
              <a:gd name="connsiteX7-305" fmla="*/ 5862 w 10000"/>
              <a:gd name="connsiteY7-306" fmla="*/ 0 h 10480"/>
              <a:gd name="connsiteX8-307" fmla="*/ 4148 w 10000"/>
              <a:gd name="connsiteY8-308" fmla="*/ 11 h 10480"/>
              <a:gd name="connsiteX9-309" fmla="*/ 2861 w 10000"/>
              <a:gd name="connsiteY9-310" fmla="*/ 1439 h 10480"/>
              <a:gd name="connsiteX10-311" fmla="*/ 2283 w 10000"/>
              <a:gd name="connsiteY10-312" fmla="*/ 3343 h 10480"/>
              <a:gd name="connsiteX11-313" fmla="*/ 2030 w 10000"/>
              <a:gd name="connsiteY11-314" fmla="*/ 4701 h 10480"/>
              <a:gd name="connsiteX12-315" fmla="*/ 10 w 10000"/>
              <a:gd name="connsiteY12-316" fmla="*/ 5780 h 10480"/>
              <a:gd name="connsiteX0-317" fmla="*/ 10 w 10000"/>
              <a:gd name="connsiteY0-318" fmla="*/ 5780 h 9831"/>
              <a:gd name="connsiteX1-319" fmla="*/ 0 w 10000"/>
              <a:gd name="connsiteY1-320" fmla="*/ 9531 h 9831"/>
              <a:gd name="connsiteX2-321" fmla="*/ 9995 w 10000"/>
              <a:gd name="connsiteY2-322" fmla="*/ 9531 h 9831"/>
              <a:gd name="connsiteX3-323" fmla="*/ 10000 w 10000"/>
              <a:gd name="connsiteY3-324" fmla="*/ 5780 h 9831"/>
              <a:gd name="connsiteX4-325" fmla="*/ 7962 w 10000"/>
              <a:gd name="connsiteY4-326" fmla="*/ 4736 h 9831"/>
              <a:gd name="connsiteX5-327" fmla="*/ 7712 w 10000"/>
              <a:gd name="connsiteY5-328" fmla="*/ 3390 h 9831"/>
              <a:gd name="connsiteX6-329" fmla="*/ 7143 w 10000"/>
              <a:gd name="connsiteY6-330" fmla="*/ 1474 h 9831"/>
              <a:gd name="connsiteX7-331" fmla="*/ 5862 w 10000"/>
              <a:gd name="connsiteY7-332" fmla="*/ 0 h 9831"/>
              <a:gd name="connsiteX8-333" fmla="*/ 4148 w 10000"/>
              <a:gd name="connsiteY8-334" fmla="*/ 11 h 9831"/>
              <a:gd name="connsiteX9-335" fmla="*/ 2861 w 10000"/>
              <a:gd name="connsiteY9-336" fmla="*/ 1439 h 9831"/>
              <a:gd name="connsiteX10-337" fmla="*/ 2283 w 10000"/>
              <a:gd name="connsiteY10-338" fmla="*/ 3343 h 9831"/>
              <a:gd name="connsiteX11-339" fmla="*/ 2030 w 10000"/>
              <a:gd name="connsiteY11-340" fmla="*/ 4701 h 9831"/>
              <a:gd name="connsiteX12-341" fmla="*/ 10 w 10000"/>
              <a:gd name="connsiteY12-342" fmla="*/ 5780 h 9831"/>
              <a:gd name="connsiteX0-343" fmla="*/ 10 w 10000"/>
              <a:gd name="connsiteY0-344" fmla="*/ 5879 h 9752"/>
              <a:gd name="connsiteX1-345" fmla="*/ 0 w 10000"/>
              <a:gd name="connsiteY1-346" fmla="*/ 9695 h 9752"/>
              <a:gd name="connsiteX2-347" fmla="*/ 9995 w 10000"/>
              <a:gd name="connsiteY2-348" fmla="*/ 9695 h 9752"/>
              <a:gd name="connsiteX3-349" fmla="*/ 10000 w 10000"/>
              <a:gd name="connsiteY3-350" fmla="*/ 5879 h 9752"/>
              <a:gd name="connsiteX4-351" fmla="*/ 7962 w 10000"/>
              <a:gd name="connsiteY4-352" fmla="*/ 4817 h 9752"/>
              <a:gd name="connsiteX5-353" fmla="*/ 7712 w 10000"/>
              <a:gd name="connsiteY5-354" fmla="*/ 3448 h 9752"/>
              <a:gd name="connsiteX6-355" fmla="*/ 7143 w 10000"/>
              <a:gd name="connsiteY6-356" fmla="*/ 1499 h 9752"/>
              <a:gd name="connsiteX7-357" fmla="*/ 5862 w 10000"/>
              <a:gd name="connsiteY7-358" fmla="*/ 0 h 9752"/>
              <a:gd name="connsiteX8-359" fmla="*/ 4148 w 10000"/>
              <a:gd name="connsiteY8-360" fmla="*/ 11 h 9752"/>
              <a:gd name="connsiteX9-361" fmla="*/ 2861 w 10000"/>
              <a:gd name="connsiteY9-362" fmla="*/ 1464 h 9752"/>
              <a:gd name="connsiteX10-363" fmla="*/ 2283 w 10000"/>
              <a:gd name="connsiteY10-364" fmla="*/ 3400 h 9752"/>
              <a:gd name="connsiteX11-365" fmla="*/ 2030 w 10000"/>
              <a:gd name="connsiteY11-366" fmla="*/ 4782 h 9752"/>
              <a:gd name="connsiteX12-367" fmla="*/ 10 w 10000"/>
              <a:gd name="connsiteY12-368" fmla="*/ 5879 h 9752"/>
              <a:gd name="connsiteX0-369" fmla="*/ 10 w 10000"/>
              <a:gd name="connsiteY0-370" fmla="*/ 6029 h 9979"/>
              <a:gd name="connsiteX1-371" fmla="*/ 0 w 10000"/>
              <a:gd name="connsiteY1-372" fmla="*/ 9942 h 9979"/>
              <a:gd name="connsiteX2-373" fmla="*/ 9995 w 10000"/>
              <a:gd name="connsiteY2-374" fmla="*/ 9942 h 9979"/>
              <a:gd name="connsiteX3-375" fmla="*/ 10000 w 10000"/>
              <a:gd name="connsiteY3-376" fmla="*/ 6029 h 9979"/>
              <a:gd name="connsiteX4-377" fmla="*/ 7962 w 10000"/>
              <a:gd name="connsiteY4-378" fmla="*/ 4939 h 9979"/>
              <a:gd name="connsiteX5-379" fmla="*/ 7712 w 10000"/>
              <a:gd name="connsiteY5-380" fmla="*/ 3536 h 9979"/>
              <a:gd name="connsiteX6-381" fmla="*/ 7143 w 10000"/>
              <a:gd name="connsiteY6-382" fmla="*/ 1537 h 9979"/>
              <a:gd name="connsiteX7-383" fmla="*/ 5862 w 10000"/>
              <a:gd name="connsiteY7-384" fmla="*/ 0 h 9979"/>
              <a:gd name="connsiteX8-385" fmla="*/ 4148 w 10000"/>
              <a:gd name="connsiteY8-386" fmla="*/ 11 h 9979"/>
              <a:gd name="connsiteX9-387" fmla="*/ 2861 w 10000"/>
              <a:gd name="connsiteY9-388" fmla="*/ 1501 h 9979"/>
              <a:gd name="connsiteX10-389" fmla="*/ 2283 w 10000"/>
              <a:gd name="connsiteY10-390" fmla="*/ 3486 h 9979"/>
              <a:gd name="connsiteX11-391" fmla="*/ 2030 w 10000"/>
              <a:gd name="connsiteY11-392" fmla="*/ 4904 h 9979"/>
              <a:gd name="connsiteX12-393" fmla="*/ 10 w 10000"/>
              <a:gd name="connsiteY12-394" fmla="*/ 6029 h 9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0000" h="9979">
                <a:moveTo>
                  <a:pt x="10" y="6029"/>
                </a:moveTo>
                <a:cubicBezTo>
                  <a:pt x="7" y="7333"/>
                  <a:pt x="3" y="8637"/>
                  <a:pt x="0" y="9942"/>
                </a:cubicBezTo>
                <a:cubicBezTo>
                  <a:pt x="801" y="9909"/>
                  <a:pt x="9878" y="10041"/>
                  <a:pt x="9995" y="9942"/>
                </a:cubicBezTo>
                <a:cubicBezTo>
                  <a:pt x="9997" y="8637"/>
                  <a:pt x="9998" y="7333"/>
                  <a:pt x="10000" y="6029"/>
                </a:cubicBezTo>
                <a:cubicBezTo>
                  <a:pt x="9827" y="6029"/>
                  <a:pt x="7621" y="6163"/>
                  <a:pt x="7962" y="4939"/>
                </a:cubicBezTo>
                <a:cubicBezTo>
                  <a:pt x="7199" y="6163"/>
                  <a:pt x="6978" y="6163"/>
                  <a:pt x="7712" y="3536"/>
                </a:cubicBezTo>
                <a:cubicBezTo>
                  <a:pt x="6529" y="6163"/>
                  <a:pt x="6300" y="6163"/>
                  <a:pt x="7143" y="1537"/>
                </a:cubicBezTo>
                <a:cubicBezTo>
                  <a:pt x="5833" y="6163"/>
                  <a:pt x="5598" y="6163"/>
                  <a:pt x="5862" y="0"/>
                </a:cubicBezTo>
                <a:cubicBezTo>
                  <a:pt x="5123" y="6163"/>
                  <a:pt x="4884" y="6163"/>
                  <a:pt x="4148" y="11"/>
                </a:cubicBezTo>
                <a:cubicBezTo>
                  <a:pt x="4412" y="6163"/>
                  <a:pt x="4174" y="6163"/>
                  <a:pt x="2861" y="1501"/>
                </a:cubicBezTo>
                <a:cubicBezTo>
                  <a:pt x="3707" y="6163"/>
                  <a:pt x="3478" y="6163"/>
                  <a:pt x="2283" y="3486"/>
                </a:cubicBezTo>
                <a:cubicBezTo>
                  <a:pt x="3029" y="6163"/>
                  <a:pt x="2811" y="6163"/>
                  <a:pt x="2030" y="4904"/>
                </a:cubicBezTo>
                <a:cubicBezTo>
                  <a:pt x="2389" y="6163"/>
                  <a:pt x="183" y="6029"/>
                  <a:pt x="10" y="6029"/>
                </a:cubicBez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467" y="1100059"/>
            <a:ext cx="880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养成一个工作习惯，并持之以恒</a:t>
            </a:r>
          </a:p>
        </p:txBody>
      </p:sp>
      <p:sp>
        <p:nvSpPr>
          <p:cNvPr id="3" name="矩形 2"/>
          <p:cNvSpPr/>
          <p:nvPr/>
        </p:nvSpPr>
        <p:spPr>
          <a:xfrm>
            <a:off x="2648003" y="2918905"/>
            <a:ext cx="401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up a work routine and stick to it. Your body will adapt. 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875" y="242805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你的身体会适应过来的</a:t>
            </a:r>
          </a:p>
        </p:txBody>
      </p:sp>
      <p:sp>
        <p:nvSpPr>
          <p:cNvPr id="87" name="任意多边形 86"/>
          <p:cNvSpPr/>
          <p:nvPr/>
        </p:nvSpPr>
        <p:spPr>
          <a:xfrm>
            <a:off x="7236172" y="2722000"/>
            <a:ext cx="144016" cy="369332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任意多边形 87"/>
          <p:cNvSpPr/>
          <p:nvPr/>
        </p:nvSpPr>
        <p:spPr>
          <a:xfrm rot="8437393" flipH="1">
            <a:off x="2011354" y="197501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任意多边形 88"/>
          <p:cNvSpPr/>
          <p:nvPr/>
        </p:nvSpPr>
        <p:spPr>
          <a:xfrm rot="1419263">
            <a:off x="1946561" y="3008875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83273" y="329159"/>
            <a:ext cx="4622627" cy="4242841"/>
            <a:chOff x="2562225" y="450850"/>
            <a:chExt cx="4502151" cy="4132263"/>
          </a:xfrm>
          <a:solidFill>
            <a:schemeClr val="bg1">
              <a:lumMod val="85000"/>
            </a:schemeClr>
          </a:solidFill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060825" y="2341563"/>
              <a:ext cx="741363" cy="701675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376738" y="450850"/>
              <a:ext cx="2687638" cy="2330450"/>
            </a:xfrm>
            <a:custGeom>
              <a:avLst/>
              <a:gdLst>
                <a:gd name="T0" fmla="*/ 305 w 391"/>
                <a:gd name="T1" fmla="*/ 99 h 339"/>
                <a:gd name="T2" fmla="*/ 304 w 391"/>
                <a:gd name="T3" fmla="*/ 96 h 339"/>
                <a:gd name="T4" fmla="*/ 303 w 391"/>
                <a:gd name="T5" fmla="*/ 95 h 339"/>
                <a:gd name="T6" fmla="*/ 299 w 391"/>
                <a:gd name="T7" fmla="*/ 0 h 339"/>
                <a:gd name="T8" fmla="*/ 256 w 391"/>
                <a:gd name="T9" fmla="*/ 33 h 339"/>
                <a:gd name="T10" fmla="*/ 259 w 391"/>
                <a:gd name="T11" fmla="*/ 112 h 339"/>
                <a:gd name="T12" fmla="*/ 5 w 391"/>
                <a:gd name="T13" fmla="*/ 313 h 339"/>
                <a:gd name="T14" fmla="*/ 4 w 391"/>
                <a:gd name="T15" fmla="*/ 331 h 339"/>
                <a:gd name="T16" fmla="*/ 22 w 391"/>
                <a:gd name="T17" fmla="*/ 335 h 339"/>
                <a:gd name="T18" fmla="*/ 274 w 391"/>
                <a:gd name="T19" fmla="*/ 136 h 339"/>
                <a:gd name="T20" fmla="*/ 348 w 391"/>
                <a:gd name="T21" fmla="*/ 160 h 339"/>
                <a:gd name="T22" fmla="*/ 391 w 391"/>
                <a:gd name="T23" fmla="*/ 128 h 339"/>
                <a:gd name="T24" fmla="*/ 305 w 391"/>
                <a:gd name="T25" fmla="*/ 9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39">
                  <a:moveTo>
                    <a:pt x="305" y="99"/>
                  </a:moveTo>
                  <a:cubicBezTo>
                    <a:pt x="305" y="98"/>
                    <a:pt x="304" y="97"/>
                    <a:pt x="304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0" y="317"/>
                    <a:pt x="0" y="325"/>
                    <a:pt x="4" y="331"/>
                  </a:cubicBezTo>
                  <a:cubicBezTo>
                    <a:pt x="9" y="337"/>
                    <a:pt x="17" y="339"/>
                    <a:pt x="22" y="335"/>
                  </a:cubicBezTo>
                  <a:cubicBezTo>
                    <a:pt x="274" y="136"/>
                    <a:pt x="274" y="136"/>
                    <a:pt x="274" y="136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91" y="128"/>
                    <a:pt x="391" y="128"/>
                    <a:pt x="391" y="128"/>
                  </a:cubicBezTo>
                  <a:lnTo>
                    <a:pt x="305" y="99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311525" y="1592263"/>
              <a:ext cx="2239963" cy="2241550"/>
            </a:xfrm>
            <a:custGeom>
              <a:avLst/>
              <a:gdLst>
                <a:gd name="T0" fmla="*/ 0 w 326"/>
                <a:gd name="T1" fmla="*/ 163 h 326"/>
                <a:gd name="T2" fmla="*/ 163 w 326"/>
                <a:gd name="T3" fmla="*/ 326 h 326"/>
                <a:gd name="T4" fmla="*/ 326 w 326"/>
                <a:gd name="T5" fmla="*/ 163 h 326"/>
                <a:gd name="T6" fmla="*/ 315 w 326"/>
                <a:gd name="T7" fmla="*/ 104 h 326"/>
                <a:gd name="T8" fmla="*/ 295 w 326"/>
                <a:gd name="T9" fmla="*/ 118 h 326"/>
                <a:gd name="T10" fmla="*/ 303 w 326"/>
                <a:gd name="T11" fmla="*/ 163 h 326"/>
                <a:gd name="T12" fmla="*/ 163 w 326"/>
                <a:gd name="T13" fmla="*/ 302 h 326"/>
                <a:gd name="T14" fmla="*/ 23 w 326"/>
                <a:gd name="T15" fmla="*/ 163 h 326"/>
                <a:gd name="T16" fmla="*/ 163 w 326"/>
                <a:gd name="T17" fmla="*/ 23 h 326"/>
                <a:gd name="T18" fmla="*/ 233 w 326"/>
                <a:gd name="T19" fmla="*/ 43 h 326"/>
                <a:gd name="T20" fmla="*/ 252 w 326"/>
                <a:gd name="T21" fmla="*/ 27 h 326"/>
                <a:gd name="T22" fmla="*/ 163 w 326"/>
                <a:gd name="T23" fmla="*/ 0 h 326"/>
                <a:gd name="T24" fmla="*/ 0 w 326"/>
                <a:gd name="T25" fmla="*/ 16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26">
                  <a:moveTo>
                    <a:pt x="0" y="163"/>
                  </a:move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142"/>
                    <a:pt x="322" y="122"/>
                    <a:pt x="315" y="104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300" y="132"/>
                    <a:pt x="303" y="147"/>
                    <a:pt x="303" y="163"/>
                  </a:cubicBezTo>
                  <a:cubicBezTo>
                    <a:pt x="303" y="240"/>
                    <a:pt x="240" y="302"/>
                    <a:pt x="163" y="302"/>
                  </a:cubicBezTo>
                  <a:cubicBezTo>
                    <a:pt x="86" y="302"/>
                    <a:pt x="23" y="240"/>
                    <a:pt x="23" y="163"/>
                  </a:cubicBezTo>
                  <a:cubicBezTo>
                    <a:pt x="23" y="86"/>
                    <a:pt x="86" y="23"/>
                    <a:pt x="163" y="23"/>
                  </a:cubicBezTo>
                  <a:cubicBezTo>
                    <a:pt x="189" y="23"/>
                    <a:pt x="213" y="31"/>
                    <a:pt x="233" y="43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27" y="10"/>
                    <a:pt x="196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2927350" y="1200150"/>
              <a:ext cx="3009900" cy="3017838"/>
            </a:xfrm>
            <a:custGeom>
              <a:avLst/>
              <a:gdLst>
                <a:gd name="T0" fmla="*/ 0 w 438"/>
                <a:gd name="T1" fmla="*/ 220 h 439"/>
                <a:gd name="T2" fmla="*/ 219 w 438"/>
                <a:gd name="T3" fmla="*/ 439 h 439"/>
                <a:gd name="T4" fmla="*/ 438 w 438"/>
                <a:gd name="T5" fmla="*/ 220 h 439"/>
                <a:gd name="T6" fmla="*/ 418 w 438"/>
                <a:gd name="T7" fmla="*/ 128 h 439"/>
                <a:gd name="T8" fmla="*/ 397 w 438"/>
                <a:gd name="T9" fmla="*/ 143 h 439"/>
                <a:gd name="T10" fmla="*/ 413 w 438"/>
                <a:gd name="T11" fmla="*/ 220 h 439"/>
                <a:gd name="T12" fmla="*/ 219 w 438"/>
                <a:gd name="T13" fmla="*/ 414 h 439"/>
                <a:gd name="T14" fmla="*/ 25 w 438"/>
                <a:gd name="T15" fmla="*/ 220 h 439"/>
                <a:gd name="T16" fmla="*/ 219 w 438"/>
                <a:gd name="T17" fmla="*/ 25 h 439"/>
                <a:gd name="T18" fmla="*/ 333 w 438"/>
                <a:gd name="T19" fmla="*/ 63 h 439"/>
                <a:gd name="T20" fmla="*/ 352 w 438"/>
                <a:gd name="T21" fmla="*/ 46 h 439"/>
                <a:gd name="T22" fmla="*/ 219 w 438"/>
                <a:gd name="T23" fmla="*/ 0 h 439"/>
                <a:gd name="T24" fmla="*/ 0 w 438"/>
                <a:gd name="T25" fmla="*/ 22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8" h="439">
                  <a:moveTo>
                    <a:pt x="0" y="220"/>
                  </a:moveTo>
                  <a:cubicBezTo>
                    <a:pt x="0" y="341"/>
                    <a:pt x="98" y="439"/>
                    <a:pt x="219" y="439"/>
                  </a:cubicBezTo>
                  <a:cubicBezTo>
                    <a:pt x="340" y="439"/>
                    <a:pt x="438" y="341"/>
                    <a:pt x="438" y="220"/>
                  </a:cubicBezTo>
                  <a:cubicBezTo>
                    <a:pt x="438" y="187"/>
                    <a:pt x="431" y="156"/>
                    <a:pt x="418" y="128"/>
                  </a:cubicBezTo>
                  <a:cubicBezTo>
                    <a:pt x="397" y="143"/>
                    <a:pt x="397" y="143"/>
                    <a:pt x="397" y="143"/>
                  </a:cubicBezTo>
                  <a:cubicBezTo>
                    <a:pt x="407" y="166"/>
                    <a:pt x="413" y="192"/>
                    <a:pt x="413" y="220"/>
                  </a:cubicBezTo>
                  <a:cubicBezTo>
                    <a:pt x="413" y="327"/>
                    <a:pt x="326" y="414"/>
                    <a:pt x="219" y="414"/>
                  </a:cubicBezTo>
                  <a:cubicBezTo>
                    <a:pt x="112" y="414"/>
                    <a:pt x="25" y="327"/>
                    <a:pt x="25" y="220"/>
                  </a:cubicBezTo>
                  <a:cubicBezTo>
                    <a:pt x="25" y="113"/>
                    <a:pt x="112" y="25"/>
                    <a:pt x="219" y="25"/>
                  </a:cubicBezTo>
                  <a:cubicBezTo>
                    <a:pt x="262" y="25"/>
                    <a:pt x="301" y="39"/>
                    <a:pt x="333" y="63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15" y="18"/>
                    <a:pt x="269" y="0"/>
                    <a:pt x="219" y="0"/>
                  </a:cubicBezTo>
                  <a:cubicBezTo>
                    <a:pt x="98" y="1"/>
                    <a:pt x="0" y="99"/>
                    <a:pt x="0" y="22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562225" y="828675"/>
              <a:ext cx="3752850" cy="3754438"/>
            </a:xfrm>
            <a:custGeom>
              <a:avLst/>
              <a:gdLst>
                <a:gd name="T0" fmla="*/ 546 w 546"/>
                <a:gd name="T1" fmla="*/ 273 h 546"/>
                <a:gd name="T2" fmla="*/ 516 w 546"/>
                <a:gd name="T3" fmla="*/ 149 h 546"/>
                <a:gd name="T4" fmla="*/ 496 w 546"/>
                <a:gd name="T5" fmla="*/ 164 h 546"/>
                <a:gd name="T6" fmla="*/ 522 w 546"/>
                <a:gd name="T7" fmla="*/ 273 h 546"/>
                <a:gd name="T8" fmla="*/ 272 w 546"/>
                <a:gd name="T9" fmla="*/ 522 h 546"/>
                <a:gd name="T10" fmla="*/ 22 w 546"/>
                <a:gd name="T11" fmla="*/ 273 h 546"/>
                <a:gd name="T12" fmla="*/ 272 w 546"/>
                <a:gd name="T13" fmla="*/ 24 h 546"/>
                <a:gd name="T14" fmla="*/ 429 w 546"/>
                <a:gd name="T15" fmla="*/ 80 h 546"/>
                <a:gd name="T16" fmla="*/ 448 w 546"/>
                <a:gd name="T17" fmla="*/ 64 h 546"/>
                <a:gd name="T18" fmla="*/ 273 w 546"/>
                <a:gd name="T19" fmla="*/ 0 h 546"/>
                <a:gd name="T20" fmla="*/ 0 w 546"/>
                <a:gd name="T21" fmla="*/ 273 h 546"/>
                <a:gd name="T22" fmla="*/ 117 w 546"/>
                <a:gd name="T23" fmla="*/ 496 h 546"/>
                <a:gd name="T24" fmla="*/ 137 w 546"/>
                <a:gd name="T25" fmla="*/ 510 h 546"/>
                <a:gd name="T26" fmla="*/ 161 w 546"/>
                <a:gd name="T27" fmla="*/ 521 h 546"/>
                <a:gd name="T28" fmla="*/ 273 w 546"/>
                <a:gd name="T29" fmla="*/ 546 h 546"/>
                <a:gd name="T30" fmla="*/ 386 w 546"/>
                <a:gd name="T31" fmla="*/ 521 h 546"/>
                <a:gd name="T32" fmla="*/ 413 w 546"/>
                <a:gd name="T33" fmla="*/ 507 h 546"/>
                <a:gd name="T34" fmla="*/ 429 w 546"/>
                <a:gd name="T35" fmla="*/ 496 h 546"/>
                <a:gd name="T36" fmla="*/ 546 w 546"/>
                <a:gd name="T3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" h="546">
                  <a:moveTo>
                    <a:pt x="546" y="273"/>
                  </a:moveTo>
                  <a:cubicBezTo>
                    <a:pt x="546" y="228"/>
                    <a:pt x="535" y="186"/>
                    <a:pt x="516" y="149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513" y="197"/>
                    <a:pt x="522" y="234"/>
                    <a:pt x="522" y="273"/>
                  </a:cubicBezTo>
                  <a:cubicBezTo>
                    <a:pt x="522" y="410"/>
                    <a:pt x="410" y="522"/>
                    <a:pt x="272" y="522"/>
                  </a:cubicBezTo>
                  <a:cubicBezTo>
                    <a:pt x="134" y="522"/>
                    <a:pt x="22" y="410"/>
                    <a:pt x="22" y="273"/>
                  </a:cubicBezTo>
                  <a:cubicBezTo>
                    <a:pt x="22" y="135"/>
                    <a:pt x="134" y="24"/>
                    <a:pt x="272" y="24"/>
                  </a:cubicBezTo>
                  <a:cubicBezTo>
                    <a:pt x="332" y="24"/>
                    <a:pt x="386" y="45"/>
                    <a:pt x="429" y="80"/>
                  </a:cubicBezTo>
                  <a:cubicBezTo>
                    <a:pt x="448" y="64"/>
                    <a:pt x="448" y="64"/>
                    <a:pt x="448" y="64"/>
                  </a:cubicBezTo>
                  <a:cubicBezTo>
                    <a:pt x="401" y="24"/>
                    <a:pt x="340" y="0"/>
                    <a:pt x="273" y="0"/>
                  </a:cubicBezTo>
                  <a:cubicBezTo>
                    <a:pt x="123" y="0"/>
                    <a:pt x="0" y="122"/>
                    <a:pt x="0" y="273"/>
                  </a:cubicBezTo>
                  <a:cubicBezTo>
                    <a:pt x="0" y="365"/>
                    <a:pt x="46" y="447"/>
                    <a:pt x="117" y="496"/>
                  </a:cubicBezTo>
                  <a:cubicBezTo>
                    <a:pt x="117" y="497"/>
                    <a:pt x="133" y="507"/>
                    <a:pt x="137" y="510"/>
                  </a:cubicBezTo>
                  <a:cubicBezTo>
                    <a:pt x="143" y="513"/>
                    <a:pt x="161" y="521"/>
                    <a:pt x="161" y="521"/>
                  </a:cubicBezTo>
                  <a:cubicBezTo>
                    <a:pt x="195" y="537"/>
                    <a:pt x="233" y="546"/>
                    <a:pt x="273" y="546"/>
                  </a:cubicBezTo>
                  <a:cubicBezTo>
                    <a:pt x="313" y="546"/>
                    <a:pt x="351" y="537"/>
                    <a:pt x="386" y="521"/>
                  </a:cubicBezTo>
                  <a:cubicBezTo>
                    <a:pt x="386" y="521"/>
                    <a:pt x="408" y="510"/>
                    <a:pt x="413" y="507"/>
                  </a:cubicBezTo>
                  <a:cubicBezTo>
                    <a:pt x="416" y="505"/>
                    <a:pt x="430" y="497"/>
                    <a:pt x="429" y="496"/>
                  </a:cubicBezTo>
                  <a:cubicBezTo>
                    <a:pt x="500" y="447"/>
                    <a:pt x="546" y="365"/>
                    <a:pt x="546" y="27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5851" y="4101887"/>
            <a:ext cx="4242345" cy="25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always more focused and productive with limited time.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7423" y="753512"/>
            <a:ext cx="3867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在有限</a:t>
            </a:r>
            <a:endParaRPr lang="en-US" altLang="zh-CN" sz="9600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时间内</a:t>
            </a:r>
            <a:endParaRPr lang="zh-CN" altLang="en-US" sz="9600" dirty="0"/>
          </a:p>
        </p:txBody>
      </p:sp>
      <p:sp>
        <p:nvSpPr>
          <p:cNvPr id="16" name="矩形 15"/>
          <p:cNvSpPr/>
          <p:nvPr/>
        </p:nvSpPr>
        <p:spPr>
          <a:xfrm>
            <a:off x="533614" y="3679378"/>
            <a:ext cx="36856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我们总是非常专注并且有效率</a:t>
            </a:r>
            <a:endParaRPr lang="zh-CN" altLang="en-US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783" y="246017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8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获取工作的最佳方式就是工作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243070" y="3353855"/>
            <a:ext cx="53449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is the best way to get working. Start with short task to get the ball rolling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783" y="2892190"/>
            <a:ext cx="54938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3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从小任务开始做起，让整个工作运转起来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691158" y="1969367"/>
            <a:ext cx="3225304" cy="2980004"/>
          </a:xfrm>
          <a:custGeom>
            <a:avLst/>
            <a:gdLst>
              <a:gd name="T0" fmla="*/ 57 w 101"/>
              <a:gd name="T1" fmla="*/ 23 h 93"/>
              <a:gd name="T2" fmla="*/ 50 w 101"/>
              <a:gd name="T3" fmla="*/ 26 h 93"/>
              <a:gd name="T4" fmla="*/ 37 w 101"/>
              <a:gd name="T5" fmla="*/ 12 h 93"/>
              <a:gd name="T6" fmla="*/ 44 w 101"/>
              <a:gd name="T7" fmla="*/ 23 h 93"/>
              <a:gd name="T8" fmla="*/ 41 w 101"/>
              <a:gd name="T9" fmla="*/ 26 h 93"/>
              <a:gd name="T10" fmla="*/ 41 w 101"/>
              <a:gd name="T11" fmla="*/ 80 h 93"/>
              <a:gd name="T12" fmla="*/ 48 w 101"/>
              <a:gd name="T13" fmla="*/ 79 h 93"/>
              <a:gd name="T14" fmla="*/ 72 w 101"/>
              <a:gd name="T15" fmla="*/ 79 h 93"/>
              <a:gd name="T16" fmla="*/ 95 w 101"/>
              <a:gd name="T17" fmla="*/ 81 h 93"/>
              <a:gd name="T18" fmla="*/ 94 w 101"/>
              <a:gd name="T19" fmla="*/ 26 h 93"/>
              <a:gd name="T20" fmla="*/ 88 w 101"/>
              <a:gd name="T21" fmla="*/ 23 h 93"/>
              <a:gd name="T22" fmla="*/ 91 w 101"/>
              <a:gd name="T23" fmla="*/ 14 h 93"/>
              <a:gd name="T24" fmla="*/ 34 w 101"/>
              <a:gd name="T25" fmla="*/ 7 h 93"/>
              <a:gd name="T26" fmla="*/ 63 w 101"/>
              <a:gd name="T27" fmla="*/ 23 h 93"/>
              <a:gd name="T28" fmla="*/ 71 w 101"/>
              <a:gd name="T29" fmla="*/ 26 h 93"/>
              <a:gd name="T30" fmla="*/ 63 w 101"/>
              <a:gd name="T31" fmla="*/ 23 h 93"/>
              <a:gd name="T32" fmla="*/ 83 w 101"/>
              <a:gd name="T33" fmla="*/ 23 h 93"/>
              <a:gd name="T34" fmla="*/ 76 w 101"/>
              <a:gd name="T35" fmla="*/ 26 h 93"/>
              <a:gd name="T36" fmla="*/ 24 w 101"/>
              <a:gd name="T37" fmla="*/ 15 h 93"/>
              <a:gd name="T38" fmla="*/ 17 w 101"/>
              <a:gd name="T39" fmla="*/ 31 h 93"/>
              <a:gd name="T40" fmla="*/ 17 w 101"/>
              <a:gd name="T41" fmla="*/ 14 h 93"/>
              <a:gd name="T42" fmla="*/ 31 w 101"/>
              <a:gd name="T43" fmla="*/ 14 h 93"/>
              <a:gd name="T44" fmla="*/ 31 w 101"/>
              <a:gd name="T45" fmla="*/ 59 h 93"/>
              <a:gd name="T46" fmla="*/ 17 w 101"/>
              <a:gd name="T47" fmla="*/ 59 h 93"/>
              <a:gd name="T48" fmla="*/ 17 w 101"/>
              <a:gd name="T49" fmla="*/ 42 h 93"/>
              <a:gd name="T50" fmla="*/ 24 w 101"/>
              <a:gd name="T51" fmla="*/ 58 h 93"/>
              <a:gd name="T52" fmla="*/ 31 w 101"/>
              <a:gd name="T53" fmla="*/ 37 h 93"/>
              <a:gd name="T54" fmla="*/ 24 w 101"/>
              <a:gd name="T55" fmla="*/ 15 h 93"/>
              <a:gd name="T56" fmla="*/ 24 w 101"/>
              <a:gd name="T57" fmla="*/ 19 h 93"/>
              <a:gd name="T58" fmla="*/ 21 w 101"/>
              <a:gd name="T59" fmla="*/ 31 h 93"/>
              <a:gd name="T60" fmla="*/ 24 w 101"/>
              <a:gd name="T61" fmla="*/ 29 h 93"/>
              <a:gd name="T62" fmla="*/ 24 w 101"/>
              <a:gd name="T63" fmla="*/ 45 h 93"/>
              <a:gd name="T64" fmla="*/ 21 w 101"/>
              <a:gd name="T65" fmla="*/ 42 h 93"/>
              <a:gd name="T66" fmla="*/ 24 w 101"/>
              <a:gd name="T67" fmla="*/ 55 h 93"/>
              <a:gd name="T68" fmla="*/ 27 w 101"/>
              <a:gd name="T69" fmla="*/ 37 h 93"/>
              <a:gd name="T70" fmla="*/ 101 w 101"/>
              <a:gd name="T71" fmla="*/ 88 h 93"/>
              <a:gd name="T72" fmla="*/ 97 w 101"/>
              <a:gd name="T73" fmla="*/ 12 h 93"/>
              <a:gd name="T74" fmla="*/ 24 w 101"/>
              <a:gd name="T75" fmla="*/ 0 h 93"/>
              <a:gd name="T76" fmla="*/ 7 w 101"/>
              <a:gd name="T77" fmla="*/ 31 h 93"/>
              <a:gd name="T78" fmla="*/ 0 w 101"/>
              <a:gd name="T79" fmla="*/ 42 h 93"/>
              <a:gd name="T80" fmla="*/ 11 w 101"/>
              <a:gd name="T81" fmla="*/ 62 h 93"/>
              <a:gd name="T82" fmla="*/ 34 w 101"/>
              <a:gd name="T83" fmla="*/ 74 h 93"/>
              <a:gd name="T84" fmla="*/ 35 w 101"/>
              <a:gd name="T85" fmla="*/ 82 h 93"/>
              <a:gd name="T86" fmla="*/ 40 w 101"/>
              <a:gd name="T87" fmla="*/ 90 h 93"/>
              <a:gd name="T88" fmla="*/ 45 w 101"/>
              <a:gd name="T89" fmla="*/ 91 h 93"/>
              <a:gd name="T90" fmla="*/ 50 w 101"/>
              <a:gd name="T91" fmla="*/ 91 h 93"/>
              <a:gd name="T92" fmla="*/ 54 w 101"/>
              <a:gd name="T93" fmla="*/ 92 h 93"/>
              <a:gd name="T94" fmla="*/ 74 w 101"/>
              <a:gd name="T95" fmla="*/ 8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93">
                <a:moveTo>
                  <a:pt x="50" y="23"/>
                </a:moveTo>
                <a:cubicBezTo>
                  <a:pt x="52" y="23"/>
                  <a:pt x="55" y="23"/>
                  <a:pt x="57" y="23"/>
                </a:cubicBezTo>
                <a:cubicBezTo>
                  <a:pt x="57" y="24"/>
                  <a:pt x="58" y="25"/>
                  <a:pt x="58" y="26"/>
                </a:cubicBezTo>
                <a:cubicBezTo>
                  <a:pt x="55" y="26"/>
                  <a:pt x="53" y="26"/>
                  <a:pt x="50" y="26"/>
                </a:cubicBezTo>
                <a:cubicBezTo>
                  <a:pt x="50" y="25"/>
                  <a:pt x="50" y="24"/>
                  <a:pt x="50" y="23"/>
                </a:cubicBezTo>
                <a:close/>
                <a:moveTo>
                  <a:pt x="37" y="12"/>
                </a:moveTo>
                <a:cubicBezTo>
                  <a:pt x="38" y="15"/>
                  <a:pt x="39" y="19"/>
                  <a:pt x="40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6"/>
                  <a:pt x="45" y="26"/>
                  <a:pt x="4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30"/>
                  <a:pt x="41" y="33"/>
                  <a:pt x="41" y="37"/>
                </a:cubicBezTo>
                <a:cubicBezTo>
                  <a:pt x="41" y="80"/>
                  <a:pt x="41" y="80"/>
                  <a:pt x="41" y="80"/>
                </a:cubicBezTo>
                <a:cubicBezTo>
                  <a:pt x="44" y="83"/>
                  <a:pt x="44" y="83"/>
                  <a:pt x="44" y="83"/>
                </a:cubicBezTo>
                <a:cubicBezTo>
                  <a:pt x="48" y="79"/>
                  <a:pt x="48" y="79"/>
                  <a:pt x="48" y="79"/>
                </a:cubicBezTo>
                <a:cubicBezTo>
                  <a:pt x="54" y="85"/>
                  <a:pt x="54" y="85"/>
                  <a:pt x="54" y="85"/>
                </a:cubicBezTo>
                <a:cubicBezTo>
                  <a:pt x="72" y="79"/>
                  <a:pt x="72" y="79"/>
                  <a:pt x="72" y="79"/>
                </a:cubicBezTo>
                <a:cubicBezTo>
                  <a:pt x="76" y="82"/>
                  <a:pt x="76" y="82"/>
                  <a:pt x="76" y="82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65"/>
                  <a:pt x="95" y="49"/>
                  <a:pt x="95" y="33"/>
                </a:cubicBezTo>
                <a:cubicBezTo>
                  <a:pt x="94" y="30"/>
                  <a:pt x="94" y="28"/>
                  <a:pt x="94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0"/>
                  <a:pt x="92" y="17"/>
                  <a:pt x="91" y="14"/>
                </a:cubicBezTo>
                <a:cubicBezTo>
                  <a:pt x="89" y="9"/>
                  <a:pt x="87" y="7"/>
                  <a:pt x="8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8"/>
                  <a:pt x="36" y="10"/>
                  <a:pt x="37" y="12"/>
                </a:cubicBezTo>
                <a:close/>
                <a:moveTo>
                  <a:pt x="63" y="23"/>
                </a:moveTo>
                <a:cubicBezTo>
                  <a:pt x="65" y="23"/>
                  <a:pt x="68" y="23"/>
                  <a:pt x="70" y="23"/>
                </a:cubicBezTo>
                <a:cubicBezTo>
                  <a:pt x="70" y="24"/>
                  <a:pt x="71" y="25"/>
                  <a:pt x="71" y="26"/>
                </a:cubicBezTo>
                <a:cubicBezTo>
                  <a:pt x="68" y="26"/>
                  <a:pt x="66" y="26"/>
                  <a:pt x="63" y="26"/>
                </a:cubicBezTo>
                <a:cubicBezTo>
                  <a:pt x="63" y="25"/>
                  <a:pt x="63" y="24"/>
                  <a:pt x="63" y="23"/>
                </a:cubicBezTo>
                <a:close/>
                <a:moveTo>
                  <a:pt x="76" y="23"/>
                </a:moveTo>
                <a:cubicBezTo>
                  <a:pt x="78" y="23"/>
                  <a:pt x="81" y="23"/>
                  <a:pt x="83" y="23"/>
                </a:cubicBezTo>
                <a:cubicBezTo>
                  <a:pt x="83" y="24"/>
                  <a:pt x="83" y="25"/>
                  <a:pt x="84" y="26"/>
                </a:cubicBezTo>
                <a:cubicBezTo>
                  <a:pt x="81" y="26"/>
                  <a:pt x="79" y="26"/>
                  <a:pt x="76" y="26"/>
                </a:cubicBezTo>
                <a:cubicBezTo>
                  <a:pt x="76" y="25"/>
                  <a:pt x="76" y="24"/>
                  <a:pt x="76" y="23"/>
                </a:cubicBezTo>
                <a:close/>
                <a:moveTo>
                  <a:pt x="24" y="15"/>
                </a:moveTo>
                <a:cubicBezTo>
                  <a:pt x="22" y="15"/>
                  <a:pt x="20" y="18"/>
                  <a:pt x="19" y="22"/>
                </a:cubicBezTo>
                <a:cubicBezTo>
                  <a:pt x="18" y="25"/>
                  <a:pt x="18" y="28"/>
                  <a:pt x="17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24"/>
                  <a:pt x="15" y="19"/>
                  <a:pt x="17" y="14"/>
                </a:cubicBezTo>
                <a:cubicBezTo>
                  <a:pt x="19" y="9"/>
                  <a:pt x="22" y="7"/>
                  <a:pt x="24" y="7"/>
                </a:cubicBezTo>
                <a:cubicBezTo>
                  <a:pt x="26" y="7"/>
                  <a:pt x="29" y="9"/>
                  <a:pt x="31" y="14"/>
                </a:cubicBezTo>
                <a:cubicBezTo>
                  <a:pt x="33" y="20"/>
                  <a:pt x="34" y="28"/>
                  <a:pt x="34" y="37"/>
                </a:cubicBezTo>
                <a:cubicBezTo>
                  <a:pt x="34" y="46"/>
                  <a:pt x="33" y="53"/>
                  <a:pt x="31" y="59"/>
                </a:cubicBezTo>
                <a:cubicBezTo>
                  <a:pt x="29" y="64"/>
                  <a:pt x="26" y="67"/>
                  <a:pt x="24" y="67"/>
                </a:cubicBezTo>
                <a:cubicBezTo>
                  <a:pt x="22" y="67"/>
                  <a:pt x="19" y="64"/>
                  <a:pt x="17" y="59"/>
                </a:cubicBezTo>
                <a:cubicBezTo>
                  <a:pt x="15" y="55"/>
                  <a:pt x="14" y="49"/>
                  <a:pt x="1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6"/>
                  <a:pt x="18" y="49"/>
                  <a:pt x="19" y="51"/>
                </a:cubicBezTo>
                <a:cubicBezTo>
                  <a:pt x="20" y="55"/>
                  <a:pt x="22" y="58"/>
                  <a:pt x="24" y="58"/>
                </a:cubicBezTo>
                <a:cubicBezTo>
                  <a:pt x="26" y="58"/>
                  <a:pt x="28" y="55"/>
                  <a:pt x="29" y="51"/>
                </a:cubicBezTo>
                <a:cubicBezTo>
                  <a:pt x="30" y="47"/>
                  <a:pt x="31" y="42"/>
                  <a:pt x="31" y="37"/>
                </a:cubicBezTo>
                <a:cubicBezTo>
                  <a:pt x="31" y="31"/>
                  <a:pt x="30" y="26"/>
                  <a:pt x="29" y="22"/>
                </a:cubicBezTo>
                <a:cubicBezTo>
                  <a:pt x="28" y="18"/>
                  <a:pt x="26" y="15"/>
                  <a:pt x="24" y="15"/>
                </a:cubicBezTo>
                <a:close/>
                <a:moveTo>
                  <a:pt x="26" y="23"/>
                </a:moveTo>
                <a:cubicBezTo>
                  <a:pt x="25" y="20"/>
                  <a:pt x="24" y="19"/>
                  <a:pt x="24" y="19"/>
                </a:cubicBezTo>
                <a:cubicBezTo>
                  <a:pt x="23" y="19"/>
                  <a:pt x="23" y="20"/>
                  <a:pt x="22" y="23"/>
                </a:cubicBezTo>
                <a:cubicBezTo>
                  <a:pt x="21" y="25"/>
                  <a:pt x="21" y="28"/>
                  <a:pt x="2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3" y="29"/>
                  <a:pt x="24" y="29"/>
                </a:cubicBezTo>
                <a:cubicBezTo>
                  <a:pt x="25" y="29"/>
                  <a:pt x="26" y="32"/>
                  <a:pt x="26" y="37"/>
                </a:cubicBezTo>
                <a:cubicBezTo>
                  <a:pt x="26" y="41"/>
                  <a:pt x="25" y="45"/>
                  <a:pt x="24" y="45"/>
                </a:cubicBezTo>
                <a:cubicBezTo>
                  <a:pt x="23" y="45"/>
                  <a:pt x="22" y="44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5"/>
                  <a:pt x="21" y="48"/>
                  <a:pt x="22" y="50"/>
                </a:cubicBezTo>
                <a:cubicBezTo>
                  <a:pt x="23" y="53"/>
                  <a:pt x="23" y="55"/>
                  <a:pt x="24" y="55"/>
                </a:cubicBezTo>
                <a:cubicBezTo>
                  <a:pt x="24" y="55"/>
                  <a:pt x="25" y="53"/>
                  <a:pt x="26" y="50"/>
                </a:cubicBezTo>
                <a:cubicBezTo>
                  <a:pt x="27" y="47"/>
                  <a:pt x="27" y="42"/>
                  <a:pt x="27" y="37"/>
                </a:cubicBezTo>
                <a:cubicBezTo>
                  <a:pt x="27" y="31"/>
                  <a:pt x="27" y="27"/>
                  <a:pt x="26" y="23"/>
                </a:cubicBezTo>
                <a:close/>
                <a:moveTo>
                  <a:pt x="101" y="88"/>
                </a:moveTo>
                <a:cubicBezTo>
                  <a:pt x="101" y="37"/>
                  <a:pt x="101" y="37"/>
                  <a:pt x="101" y="37"/>
                </a:cubicBezTo>
                <a:cubicBezTo>
                  <a:pt x="101" y="28"/>
                  <a:pt x="100" y="20"/>
                  <a:pt x="97" y="12"/>
                </a:cubicBezTo>
                <a:cubicBezTo>
                  <a:pt x="94" y="4"/>
                  <a:pt x="89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4" y="4"/>
                  <a:pt x="11" y="12"/>
                </a:cubicBezTo>
                <a:cubicBezTo>
                  <a:pt x="9" y="17"/>
                  <a:pt x="7" y="23"/>
                  <a:pt x="7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2"/>
                  <a:pt x="0" y="42"/>
                  <a:pt x="0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50"/>
                  <a:pt x="9" y="57"/>
                  <a:pt x="11" y="62"/>
                </a:cubicBezTo>
                <a:cubicBezTo>
                  <a:pt x="14" y="69"/>
                  <a:pt x="19" y="74"/>
                  <a:pt x="2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82"/>
                  <a:pt x="34" y="82"/>
                  <a:pt x="34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40" y="90"/>
                  <a:pt x="40" y="90"/>
                  <a:pt x="40" y="90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1"/>
                  <a:pt x="45" y="91"/>
                  <a:pt x="4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91"/>
                  <a:pt x="50" y="91"/>
                  <a:pt x="50" y="91"/>
                </a:cubicBezTo>
                <a:cubicBezTo>
                  <a:pt x="52" y="92"/>
                  <a:pt x="52" y="92"/>
                  <a:pt x="52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89"/>
                  <a:pt x="74" y="89"/>
                  <a:pt x="74" y="89"/>
                </a:cubicBezTo>
                <a:lnTo>
                  <a:pt x="101" y="88"/>
                </a:ln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793.ppt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全屏显示(16:9)</PresentationFormat>
  <Paragraphs>121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Calibri</vt:lpstr>
      <vt:lpstr>方正大黑简体</vt:lpstr>
      <vt:lpstr>Arial Black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2017-07-18T01:07:00Z</dcterms:created>
  <dcterms:modified xsi:type="dcterms:W3CDTF">2021-01-05T11:15:33Z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