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7"/>
  </p:notesMasterIdLst>
  <p:handoutMasterIdLst>
    <p:handoutMasterId r:id="rId28"/>
  </p:handoutMasterIdLst>
  <p:sldIdLst>
    <p:sldId id="3244" r:id="rId2"/>
    <p:sldId id="3245" r:id="rId3"/>
    <p:sldId id="3246" r:id="rId4"/>
    <p:sldId id="3247" r:id="rId5"/>
    <p:sldId id="3248" r:id="rId6"/>
    <p:sldId id="3249" r:id="rId7"/>
    <p:sldId id="3250" r:id="rId8"/>
    <p:sldId id="3251" r:id="rId9"/>
    <p:sldId id="3252" r:id="rId10"/>
    <p:sldId id="3253" r:id="rId11"/>
    <p:sldId id="3254" r:id="rId12"/>
    <p:sldId id="3255" r:id="rId13"/>
    <p:sldId id="3256" r:id="rId14"/>
    <p:sldId id="3257" r:id="rId15"/>
    <p:sldId id="3258" r:id="rId16"/>
    <p:sldId id="3259" r:id="rId17"/>
    <p:sldId id="3260" r:id="rId18"/>
    <p:sldId id="3261" r:id="rId19"/>
    <p:sldId id="3262" r:id="rId20"/>
    <p:sldId id="3263" r:id="rId21"/>
    <p:sldId id="3264" r:id="rId22"/>
    <p:sldId id="3265" r:id="rId23"/>
    <p:sldId id="3266" r:id="rId24"/>
    <p:sldId id="3267" r:id="rId25"/>
    <p:sldId id="3268" r:id="rId26"/>
  </p:sldIdLst>
  <p:sldSz cx="9145588" cy="5145088"/>
  <p:notesSz cx="6858000" cy="9144000"/>
  <p:custDataLst>
    <p:tags r:id="rId29"/>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5295" indent="-12954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495" indent="-26162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695" indent="-3943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895" indent="-52641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60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72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584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595"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pos="4050">
          <p15:clr>
            <a:srgbClr val="A4A3A4"/>
          </p15:clr>
        </p15:guide>
        <p15:guide id="3" orient="horz" pos="4183">
          <p15:clr>
            <a:srgbClr val="A4A3A4"/>
          </p15:clr>
        </p15:guide>
        <p15:guide id="4" pos="7588">
          <p15:clr>
            <a:srgbClr val="A4A3A4"/>
          </p15:clr>
        </p15:guide>
        <p15:guide id="5" pos="376">
          <p15:clr>
            <a:srgbClr val="A4A3A4"/>
          </p15:clr>
        </p15:guide>
        <p15:guide id="6" pos="1350">
          <p15:clr>
            <a:srgbClr val="A4A3A4"/>
          </p15:clr>
        </p15:guide>
        <p15:guide id="7" orient="horz" pos="233">
          <p15:clr>
            <a:srgbClr val="A4A3A4"/>
          </p15:clr>
        </p15:guide>
        <p15:guide id="8" orient="horz" pos="2976">
          <p15:clr>
            <a:srgbClr val="A4A3A4"/>
          </p15:clr>
        </p15:guide>
        <p15:guide id="9" pos="2881">
          <p15:clr>
            <a:srgbClr val="A4A3A4"/>
          </p15:clr>
        </p15:guide>
        <p15:guide id="10" pos="5397">
          <p15:clr>
            <a:srgbClr val="A4A3A4"/>
          </p15:clr>
        </p15:guide>
        <p15:guide id="11" pos="267">
          <p15:clr>
            <a:srgbClr val="A4A3A4"/>
          </p15:clr>
        </p15:guide>
        <p15:guide id="12" pos="9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233"/>
    <a:srgbClr val="9F7B63"/>
    <a:srgbClr val="F48E77"/>
    <a:srgbClr val="A1BD70"/>
    <a:srgbClr val="889EB6"/>
    <a:srgbClr val="004236"/>
    <a:srgbClr val="169274"/>
    <a:srgbClr val="60AEA9"/>
    <a:srgbClr val="84004C"/>
    <a:srgbClr val="8B2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46" autoAdjust="0"/>
    <p:restoredTop sz="92986" autoAdjust="0"/>
  </p:normalViewPr>
  <p:slideViewPr>
    <p:cSldViewPr>
      <p:cViewPr varScale="1">
        <p:scale>
          <a:sx n="136" d="100"/>
          <a:sy n="136" d="100"/>
        </p:scale>
        <p:origin x="510" y="96"/>
      </p:cViewPr>
      <p:guideLst>
        <p:guide orient="horz" pos="328"/>
        <p:guide pos="4050"/>
        <p:guide orient="horz" pos="4183"/>
        <p:guide pos="7588"/>
        <p:guide pos="376"/>
        <p:guide pos="1350"/>
        <p:guide orient="horz" pos="233"/>
        <p:guide orient="horz" pos="2976"/>
        <p:guide pos="2881"/>
        <p:guide pos="5397"/>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showGuides="1">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3850" algn="l" rtl="0" eaLnBrk="0" fontAlgn="base" hangingPunct="0">
      <a:spcBef>
        <a:spcPct val="30000"/>
      </a:spcBef>
      <a:spcAft>
        <a:spcPct val="0"/>
      </a:spcAft>
      <a:defRPr sz="900" kern="1200">
        <a:solidFill>
          <a:schemeClr val="tx1"/>
        </a:solidFill>
        <a:latin typeface="+mn-lt"/>
        <a:ea typeface="+mn-ea"/>
        <a:cs typeface="+mn-cs"/>
      </a:defRPr>
    </a:lvl2pPr>
    <a:lvl3pPr marL="648970" algn="l" rtl="0" eaLnBrk="0" fontAlgn="base" hangingPunct="0">
      <a:spcBef>
        <a:spcPct val="30000"/>
      </a:spcBef>
      <a:spcAft>
        <a:spcPct val="0"/>
      </a:spcAft>
      <a:defRPr sz="900" kern="1200">
        <a:solidFill>
          <a:schemeClr val="tx1"/>
        </a:solidFill>
        <a:latin typeface="+mn-lt"/>
        <a:ea typeface="+mn-ea"/>
        <a:cs typeface="+mn-cs"/>
      </a:defRPr>
    </a:lvl3pPr>
    <a:lvl4pPr marL="974090" algn="l" rtl="0" eaLnBrk="0" fontAlgn="base" hangingPunct="0">
      <a:spcBef>
        <a:spcPct val="30000"/>
      </a:spcBef>
      <a:spcAft>
        <a:spcPct val="0"/>
      </a:spcAft>
      <a:defRPr sz="900" kern="1200">
        <a:solidFill>
          <a:schemeClr val="tx1"/>
        </a:solidFill>
        <a:latin typeface="+mn-lt"/>
        <a:ea typeface="+mn-ea"/>
        <a:cs typeface="+mn-cs"/>
      </a:defRPr>
    </a:lvl4pPr>
    <a:lvl5pPr marL="1299210" algn="l" rtl="0" eaLnBrk="0" fontAlgn="base" hangingPunct="0">
      <a:spcBef>
        <a:spcPct val="30000"/>
      </a:spcBef>
      <a:spcAft>
        <a:spcPct val="0"/>
      </a:spcAft>
      <a:defRPr sz="900" kern="1200">
        <a:solidFill>
          <a:schemeClr val="tx1"/>
        </a:solidFill>
        <a:latin typeface="+mn-lt"/>
        <a:ea typeface="+mn-ea"/>
        <a:cs typeface="+mn-cs"/>
      </a:defRPr>
    </a:lvl5pPr>
    <a:lvl6pPr marL="1625600" algn="l" defTabSz="650240" rtl="0" eaLnBrk="1" latinLnBrk="0" hangingPunct="1">
      <a:defRPr sz="900" kern="1200">
        <a:solidFill>
          <a:schemeClr val="tx1"/>
        </a:solidFill>
        <a:latin typeface="+mn-lt"/>
        <a:ea typeface="+mn-ea"/>
        <a:cs typeface="+mn-cs"/>
      </a:defRPr>
    </a:lvl6pPr>
    <a:lvl7pPr marL="1950720" algn="l" defTabSz="650240" rtl="0" eaLnBrk="1" latinLnBrk="0" hangingPunct="1">
      <a:defRPr sz="900" kern="1200">
        <a:solidFill>
          <a:schemeClr val="tx1"/>
        </a:solidFill>
        <a:latin typeface="+mn-lt"/>
        <a:ea typeface="+mn-ea"/>
        <a:cs typeface="+mn-cs"/>
      </a:defRPr>
    </a:lvl7pPr>
    <a:lvl8pPr marL="2275840" algn="l" defTabSz="650240" rtl="0" eaLnBrk="1" latinLnBrk="0" hangingPunct="1">
      <a:defRPr sz="900" kern="1200">
        <a:solidFill>
          <a:schemeClr val="tx1"/>
        </a:solidFill>
        <a:latin typeface="+mn-lt"/>
        <a:ea typeface="+mn-ea"/>
        <a:cs typeface="+mn-cs"/>
      </a:defRPr>
    </a:lvl8pPr>
    <a:lvl9pPr marL="2600960" algn="l" defTabSz="65024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0724" name="灯片编号占位符 3"/>
          <p:cNvSpPr>
            <a:spLocks noGrp="1"/>
          </p:cNvSpPr>
          <p:nvPr>
            <p:ph type="sldNum" sz="quarter" idx="5"/>
          </p:nvPr>
        </p:nvSpPr>
        <p:spPr bwMode="auto">
          <a:ln>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F3A07DE-27D7-498A-ABF9-EAA1BBB63D0F}" type="slidenum">
              <a:rPr lang="zh-CN" altLang="en-US">
                <a:latin typeface="Calibri" panose="020F0502020204030204" pitchFamily="34" charset="0"/>
              </a:rPr>
              <a:t>19</a:t>
            </a:fld>
            <a:endParaRPr lang="zh-CN"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bwMode="auto">
          <a:noFill/>
          <a:ln>
            <a:solidFill>
              <a:srgbClr val="000000"/>
            </a:solidFill>
            <a:miter lim="800000"/>
          </a:ln>
        </p:spPr>
      </p:sp>
      <p:sp>
        <p:nvSpPr>
          <p:cNvPr id="48131"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8132"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a:fld id="{3782EFFD-92CB-4B26-BF0A-532C6AB84739}" type="slidenum">
              <a:rPr lang="zh-CN" altLang="en-US" sz="1200">
                <a:latin typeface="Calibri" panose="020F0502020204030204" pitchFamily="34" charset="0"/>
                <a:ea typeface="微软雅黑" panose="020B0503020204020204" pitchFamily="34" charset="-122"/>
              </a:rPr>
              <a:t>22</a:t>
            </a:fld>
            <a:endParaRPr lang="en-US" altLang="zh-CN" sz="1200">
              <a:latin typeface="Calibri" panose="020F0502020204030204" pitchFamily="34" charset="0"/>
              <a:ea typeface="微软雅黑"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9700" name="灯片编号占位符 3"/>
          <p:cNvSpPr>
            <a:spLocks noGrp="1"/>
          </p:cNvSpPr>
          <p:nvPr>
            <p:ph type="sldNum" sz="quarter" idx="5"/>
          </p:nvPr>
        </p:nvSpPr>
        <p:spPr bwMode="auto">
          <a:ln>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F87DA6AD-5080-4E13-8CA4-CA2F8ED084B8}" type="slidenum">
              <a:rPr lang="zh-CN" altLang="en-US">
                <a:latin typeface="Calibri" panose="020F0502020204030204" pitchFamily="34" charset="0"/>
              </a:rPr>
              <a:t>2</a:t>
            </a:fld>
            <a:endParaRPr lang="zh-CN"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0724" name="灯片编号占位符 3"/>
          <p:cNvSpPr>
            <a:spLocks noGrp="1"/>
          </p:cNvSpPr>
          <p:nvPr>
            <p:ph type="sldNum" sz="quarter" idx="5"/>
          </p:nvPr>
        </p:nvSpPr>
        <p:spPr bwMode="auto">
          <a:ln>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B506E7B-01F9-459D-982B-E0009DFFC197}" type="slidenum">
              <a:rPr lang="zh-CN" altLang="en-US">
                <a:latin typeface="Calibri" panose="020F0502020204030204" pitchFamily="34" charset="0"/>
              </a:rPr>
              <a:t>3</a:t>
            </a:fld>
            <a:endParaRPr lang="zh-CN"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p:cNvSpPr>
          <p:nvPr>
            <p:ph type="sldImg"/>
          </p:nvPr>
        </p:nvSpPr>
        <p:spPr bwMode="auto">
          <a:noFill/>
          <a:ln>
            <a:solidFill>
              <a:srgbClr val="000000"/>
            </a:solidFill>
            <a:miter lim="800000"/>
          </a:ln>
        </p:spPr>
      </p:sp>
      <p:sp>
        <p:nvSpPr>
          <p:cNvPr id="3993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41987"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5CD1CCAB-D287-4980-B361-1576753A62B1}" type="slidenum">
              <a:rPr lang="zh-CN" altLang="en-US"/>
              <a:t>7</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89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0724" name="灯片编号占位符 3"/>
          <p:cNvSpPr>
            <a:spLocks noGrp="1"/>
          </p:cNvSpPr>
          <p:nvPr>
            <p:ph type="sldNum" sz="quarter" idx="5"/>
          </p:nvPr>
        </p:nvSpPr>
        <p:spPr bwMode="auto">
          <a:ln>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C064E1E-547D-4FE8-9F65-4360867B42E5}" type="slidenum">
              <a:rPr lang="zh-CN" altLang="en-US">
                <a:latin typeface="Calibri" panose="020F0502020204030204" pitchFamily="34" charset="0"/>
              </a:rPr>
              <a:t>8</a:t>
            </a:fld>
            <a:endParaRPr lang="zh-CN"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t>11</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06DC5C0A-0D26-4132-B61F-2E06C1498EC8}"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0724" name="灯片编号占位符 3"/>
          <p:cNvSpPr>
            <a:spLocks noGrp="1"/>
          </p:cNvSpPr>
          <p:nvPr>
            <p:ph type="sldNum" sz="quarter" idx="5"/>
          </p:nvPr>
        </p:nvSpPr>
        <p:spPr bwMode="auto">
          <a:ln>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566C57C-F3BC-4AE0-A1E2-0477E67E3070}" type="slidenum">
              <a:rPr lang="zh-CN" altLang="en-US">
                <a:latin typeface="Calibri" panose="020F0502020204030204" pitchFamily="34" charset="0"/>
              </a:rPr>
              <a:t>13</a:t>
            </a:fld>
            <a:endParaRPr lang="zh-CN"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transition spd="med" advClick="0" advTm="0">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spd="med" advClick="0" advTm="0">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919" y="1598314"/>
            <a:ext cx="7773750" cy="1102859"/>
          </a:xfrm>
        </p:spPr>
        <p:txBody>
          <a:bodyPr/>
          <a:lstStyle/>
          <a:p>
            <a:r>
              <a:rPr lang="zh-CN" altLang="en-US"/>
              <a:t>单击此处编辑母版标题样式</a:t>
            </a:r>
          </a:p>
        </p:txBody>
      </p:sp>
      <p:sp>
        <p:nvSpPr>
          <p:cNvPr id="3" name="副标题 2"/>
          <p:cNvSpPr>
            <a:spLocks noGrp="1"/>
          </p:cNvSpPr>
          <p:nvPr>
            <p:ph type="subTitle" idx="1"/>
          </p:nvPr>
        </p:nvSpPr>
        <p:spPr>
          <a:xfrm>
            <a:off x="1371838" y="2915550"/>
            <a:ext cx="6401912"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7D878596-A9CB-4874-8C13-B33493537D29}"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18DC16F7-E929-43EB-AA87-6B450BA6444F}" type="slidenum">
              <a:rPr lang="zh-CN" altLang="en-US"/>
              <a:t>‹#›</a:t>
            </a:fld>
            <a:endParaRPr lang="zh-CN" altLang="en-US"/>
          </a:p>
        </p:txBody>
      </p:sp>
    </p:spTree>
  </p:cSld>
  <p:clrMapOvr>
    <a:masterClrMapping/>
  </p:clrMapOvr>
  <p:transition spd="med" advClick="0" advTm="0">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lvl1pPr>
              <a:defRPr/>
            </a:lvl1pPr>
          </a:lstStyle>
          <a:p>
            <a:pPr>
              <a:defRPr/>
            </a:pPr>
            <a:fld id="{50C63EA1-4952-448F-A8DF-3F375FD2118B}" type="datetimeFigureOut">
              <a:rPr lang="zh-CN" altLang="en-US"/>
              <a:t>2021/1/5</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fld id="{A385282B-9939-48E6-B92A-E933AF98573A}" type="slidenum">
              <a:rPr lang="zh-CN" altLang="en-US"/>
              <a:t>‹#›</a:t>
            </a:fld>
            <a:endParaRPr lang="zh-CN" altLang="en-US"/>
          </a:p>
        </p:txBody>
      </p:sp>
    </p:spTree>
  </p:cSld>
  <p:clrMapOvr>
    <a:masterClrMapping/>
  </p:clrMapOvr>
  <p:transition spd="med" advClick="0" advTm="0">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64" y="4768440"/>
            <a:ext cx="2133896" cy="273912"/>
          </a:xfrm>
          <a:prstGeom prst="rect">
            <a:avLst/>
          </a:prstGeom>
        </p:spPr>
        <p:txBody>
          <a:bodyPr/>
          <a:lstStyle/>
          <a:p>
            <a:endParaRPr lang="zh-CN" altLang="en-US"/>
          </a:p>
        </p:txBody>
      </p:sp>
      <p:sp>
        <p:nvSpPr>
          <p:cNvPr id="3" name="页脚占位符 2"/>
          <p:cNvSpPr>
            <a:spLocks noGrp="1"/>
          </p:cNvSpPr>
          <p:nvPr>
            <p:ph type="ftr" sz="quarter" idx="11"/>
          </p:nvPr>
        </p:nvSpPr>
        <p:spPr>
          <a:xfrm>
            <a:off x="3124634" y="4768440"/>
            <a:ext cx="2896002" cy="273912"/>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587311" y="4787808"/>
            <a:ext cx="410910" cy="273912"/>
          </a:xfrm>
          <a:prstGeom prst="rect">
            <a:avLst/>
          </a:prstGeom>
        </p:spPr>
        <p:txBody>
          <a:bodyPr/>
          <a:lstStyle/>
          <a:p>
            <a:fld id="{ECB62A96-75BD-4D1B-A9DE-49026C62D5F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a:t>单击此处编辑母版标题样式</a:t>
            </a:r>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43A93E93-166D-47F5-9EF1-ACEABE24AEEA}" type="datetimeFigureOut">
              <a:rPr lang="zh-CN" altLang="en-US" smtClean="0"/>
              <a:t>2021/1/5</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advClick="0" advTm="0">
    <p:push dir="r"/>
  </p:transition>
  <p:txStyles>
    <p:titleStyle>
      <a:lvl1pPr algn="l" defTabSz="650240"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60" indent="-162560" algn="l" defTabSz="650240" rtl="0" eaLnBrk="1" latinLnBrk="0" hangingPunct="1">
        <a:lnSpc>
          <a:spcPct val="90000"/>
        </a:lnSpc>
        <a:spcBef>
          <a:spcPts val="710"/>
        </a:spcBef>
        <a:buFont typeface="Arial" panose="020B0604020202020204" pitchFamily="34" charset="0"/>
        <a:buChar char="•"/>
        <a:defRPr sz="2000" kern="1200">
          <a:solidFill>
            <a:schemeClr val="tx1"/>
          </a:solidFill>
          <a:latin typeface="+mn-lt"/>
          <a:ea typeface="+mn-ea"/>
          <a:cs typeface="+mn-cs"/>
        </a:defRPr>
      </a:lvl1pPr>
      <a:lvl2pPr marL="487680" indent="-162560" algn="l" defTabSz="650240" rtl="0" eaLnBrk="1" latinLnBrk="0" hangingPunct="1">
        <a:lnSpc>
          <a:spcPct val="90000"/>
        </a:lnSpc>
        <a:spcBef>
          <a:spcPts val="355"/>
        </a:spcBef>
        <a:buFont typeface="Arial" panose="020B0604020202020204" pitchFamily="34" charset="0"/>
        <a:buChar char="•"/>
        <a:defRPr sz="1700" kern="1200">
          <a:solidFill>
            <a:schemeClr val="tx1"/>
          </a:solidFill>
          <a:latin typeface="+mn-lt"/>
          <a:ea typeface="+mn-ea"/>
          <a:cs typeface="+mn-cs"/>
        </a:defRPr>
      </a:lvl2pPr>
      <a:lvl3pPr marL="812800" indent="-162560" algn="l" defTabSz="650240" rtl="0" eaLnBrk="1" latinLnBrk="0" hangingPunct="1">
        <a:lnSpc>
          <a:spcPct val="90000"/>
        </a:lnSpc>
        <a:spcBef>
          <a:spcPts val="355"/>
        </a:spcBef>
        <a:buFont typeface="Arial" panose="020B0604020202020204" pitchFamily="34" charset="0"/>
        <a:buChar char="•"/>
        <a:defRPr sz="1400" kern="1200">
          <a:solidFill>
            <a:schemeClr val="tx1"/>
          </a:solidFill>
          <a:latin typeface="+mn-lt"/>
          <a:ea typeface="+mn-ea"/>
          <a:cs typeface="+mn-cs"/>
        </a:defRPr>
      </a:lvl3pPr>
      <a:lvl4pPr marL="113792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4pPr>
      <a:lvl5pPr marL="146304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5pPr>
      <a:lvl6pPr marL="178816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6pPr>
      <a:lvl7pPr marL="211328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7pPr>
      <a:lvl8pPr marL="243840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8pPr>
      <a:lvl9pPr marL="2764155"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240" rtl="0" eaLnBrk="1" latinLnBrk="0" hangingPunct="1">
        <a:defRPr sz="1300" kern="1200">
          <a:solidFill>
            <a:schemeClr val="tx1"/>
          </a:solidFill>
          <a:latin typeface="+mn-lt"/>
          <a:ea typeface="+mn-ea"/>
          <a:cs typeface="+mn-cs"/>
        </a:defRPr>
      </a:lvl1pPr>
      <a:lvl2pPr marL="325120" algn="l" defTabSz="650240" rtl="0" eaLnBrk="1" latinLnBrk="0" hangingPunct="1">
        <a:defRPr sz="1300" kern="1200">
          <a:solidFill>
            <a:schemeClr val="tx1"/>
          </a:solidFill>
          <a:latin typeface="+mn-lt"/>
          <a:ea typeface="+mn-ea"/>
          <a:cs typeface="+mn-cs"/>
        </a:defRPr>
      </a:lvl2pPr>
      <a:lvl3pPr marL="650240" algn="l" defTabSz="650240" rtl="0" eaLnBrk="1" latinLnBrk="0" hangingPunct="1">
        <a:defRPr sz="1300" kern="1200">
          <a:solidFill>
            <a:schemeClr val="tx1"/>
          </a:solidFill>
          <a:latin typeface="+mn-lt"/>
          <a:ea typeface="+mn-ea"/>
          <a:cs typeface="+mn-cs"/>
        </a:defRPr>
      </a:lvl3pPr>
      <a:lvl4pPr marL="975360" algn="l" defTabSz="650240" rtl="0" eaLnBrk="1" latinLnBrk="0" hangingPunct="1">
        <a:defRPr sz="1300" kern="1200">
          <a:solidFill>
            <a:schemeClr val="tx1"/>
          </a:solidFill>
          <a:latin typeface="+mn-lt"/>
          <a:ea typeface="+mn-ea"/>
          <a:cs typeface="+mn-cs"/>
        </a:defRPr>
      </a:lvl4pPr>
      <a:lvl5pPr marL="1300480" algn="l" defTabSz="650240" rtl="0" eaLnBrk="1" latinLnBrk="0" hangingPunct="1">
        <a:defRPr sz="1300" kern="1200">
          <a:solidFill>
            <a:schemeClr val="tx1"/>
          </a:solidFill>
          <a:latin typeface="+mn-lt"/>
          <a:ea typeface="+mn-ea"/>
          <a:cs typeface="+mn-cs"/>
        </a:defRPr>
      </a:lvl5pPr>
      <a:lvl6pPr marL="1625600" algn="l" defTabSz="650240" rtl="0" eaLnBrk="1" latinLnBrk="0" hangingPunct="1">
        <a:defRPr sz="1300" kern="1200">
          <a:solidFill>
            <a:schemeClr val="tx1"/>
          </a:solidFill>
          <a:latin typeface="+mn-lt"/>
          <a:ea typeface="+mn-ea"/>
          <a:cs typeface="+mn-cs"/>
        </a:defRPr>
      </a:lvl6pPr>
      <a:lvl7pPr marL="1950720" algn="l" defTabSz="650240" rtl="0" eaLnBrk="1" latinLnBrk="0" hangingPunct="1">
        <a:defRPr sz="1300" kern="1200">
          <a:solidFill>
            <a:schemeClr val="tx1"/>
          </a:solidFill>
          <a:latin typeface="+mn-lt"/>
          <a:ea typeface="+mn-ea"/>
          <a:cs typeface="+mn-cs"/>
        </a:defRPr>
      </a:lvl7pPr>
      <a:lvl8pPr marL="2275840" algn="l" defTabSz="650240" rtl="0" eaLnBrk="1" latinLnBrk="0" hangingPunct="1">
        <a:defRPr sz="1300" kern="1200">
          <a:solidFill>
            <a:schemeClr val="tx1"/>
          </a:solidFill>
          <a:latin typeface="+mn-lt"/>
          <a:ea typeface="+mn-ea"/>
          <a:cs typeface="+mn-cs"/>
        </a:defRPr>
      </a:lvl8pPr>
      <a:lvl9pPr marL="2601595" algn="l" defTabSz="65024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1.jpeg"/><Relationship Id="rId7"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307" y="1121952"/>
            <a:ext cx="8468527" cy="5483041"/>
          </a:xfrm>
          <a:prstGeom prst="rect">
            <a:avLst/>
          </a:prstGeom>
        </p:spPr>
      </p:pic>
      <p:sp>
        <p:nvSpPr>
          <p:cNvPr id="6" name="矩形 259"/>
          <p:cNvSpPr>
            <a:spLocks noChangeArrowheads="1"/>
          </p:cNvSpPr>
          <p:nvPr/>
        </p:nvSpPr>
        <p:spPr bwMode="auto">
          <a:xfrm>
            <a:off x="1908499" y="1564433"/>
            <a:ext cx="5605463" cy="725487"/>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spcAft>
                <a:spcPts val="0"/>
              </a:spcAft>
              <a:buNone/>
              <a:defRPr/>
            </a:pPr>
            <a:r>
              <a:rPr lang="zh-CN" altLang="en-US" sz="4300" b="1" cap="all" dirty="0">
                <a:solidFill>
                  <a:schemeClr val="tx1">
                    <a:lumMod val="75000"/>
                    <a:lumOff val="25000"/>
                  </a:schemeClr>
                </a:solidFill>
                <a:cs typeface="Arial" panose="020B0604020202020204" pitchFamily="34" charset="0"/>
              </a:rPr>
              <a:t>时间管理培训通用模板</a:t>
            </a:r>
          </a:p>
        </p:txBody>
      </p:sp>
      <p:sp>
        <p:nvSpPr>
          <p:cNvPr id="8" name="矩形 259"/>
          <p:cNvSpPr>
            <a:spLocks noChangeArrowheads="1"/>
          </p:cNvSpPr>
          <p:nvPr/>
        </p:nvSpPr>
        <p:spPr bwMode="auto">
          <a:xfrm>
            <a:off x="2033911" y="2243416"/>
            <a:ext cx="5383212" cy="346249"/>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ct val="150000"/>
              </a:lnSpc>
              <a:spcAft>
                <a:spcPts val="0"/>
              </a:spcAft>
              <a:buNone/>
              <a:defRPr/>
            </a:pPr>
            <a:r>
              <a:rPr lang="en-US" altLang="zh-CN" sz="600" dirty="0">
                <a:solidFill>
                  <a:schemeClr val="tx1">
                    <a:lumMod val="75000"/>
                    <a:lumOff val="25000"/>
                  </a:schemeClr>
                </a:solidFill>
                <a:latin typeface="Arial" panose="020B0604020202020204" pitchFamily="34" charset="0"/>
                <a:cs typeface="Arial" panose="020B0604020202020204" pitchFamily="34" charset="0"/>
              </a:rPr>
              <a:t>CONTRACTED WIND POWERPOINT TEMPLATE DESIGNS CONTRACTED WIND POWERPOINT TEMPLATE DESIGNS CONTRACTED WIND POWERPOINT TEMPLATE DESIGNS CONTRACTED WIND POWERPOINT TEMPLATE DESIGNS</a:t>
            </a:r>
            <a:endParaRPr lang="zh-CN" altLang="en-US" sz="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 name="文本框 5"/>
          <p:cNvSpPr txBox="1"/>
          <p:nvPr/>
        </p:nvSpPr>
        <p:spPr>
          <a:xfrm>
            <a:off x="3852714" y="2656930"/>
            <a:ext cx="2201862" cy="622300"/>
          </a:xfrm>
          <a:prstGeom prst="rect">
            <a:avLst/>
          </a:prstGeom>
          <a:noFill/>
        </p:spPr>
        <p:txBody>
          <a:bodyPr lIns="68580" tIns="34290" rIns="68580" bIns="34290">
            <a:spAutoFit/>
          </a:bodyPr>
          <a:lstStyle/>
          <a:p>
            <a:pPr algn="ctr" fontAlgn="auto">
              <a:spcBef>
                <a:spcPts val="0"/>
              </a:spcBef>
              <a:spcAft>
                <a:spcPts val="0"/>
              </a:spcAft>
              <a:defRPr/>
            </a:pPr>
            <a:r>
              <a:rPr lang="zh-CN" altLang="en-US">
                <a:solidFill>
                  <a:schemeClr val="tx1">
                    <a:lumMod val="75000"/>
                    <a:lumOff val="25000"/>
                  </a:schemeClr>
                </a:solidFill>
                <a:latin typeface="+mn-lt"/>
                <a:ea typeface="+mn-ea"/>
              </a:rPr>
              <a:t>汇报人：</a:t>
            </a:r>
            <a:r>
              <a:rPr lang="en-US" altLang="zh-CN">
                <a:solidFill>
                  <a:schemeClr val="tx1">
                    <a:lumMod val="75000"/>
                    <a:lumOff val="25000"/>
                  </a:schemeClr>
                </a:solidFill>
                <a:latin typeface="+mn-lt"/>
                <a:ea typeface="+mn-ea"/>
              </a:rPr>
              <a:t>xiazaii</a:t>
            </a:r>
          </a:p>
          <a:p>
            <a:pPr algn="ctr" fontAlgn="auto">
              <a:spcBef>
                <a:spcPts val="0"/>
              </a:spcBef>
              <a:spcAft>
                <a:spcPts val="0"/>
              </a:spcAft>
              <a:defRPr/>
            </a:pPr>
            <a:r>
              <a:rPr lang="zh-CN" altLang="en-US">
                <a:solidFill>
                  <a:schemeClr val="tx1">
                    <a:lumMod val="75000"/>
                    <a:lumOff val="25000"/>
                  </a:schemeClr>
                </a:solidFill>
                <a:latin typeface="+mn-lt"/>
                <a:ea typeface="+mn-ea"/>
              </a:rPr>
              <a:t>时间：</a:t>
            </a:r>
            <a:r>
              <a:rPr lang="en-US" altLang="zh-CN">
                <a:solidFill>
                  <a:schemeClr val="tx1">
                    <a:lumMod val="75000"/>
                    <a:lumOff val="25000"/>
                  </a:schemeClr>
                </a:solidFill>
                <a:latin typeface="+mn-lt"/>
                <a:ea typeface="+mn-ea"/>
              </a:rPr>
              <a:t>20XX</a:t>
            </a:r>
            <a:r>
              <a:rPr lang="zh-CN" altLang="en-US">
                <a:solidFill>
                  <a:schemeClr val="tx1">
                    <a:lumMod val="75000"/>
                    <a:lumOff val="25000"/>
                  </a:schemeClr>
                </a:solidFill>
                <a:latin typeface="+mn-lt"/>
                <a:ea typeface="+mn-ea"/>
              </a:rPr>
              <a:t>年</a:t>
            </a:r>
            <a:r>
              <a:rPr lang="en-US" altLang="zh-CN">
                <a:solidFill>
                  <a:schemeClr val="tx1">
                    <a:lumMod val="75000"/>
                    <a:lumOff val="25000"/>
                  </a:schemeClr>
                </a:solidFill>
                <a:latin typeface="+mn-lt"/>
                <a:ea typeface="+mn-ea"/>
              </a:rPr>
              <a:t>XX</a:t>
            </a:r>
            <a:r>
              <a:rPr lang="zh-CN" altLang="en-US">
                <a:solidFill>
                  <a:schemeClr val="tx1">
                    <a:lumMod val="75000"/>
                    <a:lumOff val="25000"/>
                  </a:schemeClr>
                </a:solidFill>
                <a:latin typeface="+mn-lt"/>
                <a:ea typeface="+mn-ea"/>
              </a:rPr>
              <a:t>月</a:t>
            </a:r>
            <a:endParaRPr lang="zh-CN" altLang="en-US" dirty="0">
              <a:solidFill>
                <a:schemeClr val="tx1">
                  <a:lumMod val="75000"/>
                  <a:lumOff val="25000"/>
                </a:schemeClr>
              </a:solidFill>
              <a:latin typeface="+mn-lt"/>
              <a:ea typeface="+mn-ea"/>
            </a:endParaRPr>
          </a:p>
        </p:txBody>
      </p:sp>
      <p:sp>
        <p:nvSpPr>
          <p:cNvPr id="12" name="文本框 4"/>
          <p:cNvSpPr txBox="1"/>
          <p:nvPr/>
        </p:nvSpPr>
        <p:spPr>
          <a:xfrm>
            <a:off x="3492675" y="480294"/>
            <a:ext cx="4021287" cy="1300356"/>
          </a:xfrm>
          <a:prstGeom prst="rect">
            <a:avLst/>
          </a:prstGeom>
          <a:noFill/>
        </p:spPr>
        <p:txBody>
          <a:bodyPr wrap="square" lIns="68580" tIns="34290" rIns="68580" bIns="34290">
            <a:spAutoFit/>
          </a:bodyPr>
          <a:lstStyle/>
          <a:p>
            <a:pPr fontAlgn="auto">
              <a:spcBef>
                <a:spcPts val="0"/>
              </a:spcBef>
              <a:spcAft>
                <a:spcPts val="0"/>
              </a:spcAft>
              <a:defRPr/>
            </a:pPr>
            <a:r>
              <a:rPr lang="en-US" altLang="zh-CN" sz="8000" b="1" dirty="0">
                <a:solidFill>
                  <a:schemeClr val="tx1">
                    <a:lumMod val="75000"/>
                    <a:lumOff val="25000"/>
                  </a:schemeClr>
                </a:solidFill>
                <a:latin typeface="Agency FB" panose="020B0503020202020204" pitchFamily="34" charset="0"/>
                <a:ea typeface="+mn-ea"/>
              </a:rPr>
              <a:t>2 0 X  </a:t>
            </a:r>
            <a:r>
              <a:rPr lang="en-US" altLang="zh-CN" sz="8000" b="1" dirty="0" err="1">
                <a:solidFill>
                  <a:schemeClr val="tx1">
                    <a:lumMod val="75000"/>
                    <a:lumOff val="25000"/>
                  </a:schemeClr>
                </a:solidFill>
                <a:latin typeface="Agency FB" panose="020B0503020202020204" pitchFamily="34" charset="0"/>
                <a:ea typeface="+mn-ea"/>
              </a:rPr>
              <a:t>X</a:t>
            </a:r>
            <a:endParaRPr lang="zh-CN" altLang="en-US" sz="8000" b="1" dirty="0">
              <a:solidFill>
                <a:schemeClr val="tx1">
                  <a:lumMod val="75000"/>
                  <a:lumOff val="25000"/>
                </a:schemeClr>
              </a:solidFill>
              <a:latin typeface="Agency FB" panose="020B0503020202020204" pitchFamily="34" charset="0"/>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2"/>
                                        </p:tgtEl>
                                        <p:attrNameLst>
                                          <p:attrName>ppt_y</p:attrName>
                                        </p:attrNameLst>
                                      </p:cBhvr>
                                      <p:tavLst>
                                        <p:tav tm="0">
                                          <p:val>
                                            <p:strVal val="#ppt_y"/>
                                          </p:val>
                                        </p:tav>
                                        <p:tav tm="100000">
                                          <p:val>
                                            <p:strVal val="#ppt_y"/>
                                          </p:val>
                                        </p:tav>
                                      </p:tavLst>
                                    </p:anim>
                                    <p:anim calcmode="lin" valueType="num">
                                      <p:cBhvr>
                                        <p:cTn id="22"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2"/>
                                        </p:tgtEl>
                                      </p:cBhvr>
                                    </p:animEffect>
                                  </p:childTnLst>
                                </p:cTn>
                              </p:par>
                            </p:childTnLst>
                          </p:cTn>
                        </p:par>
                        <p:par>
                          <p:cTn id="25" fill="hold">
                            <p:stCondLst>
                              <p:cond delay="185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6"/>
                                        </p:tgtEl>
                                        <p:attrNameLst>
                                          <p:attrName>ppt_y</p:attrName>
                                        </p:attrNameLst>
                                      </p:cBhvr>
                                      <p:tavLst>
                                        <p:tav tm="0">
                                          <p:val>
                                            <p:strVal val="#ppt_y"/>
                                          </p:val>
                                        </p:tav>
                                        <p:tav tm="100000">
                                          <p:val>
                                            <p:strVal val="#ppt_y"/>
                                          </p:val>
                                        </p:tav>
                                      </p:tavLst>
                                    </p:anim>
                                    <p:anim calcmode="lin" valueType="num">
                                      <p:cBhvr>
                                        <p:cTn id="30"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6"/>
                                        </p:tgtEl>
                                      </p:cBhvr>
                                    </p:animEffect>
                                  </p:childTnLst>
                                </p:cTn>
                              </p:par>
                            </p:childTnLst>
                          </p:cTn>
                        </p:par>
                        <p:par>
                          <p:cTn id="33" fill="hold">
                            <p:stCondLst>
                              <p:cond delay="2799"/>
                            </p:stCondLst>
                            <p:childTnLst>
                              <p:par>
                                <p:cTn id="34" presetID="26" presetClass="emph" presetSubtype="0" fill="hold" grpId="1" nodeType="afterEffect">
                                  <p:stCondLst>
                                    <p:cond delay="0"/>
                                  </p:stCondLst>
                                  <p:iterate type="lt">
                                    <p:tmPct val="0"/>
                                  </p:iterate>
                                  <p:childTnLst>
                                    <p:animEffect transition="out" filter="fade">
                                      <p:cBhvr>
                                        <p:cTn id="35" dur="500" tmFilter="0, 0; .2, .5; .8, .5; 1, 0"/>
                                        <p:tgtEl>
                                          <p:spTgt spid="6"/>
                                        </p:tgtEl>
                                      </p:cBhvr>
                                    </p:animEffect>
                                    <p:animScale>
                                      <p:cBhvr>
                                        <p:cTn id="36" dur="250" autoRev="1" fill="hold"/>
                                        <p:tgtEl>
                                          <p:spTgt spid="6"/>
                                        </p:tgtEl>
                                      </p:cBhvr>
                                      <p:by x="105000" y="105000"/>
                                    </p:animScale>
                                  </p:childTnLst>
                                </p:cTn>
                              </p:par>
                            </p:childTnLst>
                          </p:cTn>
                        </p:par>
                        <p:par>
                          <p:cTn id="37" fill="hold">
                            <p:stCondLst>
                              <p:cond delay="33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8"/>
                                        </p:tgtEl>
                                        <p:attrNameLst>
                                          <p:attrName>ppt_y</p:attrName>
                                        </p:attrNameLst>
                                      </p:cBhvr>
                                      <p:tavLst>
                                        <p:tav tm="0">
                                          <p:val>
                                            <p:strVal val="#ppt_y"/>
                                          </p:val>
                                        </p:tav>
                                        <p:tav tm="100000">
                                          <p:val>
                                            <p:strVal val="#ppt_y"/>
                                          </p:val>
                                        </p:tav>
                                      </p:tavLst>
                                    </p:anim>
                                    <p:anim calcmode="lin" valueType="num">
                                      <p:cBhvr>
                                        <p:cTn id="42"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8"/>
                                        </p:tgtEl>
                                      </p:cBhvr>
                                    </p:animEffect>
                                  </p:childTnLst>
                                </p:cTn>
                              </p:par>
                            </p:childTnLst>
                          </p:cTn>
                        </p:par>
                        <p:par>
                          <p:cTn id="45" fill="hold">
                            <p:stCondLst>
                              <p:cond delay="12500"/>
                            </p:stCondLst>
                            <p:childTnLst>
                              <p:par>
                                <p:cTn id="46" presetID="26" presetClass="emph" presetSubtype="0" fill="hold" grpId="1" nodeType="afterEffect">
                                  <p:stCondLst>
                                    <p:cond delay="0"/>
                                  </p:stCondLst>
                                  <p:iterate type="lt">
                                    <p:tmPct val="0"/>
                                  </p:iterate>
                                  <p:childTnLst>
                                    <p:animEffect transition="out" filter="fade">
                                      <p:cBhvr>
                                        <p:cTn id="47" dur="500" tmFilter="0, 0; .2, .5; .8, .5; 1, 0"/>
                                        <p:tgtEl>
                                          <p:spTgt spid="8"/>
                                        </p:tgtEl>
                                      </p:cBhvr>
                                    </p:animEffect>
                                    <p:animScale>
                                      <p:cBhvr>
                                        <p:cTn id="48" dur="250" autoRev="1" fill="hold"/>
                                        <p:tgtEl>
                                          <p:spTgt spid="8"/>
                                        </p:tgtEl>
                                      </p:cBhvr>
                                      <p:by x="105000" y="105000"/>
                                    </p:animScale>
                                  </p:childTnLst>
                                </p:cTn>
                              </p:par>
                            </p:childTnLst>
                          </p:cTn>
                        </p:par>
                        <p:par>
                          <p:cTn id="49" fill="hold">
                            <p:stCondLst>
                              <p:cond delay="130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1"/>
                                        </p:tgtEl>
                                        <p:attrNameLst>
                                          <p:attrName>ppt_y</p:attrName>
                                        </p:attrNameLst>
                                      </p:cBhvr>
                                      <p:tavLst>
                                        <p:tav tm="0">
                                          <p:val>
                                            <p:strVal val="#ppt_y"/>
                                          </p:val>
                                        </p:tav>
                                        <p:tav tm="100000">
                                          <p:val>
                                            <p:strVal val="#ppt_y"/>
                                          </p:val>
                                        </p:tav>
                                      </p:tavLst>
                                    </p:anim>
                                    <p:anim calcmode="lin" valueType="num">
                                      <p:cBhvr>
                                        <p:cTn id="5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13"/>
          <p:cNvSpPr>
            <a:spLocks noChangeArrowheads="1"/>
          </p:cNvSpPr>
          <p:nvPr/>
        </p:nvSpPr>
        <p:spPr bwMode="auto">
          <a:xfrm>
            <a:off x="638312" y="1505351"/>
            <a:ext cx="2111884" cy="2688431"/>
          </a:xfrm>
          <a:prstGeom prst="rect">
            <a:avLst/>
          </a:prstGeom>
          <a:solidFill>
            <a:schemeClr val="accent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zh-CN" altLang="en-US" sz="1800">
              <a:solidFill>
                <a:srgbClr val="FFFFFF"/>
              </a:solidFill>
            </a:endParaRPr>
          </a:p>
        </p:txBody>
      </p:sp>
      <p:sp>
        <p:nvSpPr>
          <p:cNvPr id="9" name="矩形 16"/>
          <p:cNvSpPr>
            <a:spLocks noChangeArrowheads="1"/>
          </p:cNvSpPr>
          <p:nvPr/>
        </p:nvSpPr>
        <p:spPr bwMode="auto">
          <a:xfrm>
            <a:off x="3452570" y="1505351"/>
            <a:ext cx="2111884" cy="2688431"/>
          </a:xfrm>
          <a:prstGeom prst="rect">
            <a:avLst/>
          </a:prstGeom>
          <a:solidFill>
            <a:schemeClr val="accent2"/>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zh-CN" altLang="en-US" sz="1800">
              <a:solidFill>
                <a:srgbClr val="FFFFFF"/>
              </a:solidFill>
            </a:endParaRPr>
          </a:p>
        </p:txBody>
      </p:sp>
      <p:sp>
        <p:nvSpPr>
          <p:cNvPr id="10" name="矩形 17"/>
          <p:cNvSpPr>
            <a:spLocks noChangeArrowheads="1"/>
          </p:cNvSpPr>
          <p:nvPr/>
        </p:nvSpPr>
        <p:spPr bwMode="auto">
          <a:xfrm>
            <a:off x="6268019" y="1505351"/>
            <a:ext cx="2111884" cy="2688431"/>
          </a:xfrm>
          <a:prstGeom prst="rect">
            <a:avLst/>
          </a:prstGeom>
          <a:solidFill>
            <a:schemeClr val="accent3"/>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zh-CN" altLang="en-US" sz="1800">
              <a:solidFill>
                <a:srgbClr val="FFFFFF"/>
              </a:solidFill>
            </a:endParaRPr>
          </a:p>
        </p:txBody>
      </p:sp>
      <p:sp>
        <p:nvSpPr>
          <p:cNvPr id="11" name="文本框 19"/>
          <p:cNvSpPr txBox="1">
            <a:spLocks noChangeArrowheads="1"/>
          </p:cNvSpPr>
          <p:nvPr/>
        </p:nvSpPr>
        <p:spPr bwMode="auto">
          <a:xfrm>
            <a:off x="1407352" y="1752998"/>
            <a:ext cx="95951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3000">
                <a:solidFill>
                  <a:schemeClr val="bg1"/>
                </a:solidFill>
              </a:rPr>
              <a:t>1200</a:t>
            </a:r>
            <a:endParaRPr lang="zh-CN" altLang="en-US" sz="3000">
              <a:solidFill>
                <a:schemeClr val="bg1"/>
              </a:solidFill>
            </a:endParaRPr>
          </a:p>
        </p:txBody>
      </p:sp>
      <p:sp>
        <p:nvSpPr>
          <p:cNvPr id="12" name="文本框 20"/>
          <p:cNvSpPr txBox="1">
            <a:spLocks noChangeArrowheads="1"/>
          </p:cNvSpPr>
          <p:nvPr/>
        </p:nvSpPr>
        <p:spPr bwMode="auto">
          <a:xfrm>
            <a:off x="4350182" y="1718469"/>
            <a:ext cx="96070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3000">
                <a:solidFill>
                  <a:schemeClr val="bg1"/>
                </a:solidFill>
              </a:rPr>
              <a:t>80%</a:t>
            </a:r>
            <a:endParaRPr lang="zh-CN" altLang="en-US" sz="3000">
              <a:solidFill>
                <a:schemeClr val="bg1"/>
              </a:solidFill>
            </a:endParaRPr>
          </a:p>
        </p:txBody>
      </p:sp>
      <p:sp>
        <p:nvSpPr>
          <p:cNvPr id="13" name="文本框 21"/>
          <p:cNvSpPr txBox="1">
            <a:spLocks noChangeArrowheads="1"/>
          </p:cNvSpPr>
          <p:nvPr/>
        </p:nvSpPr>
        <p:spPr bwMode="auto">
          <a:xfrm>
            <a:off x="6996582" y="1752998"/>
            <a:ext cx="9607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en-US" altLang="zh-CN" sz="3000">
                <a:solidFill>
                  <a:schemeClr val="bg1"/>
                </a:solidFill>
              </a:rPr>
              <a:t>100+</a:t>
            </a:r>
            <a:endParaRPr lang="zh-CN" altLang="en-US" sz="3000">
              <a:solidFill>
                <a:schemeClr val="bg1"/>
              </a:solidFill>
            </a:endParaRPr>
          </a:p>
        </p:txBody>
      </p:sp>
      <p:sp>
        <p:nvSpPr>
          <p:cNvPr id="14" name="文本框 22"/>
          <p:cNvSpPr txBox="1">
            <a:spLocks noChangeArrowheads="1"/>
          </p:cNvSpPr>
          <p:nvPr/>
        </p:nvSpPr>
        <p:spPr bwMode="auto">
          <a:xfrm>
            <a:off x="938308" y="2492380"/>
            <a:ext cx="151189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p:txBody>
      </p:sp>
      <p:sp>
        <p:nvSpPr>
          <p:cNvPr id="15" name="文本框 23"/>
          <p:cNvSpPr txBox="1">
            <a:spLocks noChangeArrowheads="1"/>
          </p:cNvSpPr>
          <p:nvPr/>
        </p:nvSpPr>
        <p:spPr bwMode="auto">
          <a:xfrm>
            <a:off x="3822804" y="2492380"/>
            <a:ext cx="151189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p:txBody>
      </p:sp>
      <p:sp>
        <p:nvSpPr>
          <p:cNvPr id="16" name="文本框 26"/>
          <p:cNvSpPr txBox="1">
            <a:spLocks noChangeArrowheads="1"/>
          </p:cNvSpPr>
          <p:nvPr/>
        </p:nvSpPr>
        <p:spPr bwMode="auto">
          <a:xfrm>
            <a:off x="6566827" y="2492380"/>
            <a:ext cx="151308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a:p>
            <a:pPr algn="just" eaLnBrk="1" hangingPunct="1">
              <a:buFont typeface="Arial" panose="020B0604020202020204" pitchFamily="34" charset="0"/>
              <a:buNone/>
            </a:pPr>
            <a:r>
              <a:rPr lang="zh-CN" altLang="en-US" sz="1050">
                <a:solidFill>
                  <a:schemeClr val="bg1"/>
                </a:solidFill>
                <a:latin typeface="方正正黑简体" pitchFamily="2" charset="-122"/>
                <a:ea typeface="方正正黑简体" pitchFamily="2" charset="-122"/>
              </a:rPr>
              <a:t>内容描述内容描述内容描述内容描述</a:t>
            </a:r>
          </a:p>
        </p:txBody>
      </p:sp>
      <p:pic>
        <p:nvPicPr>
          <p:cNvPr id="17" name="Group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3788" y="1853013"/>
            <a:ext cx="352377"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燕尾形 32"/>
          <p:cNvSpPr>
            <a:spLocks noChangeArrowheads="1"/>
          </p:cNvSpPr>
          <p:nvPr/>
        </p:nvSpPr>
        <p:spPr bwMode="auto">
          <a:xfrm>
            <a:off x="2935906" y="2654300"/>
            <a:ext cx="357140" cy="357188"/>
          </a:xfrm>
          <a:prstGeom prst="chevron">
            <a:avLst>
              <a:gd name="adj" fmla="val 50000"/>
            </a:avLst>
          </a:prstGeom>
          <a:solidFill>
            <a:schemeClr val="bg1">
              <a:lumMod val="7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zh-CN" altLang="en-US" sz="1800"/>
          </a:p>
        </p:txBody>
      </p:sp>
      <p:sp>
        <p:nvSpPr>
          <p:cNvPr id="19" name="燕尾形 33"/>
          <p:cNvSpPr>
            <a:spLocks noChangeArrowheads="1"/>
          </p:cNvSpPr>
          <p:nvPr/>
        </p:nvSpPr>
        <p:spPr bwMode="auto">
          <a:xfrm>
            <a:off x="5756117" y="2670970"/>
            <a:ext cx="357140" cy="357188"/>
          </a:xfrm>
          <a:prstGeom prst="chevron">
            <a:avLst>
              <a:gd name="adj" fmla="val 50000"/>
            </a:avLst>
          </a:prstGeom>
          <a:solidFill>
            <a:srgbClr val="C4C7CB"/>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endParaRPr lang="zh-CN" altLang="en-US" sz="1800"/>
          </a:p>
        </p:txBody>
      </p:sp>
      <p:pic>
        <p:nvPicPr>
          <p:cNvPr id="20" name="Group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566" y="1835155"/>
            <a:ext cx="388091" cy="383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Freeform 15"/>
          <p:cNvSpPr>
            <a:spLocks noEditPoints="1"/>
          </p:cNvSpPr>
          <p:nvPr/>
        </p:nvSpPr>
        <p:spPr bwMode="auto">
          <a:xfrm>
            <a:off x="6595398" y="1876823"/>
            <a:ext cx="401187" cy="401240"/>
          </a:xfrm>
          <a:custGeom>
            <a:avLst/>
            <a:gdLst>
              <a:gd name="T0" fmla="*/ 2147483647 w 287"/>
              <a:gd name="T1" fmla="*/ 2147483647 h 286"/>
              <a:gd name="T2" fmla="*/ 2147483647 w 287"/>
              <a:gd name="T3" fmla="*/ 2147483647 h 286"/>
              <a:gd name="T4" fmla="*/ 2147483647 w 287"/>
              <a:gd name="T5" fmla="*/ 2147483647 h 286"/>
              <a:gd name="T6" fmla="*/ 2147483647 w 287"/>
              <a:gd name="T7" fmla="*/ 2147483647 h 286"/>
              <a:gd name="T8" fmla="*/ 2147483647 w 287"/>
              <a:gd name="T9" fmla="*/ 2147483647 h 286"/>
              <a:gd name="T10" fmla="*/ 2147483647 w 287"/>
              <a:gd name="T11" fmla="*/ 2147483647 h 286"/>
              <a:gd name="T12" fmla="*/ 2147483647 w 287"/>
              <a:gd name="T13" fmla="*/ 2147483647 h 286"/>
              <a:gd name="T14" fmla="*/ 2147483647 w 287"/>
              <a:gd name="T15" fmla="*/ 2147483647 h 286"/>
              <a:gd name="T16" fmla="*/ 2147483647 w 287"/>
              <a:gd name="T17" fmla="*/ 2147483647 h 286"/>
              <a:gd name="T18" fmla="*/ 2147483647 w 287"/>
              <a:gd name="T19" fmla="*/ 2147483647 h 286"/>
              <a:gd name="T20" fmla="*/ 2147483647 w 287"/>
              <a:gd name="T21" fmla="*/ 2147483647 h 286"/>
              <a:gd name="T22" fmla="*/ 2147483647 w 287"/>
              <a:gd name="T23" fmla="*/ 2147483647 h 286"/>
              <a:gd name="T24" fmla="*/ 2147483647 w 287"/>
              <a:gd name="T25" fmla="*/ 2147483647 h 286"/>
              <a:gd name="T26" fmla="*/ 2147483647 w 287"/>
              <a:gd name="T27" fmla="*/ 2147483647 h 286"/>
              <a:gd name="T28" fmla="*/ 2147483647 w 287"/>
              <a:gd name="T29" fmla="*/ 2147483647 h 286"/>
              <a:gd name="T30" fmla="*/ 2147483647 w 287"/>
              <a:gd name="T31" fmla="*/ 2147483647 h 286"/>
              <a:gd name="T32" fmla="*/ 2147483647 w 287"/>
              <a:gd name="T33" fmla="*/ 2147483647 h 286"/>
              <a:gd name="T34" fmla="*/ 2147483647 w 287"/>
              <a:gd name="T35" fmla="*/ 2147483647 h 286"/>
              <a:gd name="T36" fmla="*/ 2147483647 w 287"/>
              <a:gd name="T37" fmla="*/ 2147483647 h 286"/>
              <a:gd name="T38" fmla="*/ 2147483647 w 287"/>
              <a:gd name="T39" fmla="*/ 2147483647 h 286"/>
              <a:gd name="T40" fmla="*/ 2147483647 w 287"/>
              <a:gd name="T41" fmla="*/ 2147483647 h 286"/>
              <a:gd name="T42" fmla="*/ 2147483647 w 287"/>
              <a:gd name="T43" fmla="*/ 2147483647 h 286"/>
              <a:gd name="T44" fmla="*/ 2147483647 w 287"/>
              <a:gd name="T45" fmla="*/ 2147483647 h 286"/>
              <a:gd name="T46" fmla="*/ 2147483647 w 287"/>
              <a:gd name="T47" fmla="*/ 2147483647 h 286"/>
              <a:gd name="T48" fmla="*/ 2147483647 w 287"/>
              <a:gd name="T49" fmla="*/ 2147483647 h 286"/>
              <a:gd name="T50" fmla="*/ 2147483647 w 287"/>
              <a:gd name="T51" fmla="*/ 2147483647 h 286"/>
              <a:gd name="T52" fmla="*/ 2147483647 w 287"/>
              <a:gd name="T53" fmla="*/ 2147483647 h 286"/>
              <a:gd name="T54" fmla="*/ 2147483647 w 287"/>
              <a:gd name="T55" fmla="*/ 2147483647 h 286"/>
              <a:gd name="T56" fmla="*/ 2147483647 w 287"/>
              <a:gd name="T57" fmla="*/ 2147483647 h 286"/>
              <a:gd name="T58" fmla="*/ 2147483647 w 287"/>
              <a:gd name="T59" fmla="*/ 2147483647 h 286"/>
              <a:gd name="T60" fmla="*/ 2147483647 w 287"/>
              <a:gd name="T61" fmla="*/ 2147483647 h 286"/>
              <a:gd name="T62" fmla="*/ 2147483647 w 287"/>
              <a:gd name="T63" fmla="*/ 2147483647 h 286"/>
              <a:gd name="T64" fmla="*/ 2147483647 w 287"/>
              <a:gd name="T65" fmla="*/ 2147483647 h 286"/>
              <a:gd name="T66" fmla="*/ 2147483647 w 287"/>
              <a:gd name="T67" fmla="*/ 2147483647 h 286"/>
              <a:gd name="T68" fmla="*/ 2147483647 w 287"/>
              <a:gd name="T69" fmla="*/ 2147483647 h 286"/>
              <a:gd name="T70" fmla="*/ 2147483647 w 287"/>
              <a:gd name="T71" fmla="*/ 2147483647 h 286"/>
              <a:gd name="T72" fmla="*/ 2147483647 w 287"/>
              <a:gd name="T73" fmla="*/ 2147483647 h 286"/>
              <a:gd name="T74" fmla="*/ 2147483647 w 287"/>
              <a:gd name="T75" fmla="*/ 2147483647 h 286"/>
              <a:gd name="T76" fmla="*/ 2147483647 w 287"/>
              <a:gd name="T77" fmla="*/ 2147483647 h 286"/>
              <a:gd name="T78" fmla="*/ 2147483647 w 287"/>
              <a:gd name="T79" fmla="*/ 2147483647 h 286"/>
              <a:gd name="T80" fmla="*/ 2147483647 w 287"/>
              <a:gd name="T81" fmla="*/ 2147483647 h 286"/>
              <a:gd name="T82" fmla="*/ 2147483647 w 287"/>
              <a:gd name="T83" fmla="*/ 2147483647 h 286"/>
              <a:gd name="T84" fmla="*/ 2147483647 w 287"/>
              <a:gd name="T85" fmla="*/ 2147483647 h 28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7" h="286">
                <a:moveTo>
                  <a:pt x="186" y="33"/>
                </a:moveTo>
                <a:cubicBezTo>
                  <a:pt x="182" y="29"/>
                  <a:pt x="176" y="27"/>
                  <a:pt x="170" y="27"/>
                </a:cubicBezTo>
                <a:cubicBezTo>
                  <a:pt x="164" y="27"/>
                  <a:pt x="158" y="29"/>
                  <a:pt x="154" y="33"/>
                </a:cubicBezTo>
                <a:cubicBezTo>
                  <a:pt x="142" y="46"/>
                  <a:pt x="142" y="46"/>
                  <a:pt x="142" y="46"/>
                </a:cubicBezTo>
                <a:cubicBezTo>
                  <a:pt x="137" y="50"/>
                  <a:pt x="135" y="56"/>
                  <a:pt x="135" y="62"/>
                </a:cubicBezTo>
                <a:cubicBezTo>
                  <a:pt x="135" y="66"/>
                  <a:pt x="136" y="70"/>
                  <a:pt x="138" y="74"/>
                </a:cubicBezTo>
                <a:cubicBezTo>
                  <a:pt x="17" y="122"/>
                  <a:pt x="17" y="122"/>
                  <a:pt x="17" y="122"/>
                </a:cubicBezTo>
                <a:cubicBezTo>
                  <a:pt x="9" y="126"/>
                  <a:pt x="3" y="133"/>
                  <a:pt x="1" y="142"/>
                </a:cubicBezTo>
                <a:cubicBezTo>
                  <a:pt x="0" y="150"/>
                  <a:pt x="3" y="159"/>
                  <a:pt x="9" y="166"/>
                </a:cubicBezTo>
                <a:cubicBezTo>
                  <a:pt x="123" y="278"/>
                  <a:pt x="123" y="278"/>
                  <a:pt x="123" y="278"/>
                </a:cubicBezTo>
                <a:cubicBezTo>
                  <a:pt x="128" y="283"/>
                  <a:pt x="134" y="286"/>
                  <a:pt x="141" y="286"/>
                </a:cubicBezTo>
                <a:cubicBezTo>
                  <a:pt x="141" y="286"/>
                  <a:pt x="141" y="286"/>
                  <a:pt x="142" y="286"/>
                </a:cubicBezTo>
                <a:cubicBezTo>
                  <a:pt x="143" y="286"/>
                  <a:pt x="145" y="286"/>
                  <a:pt x="147" y="285"/>
                </a:cubicBezTo>
                <a:cubicBezTo>
                  <a:pt x="156" y="284"/>
                  <a:pt x="163" y="277"/>
                  <a:pt x="166" y="269"/>
                </a:cubicBezTo>
                <a:cubicBezTo>
                  <a:pt x="214" y="150"/>
                  <a:pt x="214" y="150"/>
                  <a:pt x="214" y="150"/>
                </a:cubicBezTo>
                <a:cubicBezTo>
                  <a:pt x="218" y="152"/>
                  <a:pt x="222" y="153"/>
                  <a:pt x="226" y="153"/>
                </a:cubicBezTo>
                <a:cubicBezTo>
                  <a:pt x="232" y="153"/>
                  <a:pt x="238" y="151"/>
                  <a:pt x="242" y="147"/>
                </a:cubicBezTo>
                <a:cubicBezTo>
                  <a:pt x="255" y="134"/>
                  <a:pt x="255" y="134"/>
                  <a:pt x="255" y="134"/>
                </a:cubicBezTo>
                <a:cubicBezTo>
                  <a:pt x="259" y="130"/>
                  <a:pt x="261" y="124"/>
                  <a:pt x="261" y="118"/>
                </a:cubicBezTo>
                <a:cubicBezTo>
                  <a:pt x="261" y="112"/>
                  <a:pt x="259" y="107"/>
                  <a:pt x="255" y="102"/>
                </a:cubicBezTo>
                <a:lnTo>
                  <a:pt x="186" y="33"/>
                </a:lnTo>
                <a:close/>
                <a:moveTo>
                  <a:pt x="150" y="262"/>
                </a:moveTo>
                <a:cubicBezTo>
                  <a:pt x="149" y="265"/>
                  <a:pt x="146" y="267"/>
                  <a:pt x="143" y="268"/>
                </a:cubicBezTo>
                <a:cubicBezTo>
                  <a:pt x="143" y="268"/>
                  <a:pt x="142" y="268"/>
                  <a:pt x="141" y="268"/>
                </a:cubicBezTo>
                <a:cubicBezTo>
                  <a:pt x="139" y="268"/>
                  <a:pt x="137" y="267"/>
                  <a:pt x="135" y="266"/>
                </a:cubicBezTo>
                <a:cubicBezTo>
                  <a:pt x="21" y="153"/>
                  <a:pt x="21" y="153"/>
                  <a:pt x="21" y="153"/>
                </a:cubicBezTo>
                <a:cubicBezTo>
                  <a:pt x="19" y="151"/>
                  <a:pt x="18" y="148"/>
                  <a:pt x="19" y="145"/>
                </a:cubicBezTo>
                <a:cubicBezTo>
                  <a:pt x="20" y="142"/>
                  <a:pt x="22" y="140"/>
                  <a:pt x="24" y="139"/>
                </a:cubicBezTo>
                <a:cubicBezTo>
                  <a:pt x="80" y="116"/>
                  <a:pt x="80" y="116"/>
                  <a:pt x="80" y="116"/>
                </a:cubicBezTo>
                <a:cubicBezTo>
                  <a:pt x="117" y="129"/>
                  <a:pt x="155" y="117"/>
                  <a:pt x="192" y="157"/>
                </a:cubicBezTo>
                <a:lnTo>
                  <a:pt x="150" y="262"/>
                </a:lnTo>
                <a:close/>
                <a:moveTo>
                  <a:pt x="242" y="121"/>
                </a:moveTo>
                <a:cubicBezTo>
                  <a:pt x="230" y="134"/>
                  <a:pt x="230" y="134"/>
                  <a:pt x="230" y="134"/>
                </a:cubicBezTo>
                <a:cubicBezTo>
                  <a:pt x="228" y="136"/>
                  <a:pt x="225" y="136"/>
                  <a:pt x="223" y="134"/>
                </a:cubicBezTo>
                <a:cubicBezTo>
                  <a:pt x="207" y="118"/>
                  <a:pt x="207" y="118"/>
                  <a:pt x="207" y="118"/>
                </a:cubicBezTo>
                <a:cubicBezTo>
                  <a:pt x="195" y="150"/>
                  <a:pt x="195" y="150"/>
                  <a:pt x="195" y="150"/>
                </a:cubicBezTo>
                <a:cubicBezTo>
                  <a:pt x="196" y="148"/>
                  <a:pt x="196" y="148"/>
                  <a:pt x="196" y="148"/>
                </a:cubicBezTo>
                <a:cubicBezTo>
                  <a:pt x="169" y="121"/>
                  <a:pt x="142" y="117"/>
                  <a:pt x="117" y="114"/>
                </a:cubicBezTo>
                <a:cubicBezTo>
                  <a:pt x="109" y="113"/>
                  <a:pt x="101" y="112"/>
                  <a:pt x="94" y="111"/>
                </a:cubicBezTo>
                <a:cubicBezTo>
                  <a:pt x="170" y="80"/>
                  <a:pt x="170" y="80"/>
                  <a:pt x="170" y="80"/>
                </a:cubicBezTo>
                <a:cubicBezTo>
                  <a:pt x="154" y="65"/>
                  <a:pt x="154" y="65"/>
                  <a:pt x="154" y="65"/>
                </a:cubicBezTo>
                <a:cubicBezTo>
                  <a:pt x="152" y="63"/>
                  <a:pt x="152" y="60"/>
                  <a:pt x="154" y="59"/>
                </a:cubicBezTo>
                <a:cubicBezTo>
                  <a:pt x="167" y="46"/>
                  <a:pt x="167" y="46"/>
                  <a:pt x="167" y="46"/>
                </a:cubicBezTo>
                <a:cubicBezTo>
                  <a:pt x="169" y="44"/>
                  <a:pt x="171" y="44"/>
                  <a:pt x="173" y="46"/>
                </a:cubicBezTo>
                <a:cubicBezTo>
                  <a:pt x="242" y="115"/>
                  <a:pt x="242" y="115"/>
                  <a:pt x="242" y="115"/>
                </a:cubicBezTo>
                <a:cubicBezTo>
                  <a:pt x="244" y="117"/>
                  <a:pt x="244" y="120"/>
                  <a:pt x="242" y="121"/>
                </a:cubicBezTo>
                <a:close/>
                <a:moveTo>
                  <a:pt x="148" y="188"/>
                </a:moveTo>
                <a:cubicBezTo>
                  <a:pt x="161" y="188"/>
                  <a:pt x="171" y="178"/>
                  <a:pt x="171" y="165"/>
                </a:cubicBezTo>
                <a:cubicBezTo>
                  <a:pt x="171" y="153"/>
                  <a:pt x="161" y="143"/>
                  <a:pt x="148" y="143"/>
                </a:cubicBezTo>
                <a:cubicBezTo>
                  <a:pt x="136" y="143"/>
                  <a:pt x="126" y="153"/>
                  <a:pt x="126" y="165"/>
                </a:cubicBezTo>
                <a:cubicBezTo>
                  <a:pt x="126" y="178"/>
                  <a:pt x="136" y="188"/>
                  <a:pt x="148" y="188"/>
                </a:cubicBezTo>
                <a:close/>
                <a:moveTo>
                  <a:pt x="148" y="152"/>
                </a:moveTo>
                <a:cubicBezTo>
                  <a:pt x="156" y="152"/>
                  <a:pt x="162" y="158"/>
                  <a:pt x="162" y="165"/>
                </a:cubicBezTo>
                <a:cubicBezTo>
                  <a:pt x="162" y="173"/>
                  <a:pt x="156" y="179"/>
                  <a:pt x="148" y="179"/>
                </a:cubicBezTo>
                <a:cubicBezTo>
                  <a:pt x="141" y="179"/>
                  <a:pt x="135" y="173"/>
                  <a:pt x="135" y="165"/>
                </a:cubicBezTo>
                <a:cubicBezTo>
                  <a:pt x="135" y="158"/>
                  <a:pt x="141" y="152"/>
                  <a:pt x="148" y="152"/>
                </a:cubicBezTo>
                <a:close/>
                <a:moveTo>
                  <a:pt x="265" y="0"/>
                </a:moveTo>
                <a:cubicBezTo>
                  <a:pt x="252" y="0"/>
                  <a:pt x="242" y="10"/>
                  <a:pt x="242" y="22"/>
                </a:cubicBezTo>
                <a:cubicBezTo>
                  <a:pt x="242" y="35"/>
                  <a:pt x="252" y="45"/>
                  <a:pt x="265" y="45"/>
                </a:cubicBezTo>
                <a:cubicBezTo>
                  <a:pt x="277" y="45"/>
                  <a:pt x="287" y="35"/>
                  <a:pt x="287" y="22"/>
                </a:cubicBezTo>
                <a:cubicBezTo>
                  <a:pt x="287" y="10"/>
                  <a:pt x="277" y="0"/>
                  <a:pt x="265" y="0"/>
                </a:cubicBezTo>
                <a:close/>
                <a:moveTo>
                  <a:pt x="265" y="36"/>
                </a:moveTo>
                <a:cubicBezTo>
                  <a:pt x="257" y="36"/>
                  <a:pt x="251" y="30"/>
                  <a:pt x="251" y="22"/>
                </a:cubicBezTo>
                <a:cubicBezTo>
                  <a:pt x="251" y="15"/>
                  <a:pt x="257" y="9"/>
                  <a:pt x="265" y="9"/>
                </a:cubicBezTo>
                <a:cubicBezTo>
                  <a:pt x="272" y="9"/>
                  <a:pt x="278" y="15"/>
                  <a:pt x="278" y="22"/>
                </a:cubicBezTo>
                <a:cubicBezTo>
                  <a:pt x="278" y="30"/>
                  <a:pt x="272" y="36"/>
                  <a:pt x="265" y="36"/>
                </a:cubicBezTo>
                <a:close/>
                <a:moveTo>
                  <a:pt x="73" y="152"/>
                </a:moveTo>
                <a:cubicBezTo>
                  <a:pt x="73" y="162"/>
                  <a:pt x="81" y="170"/>
                  <a:pt x="90" y="170"/>
                </a:cubicBezTo>
                <a:cubicBezTo>
                  <a:pt x="100" y="170"/>
                  <a:pt x="108" y="162"/>
                  <a:pt x="108" y="152"/>
                </a:cubicBezTo>
                <a:cubicBezTo>
                  <a:pt x="108" y="142"/>
                  <a:pt x="100" y="134"/>
                  <a:pt x="90" y="134"/>
                </a:cubicBezTo>
                <a:cubicBezTo>
                  <a:pt x="81" y="134"/>
                  <a:pt x="73" y="142"/>
                  <a:pt x="73" y="152"/>
                </a:cubicBezTo>
                <a:close/>
                <a:moveTo>
                  <a:pt x="90" y="143"/>
                </a:moveTo>
                <a:cubicBezTo>
                  <a:pt x="95" y="143"/>
                  <a:pt x="99" y="147"/>
                  <a:pt x="99" y="152"/>
                </a:cubicBezTo>
                <a:cubicBezTo>
                  <a:pt x="99" y="157"/>
                  <a:pt x="95" y="161"/>
                  <a:pt x="90" y="161"/>
                </a:cubicBezTo>
                <a:cubicBezTo>
                  <a:pt x="85" y="161"/>
                  <a:pt x="81" y="157"/>
                  <a:pt x="81" y="152"/>
                </a:cubicBezTo>
                <a:cubicBezTo>
                  <a:pt x="81" y="147"/>
                  <a:pt x="85" y="143"/>
                  <a:pt x="90" y="143"/>
                </a:cubicBezTo>
                <a:close/>
                <a:moveTo>
                  <a:pt x="108" y="206"/>
                </a:moveTo>
                <a:cubicBezTo>
                  <a:pt x="108" y="201"/>
                  <a:pt x="112" y="197"/>
                  <a:pt x="117" y="197"/>
                </a:cubicBezTo>
                <a:cubicBezTo>
                  <a:pt x="122" y="197"/>
                  <a:pt x="126" y="201"/>
                  <a:pt x="126" y="206"/>
                </a:cubicBezTo>
                <a:cubicBezTo>
                  <a:pt x="126" y="210"/>
                  <a:pt x="122" y="214"/>
                  <a:pt x="117" y="214"/>
                </a:cubicBezTo>
                <a:cubicBezTo>
                  <a:pt x="112" y="214"/>
                  <a:pt x="108" y="210"/>
                  <a:pt x="108" y="206"/>
                </a:cubicBezTo>
                <a:close/>
                <a:moveTo>
                  <a:pt x="251" y="71"/>
                </a:moveTo>
                <a:cubicBezTo>
                  <a:pt x="251" y="67"/>
                  <a:pt x="255" y="63"/>
                  <a:pt x="260" y="63"/>
                </a:cubicBezTo>
                <a:cubicBezTo>
                  <a:pt x="265" y="63"/>
                  <a:pt x="269" y="67"/>
                  <a:pt x="269" y="71"/>
                </a:cubicBezTo>
                <a:cubicBezTo>
                  <a:pt x="269" y="76"/>
                  <a:pt x="265" y="80"/>
                  <a:pt x="260" y="80"/>
                </a:cubicBezTo>
                <a:cubicBezTo>
                  <a:pt x="255" y="80"/>
                  <a:pt x="251" y="76"/>
                  <a:pt x="251"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Horizontal)">
                                      <p:cBhvr>
                                        <p:cTn id="7" dur="500"/>
                                        <p:tgtEl>
                                          <p:spTgt spid="14"/>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Horizontal)">
                                      <p:cBhvr>
                                        <p:cTn id="10" dur="500"/>
                                        <p:tgtEl>
                                          <p:spTgt spid="11"/>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Horizontal)">
                                      <p:cBhvr>
                                        <p:cTn id="13" dur="500"/>
                                        <p:tgtEl>
                                          <p:spTgt spid="8"/>
                                        </p:tgtEl>
                                      </p:cBhvr>
                                    </p:animEffect>
                                  </p:childTnLst>
                                </p:cTn>
                              </p:par>
                              <p:par>
                                <p:cTn id="14" presetID="16" presetClass="entr" presetSubtype="26"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arn(inHorizontal)">
                                      <p:cBhvr>
                                        <p:cTn id="16" dur="500"/>
                                        <p:tgtEl>
                                          <p:spTgt spid="17"/>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left)">
                                      <p:cBhvr>
                                        <p:cTn id="20" dur="500"/>
                                        <p:tgtEl>
                                          <p:spTgt spid="18"/>
                                        </p:tgtEl>
                                      </p:cBhvr>
                                    </p:animEffect>
                                  </p:childTnLst>
                                </p:cTn>
                              </p:par>
                            </p:childTnLst>
                          </p:cTn>
                        </p:par>
                        <p:par>
                          <p:cTn id="21" fill="hold">
                            <p:stCondLst>
                              <p:cond delay="1000"/>
                            </p:stCondLst>
                            <p:childTnLst>
                              <p:par>
                                <p:cTn id="22" presetID="16" presetClass="entr" presetSubtype="21"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500"/>
                                        <p:tgtEl>
                                          <p:spTgt spid="15"/>
                                        </p:tgtEl>
                                      </p:cBhvr>
                                    </p:animEffect>
                                  </p:childTnLst>
                                </p:cTn>
                              </p:par>
                              <p:par>
                                <p:cTn id="31" presetID="16" presetClass="entr" presetSubtype="21"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arn(inVertical)">
                                      <p:cBhvr>
                                        <p:cTn id="33" dur="500"/>
                                        <p:tgtEl>
                                          <p:spTgt spid="20"/>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par>
                          <p:cTn id="38" fill="hold">
                            <p:stCondLst>
                              <p:cond delay="2000"/>
                            </p:stCondLst>
                            <p:childTnLst>
                              <p:par>
                                <p:cTn id="39" presetID="16" presetClass="entr" presetSubtype="37"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outVertical)">
                                      <p:cBhvr>
                                        <p:cTn id="41" dur="500"/>
                                        <p:tgtEl>
                                          <p:spTgt spid="10"/>
                                        </p:tgtEl>
                                      </p:cBhvr>
                                    </p:animEffect>
                                  </p:childTnLst>
                                </p:cTn>
                              </p:par>
                              <p:par>
                                <p:cTn id="42" presetID="16" presetClass="entr" presetSubtype="37"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arn(outVertical)">
                                      <p:cBhvr>
                                        <p:cTn id="44" dur="500"/>
                                        <p:tgtEl>
                                          <p:spTgt spid="13"/>
                                        </p:tgtEl>
                                      </p:cBhvr>
                                    </p:animEffect>
                                  </p:childTnLst>
                                </p:cTn>
                              </p:par>
                              <p:par>
                                <p:cTn id="45" presetID="16" presetClass="entr" presetSubtype="37"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outVertical)">
                                      <p:cBhvr>
                                        <p:cTn id="47" dur="500"/>
                                        <p:tgtEl>
                                          <p:spTgt spid="16"/>
                                        </p:tgtEl>
                                      </p:cBhvr>
                                    </p:animEffect>
                                  </p:childTnLst>
                                </p:cTn>
                              </p:par>
                              <p:par>
                                <p:cTn id="48" presetID="16" presetClass="entr" presetSubtype="37"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barn(outVertical)">
                                      <p:cBhvr>
                                        <p:cTn id="5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0" grpId="0" animBg="1" autoUpdateAnimBg="0"/>
      <p:bldP spid="11" grpId="0" autoUpdateAnimBg="0"/>
      <p:bldP spid="12" grpId="0" autoUpdateAnimBg="0"/>
      <p:bldP spid="13" grpId="0" autoUpdateAnimBg="0"/>
      <p:bldP spid="14" grpId="0" autoUpdateAnimBg="0"/>
      <p:bldP spid="15" grpId="0" autoUpdateAnimBg="0"/>
      <p:bldP spid="16" grpId="0" autoUpdateAnimBg="0"/>
      <p:bldP spid="18" grpId="0" animBg="1" autoUpdateAnimBg="0"/>
      <p:bldP spid="19" grpId="0" animBg="1" autoUpdateAnimBg="0"/>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接连接符 108"/>
          <p:cNvCxnSpPr/>
          <p:nvPr/>
        </p:nvCxnSpPr>
        <p:spPr>
          <a:xfrm>
            <a:off x="5810486" y="-527590"/>
            <a:ext cx="107975" cy="431973"/>
          </a:xfrm>
          <a:prstGeom prst="line">
            <a:avLst/>
          </a:prstGeom>
          <a:ln>
            <a:solidFill>
              <a:schemeClr val="bg1">
                <a:lumMod val="8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0" name="Freeform 7"/>
          <p:cNvSpPr/>
          <p:nvPr/>
        </p:nvSpPr>
        <p:spPr bwMode="auto">
          <a:xfrm>
            <a:off x="2143382" y="1457902"/>
            <a:ext cx="4280627" cy="3687136"/>
          </a:xfrm>
          <a:custGeom>
            <a:avLst/>
            <a:gdLst>
              <a:gd name="T0" fmla="*/ 1576 w 2370"/>
              <a:gd name="T1" fmla="*/ 0 h 2041"/>
              <a:gd name="T2" fmla="*/ 1545 w 2370"/>
              <a:gd name="T3" fmla="*/ 478 h 2041"/>
              <a:gd name="T4" fmla="*/ 1714 w 2370"/>
              <a:gd name="T5" fmla="*/ 339 h 2041"/>
              <a:gd name="T6" fmla="*/ 1825 w 2370"/>
              <a:gd name="T7" fmla="*/ 118 h 2041"/>
              <a:gd name="T8" fmla="*/ 1783 w 2370"/>
              <a:gd name="T9" fmla="*/ 356 h 2041"/>
              <a:gd name="T10" fmla="*/ 1730 w 2370"/>
              <a:gd name="T11" fmla="*/ 388 h 2041"/>
              <a:gd name="T12" fmla="*/ 1533 w 2370"/>
              <a:gd name="T13" fmla="*/ 543 h 2041"/>
              <a:gd name="T14" fmla="*/ 1346 w 2370"/>
              <a:gd name="T15" fmla="*/ 863 h 2041"/>
              <a:gd name="T16" fmla="*/ 1479 w 2370"/>
              <a:gd name="T17" fmla="*/ 782 h 2041"/>
              <a:gd name="T18" fmla="*/ 1384 w 2370"/>
              <a:gd name="T19" fmla="*/ 861 h 2041"/>
              <a:gd name="T20" fmla="*/ 1296 w 2370"/>
              <a:gd name="T21" fmla="*/ 1203 h 2041"/>
              <a:gd name="T22" fmla="*/ 1862 w 2370"/>
              <a:gd name="T23" fmla="*/ 1179 h 2041"/>
              <a:gd name="T24" fmla="*/ 2135 w 2370"/>
              <a:gd name="T25" fmla="*/ 1181 h 2041"/>
              <a:gd name="T26" fmla="*/ 2156 w 2370"/>
              <a:gd name="T27" fmla="*/ 1181 h 2041"/>
              <a:gd name="T28" fmla="*/ 2370 w 2370"/>
              <a:gd name="T29" fmla="*/ 1101 h 2041"/>
              <a:gd name="T30" fmla="*/ 2058 w 2370"/>
              <a:gd name="T31" fmla="*/ 1294 h 2041"/>
              <a:gd name="T32" fmla="*/ 2142 w 2370"/>
              <a:gd name="T33" fmla="*/ 1334 h 2041"/>
              <a:gd name="T34" fmla="*/ 2070 w 2370"/>
              <a:gd name="T35" fmla="*/ 1382 h 2041"/>
              <a:gd name="T36" fmla="*/ 1953 w 2370"/>
              <a:gd name="T37" fmla="*/ 1242 h 2041"/>
              <a:gd name="T38" fmla="*/ 1603 w 2370"/>
              <a:gd name="T39" fmla="*/ 1230 h 2041"/>
              <a:gd name="T40" fmla="*/ 1801 w 2370"/>
              <a:gd name="T41" fmla="*/ 1478 h 2041"/>
              <a:gd name="T42" fmla="*/ 2067 w 2370"/>
              <a:gd name="T43" fmla="*/ 1586 h 2041"/>
              <a:gd name="T44" fmla="*/ 2061 w 2370"/>
              <a:gd name="T45" fmla="*/ 1682 h 2041"/>
              <a:gd name="T46" fmla="*/ 1812 w 2370"/>
              <a:gd name="T47" fmla="*/ 1528 h 2041"/>
              <a:gd name="T48" fmla="*/ 1693 w 2370"/>
              <a:gd name="T49" fmla="*/ 1572 h 2041"/>
              <a:gd name="T50" fmla="*/ 1675 w 2370"/>
              <a:gd name="T51" fmla="*/ 1393 h 2041"/>
              <a:gd name="T52" fmla="*/ 1588 w 2370"/>
              <a:gd name="T53" fmla="*/ 1264 h 2041"/>
              <a:gd name="T54" fmla="*/ 1296 w 2370"/>
              <a:gd name="T55" fmla="*/ 1296 h 2041"/>
              <a:gd name="T56" fmla="*/ 1508 w 2370"/>
              <a:gd name="T57" fmla="*/ 2041 h 2041"/>
              <a:gd name="T58" fmla="*/ 1169 w 2370"/>
              <a:gd name="T59" fmla="*/ 1384 h 2041"/>
              <a:gd name="T60" fmla="*/ 1032 w 2370"/>
              <a:gd name="T61" fmla="*/ 1284 h 2041"/>
              <a:gd name="T62" fmla="*/ 787 w 2370"/>
              <a:gd name="T63" fmla="*/ 1297 h 2041"/>
              <a:gd name="T64" fmla="*/ 754 w 2370"/>
              <a:gd name="T65" fmla="*/ 1442 h 2041"/>
              <a:gd name="T66" fmla="*/ 776 w 2370"/>
              <a:gd name="T67" fmla="*/ 1289 h 2041"/>
              <a:gd name="T68" fmla="*/ 644 w 2370"/>
              <a:gd name="T69" fmla="*/ 1392 h 2041"/>
              <a:gd name="T70" fmla="*/ 931 w 2370"/>
              <a:gd name="T71" fmla="*/ 1227 h 2041"/>
              <a:gd name="T72" fmla="*/ 703 w 2370"/>
              <a:gd name="T73" fmla="*/ 1136 h 2041"/>
              <a:gd name="T74" fmla="*/ 431 w 2370"/>
              <a:gd name="T75" fmla="*/ 1270 h 2041"/>
              <a:gd name="T76" fmla="*/ 255 w 2370"/>
              <a:gd name="T77" fmla="*/ 1161 h 2041"/>
              <a:gd name="T78" fmla="*/ 75 w 2370"/>
              <a:gd name="T79" fmla="*/ 1088 h 2041"/>
              <a:gd name="T80" fmla="*/ 423 w 2370"/>
              <a:gd name="T81" fmla="*/ 1136 h 2041"/>
              <a:gd name="T82" fmla="*/ 643 w 2370"/>
              <a:gd name="T83" fmla="*/ 1095 h 2041"/>
              <a:gd name="T84" fmla="*/ 390 w 2370"/>
              <a:gd name="T85" fmla="*/ 717 h 2041"/>
              <a:gd name="T86" fmla="*/ 413 w 2370"/>
              <a:gd name="T87" fmla="*/ 552 h 2041"/>
              <a:gd name="T88" fmla="*/ 637 w 2370"/>
              <a:gd name="T89" fmla="*/ 1046 h 2041"/>
              <a:gd name="T90" fmla="*/ 636 w 2370"/>
              <a:gd name="T91" fmla="*/ 765 h 2041"/>
              <a:gd name="T92" fmla="*/ 657 w 2370"/>
              <a:gd name="T93" fmla="*/ 912 h 2041"/>
              <a:gd name="T94" fmla="*/ 775 w 2370"/>
              <a:gd name="T95" fmla="*/ 784 h 2041"/>
              <a:gd name="T96" fmla="*/ 654 w 2370"/>
              <a:gd name="T97" fmla="*/ 944 h 2041"/>
              <a:gd name="T98" fmla="*/ 723 w 2370"/>
              <a:gd name="T99" fmla="*/ 1085 h 2041"/>
              <a:gd name="T100" fmla="*/ 1175 w 2370"/>
              <a:gd name="T101" fmla="*/ 1290 h 2041"/>
              <a:gd name="T102" fmla="*/ 1306 w 2370"/>
              <a:gd name="T103" fmla="*/ 779 h 2041"/>
              <a:gd name="T104" fmla="*/ 1180 w 2370"/>
              <a:gd name="T105" fmla="*/ 711 h 2041"/>
              <a:gd name="T106" fmla="*/ 1212 w 2370"/>
              <a:gd name="T107" fmla="*/ 559 h 2041"/>
              <a:gd name="T108" fmla="*/ 1050 w 2370"/>
              <a:gd name="T109" fmla="*/ 322 h 2041"/>
              <a:gd name="T110" fmla="*/ 998 w 2370"/>
              <a:gd name="T111" fmla="*/ 101 h 2041"/>
              <a:gd name="T112" fmla="*/ 1110 w 2370"/>
              <a:gd name="T113" fmla="*/ 406 h 2041"/>
              <a:gd name="T114" fmla="*/ 1216 w 2370"/>
              <a:gd name="T115" fmla="*/ 503 h 2041"/>
              <a:gd name="T116" fmla="*/ 1253 w 2370"/>
              <a:gd name="T117" fmla="*/ 113 h 2041"/>
              <a:gd name="T118" fmla="*/ 1228 w 2370"/>
              <a:gd name="T119" fmla="*/ 279 h 2041"/>
              <a:gd name="T120" fmla="*/ 1401 w 2370"/>
              <a:gd name="T121" fmla="*/ 659 h 2041"/>
              <a:gd name="T122" fmla="*/ 1574 w 2370"/>
              <a:gd name="T123" fmla="*/ 245 h 2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70" h="2041">
                <a:moveTo>
                  <a:pt x="1574" y="245"/>
                </a:moveTo>
                <a:cubicBezTo>
                  <a:pt x="1586" y="164"/>
                  <a:pt x="1585" y="82"/>
                  <a:pt x="1576" y="0"/>
                </a:cubicBezTo>
                <a:cubicBezTo>
                  <a:pt x="1591" y="67"/>
                  <a:pt x="1597" y="136"/>
                  <a:pt x="1596" y="205"/>
                </a:cubicBezTo>
                <a:cubicBezTo>
                  <a:pt x="1593" y="298"/>
                  <a:pt x="1575" y="390"/>
                  <a:pt x="1545" y="478"/>
                </a:cubicBezTo>
                <a:cubicBezTo>
                  <a:pt x="1563" y="470"/>
                  <a:pt x="1580" y="461"/>
                  <a:pt x="1598" y="452"/>
                </a:cubicBezTo>
                <a:cubicBezTo>
                  <a:pt x="1648" y="428"/>
                  <a:pt x="1682" y="383"/>
                  <a:pt x="1714" y="339"/>
                </a:cubicBezTo>
                <a:cubicBezTo>
                  <a:pt x="1760" y="271"/>
                  <a:pt x="1797" y="195"/>
                  <a:pt x="1816" y="114"/>
                </a:cubicBezTo>
                <a:cubicBezTo>
                  <a:pt x="1819" y="115"/>
                  <a:pt x="1822" y="117"/>
                  <a:pt x="1825" y="118"/>
                </a:cubicBezTo>
                <a:cubicBezTo>
                  <a:pt x="1805" y="211"/>
                  <a:pt x="1767" y="301"/>
                  <a:pt x="1714" y="380"/>
                </a:cubicBezTo>
                <a:cubicBezTo>
                  <a:pt x="1735" y="367"/>
                  <a:pt x="1759" y="359"/>
                  <a:pt x="1783" y="356"/>
                </a:cubicBezTo>
                <a:cubicBezTo>
                  <a:pt x="1783" y="358"/>
                  <a:pt x="1783" y="362"/>
                  <a:pt x="1783" y="364"/>
                </a:cubicBezTo>
                <a:cubicBezTo>
                  <a:pt x="1765" y="371"/>
                  <a:pt x="1746" y="377"/>
                  <a:pt x="1730" y="388"/>
                </a:cubicBezTo>
                <a:cubicBezTo>
                  <a:pt x="1685" y="417"/>
                  <a:pt x="1653" y="463"/>
                  <a:pt x="1606" y="488"/>
                </a:cubicBezTo>
                <a:cubicBezTo>
                  <a:pt x="1579" y="503"/>
                  <a:pt x="1552" y="518"/>
                  <a:pt x="1533" y="543"/>
                </a:cubicBezTo>
                <a:cubicBezTo>
                  <a:pt x="1512" y="572"/>
                  <a:pt x="1494" y="603"/>
                  <a:pt x="1475" y="633"/>
                </a:cubicBezTo>
                <a:cubicBezTo>
                  <a:pt x="1431" y="709"/>
                  <a:pt x="1386" y="785"/>
                  <a:pt x="1346" y="863"/>
                </a:cubicBezTo>
                <a:cubicBezTo>
                  <a:pt x="1365" y="847"/>
                  <a:pt x="1383" y="830"/>
                  <a:pt x="1404" y="818"/>
                </a:cubicBezTo>
                <a:cubicBezTo>
                  <a:pt x="1427" y="803"/>
                  <a:pt x="1453" y="792"/>
                  <a:pt x="1479" y="782"/>
                </a:cubicBezTo>
                <a:cubicBezTo>
                  <a:pt x="1480" y="785"/>
                  <a:pt x="1521" y="769"/>
                  <a:pt x="1522" y="772"/>
                </a:cubicBezTo>
                <a:cubicBezTo>
                  <a:pt x="1484" y="786"/>
                  <a:pt x="1412" y="832"/>
                  <a:pt x="1384" y="861"/>
                </a:cubicBezTo>
                <a:cubicBezTo>
                  <a:pt x="1360" y="888"/>
                  <a:pt x="1336" y="915"/>
                  <a:pt x="1318" y="947"/>
                </a:cubicBezTo>
                <a:cubicBezTo>
                  <a:pt x="1305" y="1032"/>
                  <a:pt x="1299" y="1118"/>
                  <a:pt x="1296" y="1203"/>
                </a:cubicBezTo>
                <a:cubicBezTo>
                  <a:pt x="1362" y="1177"/>
                  <a:pt x="1432" y="1157"/>
                  <a:pt x="1503" y="1154"/>
                </a:cubicBezTo>
                <a:cubicBezTo>
                  <a:pt x="1623" y="1152"/>
                  <a:pt x="1743" y="1165"/>
                  <a:pt x="1862" y="1179"/>
                </a:cubicBezTo>
                <a:cubicBezTo>
                  <a:pt x="1944" y="1189"/>
                  <a:pt x="2026" y="1197"/>
                  <a:pt x="2107" y="1189"/>
                </a:cubicBezTo>
                <a:cubicBezTo>
                  <a:pt x="2117" y="1188"/>
                  <a:pt x="2127" y="1188"/>
                  <a:pt x="2135" y="1181"/>
                </a:cubicBezTo>
                <a:cubicBezTo>
                  <a:pt x="2169" y="1150"/>
                  <a:pt x="2193" y="1108"/>
                  <a:pt x="2206" y="1064"/>
                </a:cubicBezTo>
                <a:cubicBezTo>
                  <a:pt x="2201" y="1107"/>
                  <a:pt x="2181" y="1147"/>
                  <a:pt x="2156" y="1181"/>
                </a:cubicBezTo>
                <a:cubicBezTo>
                  <a:pt x="2198" y="1171"/>
                  <a:pt x="2238" y="1163"/>
                  <a:pt x="2284" y="1134"/>
                </a:cubicBezTo>
                <a:cubicBezTo>
                  <a:pt x="2287" y="1137"/>
                  <a:pt x="2367" y="1098"/>
                  <a:pt x="2370" y="1101"/>
                </a:cubicBezTo>
                <a:cubicBezTo>
                  <a:pt x="2284" y="1168"/>
                  <a:pt x="2094" y="1232"/>
                  <a:pt x="1987" y="1237"/>
                </a:cubicBezTo>
                <a:cubicBezTo>
                  <a:pt x="2013" y="1254"/>
                  <a:pt x="2031" y="1279"/>
                  <a:pt x="2058" y="1294"/>
                </a:cubicBezTo>
                <a:cubicBezTo>
                  <a:pt x="2088" y="1309"/>
                  <a:pt x="2153" y="1329"/>
                  <a:pt x="2186" y="1338"/>
                </a:cubicBezTo>
                <a:cubicBezTo>
                  <a:pt x="2183" y="1341"/>
                  <a:pt x="2145" y="1334"/>
                  <a:pt x="2142" y="1334"/>
                </a:cubicBezTo>
                <a:cubicBezTo>
                  <a:pt x="2111" y="1329"/>
                  <a:pt x="2082" y="1318"/>
                  <a:pt x="2054" y="1306"/>
                </a:cubicBezTo>
                <a:cubicBezTo>
                  <a:pt x="2066" y="1329"/>
                  <a:pt x="2072" y="1355"/>
                  <a:pt x="2070" y="1382"/>
                </a:cubicBezTo>
                <a:cubicBezTo>
                  <a:pt x="2068" y="1341"/>
                  <a:pt x="2045" y="1303"/>
                  <a:pt x="2013" y="1279"/>
                </a:cubicBezTo>
                <a:cubicBezTo>
                  <a:pt x="1994" y="1266"/>
                  <a:pt x="1975" y="1252"/>
                  <a:pt x="1953" y="1242"/>
                </a:cubicBezTo>
                <a:cubicBezTo>
                  <a:pt x="1937" y="1234"/>
                  <a:pt x="1917" y="1237"/>
                  <a:pt x="1899" y="1236"/>
                </a:cubicBezTo>
                <a:cubicBezTo>
                  <a:pt x="1800" y="1235"/>
                  <a:pt x="1702" y="1229"/>
                  <a:pt x="1603" y="1230"/>
                </a:cubicBezTo>
                <a:cubicBezTo>
                  <a:pt x="1641" y="1263"/>
                  <a:pt x="1665" y="1306"/>
                  <a:pt x="1693" y="1347"/>
                </a:cubicBezTo>
                <a:cubicBezTo>
                  <a:pt x="1725" y="1394"/>
                  <a:pt x="1761" y="1438"/>
                  <a:pt x="1801" y="1478"/>
                </a:cubicBezTo>
                <a:cubicBezTo>
                  <a:pt x="1827" y="1507"/>
                  <a:pt x="1858" y="1532"/>
                  <a:pt x="1894" y="1547"/>
                </a:cubicBezTo>
                <a:cubicBezTo>
                  <a:pt x="1949" y="1572"/>
                  <a:pt x="2008" y="1581"/>
                  <a:pt x="2067" y="1586"/>
                </a:cubicBezTo>
                <a:cubicBezTo>
                  <a:pt x="2000" y="1590"/>
                  <a:pt x="1932" y="1580"/>
                  <a:pt x="1870" y="1553"/>
                </a:cubicBezTo>
                <a:cubicBezTo>
                  <a:pt x="1929" y="1603"/>
                  <a:pt x="1993" y="1647"/>
                  <a:pt x="2061" y="1682"/>
                </a:cubicBezTo>
                <a:cubicBezTo>
                  <a:pt x="2060" y="1686"/>
                  <a:pt x="2092" y="1699"/>
                  <a:pt x="2091" y="1702"/>
                </a:cubicBezTo>
                <a:cubicBezTo>
                  <a:pt x="2001" y="1661"/>
                  <a:pt x="1885" y="1595"/>
                  <a:pt x="1812" y="1528"/>
                </a:cubicBezTo>
                <a:cubicBezTo>
                  <a:pt x="1771" y="1487"/>
                  <a:pt x="1735" y="1441"/>
                  <a:pt x="1698" y="1398"/>
                </a:cubicBezTo>
                <a:cubicBezTo>
                  <a:pt x="1702" y="1456"/>
                  <a:pt x="1693" y="1514"/>
                  <a:pt x="1693" y="1572"/>
                </a:cubicBezTo>
                <a:cubicBezTo>
                  <a:pt x="1689" y="1571"/>
                  <a:pt x="1691" y="1636"/>
                  <a:pt x="1687" y="1636"/>
                </a:cubicBezTo>
                <a:cubicBezTo>
                  <a:pt x="1687" y="1577"/>
                  <a:pt x="1688" y="1451"/>
                  <a:pt x="1675" y="1393"/>
                </a:cubicBezTo>
                <a:cubicBezTo>
                  <a:pt x="1671" y="1374"/>
                  <a:pt x="1666" y="1355"/>
                  <a:pt x="1653" y="1339"/>
                </a:cubicBezTo>
                <a:cubicBezTo>
                  <a:pt x="1633" y="1312"/>
                  <a:pt x="1614" y="1285"/>
                  <a:pt x="1588" y="1264"/>
                </a:cubicBezTo>
                <a:cubicBezTo>
                  <a:pt x="1567" y="1245"/>
                  <a:pt x="1538" y="1238"/>
                  <a:pt x="1511" y="1235"/>
                </a:cubicBezTo>
                <a:cubicBezTo>
                  <a:pt x="1436" y="1239"/>
                  <a:pt x="1361" y="1259"/>
                  <a:pt x="1296" y="1296"/>
                </a:cubicBezTo>
                <a:cubicBezTo>
                  <a:pt x="1301" y="1435"/>
                  <a:pt x="1318" y="1575"/>
                  <a:pt x="1358" y="1709"/>
                </a:cubicBezTo>
                <a:cubicBezTo>
                  <a:pt x="1392" y="1826"/>
                  <a:pt x="1442" y="1939"/>
                  <a:pt x="1508" y="2041"/>
                </a:cubicBezTo>
                <a:cubicBezTo>
                  <a:pt x="1240" y="2041"/>
                  <a:pt x="1240" y="2041"/>
                  <a:pt x="1240" y="2041"/>
                </a:cubicBezTo>
                <a:cubicBezTo>
                  <a:pt x="1182" y="1828"/>
                  <a:pt x="1159" y="1605"/>
                  <a:pt x="1169" y="1384"/>
                </a:cubicBezTo>
                <a:cubicBezTo>
                  <a:pt x="1151" y="1365"/>
                  <a:pt x="1133" y="1346"/>
                  <a:pt x="1113" y="1331"/>
                </a:cubicBezTo>
                <a:cubicBezTo>
                  <a:pt x="1090" y="1310"/>
                  <a:pt x="1060" y="1297"/>
                  <a:pt x="1032" y="1284"/>
                </a:cubicBezTo>
                <a:cubicBezTo>
                  <a:pt x="970" y="1259"/>
                  <a:pt x="900" y="1247"/>
                  <a:pt x="834" y="1264"/>
                </a:cubicBezTo>
                <a:cubicBezTo>
                  <a:pt x="814" y="1268"/>
                  <a:pt x="799" y="1282"/>
                  <a:pt x="787" y="1297"/>
                </a:cubicBezTo>
                <a:cubicBezTo>
                  <a:pt x="768" y="1323"/>
                  <a:pt x="753" y="1353"/>
                  <a:pt x="749" y="1386"/>
                </a:cubicBezTo>
                <a:cubicBezTo>
                  <a:pt x="747" y="1405"/>
                  <a:pt x="751" y="1423"/>
                  <a:pt x="754" y="1442"/>
                </a:cubicBezTo>
                <a:cubicBezTo>
                  <a:pt x="747" y="1424"/>
                  <a:pt x="742" y="1404"/>
                  <a:pt x="744" y="1385"/>
                </a:cubicBezTo>
                <a:cubicBezTo>
                  <a:pt x="745" y="1350"/>
                  <a:pt x="760" y="1318"/>
                  <a:pt x="776" y="1289"/>
                </a:cubicBezTo>
                <a:cubicBezTo>
                  <a:pt x="728" y="1318"/>
                  <a:pt x="626" y="1425"/>
                  <a:pt x="591" y="1469"/>
                </a:cubicBezTo>
                <a:cubicBezTo>
                  <a:pt x="588" y="1466"/>
                  <a:pt x="646" y="1395"/>
                  <a:pt x="644" y="1392"/>
                </a:cubicBezTo>
                <a:cubicBezTo>
                  <a:pt x="683" y="1339"/>
                  <a:pt x="731" y="1290"/>
                  <a:pt x="790" y="1259"/>
                </a:cubicBezTo>
                <a:cubicBezTo>
                  <a:pt x="833" y="1236"/>
                  <a:pt x="882" y="1227"/>
                  <a:pt x="931" y="1227"/>
                </a:cubicBezTo>
                <a:cubicBezTo>
                  <a:pt x="882" y="1205"/>
                  <a:pt x="833" y="1185"/>
                  <a:pt x="784" y="1164"/>
                </a:cubicBezTo>
                <a:cubicBezTo>
                  <a:pt x="757" y="1154"/>
                  <a:pt x="731" y="1142"/>
                  <a:pt x="703" y="1136"/>
                </a:cubicBezTo>
                <a:cubicBezTo>
                  <a:pt x="636" y="1125"/>
                  <a:pt x="564" y="1125"/>
                  <a:pt x="499" y="1148"/>
                </a:cubicBezTo>
                <a:cubicBezTo>
                  <a:pt x="457" y="1175"/>
                  <a:pt x="448" y="1227"/>
                  <a:pt x="431" y="1270"/>
                </a:cubicBezTo>
                <a:cubicBezTo>
                  <a:pt x="442" y="1229"/>
                  <a:pt x="452" y="1185"/>
                  <a:pt x="480" y="1152"/>
                </a:cubicBezTo>
                <a:cubicBezTo>
                  <a:pt x="407" y="1170"/>
                  <a:pt x="330" y="1171"/>
                  <a:pt x="255" y="1161"/>
                </a:cubicBezTo>
                <a:cubicBezTo>
                  <a:pt x="189" y="1151"/>
                  <a:pt x="57" y="1090"/>
                  <a:pt x="0" y="1056"/>
                </a:cubicBezTo>
                <a:cubicBezTo>
                  <a:pt x="2" y="1054"/>
                  <a:pt x="73" y="1090"/>
                  <a:pt x="75" y="1088"/>
                </a:cubicBezTo>
                <a:cubicBezTo>
                  <a:pt x="139" y="1121"/>
                  <a:pt x="211" y="1133"/>
                  <a:pt x="281" y="1144"/>
                </a:cubicBezTo>
                <a:cubicBezTo>
                  <a:pt x="328" y="1151"/>
                  <a:pt x="376" y="1144"/>
                  <a:pt x="423" y="1136"/>
                </a:cubicBezTo>
                <a:cubicBezTo>
                  <a:pt x="477" y="1127"/>
                  <a:pt x="528" y="1103"/>
                  <a:pt x="583" y="1096"/>
                </a:cubicBezTo>
                <a:cubicBezTo>
                  <a:pt x="603" y="1094"/>
                  <a:pt x="623" y="1094"/>
                  <a:pt x="643" y="1095"/>
                </a:cubicBezTo>
                <a:cubicBezTo>
                  <a:pt x="594" y="1067"/>
                  <a:pt x="549" y="1031"/>
                  <a:pt x="512" y="988"/>
                </a:cubicBezTo>
                <a:cubicBezTo>
                  <a:pt x="442" y="915"/>
                  <a:pt x="393" y="819"/>
                  <a:pt x="390" y="717"/>
                </a:cubicBezTo>
                <a:cubicBezTo>
                  <a:pt x="386" y="661"/>
                  <a:pt x="404" y="577"/>
                  <a:pt x="412" y="522"/>
                </a:cubicBezTo>
                <a:cubicBezTo>
                  <a:pt x="414" y="522"/>
                  <a:pt x="411" y="552"/>
                  <a:pt x="413" y="552"/>
                </a:cubicBezTo>
                <a:cubicBezTo>
                  <a:pt x="400" y="640"/>
                  <a:pt x="386" y="735"/>
                  <a:pt x="426" y="819"/>
                </a:cubicBezTo>
                <a:cubicBezTo>
                  <a:pt x="465" y="917"/>
                  <a:pt x="543" y="997"/>
                  <a:pt x="637" y="1046"/>
                </a:cubicBezTo>
                <a:cubicBezTo>
                  <a:pt x="600" y="981"/>
                  <a:pt x="609" y="903"/>
                  <a:pt x="625" y="833"/>
                </a:cubicBezTo>
                <a:cubicBezTo>
                  <a:pt x="629" y="834"/>
                  <a:pt x="633" y="764"/>
                  <a:pt x="636" y="765"/>
                </a:cubicBezTo>
                <a:cubicBezTo>
                  <a:pt x="631" y="803"/>
                  <a:pt x="629" y="912"/>
                  <a:pt x="633" y="950"/>
                </a:cubicBezTo>
                <a:cubicBezTo>
                  <a:pt x="640" y="937"/>
                  <a:pt x="646" y="923"/>
                  <a:pt x="657" y="912"/>
                </a:cubicBezTo>
                <a:cubicBezTo>
                  <a:pt x="680" y="891"/>
                  <a:pt x="709" y="878"/>
                  <a:pt x="728" y="854"/>
                </a:cubicBezTo>
                <a:cubicBezTo>
                  <a:pt x="746" y="833"/>
                  <a:pt x="760" y="808"/>
                  <a:pt x="775" y="784"/>
                </a:cubicBezTo>
                <a:cubicBezTo>
                  <a:pt x="758" y="824"/>
                  <a:pt x="740" y="867"/>
                  <a:pt x="704" y="894"/>
                </a:cubicBezTo>
                <a:cubicBezTo>
                  <a:pt x="686" y="909"/>
                  <a:pt x="665" y="923"/>
                  <a:pt x="654" y="944"/>
                </a:cubicBezTo>
                <a:cubicBezTo>
                  <a:pt x="647" y="958"/>
                  <a:pt x="641" y="973"/>
                  <a:pt x="641" y="989"/>
                </a:cubicBezTo>
                <a:cubicBezTo>
                  <a:pt x="654" y="1031"/>
                  <a:pt x="688" y="1062"/>
                  <a:pt x="723" y="1085"/>
                </a:cubicBezTo>
                <a:cubicBezTo>
                  <a:pt x="819" y="1123"/>
                  <a:pt x="918" y="1150"/>
                  <a:pt x="1012" y="1191"/>
                </a:cubicBezTo>
                <a:cubicBezTo>
                  <a:pt x="1071" y="1216"/>
                  <a:pt x="1126" y="1249"/>
                  <a:pt x="1175" y="1290"/>
                </a:cubicBezTo>
                <a:cubicBezTo>
                  <a:pt x="1184" y="1177"/>
                  <a:pt x="1202" y="1064"/>
                  <a:pt x="1227" y="953"/>
                </a:cubicBezTo>
                <a:cubicBezTo>
                  <a:pt x="1241" y="891"/>
                  <a:pt x="1268" y="831"/>
                  <a:pt x="1306" y="779"/>
                </a:cubicBezTo>
                <a:cubicBezTo>
                  <a:pt x="1280" y="762"/>
                  <a:pt x="1079" y="691"/>
                  <a:pt x="1050" y="681"/>
                </a:cubicBezTo>
                <a:cubicBezTo>
                  <a:pt x="1051" y="673"/>
                  <a:pt x="1179" y="719"/>
                  <a:pt x="1180" y="711"/>
                </a:cubicBezTo>
                <a:cubicBezTo>
                  <a:pt x="1205" y="716"/>
                  <a:pt x="1273" y="729"/>
                  <a:pt x="1298" y="737"/>
                </a:cubicBezTo>
                <a:cubicBezTo>
                  <a:pt x="1261" y="682"/>
                  <a:pt x="1244" y="617"/>
                  <a:pt x="1212" y="559"/>
                </a:cubicBezTo>
                <a:cubicBezTo>
                  <a:pt x="1194" y="521"/>
                  <a:pt x="1163" y="492"/>
                  <a:pt x="1131" y="465"/>
                </a:cubicBezTo>
                <a:cubicBezTo>
                  <a:pt x="1088" y="428"/>
                  <a:pt x="1066" y="374"/>
                  <a:pt x="1050" y="322"/>
                </a:cubicBezTo>
                <a:cubicBezTo>
                  <a:pt x="1027" y="250"/>
                  <a:pt x="1007" y="177"/>
                  <a:pt x="991" y="104"/>
                </a:cubicBezTo>
                <a:cubicBezTo>
                  <a:pt x="993" y="103"/>
                  <a:pt x="996" y="102"/>
                  <a:pt x="998" y="101"/>
                </a:cubicBezTo>
                <a:cubicBezTo>
                  <a:pt x="1014" y="165"/>
                  <a:pt x="1033" y="227"/>
                  <a:pt x="1054" y="289"/>
                </a:cubicBezTo>
                <a:cubicBezTo>
                  <a:pt x="1068" y="330"/>
                  <a:pt x="1084" y="371"/>
                  <a:pt x="1110" y="406"/>
                </a:cubicBezTo>
                <a:cubicBezTo>
                  <a:pt x="1128" y="429"/>
                  <a:pt x="1154" y="445"/>
                  <a:pt x="1176" y="464"/>
                </a:cubicBezTo>
                <a:cubicBezTo>
                  <a:pt x="1190" y="476"/>
                  <a:pt x="1203" y="490"/>
                  <a:pt x="1216" y="503"/>
                </a:cubicBezTo>
                <a:cubicBezTo>
                  <a:pt x="1203" y="416"/>
                  <a:pt x="1204" y="327"/>
                  <a:pt x="1220" y="241"/>
                </a:cubicBezTo>
                <a:cubicBezTo>
                  <a:pt x="1227" y="197"/>
                  <a:pt x="1242" y="156"/>
                  <a:pt x="1253" y="113"/>
                </a:cubicBezTo>
                <a:cubicBezTo>
                  <a:pt x="1254" y="113"/>
                  <a:pt x="1258" y="113"/>
                  <a:pt x="1260" y="113"/>
                </a:cubicBezTo>
                <a:cubicBezTo>
                  <a:pt x="1248" y="168"/>
                  <a:pt x="1232" y="222"/>
                  <a:pt x="1228" y="279"/>
                </a:cubicBezTo>
                <a:cubicBezTo>
                  <a:pt x="1209" y="437"/>
                  <a:pt x="1250" y="602"/>
                  <a:pt x="1343" y="732"/>
                </a:cubicBezTo>
                <a:cubicBezTo>
                  <a:pt x="1362" y="708"/>
                  <a:pt x="1383" y="685"/>
                  <a:pt x="1401" y="659"/>
                </a:cubicBezTo>
                <a:cubicBezTo>
                  <a:pt x="1435" y="609"/>
                  <a:pt x="1468" y="558"/>
                  <a:pt x="1493" y="502"/>
                </a:cubicBezTo>
                <a:cubicBezTo>
                  <a:pt x="1532" y="421"/>
                  <a:pt x="1560" y="334"/>
                  <a:pt x="1574" y="245"/>
                </a:cubicBezTo>
                <a:close/>
              </a:path>
            </a:pathLst>
          </a:custGeom>
          <a:solidFill>
            <a:schemeClr val="bg1">
              <a:lumMod val="50000"/>
            </a:schemeClr>
          </a:solidFill>
          <a:ln>
            <a:noFill/>
          </a:ln>
        </p:spPr>
        <p:txBody>
          <a:bodyPr vert="horz" wrap="square" lIns="68556" tIns="34278" rIns="68556" bIns="34278" numCol="1" anchor="t" anchorCtr="0" compatLnSpc="1"/>
          <a:lstStyle/>
          <a:p>
            <a:endParaRPr lang="zh-CN" altLang="en-US" sz="1800">
              <a:cs typeface="+mn-ea"/>
              <a:sym typeface="+mn-lt"/>
            </a:endParaRPr>
          </a:p>
        </p:txBody>
      </p:sp>
      <p:sp>
        <p:nvSpPr>
          <p:cNvPr id="111" name="Oval 6"/>
          <p:cNvSpPr/>
          <p:nvPr/>
        </p:nvSpPr>
        <p:spPr>
          <a:xfrm>
            <a:off x="3796633" y="2369522"/>
            <a:ext cx="398720" cy="3987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1800" dirty="0">
              <a:solidFill>
                <a:srgbClr val="F2F2F2"/>
              </a:solidFill>
              <a:cs typeface="+mn-ea"/>
              <a:sym typeface="+mn-lt"/>
            </a:endParaRPr>
          </a:p>
        </p:txBody>
      </p:sp>
      <p:sp>
        <p:nvSpPr>
          <p:cNvPr id="112" name="Oval 4"/>
          <p:cNvSpPr/>
          <p:nvPr/>
        </p:nvSpPr>
        <p:spPr>
          <a:xfrm>
            <a:off x="4353374" y="1543308"/>
            <a:ext cx="218829" cy="2188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2100" dirty="0">
              <a:solidFill>
                <a:srgbClr val="F2F2F2"/>
              </a:solidFill>
              <a:cs typeface="+mn-ea"/>
              <a:sym typeface="+mn-lt"/>
            </a:endParaRPr>
          </a:p>
        </p:txBody>
      </p:sp>
      <p:sp>
        <p:nvSpPr>
          <p:cNvPr id="113" name="Oval 12"/>
          <p:cNvSpPr/>
          <p:nvPr/>
        </p:nvSpPr>
        <p:spPr>
          <a:xfrm>
            <a:off x="3368235" y="2573301"/>
            <a:ext cx="389961" cy="390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2100" dirty="0">
              <a:solidFill>
                <a:srgbClr val="F2F2F2"/>
              </a:solidFill>
              <a:cs typeface="+mn-ea"/>
              <a:sym typeface="+mn-lt"/>
            </a:endParaRPr>
          </a:p>
        </p:txBody>
      </p:sp>
      <p:sp>
        <p:nvSpPr>
          <p:cNvPr id="114" name="Oval 13"/>
          <p:cNvSpPr/>
          <p:nvPr/>
        </p:nvSpPr>
        <p:spPr>
          <a:xfrm>
            <a:off x="3061162" y="3869059"/>
            <a:ext cx="307073" cy="3071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2100" dirty="0">
              <a:solidFill>
                <a:srgbClr val="F2F2F2"/>
              </a:solidFill>
              <a:cs typeface="+mn-ea"/>
              <a:sym typeface="+mn-lt"/>
            </a:endParaRPr>
          </a:p>
        </p:txBody>
      </p:sp>
      <p:sp>
        <p:nvSpPr>
          <p:cNvPr id="115" name="Oval 15"/>
          <p:cNvSpPr/>
          <p:nvPr/>
        </p:nvSpPr>
        <p:spPr>
          <a:xfrm>
            <a:off x="4782831" y="2698423"/>
            <a:ext cx="395765" cy="39583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1800" dirty="0">
              <a:solidFill>
                <a:srgbClr val="F2F2F2"/>
              </a:solidFill>
              <a:cs typeface="+mn-ea"/>
              <a:sym typeface="+mn-lt"/>
            </a:endParaRPr>
          </a:p>
        </p:txBody>
      </p:sp>
      <p:sp>
        <p:nvSpPr>
          <p:cNvPr id="116" name="Oval 12"/>
          <p:cNvSpPr/>
          <p:nvPr/>
        </p:nvSpPr>
        <p:spPr>
          <a:xfrm>
            <a:off x="2869573" y="3662007"/>
            <a:ext cx="109133" cy="1091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2100" dirty="0">
              <a:solidFill>
                <a:srgbClr val="F2F2F2"/>
              </a:solidFill>
              <a:cs typeface="+mn-ea"/>
              <a:sym typeface="+mn-lt"/>
            </a:endParaRPr>
          </a:p>
        </p:txBody>
      </p:sp>
      <p:sp>
        <p:nvSpPr>
          <p:cNvPr id="117" name="Oval 6"/>
          <p:cNvSpPr/>
          <p:nvPr/>
        </p:nvSpPr>
        <p:spPr>
          <a:xfrm>
            <a:off x="5041677" y="4176189"/>
            <a:ext cx="273834" cy="27388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1800" dirty="0">
              <a:solidFill>
                <a:srgbClr val="F2F2F2"/>
              </a:solidFill>
              <a:cs typeface="+mn-ea"/>
              <a:sym typeface="+mn-lt"/>
            </a:endParaRPr>
          </a:p>
        </p:txBody>
      </p:sp>
      <p:sp>
        <p:nvSpPr>
          <p:cNvPr id="118" name="Oval 15"/>
          <p:cNvSpPr/>
          <p:nvPr/>
        </p:nvSpPr>
        <p:spPr>
          <a:xfrm>
            <a:off x="2726255" y="2353211"/>
            <a:ext cx="280916" cy="2809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1800" dirty="0">
              <a:solidFill>
                <a:srgbClr val="F2F2F2"/>
              </a:solidFill>
              <a:cs typeface="+mn-ea"/>
              <a:sym typeface="+mn-lt"/>
            </a:endParaRPr>
          </a:p>
        </p:txBody>
      </p:sp>
      <p:sp>
        <p:nvSpPr>
          <p:cNvPr id="119" name="Oval 15"/>
          <p:cNvSpPr/>
          <p:nvPr/>
        </p:nvSpPr>
        <p:spPr>
          <a:xfrm>
            <a:off x="3460551" y="3952382"/>
            <a:ext cx="140459" cy="1404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1800" dirty="0">
              <a:solidFill>
                <a:srgbClr val="F2F2F2"/>
              </a:solidFill>
              <a:cs typeface="+mn-ea"/>
              <a:sym typeface="+mn-lt"/>
            </a:endParaRPr>
          </a:p>
        </p:txBody>
      </p:sp>
      <p:sp>
        <p:nvSpPr>
          <p:cNvPr id="120" name="椭圆 119"/>
          <p:cNvSpPr/>
          <p:nvPr/>
        </p:nvSpPr>
        <p:spPr>
          <a:xfrm>
            <a:off x="5340051" y="1987068"/>
            <a:ext cx="263793" cy="26384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a:endParaRPr lang="zh-CN" altLang="en-US" sz="2100" dirty="0">
              <a:solidFill>
                <a:srgbClr val="F2F2F2"/>
              </a:solidFill>
              <a:cs typeface="+mn-ea"/>
              <a:sym typeface="+mn-lt"/>
            </a:endParaRPr>
          </a:p>
        </p:txBody>
      </p:sp>
      <p:sp>
        <p:nvSpPr>
          <p:cNvPr id="121" name="Oval 6"/>
          <p:cNvSpPr/>
          <p:nvPr/>
        </p:nvSpPr>
        <p:spPr>
          <a:xfrm>
            <a:off x="4931466" y="1427072"/>
            <a:ext cx="116215" cy="1162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78" rIns="68556" bIns="34278" anchor="ctr"/>
          <a:lstStyle/>
          <a:p>
            <a:pPr algn="ctr" eaLnBrk="1" hangingPunct="1"/>
            <a:endParaRPr lang="en-US" altLang="zh-CN" sz="1800" dirty="0">
              <a:solidFill>
                <a:srgbClr val="F2F2F2"/>
              </a:solidFill>
              <a:cs typeface="+mn-ea"/>
              <a:sym typeface="+mn-lt"/>
            </a:endParaRPr>
          </a:p>
        </p:txBody>
      </p:sp>
      <p:grpSp>
        <p:nvGrpSpPr>
          <p:cNvPr id="3" name="组合 217"/>
          <p:cNvGrpSpPr/>
          <p:nvPr/>
        </p:nvGrpSpPr>
        <p:grpSpPr>
          <a:xfrm>
            <a:off x="1908496" y="3005113"/>
            <a:ext cx="711341" cy="711468"/>
            <a:chOff x="2541553" y="4005858"/>
            <a:chExt cx="948790" cy="948790"/>
          </a:xfrm>
        </p:grpSpPr>
        <p:sp>
          <p:nvSpPr>
            <p:cNvPr id="219" name="椭圆 218"/>
            <p:cNvSpPr/>
            <p:nvPr/>
          </p:nvSpPr>
          <p:spPr>
            <a:xfrm>
              <a:off x="2541553" y="4005858"/>
              <a:ext cx="948790" cy="9487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00">
                <a:solidFill>
                  <a:srgbClr val="F2F2F2"/>
                </a:solidFill>
                <a:cs typeface="+mn-ea"/>
                <a:sym typeface="+mn-lt"/>
              </a:endParaRPr>
            </a:p>
          </p:txBody>
        </p:sp>
        <p:sp>
          <p:nvSpPr>
            <p:cNvPr id="220" name="KSO_Shape"/>
            <p:cNvSpPr>
              <a:spLocks noChangeAspect="1"/>
            </p:cNvSpPr>
            <p:nvPr/>
          </p:nvSpPr>
          <p:spPr bwMode="auto">
            <a:xfrm>
              <a:off x="2795098" y="4261352"/>
              <a:ext cx="441700" cy="437802"/>
            </a:xfrm>
            <a:custGeom>
              <a:avLst/>
              <a:gdLst>
                <a:gd name="T0" fmla="*/ 1420802 w 2262188"/>
                <a:gd name="T1" fmla="*/ 2155372 h 2241550"/>
                <a:gd name="T2" fmla="*/ 0 w 2262188"/>
                <a:gd name="T3" fmla="*/ 1901959 h 2241550"/>
                <a:gd name="T4" fmla="*/ 966787 w 2262188"/>
                <a:gd name="T5" fmla="*/ 2002745 h 2241550"/>
                <a:gd name="T6" fmla="*/ 463550 w 2262188"/>
                <a:gd name="T7" fmla="*/ 1799189 h 2241550"/>
                <a:gd name="T8" fmla="*/ 1920875 w 2262188"/>
                <a:gd name="T9" fmla="*/ 1721932 h 2241550"/>
                <a:gd name="T10" fmla="*/ 1920875 w 2262188"/>
                <a:gd name="T11" fmla="*/ 1643063 h 2241550"/>
                <a:gd name="T12" fmla="*/ 1920875 w 2262188"/>
                <a:gd name="T13" fmla="*/ 1520825 h 2241550"/>
                <a:gd name="T14" fmla="*/ 1437365 w 2262188"/>
                <a:gd name="T15" fmla="*/ 1781511 h 2241550"/>
                <a:gd name="T16" fmla="*/ 0 w 2262188"/>
                <a:gd name="T17" fmla="*/ 1470217 h 2241550"/>
                <a:gd name="T18" fmla="*/ 1304860 w 2262188"/>
                <a:gd name="T19" fmla="*/ 1658938 h 2241550"/>
                <a:gd name="T20" fmla="*/ 1333924 w 2262188"/>
                <a:gd name="T21" fmla="*/ 1648052 h 2241550"/>
                <a:gd name="T22" fmla="*/ 1395684 w 2262188"/>
                <a:gd name="T23" fmla="*/ 1641022 h 2241550"/>
                <a:gd name="T24" fmla="*/ 1448362 w 2262188"/>
                <a:gd name="T25" fmla="*/ 1646011 h 2241550"/>
                <a:gd name="T26" fmla="*/ 1677920 w 2262188"/>
                <a:gd name="T27" fmla="*/ 1506991 h 2241550"/>
                <a:gd name="T28" fmla="*/ 1657031 w 2262188"/>
                <a:gd name="T29" fmla="*/ 1492023 h 2241550"/>
                <a:gd name="T30" fmla="*/ 1654306 w 2262188"/>
                <a:gd name="T31" fmla="*/ 1479097 h 2241550"/>
                <a:gd name="T32" fmla="*/ 1663843 w 2262188"/>
                <a:gd name="T33" fmla="*/ 1466170 h 2241550"/>
                <a:gd name="T34" fmla="*/ 995838 w 2262188"/>
                <a:gd name="T35" fmla="*/ 1258888 h 2241550"/>
                <a:gd name="T36" fmla="*/ 489738 w 2262188"/>
                <a:gd name="T37" fmla="*/ 1130300 h 2241550"/>
                <a:gd name="T38" fmla="*/ 594035 w 2262188"/>
                <a:gd name="T39" fmla="*/ 1213404 h 2241550"/>
                <a:gd name="T40" fmla="*/ 555491 w 2262188"/>
                <a:gd name="T41" fmla="*/ 1222487 h 2241550"/>
                <a:gd name="T42" fmla="*/ 486564 w 2262188"/>
                <a:gd name="T43" fmla="*/ 1223168 h 2241550"/>
                <a:gd name="T44" fmla="*/ 211086 w 2262188"/>
                <a:gd name="T45" fmla="*/ 1351684 h 2241550"/>
                <a:gd name="T46" fmla="*/ 251218 w 2262188"/>
                <a:gd name="T47" fmla="*/ 1368941 h 2241550"/>
                <a:gd name="T48" fmla="*/ 259153 w 2262188"/>
                <a:gd name="T49" fmla="*/ 1381429 h 2241550"/>
                <a:gd name="T50" fmla="*/ 255072 w 2262188"/>
                <a:gd name="T51" fmla="*/ 1394599 h 2241550"/>
                <a:gd name="T52" fmla="*/ 240561 w 2262188"/>
                <a:gd name="T53" fmla="*/ 1405498 h 2241550"/>
                <a:gd name="T54" fmla="*/ 810075 w 2262188"/>
                <a:gd name="T55" fmla="*/ 1021049 h 2241550"/>
                <a:gd name="T56" fmla="*/ 341312 w 2262188"/>
                <a:gd name="T57" fmla="*/ 771297 h 2241550"/>
                <a:gd name="T58" fmla="*/ 2262188 w 2262188"/>
                <a:gd name="T59" fmla="*/ 687389 h 2241550"/>
                <a:gd name="T60" fmla="*/ 830949 w 2262188"/>
                <a:gd name="T61" fmla="*/ 982664 h 2241550"/>
                <a:gd name="T62" fmla="*/ 1797050 w 2262188"/>
                <a:gd name="T63" fmla="*/ 752476 h 2241550"/>
                <a:gd name="T64" fmla="*/ 1295400 w 2262188"/>
                <a:gd name="T65" fmla="*/ 660174 h 2241550"/>
                <a:gd name="T66" fmla="*/ 2262188 w 2262188"/>
                <a:gd name="T67" fmla="*/ 462607 h 2241550"/>
                <a:gd name="T68" fmla="*/ 824823 w 2262188"/>
                <a:gd name="T69" fmla="*/ 651157 h 2241550"/>
                <a:gd name="T70" fmla="*/ 341312 w 2262188"/>
                <a:gd name="T71" fmla="*/ 390526 h 2241550"/>
                <a:gd name="T72" fmla="*/ 786730 w 2262188"/>
                <a:gd name="T73" fmla="*/ 233363 h 2241550"/>
                <a:gd name="T74" fmla="*/ 600403 w 2262188"/>
                <a:gd name="T75" fmla="*/ 336703 h 2241550"/>
                <a:gd name="T76" fmla="*/ 608110 w 2262188"/>
                <a:gd name="T77" fmla="*/ 349677 h 2241550"/>
                <a:gd name="T78" fmla="*/ 603350 w 2262188"/>
                <a:gd name="T79" fmla="*/ 362651 h 2241550"/>
                <a:gd name="T80" fmla="*/ 576602 w 2262188"/>
                <a:gd name="T81" fmla="*/ 378585 h 2241550"/>
                <a:gd name="T82" fmla="*/ 820278 w 2262188"/>
                <a:gd name="T83" fmla="*/ 514246 h 2241550"/>
                <a:gd name="T84" fmla="*/ 878761 w 2262188"/>
                <a:gd name="T85" fmla="*/ 510831 h 2241550"/>
                <a:gd name="T86" fmla="*/ 932710 w 2262188"/>
                <a:gd name="T87" fmla="*/ 519026 h 2241550"/>
                <a:gd name="T88" fmla="*/ 1216508 w 2262188"/>
                <a:gd name="T89" fmla="*/ 466218 h 2241550"/>
                <a:gd name="T90" fmla="*/ 1749425 w 2262188"/>
                <a:gd name="T91" fmla="*/ 883986 h 2241550"/>
                <a:gd name="T92" fmla="*/ 1798297 w 2262188"/>
                <a:gd name="T93" fmla="*/ 374650 h 2241550"/>
                <a:gd name="T94" fmla="*/ 2012784 w 2262188"/>
                <a:gd name="T95" fmla="*/ 269585 h 2241550"/>
                <a:gd name="T96" fmla="*/ 2003262 w 2262188"/>
                <a:gd name="T97" fmla="*/ 256650 h 2241550"/>
                <a:gd name="T98" fmla="*/ 2006209 w 2262188"/>
                <a:gd name="T99" fmla="*/ 243943 h 2241550"/>
                <a:gd name="T100" fmla="*/ 2027068 w 2262188"/>
                <a:gd name="T101" fmla="*/ 228966 h 2241550"/>
                <a:gd name="T102" fmla="*/ 1797843 w 2262188"/>
                <a:gd name="T103" fmla="*/ 89635 h 2241550"/>
                <a:gd name="T104" fmla="*/ 1745015 w 2262188"/>
                <a:gd name="T105" fmla="*/ 94400 h 2241550"/>
                <a:gd name="T106" fmla="*/ 1683571 w 2262188"/>
                <a:gd name="T107" fmla="*/ 87820 h 2241550"/>
                <a:gd name="T108" fmla="*/ 1651602 w 2262188"/>
                <a:gd name="T109" fmla="*/ 75112 h 2241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62188" h="2241550">
                  <a:moveTo>
                    <a:pt x="1920875" y="1898650"/>
                  </a:moveTo>
                  <a:lnTo>
                    <a:pt x="1920875" y="1901598"/>
                  </a:lnTo>
                  <a:lnTo>
                    <a:pt x="1920875" y="1977571"/>
                  </a:lnTo>
                  <a:lnTo>
                    <a:pt x="1431239" y="2241550"/>
                  </a:lnTo>
                  <a:lnTo>
                    <a:pt x="966787" y="2131332"/>
                  </a:lnTo>
                  <a:lnTo>
                    <a:pt x="966787" y="2047648"/>
                  </a:lnTo>
                  <a:lnTo>
                    <a:pt x="1420802" y="2155372"/>
                  </a:lnTo>
                  <a:lnTo>
                    <a:pt x="1437365" y="2159227"/>
                  </a:lnTo>
                  <a:lnTo>
                    <a:pt x="1452113" y="2151289"/>
                  </a:lnTo>
                  <a:lnTo>
                    <a:pt x="1920875" y="1898650"/>
                  </a:lnTo>
                  <a:close/>
                  <a:moveTo>
                    <a:pt x="0" y="1817688"/>
                  </a:moveTo>
                  <a:lnTo>
                    <a:pt x="463550" y="1928451"/>
                  </a:lnTo>
                  <a:lnTo>
                    <a:pt x="463550" y="2012951"/>
                  </a:lnTo>
                  <a:lnTo>
                    <a:pt x="0" y="1901959"/>
                  </a:lnTo>
                  <a:lnTo>
                    <a:pt x="0" y="1848519"/>
                  </a:lnTo>
                  <a:lnTo>
                    <a:pt x="0" y="1817688"/>
                  </a:lnTo>
                  <a:close/>
                  <a:moveTo>
                    <a:pt x="1920875" y="1770063"/>
                  </a:moveTo>
                  <a:lnTo>
                    <a:pt x="1920875" y="1772784"/>
                  </a:lnTo>
                  <a:lnTo>
                    <a:pt x="1920875" y="1848984"/>
                  </a:lnTo>
                  <a:lnTo>
                    <a:pt x="1431239" y="2112963"/>
                  </a:lnTo>
                  <a:lnTo>
                    <a:pt x="966787" y="2002745"/>
                  </a:lnTo>
                  <a:lnTo>
                    <a:pt x="966787" y="1919061"/>
                  </a:lnTo>
                  <a:lnTo>
                    <a:pt x="1420802" y="2026784"/>
                  </a:lnTo>
                  <a:lnTo>
                    <a:pt x="1437365" y="2030867"/>
                  </a:lnTo>
                  <a:lnTo>
                    <a:pt x="1452113" y="2022702"/>
                  </a:lnTo>
                  <a:lnTo>
                    <a:pt x="1920875" y="1770063"/>
                  </a:lnTo>
                  <a:close/>
                  <a:moveTo>
                    <a:pt x="0" y="1689100"/>
                  </a:moveTo>
                  <a:lnTo>
                    <a:pt x="463550" y="1799189"/>
                  </a:lnTo>
                  <a:lnTo>
                    <a:pt x="463550" y="1882775"/>
                  </a:lnTo>
                  <a:lnTo>
                    <a:pt x="0" y="1772460"/>
                  </a:lnTo>
                  <a:lnTo>
                    <a:pt x="0" y="1719680"/>
                  </a:lnTo>
                  <a:lnTo>
                    <a:pt x="0" y="1689100"/>
                  </a:lnTo>
                  <a:close/>
                  <a:moveTo>
                    <a:pt x="1920875" y="1643063"/>
                  </a:moveTo>
                  <a:lnTo>
                    <a:pt x="1920875" y="1646009"/>
                  </a:lnTo>
                  <a:lnTo>
                    <a:pt x="1920875" y="1721932"/>
                  </a:lnTo>
                  <a:lnTo>
                    <a:pt x="1431239" y="1985963"/>
                  </a:lnTo>
                  <a:lnTo>
                    <a:pt x="966787" y="1875591"/>
                  </a:lnTo>
                  <a:lnTo>
                    <a:pt x="966787" y="1791963"/>
                  </a:lnTo>
                  <a:lnTo>
                    <a:pt x="1420802" y="1899841"/>
                  </a:lnTo>
                  <a:lnTo>
                    <a:pt x="1437365" y="1903694"/>
                  </a:lnTo>
                  <a:lnTo>
                    <a:pt x="1452113" y="1895762"/>
                  </a:lnTo>
                  <a:lnTo>
                    <a:pt x="1920875" y="1643063"/>
                  </a:lnTo>
                  <a:close/>
                  <a:moveTo>
                    <a:pt x="0" y="1562100"/>
                  </a:moveTo>
                  <a:lnTo>
                    <a:pt x="463550" y="1672189"/>
                  </a:lnTo>
                  <a:lnTo>
                    <a:pt x="463550" y="1755775"/>
                  </a:lnTo>
                  <a:lnTo>
                    <a:pt x="0" y="1645686"/>
                  </a:lnTo>
                  <a:lnTo>
                    <a:pt x="0" y="1592907"/>
                  </a:lnTo>
                  <a:lnTo>
                    <a:pt x="0" y="1562100"/>
                  </a:lnTo>
                  <a:close/>
                  <a:moveTo>
                    <a:pt x="1920875" y="1520825"/>
                  </a:moveTo>
                  <a:lnTo>
                    <a:pt x="1920875" y="1523996"/>
                  </a:lnTo>
                  <a:lnTo>
                    <a:pt x="1920875" y="1599869"/>
                  </a:lnTo>
                  <a:lnTo>
                    <a:pt x="1431239" y="1863725"/>
                  </a:lnTo>
                  <a:lnTo>
                    <a:pt x="966787" y="1753426"/>
                  </a:lnTo>
                  <a:lnTo>
                    <a:pt x="966787" y="1669853"/>
                  </a:lnTo>
                  <a:lnTo>
                    <a:pt x="1420802" y="1777660"/>
                  </a:lnTo>
                  <a:lnTo>
                    <a:pt x="1437365" y="1781511"/>
                  </a:lnTo>
                  <a:lnTo>
                    <a:pt x="1452113" y="1773584"/>
                  </a:lnTo>
                  <a:lnTo>
                    <a:pt x="1920875" y="1520825"/>
                  </a:lnTo>
                  <a:close/>
                  <a:moveTo>
                    <a:pt x="0" y="1439863"/>
                  </a:moveTo>
                  <a:lnTo>
                    <a:pt x="463550" y="1549725"/>
                  </a:lnTo>
                  <a:lnTo>
                    <a:pt x="463550" y="1633538"/>
                  </a:lnTo>
                  <a:lnTo>
                    <a:pt x="0" y="1523223"/>
                  </a:lnTo>
                  <a:lnTo>
                    <a:pt x="0" y="1470217"/>
                  </a:lnTo>
                  <a:lnTo>
                    <a:pt x="0" y="1439863"/>
                  </a:lnTo>
                  <a:close/>
                  <a:moveTo>
                    <a:pt x="1474701" y="1365250"/>
                  </a:moveTo>
                  <a:lnTo>
                    <a:pt x="1920875" y="1470932"/>
                  </a:lnTo>
                  <a:lnTo>
                    <a:pt x="1430878" y="1735138"/>
                  </a:lnTo>
                  <a:lnTo>
                    <a:pt x="984250" y="1629229"/>
                  </a:lnTo>
                  <a:lnTo>
                    <a:pt x="1044194" y="1597025"/>
                  </a:lnTo>
                  <a:lnTo>
                    <a:pt x="1304860" y="1658938"/>
                  </a:lnTo>
                  <a:lnTo>
                    <a:pt x="1305314" y="1658258"/>
                  </a:lnTo>
                  <a:lnTo>
                    <a:pt x="1309401" y="1656217"/>
                  </a:lnTo>
                  <a:lnTo>
                    <a:pt x="1313942" y="1654402"/>
                  </a:lnTo>
                  <a:lnTo>
                    <a:pt x="1318483" y="1652588"/>
                  </a:lnTo>
                  <a:lnTo>
                    <a:pt x="1323479" y="1651227"/>
                  </a:lnTo>
                  <a:lnTo>
                    <a:pt x="1328474" y="1649640"/>
                  </a:lnTo>
                  <a:lnTo>
                    <a:pt x="1333924" y="1648052"/>
                  </a:lnTo>
                  <a:lnTo>
                    <a:pt x="1339373" y="1646692"/>
                  </a:lnTo>
                  <a:lnTo>
                    <a:pt x="1345050" y="1645784"/>
                  </a:lnTo>
                  <a:lnTo>
                    <a:pt x="1350953" y="1644650"/>
                  </a:lnTo>
                  <a:lnTo>
                    <a:pt x="1357311" y="1643743"/>
                  </a:lnTo>
                  <a:lnTo>
                    <a:pt x="1369572" y="1642383"/>
                  </a:lnTo>
                  <a:lnTo>
                    <a:pt x="1382515" y="1641249"/>
                  </a:lnTo>
                  <a:lnTo>
                    <a:pt x="1395684" y="1641022"/>
                  </a:lnTo>
                  <a:lnTo>
                    <a:pt x="1403177" y="1641249"/>
                  </a:lnTo>
                  <a:lnTo>
                    <a:pt x="1410897" y="1641475"/>
                  </a:lnTo>
                  <a:lnTo>
                    <a:pt x="1418617" y="1642156"/>
                  </a:lnTo>
                  <a:lnTo>
                    <a:pt x="1426110" y="1642836"/>
                  </a:lnTo>
                  <a:lnTo>
                    <a:pt x="1433603" y="1643743"/>
                  </a:lnTo>
                  <a:lnTo>
                    <a:pt x="1441096" y="1644650"/>
                  </a:lnTo>
                  <a:lnTo>
                    <a:pt x="1448362" y="1646011"/>
                  </a:lnTo>
                  <a:lnTo>
                    <a:pt x="1455401" y="1647599"/>
                  </a:lnTo>
                  <a:lnTo>
                    <a:pt x="1460623" y="1648959"/>
                  </a:lnTo>
                  <a:lnTo>
                    <a:pt x="1707665" y="1516063"/>
                  </a:lnTo>
                  <a:lnTo>
                    <a:pt x="1701989" y="1514702"/>
                  </a:lnTo>
                  <a:lnTo>
                    <a:pt x="1693133" y="1512434"/>
                  </a:lnTo>
                  <a:lnTo>
                    <a:pt x="1685186" y="1509713"/>
                  </a:lnTo>
                  <a:lnTo>
                    <a:pt x="1677920" y="1506991"/>
                  </a:lnTo>
                  <a:lnTo>
                    <a:pt x="1671790" y="1503816"/>
                  </a:lnTo>
                  <a:lnTo>
                    <a:pt x="1666340" y="1500641"/>
                  </a:lnTo>
                  <a:lnTo>
                    <a:pt x="1664070" y="1499054"/>
                  </a:lnTo>
                  <a:lnTo>
                    <a:pt x="1662026" y="1497240"/>
                  </a:lnTo>
                  <a:lnTo>
                    <a:pt x="1659983" y="1495652"/>
                  </a:lnTo>
                  <a:lnTo>
                    <a:pt x="1658393" y="1493838"/>
                  </a:lnTo>
                  <a:lnTo>
                    <a:pt x="1657031" y="1492023"/>
                  </a:lnTo>
                  <a:lnTo>
                    <a:pt x="1655668" y="1490209"/>
                  </a:lnTo>
                  <a:lnTo>
                    <a:pt x="1654987" y="1488395"/>
                  </a:lnTo>
                  <a:lnTo>
                    <a:pt x="1654306" y="1486581"/>
                  </a:lnTo>
                  <a:lnTo>
                    <a:pt x="1653852" y="1484540"/>
                  </a:lnTo>
                  <a:lnTo>
                    <a:pt x="1653625" y="1482725"/>
                  </a:lnTo>
                  <a:lnTo>
                    <a:pt x="1653625" y="1480911"/>
                  </a:lnTo>
                  <a:lnTo>
                    <a:pt x="1654306" y="1479097"/>
                  </a:lnTo>
                  <a:lnTo>
                    <a:pt x="1654760" y="1477282"/>
                  </a:lnTo>
                  <a:lnTo>
                    <a:pt x="1655441" y="1475241"/>
                  </a:lnTo>
                  <a:lnTo>
                    <a:pt x="1656577" y="1473427"/>
                  </a:lnTo>
                  <a:lnTo>
                    <a:pt x="1658166" y="1471613"/>
                  </a:lnTo>
                  <a:lnTo>
                    <a:pt x="1659528" y="1469798"/>
                  </a:lnTo>
                  <a:lnTo>
                    <a:pt x="1661345" y="1467984"/>
                  </a:lnTo>
                  <a:lnTo>
                    <a:pt x="1663843" y="1466170"/>
                  </a:lnTo>
                  <a:lnTo>
                    <a:pt x="1666113" y="1464356"/>
                  </a:lnTo>
                  <a:lnTo>
                    <a:pt x="1668611" y="1462768"/>
                  </a:lnTo>
                  <a:lnTo>
                    <a:pt x="1671790" y="1461181"/>
                  </a:lnTo>
                  <a:lnTo>
                    <a:pt x="1675650" y="1459366"/>
                  </a:lnTo>
                  <a:lnTo>
                    <a:pt x="1414984" y="1397454"/>
                  </a:lnTo>
                  <a:lnTo>
                    <a:pt x="1474701" y="1365250"/>
                  </a:lnTo>
                  <a:close/>
                  <a:moveTo>
                    <a:pt x="995838" y="1258888"/>
                  </a:moveTo>
                  <a:lnTo>
                    <a:pt x="1393825" y="1352349"/>
                  </a:lnTo>
                  <a:lnTo>
                    <a:pt x="918237" y="1608912"/>
                  </a:lnTo>
                  <a:lnTo>
                    <a:pt x="918237" y="2111376"/>
                  </a:lnTo>
                  <a:lnTo>
                    <a:pt x="512762" y="2014286"/>
                  </a:lnTo>
                  <a:lnTo>
                    <a:pt x="512762" y="1518854"/>
                  </a:lnTo>
                  <a:lnTo>
                    <a:pt x="995838" y="1258888"/>
                  </a:lnTo>
                  <a:close/>
                  <a:moveTo>
                    <a:pt x="489738" y="1130300"/>
                  </a:moveTo>
                  <a:lnTo>
                    <a:pt x="935038" y="1236110"/>
                  </a:lnTo>
                  <a:lnTo>
                    <a:pt x="875408" y="1268353"/>
                  </a:lnTo>
                  <a:lnTo>
                    <a:pt x="610586" y="1205457"/>
                  </a:lnTo>
                  <a:lnTo>
                    <a:pt x="606959" y="1207501"/>
                  </a:lnTo>
                  <a:lnTo>
                    <a:pt x="603104" y="1209544"/>
                  </a:lnTo>
                  <a:lnTo>
                    <a:pt x="598796" y="1211588"/>
                  </a:lnTo>
                  <a:lnTo>
                    <a:pt x="594035" y="1213404"/>
                  </a:lnTo>
                  <a:lnTo>
                    <a:pt x="589274" y="1214994"/>
                  </a:lnTo>
                  <a:lnTo>
                    <a:pt x="584059" y="1216583"/>
                  </a:lnTo>
                  <a:lnTo>
                    <a:pt x="578617" y="1218172"/>
                  </a:lnTo>
                  <a:lnTo>
                    <a:pt x="573176" y="1219308"/>
                  </a:lnTo>
                  <a:lnTo>
                    <a:pt x="567281" y="1220443"/>
                  </a:lnTo>
                  <a:lnTo>
                    <a:pt x="561386" y="1221351"/>
                  </a:lnTo>
                  <a:lnTo>
                    <a:pt x="555491" y="1222487"/>
                  </a:lnTo>
                  <a:lnTo>
                    <a:pt x="543021" y="1223849"/>
                  </a:lnTo>
                  <a:lnTo>
                    <a:pt x="530097" y="1224530"/>
                  </a:lnTo>
                  <a:lnTo>
                    <a:pt x="516947" y="1224757"/>
                  </a:lnTo>
                  <a:lnTo>
                    <a:pt x="509464" y="1224757"/>
                  </a:lnTo>
                  <a:lnTo>
                    <a:pt x="501755" y="1224530"/>
                  </a:lnTo>
                  <a:lnTo>
                    <a:pt x="494046" y="1224076"/>
                  </a:lnTo>
                  <a:lnTo>
                    <a:pt x="486564" y="1223168"/>
                  </a:lnTo>
                  <a:lnTo>
                    <a:pt x="479082" y="1222487"/>
                  </a:lnTo>
                  <a:lnTo>
                    <a:pt x="471600" y="1221124"/>
                  </a:lnTo>
                  <a:lnTo>
                    <a:pt x="464345" y="1219989"/>
                  </a:lnTo>
                  <a:lnTo>
                    <a:pt x="457543" y="1218399"/>
                  </a:lnTo>
                  <a:lnTo>
                    <a:pt x="456409" y="1218172"/>
                  </a:lnTo>
                  <a:lnTo>
                    <a:pt x="209953" y="1351230"/>
                  </a:lnTo>
                  <a:lnTo>
                    <a:pt x="211086" y="1351684"/>
                  </a:lnTo>
                  <a:lnTo>
                    <a:pt x="219929" y="1353955"/>
                  </a:lnTo>
                  <a:lnTo>
                    <a:pt x="227864" y="1356452"/>
                  </a:lnTo>
                  <a:lnTo>
                    <a:pt x="235120" y="1359404"/>
                  </a:lnTo>
                  <a:lnTo>
                    <a:pt x="241241" y="1362356"/>
                  </a:lnTo>
                  <a:lnTo>
                    <a:pt x="246683" y="1365535"/>
                  </a:lnTo>
                  <a:lnTo>
                    <a:pt x="249177" y="1367351"/>
                  </a:lnTo>
                  <a:lnTo>
                    <a:pt x="251218" y="1368941"/>
                  </a:lnTo>
                  <a:lnTo>
                    <a:pt x="253031" y="1370757"/>
                  </a:lnTo>
                  <a:lnTo>
                    <a:pt x="254845" y="1372574"/>
                  </a:lnTo>
                  <a:lnTo>
                    <a:pt x="255979" y="1374390"/>
                  </a:lnTo>
                  <a:lnTo>
                    <a:pt x="257113" y="1376207"/>
                  </a:lnTo>
                  <a:lnTo>
                    <a:pt x="258019" y="1378023"/>
                  </a:lnTo>
                  <a:lnTo>
                    <a:pt x="258926" y="1379613"/>
                  </a:lnTo>
                  <a:lnTo>
                    <a:pt x="259153" y="1381429"/>
                  </a:lnTo>
                  <a:lnTo>
                    <a:pt x="259380" y="1383246"/>
                  </a:lnTo>
                  <a:lnTo>
                    <a:pt x="259153" y="1385289"/>
                  </a:lnTo>
                  <a:lnTo>
                    <a:pt x="258926" y="1387106"/>
                  </a:lnTo>
                  <a:lnTo>
                    <a:pt x="258473" y="1388922"/>
                  </a:lnTo>
                  <a:lnTo>
                    <a:pt x="257566" y="1390739"/>
                  </a:lnTo>
                  <a:lnTo>
                    <a:pt x="256206" y="1392555"/>
                  </a:lnTo>
                  <a:lnTo>
                    <a:pt x="255072" y="1394599"/>
                  </a:lnTo>
                  <a:lnTo>
                    <a:pt x="253485" y="1396415"/>
                  </a:lnTo>
                  <a:lnTo>
                    <a:pt x="251444" y="1398232"/>
                  </a:lnTo>
                  <a:lnTo>
                    <a:pt x="249404" y="1399821"/>
                  </a:lnTo>
                  <a:lnTo>
                    <a:pt x="246910" y="1401638"/>
                  </a:lnTo>
                  <a:lnTo>
                    <a:pt x="244189" y="1403454"/>
                  </a:lnTo>
                  <a:lnTo>
                    <a:pt x="241241" y="1405043"/>
                  </a:lnTo>
                  <a:lnTo>
                    <a:pt x="240561" y="1405498"/>
                  </a:lnTo>
                  <a:lnTo>
                    <a:pt x="504929" y="1468393"/>
                  </a:lnTo>
                  <a:lnTo>
                    <a:pt x="463891" y="1490418"/>
                  </a:lnTo>
                  <a:lnTo>
                    <a:pt x="463891" y="1504950"/>
                  </a:lnTo>
                  <a:lnTo>
                    <a:pt x="0" y="1394599"/>
                  </a:lnTo>
                  <a:lnTo>
                    <a:pt x="489738" y="1130300"/>
                  </a:lnTo>
                  <a:close/>
                  <a:moveTo>
                    <a:pt x="341312" y="768350"/>
                  </a:moveTo>
                  <a:lnTo>
                    <a:pt x="810075" y="1021049"/>
                  </a:lnTo>
                  <a:lnTo>
                    <a:pt x="824823" y="1028755"/>
                  </a:lnTo>
                  <a:lnTo>
                    <a:pt x="841386" y="1024902"/>
                  </a:lnTo>
                  <a:lnTo>
                    <a:pt x="1295400" y="917250"/>
                  </a:lnTo>
                  <a:lnTo>
                    <a:pt x="1295400" y="1000879"/>
                  </a:lnTo>
                  <a:lnTo>
                    <a:pt x="830949" y="1111250"/>
                  </a:lnTo>
                  <a:lnTo>
                    <a:pt x="341312" y="847220"/>
                  </a:lnTo>
                  <a:lnTo>
                    <a:pt x="341312" y="771297"/>
                  </a:lnTo>
                  <a:lnTo>
                    <a:pt x="341312" y="768350"/>
                  </a:lnTo>
                  <a:close/>
                  <a:moveTo>
                    <a:pt x="2262188" y="687389"/>
                  </a:moveTo>
                  <a:lnTo>
                    <a:pt x="2262188" y="717969"/>
                  </a:lnTo>
                  <a:lnTo>
                    <a:pt x="2262188" y="770974"/>
                  </a:lnTo>
                  <a:lnTo>
                    <a:pt x="1797050" y="881063"/>
                  </a:lnTo>
                  <a:lnTo>
                    <a:pt x="1797050" y="797477"/>
                  </a:lnTo>
                  <a:lnTo>
                    <a:pt x="2262188" y="687389"/>
                  </a:lnTo>
                  <a:close/>
                  <a:moveTo>
                    <a:pt x="341312" y="639763"/>
                  </a:moveTo>
                  <a:lnTo>
                    <a:pt x="810075" y="892403"/>
                  </a:lnTo>
                  <a:lnTo>
                    <a:pt x="824823" y="900340"/>
                  </a:lnTo>
                  <a:lnTo>
                    <a:pt x="841386" y="896485"/>
                  </a:lnTo>
                  <a:lnTo>
                    <a:pt x="1295400" y="788762"/>
                  </a:lnTo>
                  <a:lnTo>
                    <a:pt x="1295400" y="872672"/>
                  </a:lnTo>
                  <a:lnTo>
                    <a:pt x="830949" y="982664"/>
                  </a:lnTo>
                  <a:lnTo>
                    <a:pt x="341312" y="718685"/>
                  </a:lnTo>
                  <a:lnTo>
                    <a:pt x="341312" y="642938"/>
                  </a:lnTo>
                  <a:lnTo>
                    <a:pt x="341312" y="639763"/>
                  </a:lnTo>
                  <a:close/>
                  <a:moveTo>
                    <a:pt x="2262188" y="558801"/>
                  </a:moveTo>
                  <a:lnTo>
                    <a:pt x="2262188" y="589381"/>
                  </a:lnTo>
                  <a:lnTo>
                    <a:pt x="2262188" y="642613"/>
                  </a:lnTo>
                  <a:lnTo>
                    <a:pt x="1797050" y="752476"/>
                  </a:lnTo>
                  <a:lnTo>
                    <a:pt x="1797050" y="668663"/>
                  </a:lnTo>
                  <a:lnTo>
                    <a:pt x="2262188" y="558801"/>
                  </a:lnTo>
                  <a:close/>
                  <a:moveTo>
                    <a:pt x="341312" y="511175"/>
                  </a:moveTo>
                  <a:lnTo>
                    <a:pt x="810075" y="763815"/>
                  </a:lnTo>
                  <a:lnTo>
                    <a:pt x="824823" y="771979"/>
                  </a:lnTo>
                  <a:lnTo>
                    <a:pt x="841386" y="768124"/>
                  </a:lnTo>
                  <a:lnTo>
                    <a:pt x="1295400" y="660174"/>
                  </a:lnTo>
                  <a:lnTo>
                    <a:pt x="1295400" y="744084"/>
                  </a:lnTo>
                  <a:lnTo>
                    <a:pt x="830949" y="854075"/>
                  </a:lnTo>
                  <a:lnTo>
                    <a:pt x="341312" y="590097"/>
                  </a:lnTo>
                  <a:lnTo>
                    <a:pt x="341312" y="514350"/>
                  </a:lnTo>
                  <a:lnTo>
                    <a:pt x="341312" y="511175"/>
                  </a:lnTo>
                  <a:close/>
                  <a:moveTo>
                    <a:pt x="2262188" y="431801"/>
                  </a:moveTo>
                  <a:lnTo>
                    <a:pt x="2262188" y="462607"/>
                  </a:lnTo>
                  <a:lnTo>
                    <a:pt x="2262188" y="515613"/>
                  </a:lnTo>
                  <a:lnTo>
                    <a:pt x="1797050" y="625476"/>
                  </a:lnTo>
                  <a:lnTo>
                    <a:pt x="1797050" y="541889"/>
                  </a:lnTo>
                  <a:lnTo>
                    <a:pt x="2262188" y="431801"/>
                  </a:lnTo>
                  <a:close/>
                  <a:moveTo>
                    <a:pt x="341312" y="390526"/>
                  </a:moveTo>
                  <a:lnTo>
                    <a:pt x="810075" y="643225"/>
                  </a:lnTo>
                  <a:lnTo>
                    <a:pt x="824823" y="651157"/>
                  </a:lnTo>
                  <a:lnTo>
                    <a:pt x="841386" y="647304"/>
                  </a:lnTo>
                  <a:lnTo>
                    <a:pt x="1295400" y="539652"/>
                  </a:lnTo>
                  <a:lnTo>
                    <a:pt x="1295400" y="623054"/>
                  </a:lnTo>
                  <a:lnTo>
                    <a:pt x="830949" y="733425"/>
                  </a:lnTo>
                  <a:lnTo>
                    <a:pt x="341312" y="469395"/>
                  </a:lnTo>
                  <a:lnTo>
                    <a:pt x="341312" y="393472"/>
                  </a:lnTo>
                  <a:lnTo>
                    <a:pt x="341312" y="390526"/>
                  </a:lnTo>
                  <a:close/>
                  <a:moveTo>
                    <a:pt x="2262188" y="309564"/>
                  </a:moveTo>
                  <a:lnTo>
                    <a:pt x="2262188" y="340144"/>
                  </a:lnTo>
                  <a:lnTo>
                    <a:pt x="2262188" y="392923"/>
                  </a:lnTo>
                  <a:lnTo>
                    <a:pt x="1797050" y="503239"/>
                  </a:lnTo>
                  <a:lnTo>
                    <a:pt x="1797050" y="419426"/>
                  </a:lnTo>
                  <a:lnTo>
                    <a:pt x="2262188" y="309564"/>
                  </a:lnTo>
                  <a:close/>
                  <a:moveTo>
                    <a:pt x="786730" y="233363"/>
                  </a:moveTo>
                  <a:lnTo>
                    <a:pt x="846346" y="265913"/>
                  </a:lnTo>
                  <a:lnTo>
                    <a:pt x="585896" y="328053"/>
                  </a:lnTo>
                  <a:lnTo>
                    <a:pt x="589976" y="329646"/>
                  </a:lnTo>
                  <a:lnTo>
                    <a:pt x="593149" y="331467"/>
                  </a:lnTo>
                  <a:lnTo>
                    <a:pt x="595643" y="333288"/>
                  </a:lnTo>
                  <a:lnTo>
                    <a:pt x="597909" y="334882"/>
                  </a:lnTo>
                  <a:lnTo>
                    <a:pt x="600403" y="336703"/>
                  </a:lnTo>
                  <a:lnTo>
                    <a:pt x="602216" y="338524"/>
                  </a:lnTo>
                  <a:lnTo>
                    <a:pt x="603576" y="340344"/>
                  </a:lnTo>
                  <a:lnTo>
                    <a:pt x="605163" y="342165"/>
                  </a:lnTo>
                  <a:lnTo>
                    <a:pt x="606296" y="344214"/>
                  </a:lnTo>
                  <a:lnTo>
                    <a:pt x="606976" y="346035"/>
                  </a:lnTo>
                  <a:lnTo>
                    <a:pt x="607430" y="347856"/>
                  </a:lnTo>
                  <a:lnTo>
                    <a:pt x="608110" y="349677"/>
                  </a:lnTo>
                  <a:lnTo>
                    <a:pt x="608110" y="351498"/>
                  </a:lnTo>
                  <a:lnTo>
                    <a:pt x="607883" y="353546"/>
                  </a:lnTo>
                  <a:lnTo>
                    <a:pt x="607430" y="355367"/>
                  </a:lnTo>
                  <a:lnTo>
                    <a:pt x="606750" y="357188"/>
                  </a:lnTo>
                  <a:lnTo>
                    <a:pt x="606070" y="359009"/>
                  </a:lnTo>
                  <a:lnTo>
                    <a:pt x="604710" y="360830"/>
                  </a:lnTo>
                  <a:lnTo>
                    <a:pt x="603350" y="362651"/>
                  </a:lnTo>
                  <a:lnTo>
                    <a:pt x="601536" y="364472"/>
                  </a:lnTo>
                  <a:lnTo>
                    <a:pt x="599723" y="366293"/>
                  </a:lnTo>
                  <a:lnTo>
                    <a:pt x="597683" y="367886"/>
                  </a:lnTo>
                  <a:lnTo>
                    <a:pt x="595416" y="369707"/>
                  </a:lnTo>
                  <a:lnTo>
                    <a:pt x="589976" y="372666"/>
                  </a:lnTo>
                  <a:lnTo>
                    <a:pt x="583855" y="375853"/>
                  </a:lnTo>
                  <a:lnTo>
                    <a:pt x="576602" y="378585"/>
                  </a:lnTo>
                  <a:lnTo>
                    <a:pt x="568668" y="381316"/>
                  </a:lnTo>
                  <a:lnTo>
                    <a:pt x="559828" y="383592"/>
                  </a:lnTo>
                  <a:lnTo>
                    <a:pt x="554161" y="384958"/>
                  </a:lnTo>
                  <a:lnTo>
                    <a:pt x="800558" y="518343"/>
                  </a:lnTo>
                  <a:lnTo>
                    <a:pt x="805998" y="517205"/>
                  </a:lnTo>
                  <a:lnTo>
                    <a:pt x="813025" y="515611"/>
                  </a:lnTo>
                  <a:lnTo>
                    <a:pt x="820278" y="514246"/>
                  </a:lnTo>
                  <a:lnTo>
                    <a:pt x="827759" y="513108"/>
                  </a:lnTo>
                  <a:lnTo>
                    <a:pt x="835239" y="512197"/>
                  </a:lnTo>
                  <a:lnTo>
                    <a:pt x="842719" y="511514"/>
                  </a:lnTo>
                  <a:lnTo>
                    <a:pt x="850426" y="510831"/>
                  </a:lnTo>
                  <a:lnTo>
                    <a:pt x="858133" y="510604"/>
                  </a:lnTo>
                  <a:lnTo>
                    <a:pt x="865614" y="510604"/>
                  </a:lnTo>
                  <a:lnTo>
                    <a:pt x="878761" y="510831"/>
                  </a:lnTo>
                  <a:lnTo>
                    <a:pt x="891681" y="511742"/>
                  </a:lnTo>
                  <a:lnTo>
                    <a:pt x="903922" y="513108"/>
                  </a:lnTo>
                  <a:lnTo>
                    <a:pt x="910269" y="514018"/>
                  </a:lnTo>
                  <a:lnTo>
                    <a:pt x="916162" y="515156"/>
                  </a:lnTo>
                  <a:lnTo>
                    <a:pt x="921829" y="516067"/>
                  </a:lnTo>
                  <a:lnTo>
                    <a:pt x="927269" y="517432"/>
                  </a:lnTo>
                  <a:lnTo>
                    <a:pt x="932710" y="519026"/>
                  </a:lnTo>
                  <a:lnTo>
                    <a:pt x="937696" y="520619"/>
                  </a:lnTo>
                  <a:lnTo>
                    <a:pt x="942683" y="521985"/>
                  </a:lnTo>
                  <a:lnTo>
                    <a:pt x="947217" y="523806"/>
                  </a:lnTo>
                  <a:lnTo>
                    <a:pt x="951750" y="525854"/>
                  </a:lnTo>
                  <a:lnTo>
                    <a:pt x="955604" y="528131"/>
                  </a:lnTo>
                  <a:lnTo>
                    <a:pt x="956284" y="528358"/>
                  </a:lnTo>
                  <a:lnTo>
                    <a:pt x="1216508" y="466218"/>
                  </a:lnTo>
                  <a:lnTo>
                    <a:pt x="1276350" y="498540"/>
                  </a:lnTo>
                  <a:lnTo>
                    <a:pt x="830479" y="604838"/>
                  </a:lnTo>
                  <a:lnTo>
                    <a:pt x="341312" y="339889"/>
                  </a:lnTo>
                  <a:lnTo>
                    <a:pt x="786730" y="233363"/>
                  </a:lnTo>
                  <a:close/>
                  <a:moveTo>
                    <a:pt x="1266452" y="128588"/>
                  </a:moveTo>
                  <a:lnTo>
                    <a:pt x="1749425" y="388781"/>
                  </a:lnTo>
                  <a:lnTo>
                    <a:pt x="1749425" y="883986"/>
                  </a:lnTo>
                  <a:lnTo>
                    <a:pt x="1344073" y="981076"/>
                  </a:lnTo>
                  <a:lnTo>
                    <a:pt x="1343846" y="478612"/>
                  </a:lnTo>
                  <a:lnTo>
                    <a:pt x="868362" y="222276"/>
                  </a:lnTo>
                  <a:lnTo>
                    <a:pt x="1266452" y="128588"/>
                  </a:lnTo>
                  <a:close/>
                  <a:moveTo>
                    <a:pt x="1772450" y="0"/>
                  </a:moveTo>
                  <a:lnTo>
                    <a:pt x="2262188" y="264139"/>
                  </a:lnTo>
                  <a:lnTo>
                    <a:pt x="1798297" y="374650"/>
                  </a:lnTo>
                  <a:lnTo>
                    <a:pt x="1798297" y="359900"/>
                  </a:lnTo>
                  <a:lnTo>
                    <a:pt x="1757259" y="338116"/>
                  </a:lnTo>
                  <a:lnTo>
                    <a:pt x="2021627" y="275031"/>
                  </a:lnTo>
                  <a:lnTo>
                    <a:pt x="2020947" y="274804"/>
                  </a:lnTo>
                  <a:lnTo>
                    <a:pt x="2017772" y="272989"/>
                  </a:lnTo>
                  <a:lnTo>
                    <a:pt x="2015278" y="271173"/>
                  </a:lnTo>
                  <a:lnTo>
                    <a:pt x="2012784" y="269585"/>
                  </a:lnTo>
                  <a:lnTo>
                    <a:pt x="2010517" y="267770"/>
                  </a:lnTo>
                  <a:lnTo>
                    <a:pt x="2008703" y="265954"/>
                  </a:lnTo>
                  <a:lnTo>
                    <a:pt x="2007116" y="264139"/>
                  </a:lnTo>
                  <a:lnTo>
                    <a:pt x="2005982" y="262323"/>
                  </a:lnTo>
                  <a:lnTo>
                    <a:pt x="2004622" y="260508"/>
                  </a:lnTo>
                  <a:lnTo>
                    <a:pt x="2003942" y="258466"/>
                  </a:lnTo>
                  <a:lnTo>
                    <a:pt x="2003262" y="256650"/>
                  </a:lnTo>
                  <a:lnTo>
                    <a:pt x="2002808" y="254835"/>
                  </a:lnTo>
                  <a:lnTo>
                    <a:pt x="2002808" y="253020"/>
                  </a:lnTo>
                  <a:lnTo>
                    <a:pt x="2003035" y="251431"/>
                  </a:lnTo>
                  <a:lnTo>
                    <a:pt x="2003262" y="249162"/>
                  </a:lnTo>
                  <a:lnTo>
                    <a:pt x="2004169" y="247346"/>
                  </a:lnTo>
                  <a:lnTo>
                    <a:pt x="2004849" y="245758"/>
                  </a:lnTo>
                  <a:lnTo>
                    <a:pt x="2006209" y="243943"/>
                  </a:lnTo>
                  <a:lnTo>
                    <a:pt x="2007343" y="242127"/>
                  </a:lnTo>
                  <a:lnTo>
                    <a:pt x="2009157" y="240312"/>
                  </a:lnTo>
                  <a:lnTo>
                    <a:pt x="2010970" y="238723"/>
                  </a:lnTo>
                  <a:lnTo>
                    <a:pt x="2013011" y="236908"/>
                  </a:lnTo>
                  <a:lnTo>
                    <a:pt x="2015505" y="235320"/>
                  </a:lnTo>
                  <a:lnTo>
                    <a:pt x="2020947" y="231916"/>
                  </a:lnTo>
                  <a:lnTo>
                    <a:pt x="2027068" y="228966"/>
                  </a:lnTo>
                  <a:lnTo>
                    <a:pt x="2034324" y="226016"/>
                  </a:lnTo>
                  <a:lnTo>
                    <a:pt x="2042259" y="223520"/>
                  </a:lnTo>
                  <a:lnTo>
                    <a:pt x="2051102" y="221023"/>
                  </a:lnTo>
                  <a:lnTo>
                    <a:pt x="2052009" y="220797"/>
                  </a:lnTo>
                  <a:lnTo>
                    <a:pt x="1805779" y="87820"/>
                  </a:lnTo>
                  <a:lnTo>
                    <a:pt x="1804872" y="88046"/>
                  </a:lnTo>
                  <a:lnTo>
                    <a:pt x="1797843" y="89635"/>
                  </a:lnTo>
                  <a:lnTo>
                    <a:pt x="1790588" y="90996"/>
                  </a:lnTo>
                  <a:lnTo>
                    <a:pt x="1783106" y="92131"/>
                  </a:lnTo>
                  <a:lnTo>
                    <a:pt x="1775624" y="92812"/>
                  </a:lnTo>
                  <a:lnTo>
                    <a:pt x="1768142" y="93720"/>
                  </a:lnTo>
                  <a:lnTo>
                    <a:pt x="1760433" y="94173"/>
                  </a:lnTo>
                  <a:lnTo>
                    <a:pt x="1752724" y="94400"/>
                  </a:lnTo>
                  <a:lnTo>
                    <a:pt x="1745015" y="94400"/>
                  </a:lnTo>
                  <a:lnTo>
                    <a:pt x="1732092" y="94173"/>
                  </a:lnTo>
                  <a:lnTo>
                    <a:pt x="1719168" y="93493"/>
                  </a:lnTo>
                  <a:lnTo>
                    <a:pt x="1706698" y="92131"/>
                  </a:lnTo>
                  <a:lnTo>
                    <a:pt x="1700576" y="90996"/>
                  </a:lnTo>
                  <a:lnTo>
                    <a:pt x="1694681" y="90089"/>
                  </a:lnTo>
                  <a:lnTo>
                    <a:pt x="1689013" y="88954"/>
                  </a:lnTo>
                  <a:lnTo>
                    <a:pt x="1683571" y="87820"/>
                  </a:lnTo>
                  <a:lnTo>
                    <a:pt x="1678130" y="86231"/>
                  </a:lnTo>
                  <a:lnTo>
                    <a:pt x="1672915" y="84643"/>
                  </a:lnTo>
                  <a:lnTo>
                    <a:pt x="1668153" y="83054"/>
                  </a:lnTo>
                  <a:lnTo>
                    <a:pt x="1663392" y="81239"/>
                  </a:lnTo>
                  <a:lnTo>
                    <a:pt x="1659084" y="79196"/>
                  </a:lnTo>
                  <a:lnTo>
                    <a:pt x="1655230" y="77154"/>
                  </a:lnTo>
                  <a:lnTo>
                    <a:pt x="1651602" y="75112"/>
                  </a:lnTo>
                  <a:lnTo>
                    <a:pt x="1386780" y="137970"/>
                  </a:lnTo>
                  <a:lnTo>
                    <a:pt x="1327150" y="105973"/>
                  </a:lnTo>
                  <a:lnTo>
                    <a:pt x="177245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sz="1800">
                <a:cs typeface="+mn-ea"/>
                <a:sym typeface="+mn-lt"/>
              </a:endParaRPr>
            </a:p>
          </p:txBody>
        </p:sp>
      </p:grpSp>
      <p:grpSp>
        <p:nvGrpSpPr>
          <p:cNvPr id="4" name="组合 220"/>
          <p:cNvGrpSpPr/>
          <p:nvPr/>
        </p:nvGrpSpPr>
        <p:grpSpPr>
          <a:xfrm>
            <a:off x="3460554" y="1220577"/>
            <a:ext cx="711341" cy="711468"/>
            <a:chOff x="4611692" y="1626064"/>
            <a:chExt cx="948790" cy="948790"/>
          </a:xfrm>
        </p:grpSpPr>
        <p:sp>
          <p:nvSpPr>
            <p:cNvPr id="222" name="椭圆 221"/>
            <p:cNvSpPr/>
            <p:nvPr/>
          </p:nvSpPr>
          <p:spPr>
            <a:xfrm>
              <a:off x="4611692" y="1626064"/>
              <a:ext cx="948790" cy="9487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100" dirty="0">
                <a:solidFill>
                  <a:srgbClr val="F2F2F2"/>
                </a:solidFill>
                <a:cs typeface="+mn-ea"/>
                <a:sym typeface="+mn-lt"/>
              </a:endParaRPr>
            </a:p>
          </p:txBody>
        </p:sp>
        <p:sp>
          <p:nvSpPr>
            <p:cNvPr id="223" name="KSO_Shape"/>
            <p:cNvSpPr>
              <a:spLocks noChangeAspect="1"/>
            </p:cNvSpPr>
            <p:nvPr/>
          </p:nvSpPr>
          <p:spPr bwMode="auto">
            <a:xfrm>
              <a:off x="4884949" y="1800813"/>
              <a:ext cx="402276" cy="548060"/>
            </a:xfrm>
            <a:custGeom>
              <a:avLst/>
              <a:gdLst>
                <a:gd name="T0" fmla="*/ 659720 w 1122363"/>
                <a:gd name="T1" fmla="*/ 1061049 h 1531938"/>
                <a:gd name="T2" fmla="*/ 657679 w 1122363"/>
                <a:gd name="T3" fmla="*/ 1105186 h 1531938"/>
                <a:gd name="T4" fmla="*/ 613002 w 1122363"/>
                <a:gd name="T5" fmla="*/ 1132121 h 1531938"/>
                <a:gd name="T6" fmla="*/ 496276 w 1122363"/>
                <a:gd name="T7" fmla="*/ 860262 h 1531938"/>
                <a:gd name="T8" fmla="*/ 478065 w 1122363"/>
                <a:gd name="T9" fmla="*/ 820434 h 1531938"/>
                <a:gd name="T10" fmla="*/ 495593 w 1122363"/>
                <a:gd name="T11" fmla="*/ 792738 h 1531938"/>
                <a:gd name="T12" fmla="*/ 513236 w 1122363"/>
                <a:gd name="T13" fmla="*/ 692440 h 1531938"/>
                <a:gd name="T14" fmla="*/ 428226 w 1122363"/>
                <a:gd name="T15" fmla="*/ 723969 h 1531938"/>
                <a:gd name="T16" fmla="*/ 379486 w 1122363"/>
                <a:gd name="T17" fmla="*/ 771377 h 1531938"/>
                <a:gd name="T18" fmla="*/ 359537 w 1122363"/>
                <a:gd name="T19" fmla="*/ 859614 h 1531938"/>
                <a:gd name="T20" fmla="*/ 388554 w 1122363"/>
                <a:gd name="T21" fmla="*/ 929250 h 1531938"/>
                <a:gd name="T22" fmla="*/ 452482 w 1122363"/>
                <a:gd name="T23" fmla="*/ 975751 h 1531938"/>
                <a:gd name="T24" fmla="*/ 515503 w 1122363"/>
                <a:gd name="T25" fmla="*/ 1131583 h 1531938"/>
                <a:gd name="T26" fmla="*/ 419611 w 1122363"/>
                <a:gd name="T27" fmla="*/ 1093929 h 1531938"/>
                <a:gd name="T28" fmla="*/ 452255 w 1122363"/>
                <a:gd name="T29" fmla="*/ 1208705 h 1531938"/>
                <a:gd name="T30" fmla="*/ 616608 w 1122363"/>
                <a:gd name="T31" fmla="*/ 1227305 h 1531938"/>
                <a:gd name="T32" fmla="*/ 701392 w 1122363"/>
                <a:gd name="T33" fmla="*/ 1200993 h 1531938"/>
                <a:gd name="T34" fmla="*/ 755799 w 1122363"/>
                <a:gd name="T35" fmla="*/ 1155627 h 1531938"/>
                <a:gd name="T36" fmla="*/ 783682 w 1122363"/>
                <a:gd name="T37" fmla="*/ 1087805 h 1531938"/>
                <a:gd name="T38" fmla="*/ 769174 w 1122363"/>
                <a:gd name="T39" fmla="*/ 1001156 h 1531938"/>
                <a:gd name="T40" fmla="*/ 693004 w 1122363"/>
                <a:gd name="T41" fmla="*/ 932199 h 1531938"/>
                <a:gd name="T42" fmla="*/ 624543 w 1122363"/>
                <a:gd name="T43" fmla="*/ 792018 h 1531938"/>
                <a:gd name="T44" fmla="*/ 756025 w 1122363"/>
                <a:gd name="T45" fmla="*/ 858933 h 1531938"/>
                <a:gd name="T46" fmla="*/ 653106 w 1122363"/>
                <a:gd name="T47" fmla="*/ 698791 h 1531938"/>
                <a:gd name="T48" fmla="*/ 617515 w 1122363"/>
                <a:gd name="T49" fmla="*/ 373743 h 1531938"/>
                <a:gd name="T50" fmla="*/ 768267 w 1122363"/>
                <a:gd name="T51" fmla="*/ 414573 h 1531938"/>
                <a:gd name="T52" fmla="*/ 889095 w 1122363"/>
                <a:gd name="T53" fmla="*/ 508707 h 1531938"/>
                <a:gd name="T54" fmla="*/ 986347 w 1122363"/>
                <a:gd name="T55" fmla="*/ 659549 h 1531938"/>
                <a:gd name="T56" fmla="*/ 1066143 w 1122363"/>
                <a:gd name="T57" fmla="*/ 870048 h 1531938"/>
                <a:gd name="T58" fmla="*/ 1122136 w 1122363"/>
                <a:gd name="T59" fmla="*/ 1120922 h 1531938"/>
                <a:gd name="T60" fmla="*/ 1088812 w 1122363"/>
                <a:gd name="T61" fmla="*/ 1284920 h 1531938"/>
                <a:gd name="T62" fmla="*/ 987253 w 1122363"/>
                <a:gd name="T63" fmla="*/ 1407408 h 1531938"/>
                <a:gd name="T64" fmla="*/ 836275 w 1122363"/>
                <a:gd name="T65" fmla="*/ 1488160 h 1531938"/>
                <a:gd name="T66" fmla="*/ 653786 w 1122363"/>
                <a:gd name="T67" fmla="*/ 1527401 h 1531938"/>
                <a:gd name="T68" fmla="*/ 459056 w 1122363"/>
                <a:gd name="T69" fmla="*/ 1525133 h 1531938"/>
                <a:gd name="T70" fmla="*/ 274754 w 1122363"/>
                <a:gd name="T71" fmla="*/ 1477952 h 1531938"/>
                <a:gd name="T72" fmla="*/ 122868 w 1122363"/>
                <a:gd name="T73" fmla="*/ 1387674 h 1531938"/>
                <a:gd name="T74" fmla="*/ 25163 w 1122363"/>
                <a:gd name="T75" fmla="*/ 1257020 h 1531938"/>
                <a:gd name="T76" fmla="*/ 2947 w 1122363"/>
                <a:gd name="T77" fmla="*/ 1087805 h 1531938"/>
                <a:gd name="T78" fmla="*/ 101785 w 1122363"/>
                <a:gd name="T79" fmla="*/ 770469 h 1531938"/>
                <a:gd name="T80" fmla="*/ 185436 w 1122363"/>
                <a:gd name="T81" fmla="*/ 597625 h 1531938"/>
                <a:gd name="T82" fmla="*/ 291076 w 1122363"/>
                <a:gd name="T83" fmla="*/ 468105 h 1531938"/>
                <a:gd name="T84" fmla="*/ 429359 w 1122363"/>
                <a:gd name="T85" fmla="*/ 390529 h 1531938"/>
                <a:gd name="T86" fmla="*/ 479174 w 1122363"/>
                <a:gd name="T87" fmla="*/ 1591 h 1531938"/>
                <a:gd name="T88" fmla="*/ 551894 w 1122363"/>
                <a:gd name="T89" fmla="*/ 29995 h 1531938"/>
                <a:gd name="T90" fmla="*/ 625293 w 1122363"/>
                <a:gd name="T91" fmla="*/ 25905 h 1531938"/>
                <a:gd name="T92" fmla="*/ 709340 w 1122363"/>
                <a:gd name="T93" fmla="*/ 227 h 1531938"/>
                <a:gd name="T94" fmla="*/ 758726 w 1122363"/>
                <a:gd name="T95" fmla="*/ 27496 h 1531938"/>
                <a:gd name="T96" fmla="*/ 796785 w 1122363"/>
                <a:gd name="T97" fmla="*/ 126571 h 1531938"/>
                <a:gd name="T98" fmla="*/ 842547 w 1122363"/>
                <a:gd name="T99" fmla="*/ 132706 h 1531938"/>
                <a:gd name="T100" fmla="*/ 877887 w 1122363"/>
                <a:gd name="T101" fmla="*/ 128389 h 1531938"/>
                <a:gd name="T102" fmla="*/ 854327 w 1122363"/>
                <a:gd name="T103" fmla="*/ 210421 h 1531938"/>
                <a:gd name="T104" fmla="*/ 786364 w 1122363"/>
                <a:gd name="T105" fmla="*/ 279955 h 1531938"/>
                <a:gd name="T106" fmla="*/ 671961 w 1122363"/>
                <a:gd name="T107" fmla="*/ 339492 h 1531938"/>
                <a:gd name="T108" fmla="*/ 528333 w 1122363"/>
                <a:gd name="T109" fmla="*/ 325403 h 1531938"/>
                <a:gd name="T110" fmla="*/ 445646 w 1122363"/>
                <a:gd name="T111" fmla="*/ 337219 h 1531938"/>
                <a:gd name="T112" fmla="*/ 251726 w 1122363"/>
                <a:gd name="T113" fmla="*/ 176563 h 1531938"/>
                <a:gd name="T114" fmla="*/ 329656 w 1122363"/>
                <a:gd name="T115" fmla="*/ 137024 h 1531938"/>
                <a:gd name="T116" fmla="*/ 389916 w 1122363"/>
                <a:gd name="T117" fmla="*/ 127934 h 1531938"/>
                <a:gd name="T118" fmla="*/ 417101 w 1122363"/>
                <a:gd name="T119" fmla="*/ 43857 h 153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sz="1800">
                <a:cs typeface="+mn-ea"/>
                <a:sym typeface="+mn-lt"/>
              </a:endParaRPr>
            </a:p>
          </p:txBody>
        </p:sp>
      </p:grpSp>
      <p:grpSp>
        <p:nvGrpSpPr>
          <p:cNvPr id="5" name="组合 223"/>
          <p:cNvGrpSpPr/>
          <p:nvPr/>
        </p:nvGrpSpPr>
        <p:grpSpPr>
          <a:xfrm>
            <a:off x="5712668" y="4022623"/>
            <a:ext cx="711341" cy="711468"/>
            <a:chOff x="7615567" y="5362773"/>
            <a:chExt cx="948790" cy="948790"/>
          </a:xfrm>
        </p:grpSpPr>
        <p:sp>
          <p:nvSpPr>
            <p:cNvPr id="225" name="椭圆 224"/>
            <p:cNvSpPr/>
            <p:nvPr/>
          </p:nvSpPr>
          <p:spPr>
            <a:xfrm>
              <a:off x="7615567" y="5362773"/>
              <a:ext cx="948790" cy="9487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100" dirty="0">
                <a:solidFill>
                  <a:srgbClr val="F2F2F2"/>
                </a:solidFill>
                <a:cs typeface="+mn-ea"/>
                <a:sym typeface="+mn-lt"/>
              </a:endParaRPr>
            </a:p>
          </p:txBody>
        </p:sp>
        <p:sp>
          <p:nvSpPr>
            <p:cNvPr id="226" name="KSO_Shape"/>
            <p:cNvSpPr>
              <a:spLocks noChangeAspect="1"/>
            </p:cNvSpPr>
            <p:nvPr/>
          </p:nvSpPr>
          <p:spPr bwMode="auto">
            <a:xfrm>
              <a:off x="7873213" y="5619136"/>
              <a:ext cx="433498" cy="436064"/>
            </a:xfrm>
            <a:custGeom>
              <a:avLst/>
              <a:gdLst>
                <a:gd name="T0" fmla="*/ 1295082 w 2109787"/>
                <a:gd name="T1" fmla="*/ 1930537 h 2125662"/>
                <a:gd name="T2" fmla="*/ 1378267 w 2109787"/>
                <a:gd name="T3" fmla="*/ 1684248 h 2125662"/>
                <a:gd name="T4" fmla="*/ 1361122 w 2109787"/>
                <a:gd name="T5" fmla="*/ 1545055 h 2125662"/>
                <a:gd name="T6" fmla="*/ 1566862 w 2109787"/>
                <a:gd name="T7" fmla="*/ 1567300 h 2125662"/>
                <a:gd name="T8" fmla="*/ 1528445 w 2109787"/>
                <a:gd name="T9" fmla="*/ 2041129 h 2125662"/>
                <a:gd name="T10" fmla="*/ 1651000 w 2109787"/>
                <a:gd name="T11" fmla="*/ 1844733 h 2125662"/>
                <a:gd name="T12" fmla="*/ 1901190 w 2109787"/>
                <a:gd name="T13" fmla="*/ 1450988 h 2125662"/>
                <a:gd name="T14" fmla="*/ 2088197 w 2109787"/>
                <a:gd name="T15" fmla="*/ 1575563 h 2125662"/>
                <a:gd name="T16" fmla="*/ 2077720 w 2109787"/>
                <a:gd name="T17" fmla="*/ 2010939 h 2125662"/>
                <a:gd name="T18" fmla="*/ 1755457 w 2109787"/>
                <a:gd name="T19" fmla="*/ 2109455 h 2125662"/>
                <a:gd name="T20" fmla="*/ 1116012 w 2109787"/>
                <a:gd name="T21" fmla="*/ 2102146 h 2125662"/>
                <a:gd name="T22" fmla="*/ 824229 w 2109787"/>
                <a:gd name="T23" fmla="*/ 1996956 h 2125662"/>
                <a:gd name="T24" fmla="*/ 842327 w 2109787"/>
                <a:gd name="T25" fmla="*/ 1547597 h 2125662"/>
                <a:gd name="T26" fmla="*/ 1079500 w 2109787"/>
                <a:gd name="T27" fmla="*/ 1446221 h 2125662"/>
                <a:gd name="T28" fmla="*/ 1156856 w 2109787"/>
                <a:gd name="T29" fmla="*/ 894212 h 2125662"/>
                <a:gd name="T30" fmla="*/ 1181274 w 2109787"/>
                <a:gd name="T31" fmla="*/ 1123523 h 2125662"/>
                <a:gd name="T32" fmla="*/ 1403890 w 2109787"/>
                <a:gd name="T33" fmla="*/ 1350929 h 2125662"/>
                <a:gd name="T34" fmla="*/ 1555473 w 2109787"/>
                <a:gd name="T35" fmla="*/ 1330602 h 2125662"/>
                <a:gd name="T36" fmla="*/ 1746695 w 2109787"/>
                <a:gd name="T37" fmla="*/ 1088269 h 2125662"/>
                <a:gd name="T38" fmla="*/ 1634435 w 2109787"/>
                <a:gd name="T39" fmla="*/ 939629 h 2125662"/>
                <a:gd name="T40" fmla="*/ 1329051 w 2109787"/>
                <a:gd name="T41" fmla="*/ 834184 h 2125662"/>
                <a:gd name="T42" fmla="*/ 1487609 w 2109787"/>
                <a:gd name="T43" fmla="*/ 501650 h 2125662"/>
                <a:gd name="T44" fmla="*/ 1685808 w 2109787"/>
                <a:gd name="T45" fmla="*/ 588039 h 2125662"/>
                <a:gd name="T46" fmla="*/ 1817729 w 2109787"/>
                <a:gd name="T47" fmla="*/ 779556 h 2125662"/>
                <a:gd name="T48" fmla="*/ 1848490 w 2109787"/>
                <a:gd name="T49" fmla="*/ 1036817 h 2125662"/>
                <a:gd name="T50" fmla="*/ 1748915 w 2109787"/>
                <a:gd name="T51" fmla="*/ 1271528 h 2125662"/>
                <a:gd name="T52" fmla="*/ 1576403 w 2109787"/>
                <a:gd name="T53" fmla="*/ 1417309 h 2125662"/>
                <a:gd name="T54" fmla="*/ 1403573 w 2109787"/>
                <a:gd name="T55" fmla="*/ 1442082 h 2125662"/>
                <a:gd name="T56" fmla="*/ 1224085 w 2109787"/>
                <a:gd name="T57" fmla="*/ 1336319 h 2125662"/>
                <a:gd name="T58" fmla="*/ 1088992 w 2109787"/>
                <a:gd name="T59" fmla="*/ 1130193 h 2125662"/>
                <a:gd name="T60" fmla="*/ 1072185 w 2109787"/>
                <a:gd name="T61" fmla="*/ 867850 h 2125662"/>
                <a:gd name="T62" fmla="*/ 1171443 w 2109787"/>
                <a:gd name="T63" fmla="*/ 647432 h 2125662"/>
                <a:gd name="T64" fmla="*/ 1349029 w 2109787"/>
                <a:gd name="T65" fmla="*/ 518483 h 2125662"/>
                <a:gd name="T66" fmla="*/ 894842 w 2109787"/>
                <a:gd name="T67" fmla="*/ 389721 h 2125662"/>
                <a:gd name="T68" fmla="*/ 783863 w 2109787"/>
                <a:gd name="T69" fmla="*/ 461707 h 2125662"/>
                <a:gd name="T70" fmla="*/ 646249 w 2109787"/>
                <a:gd name="T71" fmla="*/ 519107 h 2125662"/>
                <a:gd name="T72" fmla="*/ 649737 w 2109787"/>
                <a:gd name="T73" fmla="*/ 631367 h 2125662"/>
                <a:gd name="T74" fmla="*/ 859963 w 2109787"/>
                <a:gd name="T75" fmla="*/ 751873 h 2125662"/>
                <a:gd name="T76" fmla="*/ 989016 w 2109787"/>
                <a:gd name="T77" fmla="*/ 914873 h 2125662"/>
                <a:gd name="T78" fmla="*/ 926551 w 2109787"/>
                <a:gd name="T79" fmla="*/ 1110219 h 2125662"/>
                <a:gd name="T80" fmla="*/ 637054 w 2109787"/>
                <a:gd name="T81" fmla="*/ 1172057 h 2125662"/>
                <a:gd name="T82" fmla="*/ 648152 w 2109787"/>
                <a:gd name="T83" fmla="*/ 1081995 h 2125662"/>
                <a:gd name="T84" fmla="*/ 837450 w 2109787"/>
                <a:gd name="T85" fmla="*/ 1055674 h 2125662"/>
                <a:gd name="T86" fmla="*/ 874549 w 2109787"/>
                <a:gd name="T87" fmla="*/ 927557 h 2125662"/>
                <a:gd name="T88" fmla="*/ 734081 w 2109787"/>
                <a:gd name="T89" fmla="*/ 811174 h 2125662"/>
                <a:gd name="T90" fmla="*/ 535588 w 2109787"/>
                <a:gd name="T91" fmla="*/ 662762 h 2125662"/>
                <a:gd name="T92" fmla="*/ 561905 w 2109787"/>
                <a:gd name="T93" fmla="*/ 464879 h 2125662"/>
                <a:gd name="T94" fmla="*/ 832750 w 2109787"/>
                <a:gd name="T95" fmla="*/ 1588 h 2125662"/>
                <a:gd name="T96" fmla="*/ 1300854 w 2109787"/>
                <a:gd name="T97" fmla="*/ 193714 h 2125662"/>
                <a:gd name="T98" fmla="*/ 1132654 w 2109787"/>
                <a:gd name="T99" fmla="*/ 241031 h 2125662"/>
                <a:gd name="T100" fmla="*/ 735320 w 2109787"/>
                <a:gd name="T101" fmla="*/ 141316 h 2125662"/>
                <a:gd name="T102" fmla="*/ 411297 w 2109787"/>
                <a:gd name="T103" fmla="*/ 258815 h 2125662"/>
                <a:gd name="T104" fmla="*/ 196445 w 2109787"/>
                <a:gd name="T105" fmla="*/ 520171 h 2125662"/>
                <a:gd name="T106" fmla="*/ 143129 w 2109787"/>
                <a:gd name="T107" fmla="*/ 858378 h 2125662"/>
                <a:gd name="T108" fmla="*/ 247857 w 2109787"/>
                <a:gd name="T109" fmla="*/ 1145456 h 2125662"/>
                <a:gd name="T110" fmla="*/ 469056 w 2109787"/>
                <a:gd name="T111" fmla="*/ 1349968 h 2125662"/>
                <a:gd name="T112" fmla="*/ 542684 w 2109787"/>
                <a:gd name="T113" fmla="*/ 1533202 h 2125662"/>
                <a:gd name="T114" fmla="*/ 227229 w 2109787"/>
                <a:gd name="T115" fmla="*/ 1339170 h 2125662"/>
                <a:gd name="T116" fmla="*/ 37131 w 2109787"/>
                <a:gd name="T117" fmla="*/ 1025417 h 2125662"/>
                <a:gd name="T118" fmla="*/ 15868 w 2109787"/>
                <a:gd name="T119" fmla="*/ 627508 h 2125662"/>
                <a:gd name="T120" fmla="*/ 204062 w 2109787"/>
                <a:gd name="T121" fmla="*/ 257545 h 2125662"/>
                <a:gd name="T122" fmla="*/ 551570 w 2109787"/>
                <a:gd name="T123" fmla="*/ 35567 h 2125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09787" h="2125662">
                  <a:moveTo>
                    <a:pt x="1216342" y="1436687"/>
                  </a:moveTo>
                  <a:lnTo>
                    <a:pt x="1216977" y="1467831"/>
                  </a:lnTo>
                  <a:lnTo>
                    <a:pt x="1218247" y="1498021"/>
                  </a:lnTo>
                  <a:lnTo>
                    <a:pt x="1219517" y="1527894"/>
                  </a:lnTo>
                  <a:lnTo>
                    <a:pt x="1221105" y="1556813"/>
                  </a:lnTo>
                  <a:lnTo>
                    <a:pt x="1223010" y="1585097"/>
                  </a:lnTo>
                  <a:lnTo>
                    <a:pt x="1225550" y="1612427"/>
                  </a:lnTo>
                  <a:lnTo>
                    <a:pt x="1227772" y="1639121"/>
                  </a:lnTo>
                  <a:lnTo>
                    <a:pt x="1230630" y="1665180"/>
                  </a:lnTo>
                  <a:lnTo>
                    <a:pt x="1233487" y="1690286"/>
                  </a:lnTo>
                  <a:lnTo>
                    <a:pt x="1237297" y="1714756"/>
                  </a:lnTo>
                  <a:lnTo>
                    <a:pt x="1240790" y="1738273"/>
                  </a:lnTo>
                  <a:lnTo>
                    <a:pt x="1244917" y="1761154"/>
                  </a:lnTo>
                  <a:lnTo>
                    <a:pt x="1249362" y="1783399"/>
                  </a:lnTo>
                  <a:lnTo>
                    <a:pt x="1253807" y="1804691"/>
                  </a:lnTo>
                  <a:lnTo>
                    <a:pt x="1258570" y="1825030"/>
                  </a:lnTo>
                  <a:lnTo>
                    <a:pt x="1263967" y="1844733"/>
                  </a:lnTo>
                  <a:lnTo>
                    <a:pt x="1269365" y="1863801"/>
                  </a:lnTo>
                  <a:lnTo>
                    <a:pt x="1275397" y="1881597"/>
                  </a:lnTo>
                  <a:lnTo>
                    <a:pt x="1281430" y="1899076"/>
                  </a:lnTo>
                  <a:lnTo>
                    <a:pt x="1288097" y="1915283"/>
                  </a:lnTo>
                  <a:lnTo>
                    <a:pt x="1295082" y="1930537"/>
                  </a:lnTo>
                  <a:lnTo>
                    <a:pt x="1302067" y="1945474"/>
                  </a:lnTo>
                  <a:lnTo>
                    <a:pt x="1309687" y="1959457"/>
                  </a:lnTo>
                  <a:lnTo>
                    <a:pt x="1317625" y="1972168"/>
                  </a:lnTo>
                  <a:lnTo>
                    <a:pt x="1325562" y="1984244"/>
                  </a:lnTo>
                  <a:lnTo>
                    <a:pt x="1330007" y="1990282"/>
                  </a:lnTo>
                  <a:lnTo>
                    <a:pt x="1334135" y="1995685"/>
                  </a:lnTo>
                  <a:lnTo>
                    <a:pt x="1338262" y="2001087"/>
                  </a:lnTo>
                  <a:lnTo>
                    <a:pt x="1343025" y="2005854"/>
                  </a:lnTo>
                  <a:lnTo>
                    <a:pt x="1347470" y="2010621"/>
                  </a:lnTo>
                  <a:lnTo>
                    <a:pt x="1352232" y="2015388"/>
                  </a:lnTo>
                  <a:lnTo>
                    <a:pt x="1356677" y="2019519"/>
                  </a:lnTo>
                  <a:lnTo>
                    <a:pt x="1361440" y="2023968"/>
                  </a:lnTo>
                  <a:lnTo>
                    <a:pt x="1366520" y="2027782"/>
                  </a:lnTo>
                  <a:lnTo>
                    <a:pt x="1371282" y="2031278"/>
                  </a:lnTo>
                  <a:lnTo>
                    <a:pt x="1376362" y="2034773"/>
                  </a:lnTo>
                  <a:lnTo>
                    <a:pt x="1381442" y="2038269"/>
                  </a:lnTo>
                  <a:lnTo>
                    <a:pt x="1386840" y="2041129"/>
                  </a:lnTo>
                  <a:lnTo>
                    <a:pt x="1391920" y="2043989"/>
                  </a:lnTo>
                  <a:lnTo>
                    <a:pt x="1391920" y="1688379"/>
                  </a:lnTo>
                  <a:lnTo>
                    <a:pt x="1387475" y="1687108"/>
                  </a:lnTo>
                  <a:lnTo>
                    <a:pt x="1382395" y="1685837"/>
                  </a:lnTo>
                  <a:lnTo>
                    <a:pt x="1378267" y="1684248"/>
                  </a:lnTo>
                  <a:lnTo>
                    <a:pt x="1373505" y="1682341"/>
                  </a:lnTo>
                  <a:lnTo>
                    <a:pt x="1369695" y="1680117"/>
                  </a:lnTo>
                  <a:lnTo>
                    <a:pt x="1365885" y="1677256"/>
                  </a:lnTo>
                  <a:lnTo>
                    <a:pt x="1362075" y="1674079"/>
                  </a:lnTo>
                  <a:lnTo>
                    <a:pt x="1358900" y="1670901"/>
                  </a:lnTo>
                  <a:lnTo>
                    <a:pt x="1356042" y="1667405"/>
                  </a:lnTo>
                  <a:lnTo>
                    <a:pt x="1353502" y="1663274"/>
                  </a:lnTo>
                  <a:lnTo>
                    <a:pt x="1350962" y="1659460"/>
                  </a:lnTo>
                  <a:lnTo>
                    <a:pt x="1349057" y="1655329"/>
                  </a:lnTo>
                  <a:lnTo>
                    <a:pt x="1347470" y="1650562"/>
                  </a:lnTo>
                  <a:lnTo>
                    <a:pt x="1346517" y="1645795"/>
                  </a:lnTo>
                  <a:lnTo>
                    <a:pt x="1345882" y="1641346"/>
                  </a:lnTo>
                  <a:lnTo>
                    <a:pt x="1345565" y="1635943"/>
                  </a:lnTo>
                  <a:lnTo>
                    <a:pt x="1345565" y="1582872"/>
                  </a:lnTo>
                  <a:lnTo>
                    <a:pt x="1345882" y="1577469"/>
                  </a:lnTo>
                  <a:lnTo>
                    <a:pt x="1346517" y="1572385"/>
                  </a:lnTo>
                  <a:lnTo>
                    <a:pt x="1347787" y="1567300"/>
                  </a:lnTo>
                  <a:lnTo>
                    <a:pt x="1349692" y="1562215"/>
                  </a:lnTo>
                  <a:lnTo>
                    <a:pt x="1352232" y="1557449"/>
                  </a:lnTo>
                  <a:lnTo>
                    <a:pt x="1354772" y="1553317"/>
                  </a:lnTo>
                  <a:lnTo>
                    <a:pt x="1357630" y="1549186"/>
                  </a:lnTo>
                  <a:lnTo>
                    <a:pt x="1361122" y="1545055"/>
                  </a:lnTo>
                  <a:lnTo>
                    <a:pt x="1365250" y="1541877"/>
                  </a:lnTo>
                  <a:lnTo>
                    <a:pt x="1369060" y="1538699"/>
                  </a:lnTo>
                  <a:lnTo>
                    <a:pt x="1373505" y="1535839"/>
                  </a:lnTo>
                  <a:lnTo>
                    <a:pt x="1378267" y="1533614"/>
                  </a:lnTo>
                  <a:lnTo>
                    <a:pt x="1383030" y="1532025"/>
                  </a:lnTo>
                  <a:lnTo>
                    <a:pt x="1388427" y="1530754"/>
                  </a:lnTo>
                  <a:lnTo>
                    <a:pt x="1393507" y="1529801"/>
                  </a:lnTo>
                  <a:lnTo>
                    <a:pt x="1399222" y="1529483"/>
                  </a:lnTo>
                  <a:lnTo>
                    <a:pt x="1516062" y="1529483"/>
                  </a:lnTo>
                  <a:lnTo>
                    <a:pt x="1521460" y="1529801"/>
                  </a:lnTo>
                  <a:lnTo>
                    <a:pt x="1526857" y="1530754"/>
                  </a:lnTo>
                  <a:lnTo>
                    <a:pt x="1531937" y="1532025"/>
                  </a:lnTo>
                  <a:lnTo>
                    <a:pt x="1537017" y="1533614"/>
                  </a:lnTo>
                  <a:lnTo>
                    <a:pt x="1541462" y="1535839"/>
                  </a:lnTo>
                  <a:lnTo>
                    <a:pt x="1545907" y="1538699"/>
                  </a:lnTo>
                  <a:lnTo>
                    <a:pt x="1550035" y="1541877"/>
                  </a:lnTo>
                  <a:lnTo>
                    <a:pt x="1553845" y="1545055"/>
                  </a:lnTo>
                  <a:lnTo>
                    <a:pt x="1557020" y="1549186"/>
                  </a:lnTo>
                  <a:lnTo>
                    <a:pt x="1560512" y="1553317"/>
                  </a:lnTo>
                  <a:lnTo>
                    <a:pt x="1563052" y="1557449"/>
                  </a:lnTo>
                  <a:lnTo>
                    <a:pt x="1565275" y="1562215"/>
                  </a:lnTo>
                  <a:lnTo>
                    <a:pt x="1566862" y="1567300"/>
                  </a:lnTo>
                  <a:lnTo>
                    <a:pt x="1568132" y="1572385"/>
                  </a:lnTo>
                  <a:lnTo>
                    <a:pt x="1569085" y="1577469"/>
                  </a:lnTo>
                  <a:lnTo>
                    <a:pt x="1569402" y="1582872"/>
                  </a:lnTo>
                  <a:lnTo>
                    <a:pt x="1569402" y="1635943"/>
                  </a:lnTo>
                  <a:lnTo>
                    <a:pt x="1569085" y="1641346"/>
                  </a:lnTo>
                  <a:lnTo>
                    <a:pt x="1568450" y="1645795"/>
                  </a:lnTo>
                  <a:lnTo>
                    <a:pt x="1567180" y="1650562"/>
                  </a:lnTo>
                  <a:lnTo>
                    <a:pt x="1565910" y="1655329"/>
                  </a:lnTo>
                  <a:lnTo>
                    <a:pt x="1564005" y="1659460"/>
                  </a:lnTo>
                  <a:lnTo>
                    <a:pt x="1561782" y="1663274"/>
                  </a:lnTo>
                  <a:lnTo>
                    <a:pt x="1558607" y="1667405"/>
                  </a:lnTo>
                  <a:lnTo>
                    <a:pt x="1555750" y="1670901"/>
                  </a:lnTo>
                  <a:lnTo>
                    <a:pt x="1552575" y="1674079"/>
                  </a:lnTo>
                  <a:lnTo>
                    <a:pt x="1549082" y="1677256"/>
                  </a:lnTo>
                  <a:lnTo>
                    <a:pt x="1545272" y="1680117"/>
                  </a:lnTo>
                  <a:lnTo>
                    <a:pt x="1541145" y="1682341"/>
                  </a:lnTo>
                  <a:lnTo>
                    <a:pt x="1537017" y="1684248"/>
                  </a:lnTo>
                  <a:lnTo>
                    <a:pt x="1532255" y="1685837"/>
                  </a:lnTo>
                  <a:lnTo>
                    <a:pt x="1527810" y="1687108"/>
                  </a:lnTo>
                  <a:lnTo>
                    <a:pt x="1523047" y="1688379"/>
                  </a:lnTo>
                  <a:lnTo>
                    <a:pt x="1523047" y="2043989"/>
                  </a:lnTo>
                  <a:lnTo>
                    <a:pt x="1528445" y="2041129"/>
                  </a:lnTo>
                  <a:lnTo>
                    <a:pt x="1533525" y="2038269"/>
                  </a:lnTo>
                  <a:lnTo>
                    <a:pt x="1538605" y="2034773"/>
                  </a:lnTo>
                  <a:lnTo>
                    <a:pt x="1543685" y="2031278"/>
                  </a:lnTo>
                  <a:lnTo>
                    <a:pt x="1548765" y="2027782"/>
                  </a:lnTo>
                  <a:lnTo>
                    <a:pt x="1553527" y="2023968"/>
                  </a:lnTo>
                  <a:lnTo>
                    <a:pt x="1558290" y="2019519"/>
                  </a:lnTo>
                  <a:lnTo>
                    <a:pt x="1563052" y="2015388"/>
                  </a:lnTo>
                  <a:lnTo>
                    <a:pt x="1567497" y="2010621"/>
                  </a:lnTo>
                  <a:lnTo>
                    <a:pt x="1572260" y="2005854"/>
                  </a:lnTo>
                  <a:lnTo>
                    <a:pt x="1576705" y="2001087"/>
                  </a:lnTo>
                  <a:lnTo>
                    <a:pt x="1580832" y="1995685"/>
                  </a:lnTo>
                  <a:lnTo>
                    <a:pt x="1585277" y="1990282"/>
                  </a:lnTo>
                  <a:lnTo>
                    <a:pt x="1589405" y="1984244"/>
                  </a:lnTo>
                  <a:lnTo>
                    <a:pt x="1597660" y="1972168"/>
                  </a:lnTo>
                  <a:lnTo>
                    <a:pt x="1605280" y="1959457"/>
                  </a:lnTo>
                  <a:lnTo>
                    <a:pt x="1612900" y="1945474"/>
                  </a:lnTo>
                  <a:lnTo>
                    <a:pt x="1620202" y="1930537"/>
                  </a:lnTo>
                  <a:lnTo>
                    <a:pt x="1626870" y="1915283"/>
                  </a:lnTo>
                  <a:lnTo>
                    <a:pt x="1633537" y="1899076"/>
                  </a:lnTo>
                  <a:lnTo>
                    <a:pt x="1639570" y="1881597"/>
                  </a:lnTo>
                  <a:lnTo>
                    <a:pt x="1645602" y="1863801"/>
                  </a:lnTo>
                  <a:lnTo>
                    <a:pt x="1651000" y="1844733"/>
                  </a:lnTo>
                  <a:lnTo>
                    <a:pt x="1656397" y="1825030"/>
                  </a:lnTo>
                  <a:lnTo>
                    <a:pt x="1661160" y="1804691"/>
                  </a:lnTo>
                  <a:lnTo>
                    <a:pt x="1665922" y="1783399"/>
                  </a:lnTo>
                  <a:lnTo>
                    <a:pt x="1670050" y="1761154"/>
                  </a:lnTo>
                  <a:lnTo>
                    <a:pt x="1673860" y="1738273"/>
                  </a:lnTo>
                  <a:lnTo>
                    <a:pt x="1677987" y="1714756"/>
                  </a:lnTo>
                  <a:lnTo>
                    <a:pt x="1681162" y="1690286"/>
                  </a:lnTo>
                  <a:lnTo>
                    <a:pt x="1684337" y="1665180"/>
                  </a:lnTo>
                  <a:lnTo>
                    <a:pt x="1687195" y="1639121"/>
                  </a:lnTo>
                  <a:lnTo>
                    <a:pt x="1689735" y="1612427"/>
                  </a:lnTo>
                  <a:lnTo>
                    <a:pt x="1691957" y="1585097"/>
                  </a:lnTo>
                  <a:lnTo>
                    <a:pt x="1693862" y="1556813"/>
                  </a:lnTo>
                  <a:lnTo>
                    <a:pt x="1695450" y="1527894"/>
                  </a:lnTo>
                  <a:lnTo>
                    <a:pt x="1696720" y="1498021"/>
                  </a:lnTo>
                  <a:lnTo>
                    <a:pt x="1697672" y="1467831"/>
                  </a:lnTo>
                  <a:lnTo>
                    <a:pt x="1698942" y="1436687"/>
                  </a:lnTo>
                  <a:lnTo>
                    <a:pt x="1738312" y="1438912"/>
                  </a:lnTo>
                  <a:lnTo>
                    <a:pt x="1774825" y="1441454"/>
                  </a:lnTo>
                  <a:lnTo>
                    <a:pt x="1835150" y="1446221"/>
                  </a:lnTo>
                  <a:lnTo>
                    <a:pt x="1875472" y="1449399"/>
                  </a:lnTo>
                  <a:lnTo>
                    <a:pt x="1890077" y="1450670"/>
                  </a:lnTo>
                  <a:lnTo>
                    <a:pt x="1901190" y="1450988"/>
                  </a:lnTo>
                  <a:lnTo>
                    <a:pt x="1912620" y="1451941"/>
                  </a:lnTo>
                  <a:lnTo>
                    <a:pt x="1923415" y="1453212"/>
                  </a:lnTo>
                  <a:lnTo>
                    <a:pt x="1934210" y="1455119"/>
                  </a:lnTo>
                  <a:lnTo>
                    <a:pt x="1945005" y="1457662"/>
                  </a:lnTo>
                  <a:lnTo>
                    <a:pt x="1955482" y="1460522"/>
                  </a:lnTo>
                  <a:lnTo>
                    <a:pt x="1965642" y="1464017"/>
                  </a:lnTo>
                  <a:lnTo>
                    <a:pt x="1975485" y="1468149"/>
                  </a:lnTo>
                  <a:lnTo>
                    <a:pt x="1985327" y="1472598"/>
                  </a:lnTo>
                  <a:lnTo>
                    <a:pt x="1994852" y="1477047"/>
                  </a:lnTo>
                  <a:lnTo>
                    <a:pt x="2004060" y="1482767"/>
                  </a:lnTo>
                  <a:lnTo>
                    <a:pt x="2012950" y="1488170"/>
                  </a:lnTo>
                  <a:lnTo>
                    <a:pt x="2021522" y="1494526"/>
                  </a:lnTo>
                  <a:lnTo>
                    <a:pt x="2029777" y="1500881"/>
                  </a:lnTo>
                  <a:lnTo>
                    <a:pt x="2038032" y="1507873"/>
                  </a:lnTo>
                  <a:lnTo>
                    <a:pt x="2045652" y="1515182"/>
                  </a:lnTo>
                  <a:lnTo>
                    <a:pt x="2052637" y="1522809"/>
                  </a:lnTo>
                  <a:lnTo>
                    <a:pt x="2059622" y="1530754"/>
                  </a:lnTo>
                  <a:lnTo>
                    <a:pt x="2065972" y="1539334"/>
                  </a:lnTo>
                  <a:lnTo>
                    <a:pt x="2072322" y="1547597"/>
                  </a:lnTo>
                  <a:lnTo>
                    <a:pt x="2078037" y="1556495"/>
                  </a:lnTo>
                  <a:lnTo>
                    <a:pt x="2083435" y="1566029"/>
                  </a:lnTo>
                  <a:lnTo>
                    <a:pt x="2088197" y="1575563"/>
                  </a:lnTo>
                  <a:lnTo>
                    <a:pt x="2092642" y="1585414"/>
                  </a:lnTo>
                  <a:lnTo>
                    <a:pt x="2096452" y="1595266"/>
                  </a:lnTo>
                  <a:lnTo>
                    <a:pt x="2099945" y="1605117"/>
                  </a:lnTo>
                  <a:lnTo>
                    <a:pt x="2103120" y="1615605"/>
                  </a:lnTo>
                  <a:lnTo>
                    <a:pt x="2105660" y="1626410"/>
                  </a:lnTo>
                  <a:lnTo>
                    <a:pt x="2107247" y="1637215"/>
                  </a:lnTo>
                  <a:lnTo>
                    <a:pt x="2108835" y="1648337"/>
                  </a:lnTo>
                  <a:lnTo>
                    <a:pt x="2109470" y="1659460"/>
                  </a:lnTo>
                  <a:lnTo>
                    <a:pt x="2109787" y="1670901"/>
                  </a:lnTo>
                  <a:lnTo>
                    <a:pt x="2109787" y="1949605"/>
                  </a:lnTo>
                  <a:lnTo>
                    <a:pt x="2109787" y="1955325"/>
                  </a:lnTo>
                  <a:lnTo>
                    <a:pt x="2108835" y="1960728"/>
                  </a:lnTo>
                  <a:lnTo>
                    <a:pt x="2107882" y="1966448"/>
                  </a:lnTo>
                  <a:lnTo>
                    <a:pt x="2106295" y="1971850"/>
                  </a:lnTo>
                  <a:lnTo>
                    <a:pt x="2104072" y="1976935"/>
                  </a:lnTo>
                  <a:lnTo>
                    <a:pt x="2101532" y="1982020"/>
                  </a:lnTo>
                  <a:lnTo>
                    <a:pt x="2098675" y="1987105"/>
                  </a:lnTo>
                  <a:lnTo>
                    <a:pt x="2095182" y="1992189"/>
                  </a:lnTo>
                  <a:lnTo>
                    <a:pt x="2091690" y="1996956"/>
                  </a:lnTo>
                  <a:lnTo>
                    <a:pt x="2087245" y="2002041"/>
                  </a:lnTo>
                  <a:lnTo>
                    <a:pt x="2082800" y="2006490"/>
                  </a:lnTo>
                  <a:lnTo>
                    <a:pt x="2077720" y="2010939"/>
                  </a:lnTo>
                  <a:lnTo>
                    <a:pt x="2072322" y="2015706"/>
                  </a:lnTo>
                  <a:lnTo>
                    <a:pt x="2066607" y="2019837"/>
                  </a:lnTo>
                  <a:lnTo>
                    <a:pt x="2060575" y="2024286"/>
                  </a:lnTo>
                  <a:lnTo>
                    <a:pt x="2053907" y="2028418"/>
                  </a:lnTo>
                  <a:lnTo>
                    <a:pt x="2047240" y="2032549"/>
                  </a:lnTo>
                  <a:lnTo>
                    <a:pt x="2039937" y="2036680"/>
                  </a:lnTo>
                  <a:lnTo>
                    <a:pt x="2032317" y="2040494"/>
                  </a:lnTo>
                  <a:lnTo>
                    <a:pt x="2024697" y="2044307"/>
                  </a:lnTo>
                  <a:lnTo>
                    <a:pt x="2016442" y="2048121"/>
                  </a:lnTo>
                  <a:lnTo>
                    <a:pt x="2007870" y="2051934"/>
                  </a:lnTo>
                  <a:lnTo>
                    <a:pt x="1999297" y="2055430"/>
                  </a:lnTo>
                  <a:lnTo>
                    <a:pt x="1990090" y="2058926"/>
                  </a:lnTo>
                  <a:lnTo>
                    <a:pt x="1970722" y="2065599"/>
                  </a:lnTo>
                  <a:lnTo>
                    <a:pt x="1950402" y="2071955"/>
                  </a:lnTo>
                  <a:lnTo>
                    <a:pt x="1929130" y="2077675"/>
                  </a:lnTo>
                  <a:lnTo>
                    <a:pt x="1907222" y="2083396"/>
                  </a:lnTo>
                  <a:lnTo>
                    <a:pt x="1883727" y="2088480"/>
                  </a:lnTo>
                  <a:lnTo>
                    <a:pt x="1859597" y="2093565"/>
                  </a:lnTo>
                  <a:lnTo>
                    <a:pt x="1834515" y="2098014"/>
                  </a:lnTo>
                  <a:lnTo>
                    <a:pt x="1809115" y="2102146"/>
                  </a:lnTo>
                  <a:lnTo>
                    <a:pt x="1782762" y="2105959"/>
                  </a:lnTo>
                  <a:lnTo>
                    <a:pt x="1755457" y="2109455"/>
                  </a:lnTo>
                  <a:lnTo>
                    <a:pt x="1728152" y="2112633"/>
                  </a:lnTo>
                  <a:lnTo>
                    <a:pt x="1700212" y="2115175"/>
                  </a:lnTo>
                  <a:lnTo>
                    <a:pt x="1671637" y="2118035"/>
                  </a:lnTo>
                  <a:lnTo>
                    <a:pt x="1642745" y="2119942"/>
                  </a:lnTo>
                  <a:lnTo>
                    <a:pt x="1613535" y="2121849"/>
                  </a:lnTo>
                  <a:lnTo>
                    <a:pt x="1584325" y="2123120"/>
                  </a:lnTo>
                  <a:lnTo>
                    <a:pt x="1554480" y="2124391"/>
                  </a:lnTo>
                  <a:lnTo>
                    <a:pt x="1524635" y="2125027"/>
                  </a:lnTo>
                  <a:lnTo>
                    <a:pt x="1494790" y="2125344"/>
                  </a:lnTo>
                  <a:lnTo>
                    <a:pt x="1464945" y="2125662"/>
                  </a:lnTo>
                  <a:lnTo>
                    <a:pt x="1435100" y="2125344"/>
                  </a:lnTo>
                  <a:lnTo>
                    <a:pt x="1404937" y="2125027"/>
                  </a:lnTo>
                  <a:lnTo>
                    <a:pt x="1375092" y="2124391"/>
                  </a:lnTo>
                  <a:lnTo>
                    <a:pt x="1344930" y="2123120"/>
                  </a:lnTo>
                  <a:lnTo>
                    <a:pt x="1315085" y="2121849"/>
                  </a:lnTo>
                  <a:lnTo>
                    <a:pt x="1285557" y="2119942"/>
                  </a:lnTo>
                  <a:lnTo>
                    <a:pt x="1256030" y="2118035"/>
                  </a:lnTo>
                  <a:lnTo>
                    <a:pt x="1227455" y="2115175"/>
                  </a:lnTo>
                  <a:lnTo>
                    <a:pt x="1198562" y="2112633"/>
                  </a:lnTo>
                  <a:lnTo>
                    <a:pt x="1170622" y="2109455"/>
                  </a:lnTo>
                  <a:lnTo>
                    <a:pt x="1142682" y="2105959"/>
                  </a:lnTo>
                  <a:lnTo>
                    <a:pt x="1116012" y="2102146"/>
                  </a:lnTo>
                  <a:lnTo>
                    <a:pt x="1089660" y="2098014"/>
                  </a:lnTo>
                  <a:lnTo>
                    <a:pt x="1064260" y="2093565"/>
                  </a:lnTo>
                  <a:lnTo>
                    <a:pt x="1039177" y="2088480"/>
                  </a:lnTo>
                  <a:lnTo>
                    <a:pt x="1015364" y="2083396"/>
                  </a:lnTo>
                  <a:lnTo>
                    <a:pt x="992187" y="2077675"/>
                  </a:lnTo>
                  <a:lnTo>
                    <a:pt x="970597" y="2071955"/>
                  </a:lnTo>
                  <a:lnTo>
                    <a:pt x="949642" y="2065599"/>
                  </a:lnTo>
                  <a:lnTo>
                    <a:pt x="929639" y="2058926"/>
                  </a:lnTo>
                  <a:lnTo>
                    <a:pt x="910907" y="2051934"/>
                  </a:lnTo>
                  <a:lnTo>
                    <a:pt x="902334" y="2048121"/>
                  </a:lnTo>
                  <a:lnTo>
                    <a:pt x="893762" y="2044307"/>
                  </a:lnTo>
                  <a:lnTo>
                    <a:pt x="885507" y="2040494"/>
                  </a:lnTo>
                  <a:lnTo>
                    <a:pt x="877569" y="2036680"/>
                  </a:lnTo>
                  <a:lnTo>
                    <a:pt x="870584" y="2032549"/>
                  </a:lnTo>
                  <a:lnTo>
                    <a:pt x="863282" y="2028418"/>
                  </a:lnTo>
                  <a:lnTo>
                    <a:pt x="856614" y="2024286"/>
                  </a:lnTo>
                  <a:lnTo>
                    <a:pt x="850264" y="2019837"/>
                  </a:lnTo>
                  <a:lnTo>
                    <a:pt x="844232" y="2015706"/>
                  </a:lnTo>
                  <a:lnTo>
                    <a:pt x="838517" y="2010939"/>
                  </a:lnTo>
                  <a:lnTo>
                    <a:pt x="833437" y="2006490"/>
                  </a:lnTo>
                  <a:lnTo>
                    <a:pt x="828674" y="2002041"/>
                  </a:lnTo>
                  <a:lnTo>
                    <a:pt x="824229" y="1996956"/>
                  </a:lnTo>
                  <a:lnTo>
                    <a:pt x="820419" y="1992189"/>
                  </a:lnTo>
                  <a:lnTo>
                    <a:pt x="816609" y="1987105"/>
                  </a:lnTo>
                  <a:lnTo>
                    <a:pt x="813752" y="1982020"/>
                  </a:lnTo>
                  <a:lnTo>
                    <a:pt x="811212" y="1976935"/>
                  </a:lnTo>
                  <a:lnTo>
                    <a:pt x="808989" y="1971850"/>
                  </a:lnTo>
                  <a:lnTo>
                    <a:pt x="807084" y="1966448"/>
                  </a:lnTo>
                  <a:lnTo>
                    <a:pt x="805814" y="1960728"/>
                  </a:lnTo>
                  <a:lnTo>
                    <a:pt x="805179" y="1955325"/>
                  </a:lnTo>
                  <a:lnTo>
                    <a:pt x="804862" y="1949605"/>
                  </a:lnTo>
                  <a:lnTo>
                    <a:pt x="804862" y="1670901"/>
                  </a:lnTo>
                  <a:lnTo>
                    <a:pt x="805179" y="1659460"/>
                  </a:lnTo>
                  <a:lnTo>
                    <a:pt x="806132" y="1648337"/>
                  </a:lnTo>
                  <a:lnTo>
                    <a:pt x="807402" y="1637215"/>
                  </a:lnTo>
                  <a:lnTo>
                    <a:pt x="809624" y="1626410"/>
                  </a:lnTo>
                  <a:lnTo>
                    <a:pt x="812164" y="1615605"/>
                  </a:lnTo>
                  <a:lnTo>
                    <a:pt x="815022" y="1605117"/>
                  </a:lnTo>
                  <a:lnTo>
                    <a:pt x="818197" y="1595266"/>
                  </a:lnTo>
                  <a:lnTo>
                    <a:pt x="822324" y="1585414"/>
                  </a:lnTo>
                  <a:lnTo>
                    <a:pt x="826769" y="1575563"/>
                  </a:lnTo>
                  <a:lnTo>
                    <a:pt x="831849" y="1566029"/>
                  </a:lnTo>
                  <a:lnTo>
                    <a:pt x="836929" y="1556495"/>
                  </a:lnTo>
                  <a:lnTo>
                    <a:pt x="842327" y="1547597"/>
                  </a:lnTo>
                  <a:lnTo>
                    <a:pt x="848677" y="1539334"/>
                  </a:lnTo>
                  <a:lnTo>
                    <a:pt x="855344" y="1530754"/>
                  </a:lnTo>
                  <a:lnTo>
                    <a:pt x="862012" y="1522809"/>
                  </a:lnTo>
                  <a:lnTo>
                    <a:pt x="869632" y="1515182"/>
                  </a:lnTo>
                  <a:lnTo>
                    <a:pt x="876934" y="1507873"/>
                  </a:lnTo>
                  <a:lnTo>
                    <a:pt x="884872" y="1500881"/>
                  </a:lnTo>
                  <a:lnTo>
                    <a:pt x="893444" y="1494526"/>
                  </a:lnTo>
                  <a:lnTo>
                    <a:pt x="902017" y="1488170"/>
                  </a:lnTo>
                  <a:lnTo>
                    <a:pt x="910907" y="1482767"/>
                  </a:lnTo>
                  <a:lnTo>
                    <a:pt x="920114" y="1477047"/>
                  </a:lnTo>
                  <a:lnTo>
                    <a:pt x="929639" y="1472598"/>
                  </a:lnTo>
                  <a:lnTo>
                    <a:pt x="939482" y="1468149"/>
                  </a:lnTo>
                  <a:lnTo>
                    <a:pt x="949324" y="1464017"/>
                  </a:lnTo>
                  <a:lnTo>
                    <a:pt x="959802" y="1460522"/>
                  </a:lnTo>
                  <a:lnTo>
                    <a:pt x="969962" y="1457662"/>
                  </a:lnTo>
                  <a:lnTo>
                    <a:pt x="980439" y="1455119"/>
                  </a:lnTo>
                  <a:lnTo>
                    <a:pt x="991234" y="1453212"/>
                  </a:lnTo>
                  <a:lnTo>
                    <a:pt x="1002347" y="1451941"/>
                  </a:lnTo>
                  <a:lnTo>
                    <a:pt x="1013459" y="1450988"/>
                  </a:lnTo>
                  <a:lnTo>
                    <a:pt x="1024889" y="1450670"/>
                  </a:lnTo>
                  <a:lnTo>
                    <a:pt x="1039177" y="1449399"/>
                  </a:lnTo>
                  <a:lnTo>
                    <a:pt x="1079500" y="1446221"/>
                  </a:lnTo>
                  <a:lnTo>
                    <a:pt x="1140142" y="1441454"/>
                  </a:lnTo>
                  <a:lnTo>
                    <a:pt x="1176655" y="1438912"/>
                  </a:lnTo>
                  <a:lnTo>
                    <a:pt x="1216342" y="1436687"/>
                  </a:lnTo>
                  <a:close/>
                  <a:moveTo>
                    <a:pt x="1249771" y="769392"/>
                  </a:moveTo>
                  <a:lnTo>
                    <a:pt x="1245966" y="770028"/>
                  </a:lnTo>
                  <a:lnTo>
                    <a:pt x="1242477" y="770663"/>
                  </a:lnTo>
                  <a:lnTo>
                    <a:pt x="1239306" y="771933"/>
                  </a:lnTo>
                  <a:lnTo>
                    <a:pt x="1235818" y="773839"/>
                  </a:lnTo>
                  <a:lnTo>
                    <a:pt x="1232647" y="775427"/>
                  </a:lnTo>
                  <a:lnTo>
                    <a:pt x="1229476" y="777650"/>
                  </a:lnTo>
                  <a:lnTo>
                    <a:pt x="1226621" y="780191"/>
                  </a:lnTo>
                  <a:lnTo>
                    <a:pt x="1223450" y="782732"/>
                  </a:lnTo>
                  <a:lnTo>
                    <a:pt x="1217425" y="789084"/>
                  </a:lnTo>
                  <a:lnTo>
                    <a:pt x="1211717" y="796071"/>
                  </a:lnTo>
                  <a:lnTo>
                    <a:pt x="1206009" y="803376"/>
                  </a:lnTo>
                  <a:lnTo>
                    <a:pt x="1194275" y="819574"/>
                  </a:lnTo>
                  <a:lnTo>
                    <a:pt x="1186030" y="831008"/>
                  </a:lnTo>
                  <a:lnTo>
                    <a:pt x="1177785" y="843395"/>
                  </a:lnTo>
                  <a:lnTo>
                    <a:pt x="1169857" y="855781"/>
                  </a:lnTo>
                  <a:lnTo>
                    <a:pt x="1161929" y="868803"/>
                  </a:lnTo>
                  <a:lnTo>
                    <a:pt x="1159075" y="881507"/>
                  </a:lnTo>
                  <a:lnTo>
                    <a:pt x="1156856" y="894212"/>
                  </a:lnTo>
                  <a:lnTo>
                    <a:pt x="1154636" y="907233"/>
                  </a:lnTo>
                  <a:lnTo>
                    <a:pt x="1152733" y="920573"/>
                  </a:lnTo>
                  <a:lnTo>
                    <a:pt x="1151465" y="933595"/>
                  </a:lnTo>
                  <a:lnTo>
                    <a:pt x="1150513" y="947569"/>
                  </a:lnTo>
                  <a:lnTo>
                    <a:pt x="1149879" y="960909"/>
                  </a:lnTo>
                  <a:lnTo>
                    <a:pt x="1149879" y="974566"/>
                  </a:lnTo>
                  <a:lnTo>
                    <a:pt x="1149879" y="984412"/>
                  </a:lnTo>
                  <a:lnTo>
                    <a:pt x="1150196" y="994258"/>
                  </a:lnTo>
                  <a:lnTo>
                    <a:pt x="1151147" y="1003786"/>
                  </a:lnTo>
                  <a:lnTo>
                    <a:pt x="1151782" y="1013314"/>
                  </a:lnTo>
                  <a:lnTo>
                    <a:pt x="1153050" y="1023160"/>
                  </a:lnTo>
                  <a:lnTo>
                    <a:pt x="1154319" y="1032688"/>
                  </a:lnTo>
                  <a:lnTo>
                    <a:pt x="1156538" y="1042216"/>
                  </a:lnTo>
                  <a:lnTo>
                    <a:pt x="1158124" y="1051427"/>
                  </a:lnTo>
                  <a:lnTo>
                    <a:pt x="1160344" y="1060637"/>
                  </a:lnTo>
                  <a:lnTo>
                    <a:pt x="1162564" y="1069848"/>
                  </a:lnTo>
                  <a:lnTo>
                    <a:pt x="1165101" y="1079058"/>
                  </a:lnTo>
                  <a:lnTo>
                    <a:pt x="1168272" y="1088269"/>
                  </a:lnTo>
                  <a:lnTo>
                    <a:pt x="1171126" y="1096844"/>
                  </a:lnTo>
                  <a:lnTo>
                    <a:pt x="1174297" y="1106055"/>
                  </a:lnTo>
                  <a:lnTo>
                    <a:pt x="1177468" y="1114948"/>
                  </a:lnTo>
                  <a:lnTo>
                    <a:pt x="1181274" y="1123523"/>
                  </a:lnTo>
                  <a:lnTo>
                    <a:pt x="1184762" y="1132099"/>
                  </a:lnTo>
                  <a:lnTo>
                    <a:pt x="1188884" y="1140356"/>
                  </a:lnTo>
                  <a:lnTo>
                    <a:pt x="1193007" y="1148932"/>
                  </a:lnTo>
                  <a:lnTo>
                    <a:pt x="1197129" y="1157189"/>
                  </a:lnTo>
                  <a:lnTo>
                    <a:pt x="1206326" y="1173387"/>
                  </a:lnTo>
                  <a:lnTo>
                    <a:pt x="1215839" y="1188950"/>
                  </a:lnTo>
                  <a:lnTo>
                    <a:pt x="1225987" y="1204513"/>
                  </a:lnTo>
                  <a:lnTo>
                    <a:pt x="1236769" y="1219123"/>
                  </a:lnTo>
                  <a:lnTo>
                    <a:pt x="1247551" y="1233097"/>
                  </a:lnTo>
                  <a:lnTo>
                    <a:pt x="1258967" y="1246437"/>
                  </a:lnTo>
                  <a:lnTo>
                    <a:pt x="1271018" y="1259776"/>
                  </a:lnTo>
                  <a:lnTo>
                    <a:pt x="1283068" y="1271845"/>
                  </a:lnTo>
                  <a:lnTo>
                    <a:pt x="1295436" y="1283597"/>
                  </a:lnTo>
                  <a:lnTo>
                    <a:pt x="1308121" y="1294395"/>
                  </a:lnTo>
                  <a:lnTo>
                    <a:pt x="1320805" y="1304241"/>
                  </a:lnTo>
                  <a:lnTo>
                    <a:pt x="1333490" y="1313769"/>
                  </a:lnTo>
                  <a:lnTo>
                    <a:pt x="1346175" y="1322662"/>
                  </a:lnTo>
                  <a:lnTo>
                    <a:pt x="1359177" y="1330602"/>
                  </a:lnTo>
                  <a:lnTo>
                    <a:pt x="1371861" y="1337272"/>
                  </a:lnTo>
                  <a:lnTo>
                    <a:pt x="1384863" y="1343624"/>
                  </a:lnTo>
                  <a:lnTo>
                    <a:pt x="1397548" y="1348706"/>
                  </a:lnTo>
                  <a:lnTo>
                    <a:pt x="1403890" y="1350929"/>
                  </a:lnTo>
                  <a:lnTo>
                    <a:pt x="1410233" y="1353470"/>
                  </a:lnTo>
                  <a:lnTo>
                    <a:pt x="1416258" y="1355058"/>
                  </a:lnTo>
                  <a:lnTo>
                    <a:pt x="1422600" y="1356646"/>
                  </a:lnTo>
                  <a:lnTo>
                    <a:pt x="1428308" y="1358234"/>
                  </a:lnTo>
                  <a:lnTo>
                    <a:pt x="1434334" y="1359187"/>
                  </a:lnTo>
                  <a:lnTo>
                    <a:pt x="1440042" y="1360140"/>
                  </a:lnTo>
                  <a:lnTo>
                    <a:pt x="1446067" y="1360775"/>
                  </a:lnTo>
                  <a:lnTo>
                    <a:pt x="1451775" y="1361093"/>
                  </a:lnTo>
                  <a:lnTo>
                    <a:pt x="1457483" y="1361093"/>
                  </a:lnTo>
                  <a:lnTo>
                    <a:pt x="1462874" y="1361093"/>
                  </a:lnTo>
                  <a:lnTo>
                    <a:pt x="1468900" y="1360775"/>
                  </a:lnTo>
                  <a:lnTo>
                    <a:pt x="1474291" y="1360140"/>
                  </a:lnTo>
                  <a:lnTo>
                    <a:pt x="1480316" y="1359187"/>
                  </a:lnTo>
                  <a:lnTo>
                    <a:pt x="1486341" y="1358234"/>
                  </a:lnTo>
                  <a:lnTo>
                    <a:pt x="1492366" y="1356646"/>
                  </a:lnTo>
                  <a:lnTo>
                    <a:pt x="1498392" y="1355058"/>
                  </a:lnTo>
                  <a:lnTo>
                    <a:pt x="1504734" y="1353470"/>
                  </a:lnTo>
                  <a:lnTo>
                    <a:pt x="1510759" y="1350929"/>
                  </a:lnTo>
                  <a:lnTo>
                    <a:pt x="1517101" y="1348706"/>
                  </a:lnTo>
                  <a:lnTo>
                    <a:pt x="1529786" y="1343624"/>
                  </a:lnTo>
                  <a:lnTo>
                    <a:pt x="1542471" y="1337272"/>
                  </a:lnTo>
                  <a:lnTo>
                    <a:pt x="1555473" y="1330602"/>
                  </a:lnTo>
                  <a:lnTo>
                    <a:pt x="1568157" y="1322662"/>
                  </a:lnTo>
                  <a:lnTo>
                    <a:pt x="1581159" y="1313769"/>
                  </a:lnTo>
                  <a:lnTo>
                    <a:pt x="1593844" y="1304241"/>
                  </a:lnTo>
                  <a:lnTo>
                    <a:pt x="1606846" y="1294395"/>
                  </a:lnTo>
                  <a:lnTo>
                    <a:pt x="1619531" y="1283597"/>
                  </a:lnTo>
                  <a:lnTo>
                    <a:pt x="1631581" y="1271845"/>
                  </a:lnTo>
                  <a:lnTo>
                    <a:pt x="1643949" y="1259776"/>
                  </a:lnTo>
                  <a:lnTo>
                    <a:pt x="1655682" y="1246437"/>
                  </a:lnTo>
                  <a:lnTo>
                    <a:pt x="1667098" y="1233097"/>
                  </a:lnTo>
                  <a:lnTo>
                    <a:pt x="1678197" y="1219123"/>
                  </a:lnTo>
                  <a:lnTo>
                    <a:pt x="1688662" y="1204513"/>
                  </a:lnTo>
                  <a:lnTo>
                    <a:pt x="1698810" y="1188950"/>
                  </a:lnTo>
                  <a:lnTo>
                    <a:pt x="1708324" y="1173387"/>
                  </a:lnTo>
                  <a:lnTo>
                    <a:pt x="1717203" y="1157189"/>
                  </a:lnTo>
                  <a:lnTo>
                    <a:pt x="1721643" y="1148932"/>
                  </a:lnTo>
                  <a:lnTo>
                    <a:pt x="1725765" y="1140356"/>
                  </a:lnTo>
                  <a:lnTo>
                    <a:pt x="1729570" y="1132099"/>
                  </a:lnTo>
                  <a:lnTo>
                    <a:pt x="1733693" y="1123523"/>
                  </a:lnTo>
                  <a:lnTo>
                    <a:pt x="1737181" y="1114948"/>
                  </a:lnTo>
                  <a:lnTo>
                    <a:pt x="1740352" y="1106055"/>
                  </a:lnTo>
                  <a:lnTo>
                    <a:pt x="1743524" y="1096844"/>
                  </a:lnTo>
                  <a:lnTo>
                    <a:pt x="1746695" y="1088269"/>
                  </a:lnTo>
                  <a:lnTo>
                    <a:pt x="1749232" y="1079058"/>
                  </a:lnTo>
                  <a:lnTo>
                    <a:pt x="1751769" y="1069848"/>
                  </a:lnTo>
                  <a:lnTo>
                    <a:pt x="1754306" y="1060637"/>
                  </a:lnTo>
                  <a:lnTo>
                    <a:pt x="1756525" y="1051427"/>
                  </a:lnTo>
                  <a:lnTo>
                    <a:pt x="1758428" y="1042216"/>
                  </a:lnTo>
                  <a:lnTo>
                    <a:pt x="1760014" y="1032688"/>
                  </a:lnTo>
                  <a:lnTo>
                    <a:pt x="1761599" y="1023160"/>
                  </a:lnTo>
                  <a:lnTo>
                    <a:pt x="1762551" y="1013314"/>
                  </a:lnTo>
                  <a:lnTo>
                    <a:pt x="1763502" y="1003786"/>
                  </a:lnTo>
                  <a:lnTo>
                    <a:pt x="1764136" y="994258"/>
                  </a:lnTo>
                  <a:lnTo>
                    <a:pt x="1764453" y="984412"/>
                  </a:lnTo>
                  <a:lnTo>
                    <a:pt x="1764771" y="974566"/>
                  </a:lnTo>
                  <a:lnTo>
                    <a:pt x="1764453" y="962815"/>
                  </a:lnTo>
                  <a:lnTo>
                    <a:pt x="1763819" y="951063"/>
                  </a:lnTo>
                  <a:lnTo>
                    <a:pt x="1748598" y="950745"/>
                  </a:lnTo>
                  <a:lnTo>
                    <a:pt x="1733059" y="949793"/>
                  </a:lnTo>
                  <a:lnTo>
                    <a:pt x="1716886" y="948840"/>
                  </a:lnTo>
                  <a:lnTo>
                    <a:pt x="1701030" y="947569"/>
                  </a:lnTo>
                  <a:lnTo>
                    <a:pt x="1684223" y="945664"/>
                  </a:lnTo>
                  <a:lnTo>
                    <a:pt x="1667732" y="943758"/>
                  </a:lnTo>
                  <a:lnTo>
                    <a:pt x="1650925" y="941852"/>
                  </a:lnTo>
                  <a:lnTo>
                    <a:pt x="1634435" y="939629"/>
                  </a:lnTo>
                  <a:lnTo>
                    <a:pt x="1617628" y="937406"/>
                  </a:lnTo>
                  <a:lnTo>
                    <a:pt x="1600503" y="934548"/>
                  </a:lnTo>
                  <a:lnTo>
                    <a:pt x="1584013" y="931689"/>
                  </a:lnTo>
                  <a:lnTo>
                    <a:pt x="1567206" y="928513"/>
                  </a:lnTo>
                  <a:lnTo>
                    <a:pt x="1550716" y="925337"/>
                  </a:lnTo>
                  <a:lnTo>
                    <a:pt x="1533909" y="921526"/>
                  </a:lnTo>
                  <a:lnTo>
                    <a:pt x="1517736" y="917714"/>
                  </a:lnTo>
                  <a:lnTo>
                    <a:pt x="1502197" y="913903"/>
                  </a:lnTo>
                  <a:lnTo>
                    <a:pt x="1486024" y="909457"/>
                  </a:lnTo>
                  <a:lnTo>
                    <a:pt x="1470802" y="905010"/>
                  </a:lnTo>
                  <a:lnTo>
                    <a:pt x="1456215" y="900564"/>
                  </a:lnTo>
                  <a:lnTo>
                    <a:pt x="1441310" y="895164"/>
                  </a:lnTo>
                  <a:lnTo>
                    <a:pt x="1427357" y="890400"/>
                  </a:lnTo>
                  <a:lnTo>
                    <a:pt x="1413721" y="884683"/>
                  </a:lnTo>
                  <a:lnTo>
                    <a:pt x="1400719" y="879284"/>
                  </a:lnTo>
                  <a:lnTo>
                    <a:pt x="1388352" y="873250"/>
                  </a:lnTo>
                  <a:lnTo>
                    <a:pt x="1376618" y="867533"/>
                  </a:lnTo>
                  <a:lnTo>
                    <a:pt x="1365519" y="861181"/>
                  </a:lnTo>
                  <a:lnTo>
                    <a:pt x="1355054" y="854828"/>
                  </a:lnTo>
                  <a:lnTo>
                    <a:pt x="1345541" y="848159"/>
                  </a:lnTo>
                  <a:lnTo>
                    <a:pt x="1336661" y="841171"/>
                  </a:lnTo>
                  <a:lnTo>
                    <a:pt x="1329051" y="834184"/>
                  </a:lnTo>
                  <a:lnTo>
                    <a:pt x="1324928" y="830690"/>
                  </a:lnTo>
                  <a:lnTo>
                    <a:pt x="1321757" y="826879"/>
                  </a:lnTo>
                  <a:lnTo>
                    <a:pt x="1318586" y="823068"/>
                  </a:lnTo>
                  <a:lnTo>
                    <a:pt x="1315414" y="819574"/>
                  </a:lnTo>
                  <a:lnTo>
                    <a:pt x="1309706" y="811634"/>
                  </a:lnTo>
                  <a:lnTo>
                    <a:pt x="1303681" y="804647"/>
                  </a:lnTo>
                  <a:lnTo>
                    <a:pt x="1298607" y="798612"/>
                  </a:lnTo>
                  <a:lnTo>
                    <a:pt x="1293216" y="792578"/>
                  </a:lnTo>
                  <a:lnTo>
                    <a:pt x="1288142" y="787813"/>
                  </a:lnTo>
                  <a:lnTo>
                    <a:pt x="1283386" y="783367"/>
                  </a:lnTo>
                  <a:lnTo>
                    <a:pt x="1278312" y="779873"/>
                  </a:lnTo>
                  <a:lnTo>
                    <a:pt x="1273872" y="777015"/>
                  </a:lnTo>
                  <a:lnTo>
                    <a:pt x="1269432" y="774474"/>
                  </a:lnTo>
                  <a:lnTo>
                    <a:pt x="1265310" y="772251"/>
                  </a:lnTo>
                  <a:lnTo>
                    <a:pt x="1261187" y="770980"/>
                  </a:lnTo>
                  <a:lnTo>
                    <a:pt x="1257065" y="770028"/>
                  </a:lnTo>
                  <a:lnTo>
                    <a:pt x="1253576" y="769392"/>
                  </a:lnTo>
                  <a:lnTo>
                    <a:pt x="1249771" y="769392"/>
                  </a:lnTo>
                  <a:close/>
                  <a:moveTo>
                    <a:pt x="1457483" y="500062"/>
                  </a:moveTo>
                  <a:lnTo>
                    <a:pt x="1467631" y="500380"/>
                  </a:lnTo>
                  <a:lnTo>
                    <a:pt x="1477462" y="500697"/>
                  </a:lnTo>
                  <a:lnTo>
                    <a:pt x="1487609" y="501650"/>
                  </a:lnTo>
                  <a:lnTo>
                    <a:pt x="1497757" y="502603"/>
                  </a:lnTo>
                  <a:lnTo>
                    <a:pt x="1507588" y="503874"/>
                  </a:lnTo>
                  <a:lnTo>
                    <a:pt x="1517419" y="505462"/>
                  </a:lnTo>
                  <a:lnTo>
                    <a:pt x="1527249" y="507685"/>
                  </a:lnTo>
                  <a:lnTo>
                    <a:pt x="1537080" y="509908"/>
                  </a:lnTo>
                  <a:lnTo>
                    <a:pt x="1546276" y="512449"/>
                  </a:lnTo>
                  <a:lnTo>
                    <a:pt x="1556107" y="514990"/>
                  </a:lnTo>
                  <a:lnTo>
                    <a:pt x="1565303" y="518483"/>
                  </a:lnTo>
                  <a:lnTo>
                    <a:pt x="1574817" y="521659"/>
                  </a:lnTo>
                  <a:lnTo>
                    <a:pt x="1584013" y="525153"/>
                  </a:lnTo>
                  <a:lnTo>
                    <a:pt x="1592893" y="528964"/>
                  </a:lnTo>
                  <a:lnTo>
                    <a:pt x="1602089" y="533093"/>
                  </a:lnTo>
                  <a:lnTo>
                    <a:pt x="1610968" y="537540"/>
                  </a:lnTo>
                  <a:lnTo>
                    <a:pt x="1619848" y="542304"/>
                  </a:lnTo>
                  <a:lnTo>
                    <a:pt x="1628410" y="547068"/>
                  </a:lnTo>
                  <a:lnTo>
                    <a:pt x="1636972" y="552150"/>
                  </a:lnTo>
                  <a:lnTo>
                    <a:pt x="1645534" y="557549"/>
                  </a:lnTo>
                  <a:lnTo>
                    <a:pt x="1654096" y="562948"/>
                  </a:lnTo>
                  <a:lnTo>
                    <a:pt x="1662024" y="568983"/>
                  </a:lnTo>
                  <a:lnTo>
                    <a:pt x="1670269" y="575017"/>
                  </a:lnTo>
                  <a:lnTo>
                    <a:pt x="1678197" y="581369"/>
                  </a:lnTo>
                  <a:lnTo>
                    <a:pt x="1685808" y="588039"/>
                  </a:lnTo>
                  <a:lnTo>
                    <a:pt x="1693736" y="594391"/>
                  </a:lnTo>
                  <a:lnTo>
                    <a:pt x="1701347" y="601696"/>
                  </a:lnTo>
                  <a:lnTo>
                    <a:pt x="1708641" y="608684"/>
                  </a:lnTo>
                  <a:lnTo>
                    <a:pt x="1715934" y="615989"/>
                  </a:lnTo>
                  <a:lnTo>
                    <a:pt x="1723228" y="623611"/>
                  </a:lnTo>
                  <a:lnTo>
                    <a:pt x="1729888" y="631234"/>
                  </a:lnTo>
                  <a:lnTo>
                    <a:pt x="1736864" y="639174"/>
                  </a:lnTo>
                  <a:lnTo>
                    <a:pt x="1743207" y="647432"/>
                  </a:lnTo>
                  <a:lnTo>
                    <a:pt x="1749866" y="655689"/>
                  </a:lnTo>
                  <a:lnTo>
                    <a:pt x="1756208" y="664265"/>
                  </a:lnTo>
                  <a:lnTo>
                    <a:pt x="1762234" y="673158"/>
                  </a:lnTo>
                  <a:lnTo>
                    <a:pt x="1768259" y="682051"/>
                  </a:lnTo>
                  <a:lnTo>
                    <a:pt x="1773967" y="690944"/>
                  </a:lnTo>
                  <a:lnTo>
                    <a:pt x="1779675" y="700154"/>
                  </a:lnTo>
                  <a:lnTo>
                    <a:pt x="1785066" y="709682"/>
                  </a:lnTo>
                  <a:lnTo>
                    <a:pt x="1790140" y="719211"/>
                  </a:lnTo>
                  <a:lnTo>
                    <a:pt x="1795531" y="728739"/>
                  </a:lnTo>
                  <a:lnTo>
                    <a:pt x="1800288" y="738902"/>
                  </a:lnTo>
                  <a:lnTo>
                    <a:pt x="1805045" y="748430"/>
                  </a:lnTo>
                  <a:lnTo>
                    <a:pt x="1809484" y="758594"/>
                  </a:lnTo>
                  <a:lnTo>
                    <a:pt x="1813924" y="769075"/>
                  </a:lnTo>
                  <a:lnTo>
                    <a:pt x="1817729" y="779556"/>
                  </a:lnTo>
                  <a:lnTo>
                    <a:pt x="1821535" y="790037"/>
                  </a:lnTo>
                  <a:lnTo>
                    <a:pt x="1825340" y="800835"/>
                  </a:lnTo>
                  <a:lnTo>
                    <a:pt x="1828828" y="811634"/>
                  </a:lnTo>
                  <a:lnTo>
                    <a:pt x="1832000" y="822750"/>
                  </a:lnTo>
                  <a:lnTo>
                    <a:pt x="1834854" y="833866"/>
                  </a:lnTo>
                  <a:lnTo>
                    <a:pt x="1837708" y="844983"/>
                  </a:lnTo>
                  <a:lnTo>
                    <a:pt x="1840245" y="856416"/>
                  </a:lnTo>
                  <a:lnTo>
                    <a:pt x="1842464" y="867850"/>
                  </a:lnTo>
                  <a:lnTo>
                    <a:pt x="1844684" y="879284"/>
                  </a:lnTo>
                  <a:lnTo>
                    <a:pt x="1846270" y="890718"/>
                  </a:lnTo>
                  <a:lnTo>
                    <a:pt x="1847855" y="902469"/>
                  </a:lnTo>
                  <a:lnTo>
                    <a:pt x="1849758" y="914221"/>
                  </a:lnTo>
                  <a:lnTo>
                    <a:pt x="1850710" y="926290"/>
                  </a:lnTo>
                  <a:lnTo>
                    <a:pt x="1851661" y="938359"/>
                  </a:lnTo>
                  <a:lnTo>
                    <a:pt x="1852295" y="950428"/>
                  </a:lnTo>
                  <a:lnTo>
                    <a:pt x="1852612" y="962497"/>
                  </a:lnTo>
                  <a:lnTo>
                    <a:pt x="1852612" y="974566"/>
                  </a:lnTo>
                  <a:lnTo>
                    <a:pt x="1852612" y="987270"/>
                  </a:lnTo>
                  <a:lnTo>
                    <a:pt x="1851978" y="999657"/>
                  </a:lnTo>
                  <a:lnTo>
                    <a:pt x="1851344" y="1012361"/>
                  </a:lnTo>
                  <a:lnTo>
                    <a:pt x="1850075" y="1024430"/>
                  </a:lnTo>
                  <a:lnTo>
                    <a:pt x="1848490" y="1036817"/>
                  </a:lnTo>
                  <a:lnTo>
                    <a:pt x="1846587" y="1048886"/>
                  </a:lnTo>
                  <a:lnTo>
                    <a:pt x="1844367" y="1060955"/>
                  </a:lnTo>
                  <a:lnTo>
                    <a:pt x="1842147" y="1072706"/>
                  </a:lnTo>
                  <a:lnTo>
                    <a:pt x="1839293" y="1084458"/>
                  </a:lnTo>
                  <a:lnTo>
                    <a:pt x="1836122" y="1095891"/>
                  </a:lnTo>
                  <a:lnTo>
                    <a:pt x="1832951" y="1107643"/>
                  </a:lnTo>
                  <a:lnTo>
                    <a:pt x="1829463" y="1118759"/>
                  </a:lnTo>
                  <a:lnTo>
                    <a:pt x="1825974" y="1130193"/>
                  </a:lnTo>
                  <a:lnTo>
                    <a:pt x="1821535" y="1141309"/>
                  </a:lnTo>
                  <a:lnTo>
                    <a:pt x="1817412" y="1152108"/>
                  </a:lnTo>
                  <a:lnTo>
                    <a:pt x="1812655" y="1162906"/>
                  </a:lnTo>
                  <a:lnTo>
                    <a:pt x="1807899" y="1173705"/>
                  </a:lnTo>
                  <a:lnTo>
                    <a:pt x="1803142" y="1184186"/>
                  </a:lnTo>
                  <a:lnTo>
                    <a:pt x="1797751" y="1194667"/>
                  </a:lnTo>
                  <a:lnTo>
                    <a:pt x="1792360" y="1204830"/>
                  </a:lnTo>
                  <a:lnTo>
                    <a:pt x="1786652" y="1214994"/>
                  </a:lnTo>
                  <a:lnTo>
                    <a:pt x="1780944" y="1224840"/>
                  </a:lnTo>
                  <a:lnTo>
                    <a:pt x="1774601" y="1234050"/>
                  </a:lnTo>
                  <a:lnTo>
                    <a:pt x="1768576" y="1243896"/>
                  </a:lnTo>
                  <a:lnTo>
                    <a:pt x="1762234" y="1253107"/>
                  </a:lnTo>
                  <a:lnTo>
                    <a:pt x="1755891" y="1262317"/>
                  </a:lnTo>
                  <a:lnTo>
                    <a:pt x="1748915" y="1271528"/>
                  </a:lnTo>
                  <a:lnTo>
                    <a:pt x="1741938" y="1280103"/>
                  </a:lnTo>
                  <a:lnTo>
                    <a:pt x="1735279" y="1288678"/>
                  </a:lnTo>
                  <a:lnTo>
                    <a:pt x="1727985" y="1297254"/>
                  </a:lnTo>
                  <a:lnTo>
                    <a:pt x="1720691" y="1305194"/>
                  </a:lnTo>
                  <a:lnTo>
                    <a:pt x="1713397" y="1313452"/>
                  </a:lnTo>
                  <a:lnTo>
                    <a:pt x="1705787" y="1321392"/>
                  </a:lnTo>
                  <a:lnTo>
                    <a:pt x="1698493" y="1329014"/>
                  </a:lnTo>
                  <a:lnTo>
                    <a:pt x="1690565" y="1336319"/>
                  </a:lnTo>
                  <a:lnTo>
                    <a:pt x="1682637" y="1343624"/>
                  </a:lnTo>
                  <a:lnTo>
                    <a:pt x="1674709" y="1350612"/>
                  </a:lnTo>
                  <a:lnTo>
                    <a:pt x="1666781" y="1357599"/>
                  </a:lnTo>
                  <a:lnTo>
                    <a:pt x="1658853" y="1364269"/>
                  </a:lnTo>
                  <a:lnTo>
                    <a:pt x="1650608" y="1370303"/>
                  </a:lnTo>
                  <a:lnTo>
                    <a:pt x="1642680" y="1376655"/>
                  </a:lnTo>
                  <a:lnTo>
                    <a:pt x="1634435" y="1382372"/>
                  </a:lnTo>
                  <a:lnTo>
                    <a:pt x="1626190" y="1388407"/>
                  </a:lnTo>
                  <a:lnTo>
                    <a:pt x="1617945" y="1393806"/>
                  </a:lnTo>
                  <a:lnTo>
                    <a:pt x="1609700" y="1399205"/>
                  </a:lnTo>
                  <a:lnTo>
                    <a:pt x="1601455" y="1403970"/>
                  </a:lnTo>
                  <a:lnTo>
                    <a:pt x="1592893" y="1408416"/>
                  </a:lnTo>
                  <a:lnTo>
                    <a:pt x="1584648" y="1413180"/>
                  </a:lnTo>
                  <a:lnTo>
                    <a:pt x="1576403" y="1417309"/>
                  </a:lnTo>
                  <a:lnTo>
                    <a:pt x="1568157" y="1421120"/>
                  </a:lnTo>
                  <a:lnTo>
                    <a:pt x="1559912" y="1425249"/>
                  </a:lnTo>
                  <a:lnTo>
                    <a:pt x="1551667" y="1428743"/>
                  </a:lnTo>
                  <a:lnTo>
                    <a:pt x="1543422" y="1431601"/>
                  </a:lnTo>
                  <a:lnTo>
                    <a:pt x="1535177" y="1434777"/>
                  </a:lnTo>
                  <a:lnTo>
                    <a:pt x="1527249" y="1437636"/>
                  </a:lnTo>
                  <a:lnTo>
                    <a:pt x="1519004" y="1439859"/>
                  </a:lnTo>
                  <a:lnTo>
                    <a:pt x="1510759" y="1442082"/>
                  </a:lnTo>
                  <a:lnTo>
                    <a:pt x="1503148" y="1443670"/>
                  </a:lnTo>
                  <a:lnTo>
                    <a:pt x="1495220" y="1445576"/>
                  </a:lnTo>
                  <a:lnTo>
                    <a:pt x="1487292" y="1446846"/>
                  </a:lnTo>
                  <a:lnTo>
                    <a:pt x="1479999" y="1448117"/>
                  </a:lnTo>
                  <a:lnTo>
                    <a:pt x="1472071" y="1448752"/>
                  </a:lnTo>
                  <a:lnTo>
                    <a:pt x="1464460" y="1449070"/>
                  </a:lnTo>
                  <a:lnTo>
                    <a:pt x="1457483" y="1449387"/>
                  </a:lnTo>
                  <a:lnTo>
                    <a:pt x="1449872" y="1449070"/>
                  </a:lnTo>
                  <a:lnTo>
                    <a:pt x="1442579" y="1448752"/>
                  </a:lnTo>
                  <a:lnTo>
                    <a:pt x="1434968" y="1448117"/>
                  </a:lnTo>
                  <a:lnTo>
                    <a:pt x="1427357" y="1446846"/>
                  </a:lnTo>
                  <a:lnTo>
                    <a:pt x="1419429" y="1445576"/>
                  </a:lnTo>
                  <a:lnTo>
                    <a:pt x="1411818" y="1443670"/>
                  </a:lnTo>
                  <a:lnTo>
                    <a:pt x="1403573" y="1442082"/>
                  </a:lnTo>
                  <a:lnTo>
                    <a:pt x="1395645" y="1439859"/>
                  </a:lnTo>
                  <a:lnTo>
                    <a:pt x="1387717" y="1437636"/>
                  </a:lnTo>
                  <a:lnTo>
                    <a:pt x="1379472" y="1434777"/>
                  </a:lnTo>
                  <a:lnTo>
                    <a:pt x="1371227" y="1431601"/>
                  </a:lnTo>
                  <a:lnTo>
                    <a:pt x="1362982" y="1428743"/>
                  </a:lnTo>
                  <a:lnTo>
                    <a:pt x="1355054" y="1425249"/>
                  </a:lnTo>
                  <a:lnTo>
                    <a:pt x="1346492" y="1421120"/>
                  </a:lnTo>
                  <a:lnTo>
                    <a:pt x="1338247" y="1417309"/>
                  </a:lnTo>
                  <a:lnTo>
                    <a:pt x="1330002" y="1413180"/>
                  </a:lnTo>
                  <a:lnTo>
                    <a:pt x="1321757" y="1408416"/>
                  </a:lnTo>
                  <a:lnTo>
                    <a:pt x="1313195" y="1403970"/>
                  </a:lnTo>
                  <a:lnTo>
                    <a:pt x="1304950" y="1399205"/>
                  </a:lnTo>
                  <a:lnTo>
                    <a:pt x="1296705" y="1393806"/>
                  </a:lnTo>
                  <a:lnTo>
                    <a:pt x="1288459" y="1388407"/>
                  </a:lnTo>
                  <a:lnTo>
                    <a:pt x="1280214" y="1382372"/>
                  </a:lnTo>
                  <a:lnTo>
                    <a:pt x="1272286" y="1376655"/>
                  </a:lnTo>
                  <a:lnTo>
                    <a:pt x="1264041" y="1370303"/>
                  </a:lnTo>
                  <a:lnTo>
                    <a:pt x="1255796" y="1364269"/>
                  </a:lnTo>
                  <a:lnTo>
                    <a:pt x="1247551" y="1357599"/>
                  </a:lnTo>
                  <a:lnTo>
                    <a:pt x="1239940" y="1350612"/>
                  </a:lnTo>
                  <a:lnTo>
                    <a:pt x="1232012" y="1343624"/>
                  </a:lnTo>
                  <a:lnTo>
                    <a:pt x="1224085" y="1336319"/>
                  </a:lnTo>
                  <a:lnTo>
                    <a:pt x="1216474" y="1329014"/>
                  </a:lnTo>
                  <a:lnTo>
                    <a:pt x="1208863" y="1321392"/>
                  </a:lnTo>
                  <a:lnTo>
                    <a:pt x="1201252" y="1313452"/>
                  </a:lnTo>
                  <a:lnTo>
                    <a:pt x="1193958" y="1305194"/>
                  </a:lnTo>
                  <a:lnTo>
                    <a:pt x="1186665" y="1297254"/>
                  </a:lnTo>
                  <a:lnTo>
                    <a:pt x="1179688" y="1288678"/>
                  </a:lnTo>
                  <a:lnTo>
                    <a:pt x="1172711" y="1280103"/>
                  </a:lnTo>
                  <a:lnTo>
                    <a:pt x="1165735" y="1271528"/>
                  </a:lnTo>
                  <a:lnTo>
                    <a:pt x="1159075" y="1262317"/>
                  </a:lnTo>
                  <a:lnTo>
                    <a:pt x="1152416" y="1253107"/>
                  </a:lnTo>
                  <a:lnTo>
                    <a:pt x="1146073" y="1243896"/>
                  </a:lnTo>
                  <a:lnTo>
                    <a:pt x="1139731" y="1234050"/>
                  </a:lnTo>
                  <a:lnTo>
                    <a:pt x="1134023" y="1224840"/>
                  </a:lnTo>
                  <a:lnTo>
                    <a:pt x="1127998" y="1214994"/>
                  </a:lnTo>
                  <a:lnTo>
                    <a:pt x="1122607" y="1204830"/>
                  </a:lnTo>
                  <a:lnTo>
                    <a:pt x="1116899" y="1194667"/>
                  </a:lnTo>
                  <a:lnTo>
                    <a:pt x="1111825" y="1184186"/>
                  </a:lnTo>
                  <a:lnTo>
                    <a:pt x="1106751" y="1173705"/>
                  </a:lnTo>
                  <a:lnTo>
                    <a:pt x="1101994" y="1162906"/>
                  </a:lnTo>
                  <a:lnTo>
                    <a:pt x="1097237" y="1152108"/>
                  </a:lnTo>
                  <a:lnTo>
                    <a:pt x="1093115" y="1141309"/>
                  </a:lnTo>
                  <a:lnTo>
                    <a:pt x="1088992" y="1130193"/>
                  </a:lnTo>
                  <a:lnTo>
                    <a:pt x="1085187" y="1118759"/>
                  </a:lnTo>
                  <a:lnTo>
                    <a:pt x="1081699" y="1107643"/>
                  </a:lnTo>
                  <a:lnTo>
                    <a:pt x="1078527" y="1095891"/>
                  </a:lnTo>
                  <a:lnTo>
                    <a:pt x="1075356" y="1084458"/>
                  </a:lnTo>
                  <a:lnTo>
                    <a:pt x="1072502" y="1072706"/>
                  </a:lnTo>
                  <a:lnTo>
                    <a:pt x="1070282" y="1060955"/>
                  </a:lnTo>
                  <a:lnTo>
                    <a:pt x="1068062" y="1048886"/>
                  </a:lnTo>
                  <a:lnTo>
                    <a:pt x="1066477" y="1036817"/>
                  </a:lnTo>
                  <a:lnTo>
                    <a:pt x="1064891" y="1024430"/>
                  </a:lnTo>
                  <a:lnTo>
                    <a:pt x="1063623" y="1012361"/>
                  </a:lnTo>
                  <a:lnTo>
                    <a:pt x="1062671" y="999657"/>
                  </a:lnTo>
                  <a:lnTo>
                    <a:pt x="1062037" y="987270"/>
                  </a:lnTo>
                  <a:lnTo>
                    <a:pt x="1062037" y="974566"/>
                  </a:lnTo>
                  <a:lnTo>
                    <a:pt x="1062037" y="962497"/>
                  </a:lnTo>
                  <a:lnTo>
                    <a:pt x="1062354" y="950428"/>
                  </a:lnTo>
                  <a:lnTo>
                    <a:pt x="1063306" y="938359"/>
                  </a:lnTo>
                  <a:lnTo>
                    <a:pt x="1064257" y="926290"/>
                  </a:lnTo>
                  <a:lnTo>
                    <a:pt x="1065208" y="914221"/>
                  </a:lnTo>
                  <a:lnTo>
                    <a:pt x="1066794" y="902469"/>
                  </a:lnTo>
                  <a:lnTo>
                    <a:pt x="1068380" y="890718"/>
                  </a:lnTo>
                  <a:lnTo>
                    <a:pt x="1069965" y="879284"/>
                  </a:lnTo>
                  <a:lnTo>
                    <a:pt x="1072185" y="867850"/>
                  </a:lnTo>
                  <a:lnTo>
                    <a:pt x="1074405" y="856416"/>
                  </a:lnTo>
                  <a:lnTo>
                    <a:pt x="1077259" y="844983"/>
                  </a:lnTo>
                  <a:lnTo>
                    <a:pt x="1079796" y="833866"/>
                  </a:lnTo>
                  <a:lnTo>
                    <a:pt x="1082650" y="822750"/>
                  </a:lnTo>
                  <a:lnTo>
                    <a:pt x="1085821" y="811634"/>
                  </a:lnTo>
                  <a:lnTo>
                    <a:pt x="1089627" y="800835"/>
                  </a:lnTo>
                  <a:lnTo>
                    <a:pt x="1093115" y="790037"/>
                  </a:lnTo>
                  <a:lnTo>
                    <a:pt x="1096920" y="779556"/>
                  </a:lnTo>
                  <a:lnTo>
                    <a:pt x="1101043" y="769075"/>
                  </a:lnTo>
                  <a:lnTo>
                    <a:pt x="1105165" y="758594"/>
                  </a:lnTo>
                  <a:lnTo>
                    <a:pt x="1109922" y="748430"/>
                  </a:lnTo>
                  <a:lnTo>
                    <a:pt x="1114362" y="738902"/>
                  </a:lnTo>
                  <a:lnTo>
                    <a:pt x="1119118" y="728739"/>
                  </a:lnTo>
                  <a:lnTo>
                    <a:pt x="1124509" y="719211"/>
                  </a:lnTo>
                  <a:lnTo>
                    <a:pt x="1129583" y="709682"/>
                  </a:lnTo>
                  <a:lnTo>
                    <a:pt x="1135291" y="700154"/>
                  </a:lnTo>
                  <a:lnTo>
                    <a:pt x="1140682" y="690944"/>
                  </a:lnTo>
                  <a:lnTo>
                    <a:pt x="1146391" y="682051"/>
                  </a:lnTo>
                  <a:lnTo>
                    <a:pt x="1152416" y="673158"/>
                  </a:lnTo>
                  <a:lnTo>
                    <a:pt x="1158758" y="664265"/>
                  </a:lnTo>
                  <a:lnTo>
                    <a:pt x="1164783" y="655689"/>
                  </a:lnTo>
                  <a:lnTo>
                    <a:pt x="1171443" y="647432"/>
                  </a:lnTo>
                  <a:lnTo>
                    <a:pt x="1177785" y="639174"/>
                  </a:lnTo>
                  <a:lnTo>
                    <a:pt x="1184762" y="631234"/>
                  </a:lnTo>
                  <a:lnTo>
                    <a:pt x="1191738" y="623611"/>
                  </a:lnTo>
                  <a:lnTo>
                    <a:pt x="1198715" y="615989"/>
                  </a:lnTo>
                  <a:lnTo>
                    <a:pt x="1206009" y="608684"/>
                  </a:lnTo>
                  <a:lnTo>
                    <a:pt x="1213620" y="601696"/>
                  </a:lnTo>
                  <a:lnTo>
                    <a:pt x="1220913" y="594391"/>
                  </a:lnTo>
                  <a:lnTo>
                    <a:pt x="1228841" y="588039"/>
                  </a:lnTo>
                  <a:lnTo>
                    <a:pt x="1236769" y="581369"/>
                  </a:lnTo>
                  <a:lnTo>
                    <a:pt x="1244380" y="575017"/>
                  </a:lnTo>
                  <a:lnTo>
                    <a:pt x="1252625" y="568983"/>
                  </a:lnTo>
                  <a:lnTo>
                    <a:pt x="1260870" y="562948"/>
                  </a:lnTo>
                  <a:lnTo>
                    <a:pt x="1269115" y="557549"/>
                  </a:lnTo>
                  <a:lnTo>
                    <a:pt x="1277360" y="552150"/>
                  </a:lnTo>
                  <a:lnTo>
                    <a:pt x="1286240" y="547068"/>
                  </a:lnTo>
                  <a:lnTo>
                    <a:pt x="1294802" y="542304"/>
                  </a:lnTo>
                  <a:lnTo>
                    <a:pt x="1303364" y="537540"/>
                  </a:lnTo>
                  <a:lnTo>
                    <a:pt x="1312560" y="533093"/>
                  </a:lnTo>
                  <a:lnTo>
                    <a:pt x="1321757" y="528964"/>
                  </a:lnTo>
                  <a:lnTo>
                    <a:pt x="1330953" y="525153"/>
                  </a:lnTo>
                  <a:lnTo>
                    <a:pt x="1339833" y="521659"/>
                  </a:lnTo>
                  <a:lnTo>
                    <a:pt x="1349029" y="518483"/>
                  </a:lnTo>
                  <a:lnTo>
                    <a:pt x="1358542" y="514990"/>
                  </a:lnTo>
                  <a:lnTo>
                    <a:pt x="1368056" y="512449"/>
                  </a:lnTo>
                  <a:lnTo>
                    <a:pt x="1377887" y="509908"/>
                  </a:lnTo>
                  <a:lnTo>
                    <a:pt x="1387717" y="507685"/>
                  </a:lnTo>
                  <a:lnTo>
                    <a:pt x="1397231" y="505462"/>
                  </a:lnTo>
                  <a:lnTo>
                    <a:pt x="1407062" y="503874"/>
                  </a:lnTo>
                  <a:lnTo>
                    <a:pt x="1416892" y="502603"/>
                  </a:lnTo>
                  <a:lnTo>
                    <a:pt x="1427040" y="501650"/>
                  </a:lnTo>
                  <a:lnTo>
                    <a:pt x="1437188" y="500697"/>
                  </a:lnTo>
                  <a:lnTo>
                    <a:pt x="1447336" y="500380"/>
                  </a:lnTo>
                  <a:lnTo>
                    <a:pt x="1457483" y="500062"/>
                  </a:lnTo>
                  <a:close/>
                  <a:moveTo>
                    <a:pt x="716008" y="249237"/>
                  </a:moveTo>
                  <a:lnTo>
                    <a:pt x="795913" y="249237"/>
                  </a:lnTo>
                  <a:lnTo>
                    <a:pt x="795913" y="374499"/>
                  </a:lnTo>
                  <a:lnTo>
                    <a:pt x="810181" y="375133"/>
                  </a:lnTo>
                  <a:lnTo>
                    <a:pt x="823816" y="376402"/>
                  </a:lnTo>
                  <a:lnTo>
                    <a:pt x="837133" y="377670"/>
                  </a:lnTo>
                  <a:lnTo>
                    <a:pt x="849500" y="379890"/>
                  </a:lnTo>
                  <a:lnTo>
                    <a:pt x="861549" y="381793"/>
                  </a:lnTo>
                  <a:lnTo>
                    <a:pt x="873281" y="384330"/>
                  </a:lnTo>
                  <a:lnTo>
                    <a:pt x="884379" y="386867"/>
                  </a:lnTo>
                  <a:lnTo>
                    <a:pt x="894842" y="389721"/>
                  </a:lnTo>
                  <a:lnTo>
                    <a:pt x="904989" y="393209"/>
                  </a:lnTo>
                  <a:lnTo>
                    <a:pt x="914819" y="396698"/>
                  </a:lnTo>
                  <a:lnTo>
                    <a:pt x="924014" y="400186"/>
                  </a:lnTo>
                  <a:lnTo>
                    <a:pt x="932575" y="403991"/>
                  </a:lnTo>
                  <a:lnTo>
                    <a:pt x="941136" y="407797"/>
                  </a:lnTo>
                  <a:lnTo>
                    <a:pt x="949381" y="411602"/>
                  </a:lnTo>
                  <a:lnTo>
                    <a:pt x="956673" y="415725"/>
                  </a:lnTo>
                  <a:lnTo>
                    <a:pt x="963966" y="419847"/>
                  </a:lnTo>
                  <a:lnTo>
                    <a:pt x="931624" y="504836"/>
                  </a:lnTo>
                  <a:lnTo>
                    <a:pt x="920209" y="498810"/>
                  </a:lnTo>
                  <a:lnTo>
                    <a:pt x="906257" y="491517"/>
                  </a:lnTo>
                  <a:lnTo>
                    <a:pt x="898330" y="488028"/>
                  </a:lnTo>
                  <a:lnTo>
                    <a:pt x="890086" y="484540"/>
                  </a:lnTo>
                  <a:lnTo>
                    <a:pt x="880891" y="480735"/>
                  </a:lnTo>
                  <a:lnTo>
                    <a:pt x="871061" y="477246"/>
                  </a:lnTo>
                  <a:lnTo>
                    <a:pt x="860597" y="474075"/>
                  </a:lnTo>
                  <a:lnTo>
                    <a:pt x="849500" y="470904"/>
                  </a:lnTo>
                  <a:lnTo>
                    <a:pt x="837767" y="468367"/>
                  </a:lnTo>
                  <a:lnTo>
                    <a:pt x="825401" y="465830"/>
                  </a:lnTo>
                  <a:lnTo>
                    <a:pt x="812401" y="463927"/>
                  </a:lnTo>
                  <a:lnTo>
                    <a:pt x="798449" y="462659"/>
                  </a:lnTo>
                  <a:lnTo>
                    <a:pt x="783863" y="461707"/>
                  </a:lnTo>
                  <a:lnTo>
                    <a:pt x="768960" y="461390"/>
                  </a:lnTo>
                  <a:lnTo>
                    <a:pt x="759765" y="461390"/>
                  </a:lnTo>
                  <a:lnTo>
                    <a:pt x="751204" y="462024"/>
                  </a:lnTo>
                  <a:lnTo>
                    <a:pt x="742643" y="462659"/>
                  </a:lnTo>
                  <a:lnTo>
                    <a:pt x="734398" y="463927"/>
                  </a:lnTo>
                  <a:lnTo>
                    <a:pt x="726471" y="465196"/>
                  </a:lnTo>
                  <a:lnTo>
                    <a:pt x="719496" y="467098"/>
                  </a:lnTo>
                  <a:lnTo>
                    <a:pt x="712203" y="469001"/>
                  </a:lnTo>
                  <a:lnTo>
                    <a:pt x="705544" y="471538"/>
                  </a:lnTo>
                  <a:lnTo>
                    <a:pt x="699202" y="473758"/>
                  </a:lnTo>
                  <a:lnTo>
                    <a:pt x="693178" y="476612"/>
                  </a:lnTo>
                  <a:lnTo>
                    <a:pt x="687153" y="479466"/>
                  </a:lnTo>
                  <a:lnTo>
                    <a:pt x="682080" y="482637"/>
                  </a:lnTo>
                  <a:lnTo>
                    <a:pt x="676689" y="486126"/>
                  </a:lnTo>
                  <a:lnTo>
                    <a:pt x="671933" y="489614"/>
                  </a:lnTo>
                  <a:lnTo>
                    <a:pt x="667177" y="493419"/>
                  </a:lnTo>
                  <a:lnTo>
                    <a:pt x="663055" y="497542"/>
                  </a:lnTo>
                  <a:lnTo>
                    <a:pt x="659250" y="501348"/>
                  </a:lnTo>
                  <a:lnTo>
                    <a:pt x="655445" y="505470"/>
                  </a:lnTo>
                  <a:lnTo>
                    <a:pt x="652274" y="509910"/>
                  </a:lnTo>
                  <a:lnTo>
                    <a:pt x="649103" y="514350"/>
                  </a:lnTo>
                  <a:lnTo>
                    <a:pt x="646249" y="519107"/>
                  </a:lnTo>
                  <a:lnTo>
                    <a:pt x="643713" y="523546"/>
                  </a:lnTo>
                  <a:lnTo>
                    <a:pt x="641493" y="528303"/>
                  </a:lnTo>
                  <a:lnTo>
                    <a:pt x="639591" y="533060"/>
                  </a:lnTo>
                  <a:lnTo>
                    <a:pt x="637688" y="537817"/>
                  </a:lnTo>
                  <a:lnTo>
                    <a:pt x="636420" y="542891"/>
                  </a:lnTo>
                  <a:lnTo>
                    <a:pt x="635152" y="547647"/>
                  </a:lnTo>
                  <a:lnTo>
                    <a:pt x="633566" y="552721"/>
                  </a:lnTo>
                  <a:lnTo>
                    <a:pt x="632932" y="557478"/>
                  </a:lnTo>
                  <a:lnTo>
                    <a:pt x="632298" y="562235"/>
                  </a:lnTo>
                  <a:lnTo>
                    <a:pt x="631981" y="567309"/>
                  </a:lnTo>
                  <a:lnTo>
                    <a:pt x="631981" y="572066"/>
                  </a:lnTo>
                  <a:lnTo>
                    <a:pt x="631981" y="578408"/>
                  </a:lnTo>
                  <a:lnTo>
                    <a:pt x="632615" y="584433"/>
                  </a:lnTo>
                  <a:lnTo>
                    <a:pt x="633249" y="590459"/>
                  </a:lnTo>
                  <a:lnTo>
                    <a:pt x="634200" y="595850"/>
                  </a:lnTo>
                  <a:lnTo>
                    <a:pt x="635786" y="601558"/>
                  </a:lnTo>
                  <a:lnTo>
                    <a:pt x="637371" y="606632"/>
                  </a:lnTo>
                  <a:lnTo>
                    <a:pt x="639274" y="612023"/>
                  </a:lnTo>
                  <a:lnTo>
                    <a:pt x="641176" y="617097"/>
                  </a:lnTo>
                  <a:lnTo>
                    <a:pt x="643713" y="622171"/>
                  </a:lnTo>
                  <a:lnTo>
                    <a:pt x="646249" y="626927"/>
                  </a:lnTo>
                  <a:lnTo>
                    <a:pt x="649737" y="631367"/>
                  </a:lnTo>
                  <a:lnTo>
                    <a:pt x="652908" y="636124"/>
                  </a:lnTo>
                  <a:lnTo>
                    <a:pt x="656713" y="640564"/>
                  </a:lnTo>
                  <a:lnTo>
                    <a:pt x="660835" y="645320"/>
                  </a:lnTo>
                  <a:lnTo>
                    <a:pt x="665274" y="649443"/>
                  </a:lnTo>
                  <a:lnTo>
                    <a:pt x="670031" y="653566"/>
                  </a:lnTo>
                  <a:lnTo>
                    <a:pt x="675104" y="658005"/>
                  </a:lnTo>
                  <a:lnTo>
                    <a:pt x="680177" y="662128"/>
                  </a:lnTo>
                  <a:lnTo>
                    <a:pt x="686202" y="665933"/>
                  </a:lnTo>
                  <a:lnTo>
                    <a:pt x="691909" y="670373"/>
                  </a:lnTo>
                  <a:lnTo>
                    <a:pt x="698568" y="674178"/>
                  </a:lnTo>
                  <a:lnTo>
                    <a:pt x="705227" y="678301"/>
                  </a:lnTo>
                  <a:lnTo>
                    <a:pt x="719813" y="686229"/>
                  </a:lnTo>
                  <a:lnTo>
                    <a:pt x="735667" y="694474"/>
                  </a:lnTo>
                  <a:lnTo>
                    <a:pt x="753106" y="702402"/>
                  </a:lnTo>
                  <a:lnTo>
                    <a:pt x="771814" y="710964"/>
                  </a:lnTo>
                  <a:lnTo>
                    <a:pt x="792108" y="719527"/>
                  </a:lnTo>
                  <a:lnTo>
                    <a:pt x="804474" y="724600"/>
                  </a:lnTo>
                  <a:lnTo>
                    <a:pt x="816206" y="729991"/>
                  </a:lnTo>
                  <a:lnTo>
                    <a:pt x="827621" y="735065"/>
                  </a:lnTo>
                  <a:lnTo>
                    <a:pt x="838719" y="740774"/>
                  </a:lnTo>
                  <a:lnTo>
                    <a:pt x="849500" y="745847"/>
                  </a:lnTo>
                  <a:lnTo>
                    <a:pt x="859963" y="751873"/>
                  </a:lnTo>
                  <a:lnTo>
                    <a:pt x="870110" y="757264"/>
                  </a:lnTo>
                  <a:lnTo>
                    <a:pt x="879622" y="763289"/>
                  </a:lnTo>
                  <a:lnTo>
                    <a:pt x="888501" y="768997"/>
                  </a:lnTo>
                  <a:lnTo>
                    <a:pt x="897379" y="775340"/>
                  </a:lnTo>
                  <a:lnTo>
                    <a:pt x="905940" y="781365"/>
                  </a:lnTo>
                  <a:lnTo>
                    <a:pt x="914184" y="788024"/>
                  </a:lnTo>
                  <a:lnTo>
                    <a:pt x="921477" y="794367"/>
                  </a:lnTo>
                  <a:lnTo>
                    <a:pt x="928770" y="801026"/>
                  </a:lnTo>
                  <a:lnTo>
                    <a:pt x="935746" y="808003"/>
                  </a:lnTo>
                  <a:lnTo>
                    <a:pt x="942088" y="814980"/>
                  </a:lnTo>
                  <a:lnTo>
                    <a:pt x="948429" y="822273"/>
                  </a:lnTo>
                  <a:lnTo>
                    <a:pt x="953820" y="829250"/>
                  </a:lnTo>
                  <a:lnTo>
                    <a:pt x="959210" y="837178"/>
                  </a:lnTo>
                  <a:lnTo>
                    <a:pt x="963966" y="844789"/>
                  </a:lnTo>
                  <a:lnTo>
                    <a:pt x="968406" y="852717"/>
                  </a:lnTo>
                  <a:lnTo>
                    <a:pt x="972845" y="860962"/>
                  </a:lnTo>
                  <a:lnTo>
                    <a:pt x="976333" y="869524"/>
                  </a:lnTo>
                  <a:lnTo>
                    <a:pt x="979503" y="878087"/>
                  </a:lnTo>
                  <a:lnTo>
                    <a:pt x="982674" y="886966"/>
                  </a:lnTo>
                  <a:lnTo>
                    <a:pt x="985211" y="895845"/>
                  </a:lnTo>
                  <a:lnTo>
                    <a:pt x="987431" y="905359"/>
                  </a:lnTo>
                  <a:lnTo>
                    <a:pt x="989016" y="914873"/>
                  </a:lnTo>
                  <a:lnTo>
                    <a:pt x="990284" y="925020"/>
                  </a:lnTo>
                  <a:lnTo>
                    <a:pt x="991236" y="935168"/>
                  </a:lnTo>
                  <a:lnTo>
                    <a:pt x="991870" y="944999"/>
                  </a:lnTo>
                  <a:lnTo>
                    <a:pt x="992187" y="955781"/>
                  </a:lnTo>
                  <a:lnTo>
                    <a:pt x="991870" y="965295"/>
                  </a:lnTo>
                  <a:lnTo>
                    <a:pt x="991236" y="974808"/>
                  </a:lnTo>
                  <a:lnTo>
                    <a:pt x="990284" y="984322"/>
                  </a:lnTo>
                  <a:lnTo>
                    <a:pt x="989016" y="993835"/>
                  </a:lnTo>
                  <a:lnTo>
                    <a:pt x="987113" y="1002715"/>
                  </a:lnTo>
                  <a:lnTo>
                    <a:pt x="984894" y="1012228"/>
                  </a:lnTo>
                  <a:lnTo>
                    <a:pt x="982357" y="1021108"/>
                  </a:lnTo>
                  <a:lnTo>
                    <a:pt x="978869" y="1030304"/>
                  </a:lnTo>
                  <a:lnTo>
                    <a:pt x="975698" y="1039184"/>
                  </a:lnTo>
                  <a:lnTo>
                    <a:pt x="971893" y="1047429"/>
                  </a:lnTo>
                  <a:lnTo>
                    <a:pt x="967454" y="1055991"/>
                  </a:lnTo>
                  <a:lnTo>
                    <a:pt x="962698" y="1064553"/>
                  </a:lnTo>
                  <a:lnTo>
                    <a:pt x="957625" y="1072481"/>
                  </a:lnTo>
                  <a:lnTo>
                    <a:pt x="952234" y="1080409"/>
                  </a:lnTo>
                  <a:lnTo>
                    <a:pt x="946210" y="1088337"/>
                  </a:lnTo>
                  <a:lnTo>
                    <a:pt x="940185" y="1095631"/>
                  </a:lnTo>
                  <a:lnTo>
                    <a:pt x="933526" y="1102925"/>
                  </a:lnTo>
                  <a:lnTo>
                    <a:pt x="926551" y="1110219"/>
                  </a:lnTo>
                  <a:lnTo>
                    <a:pt x="918941" y="1116561"/>
                  </a:lnTo>
                  <a:lnTo>
                    <a:pt x="911014" y="1123221"/>
                  </a:lnTo>
                  <a:lnTo>
                    <a:pt x="903087" y="1129246"/>
                  </a:lnTo>
                  <a:lnTo>
                    <a:pt x="894525" y="1135271"/>
                  </a:lnTo>
                  <a:lnTo>
                    <a:pt x="885647" y="1140979"/>
                  </a:lnTo>
                  <a:lnTo>
                    <a:pt x="876134" y="1146370"/>
                  </a:lnTo>
                  <a:lnTo>
                    <a:pt x="866622" y="1151127"/>
                  </a:lnTo>
                  <a:lnTo>
                    <a:pt x="856475" y="1155884"/>
                  </a:lnTo>
                  <a:lnTo>
                    <a:pt x="846012" y="1160006"/>
                  </a:lnTo>
                  <a:lnTo>
                    <a:pt x="835231" y="1163812"/>
                  </a:lnTo>
                  <a:lnTo>
                    <a:pt x="824133" y="1167617"/>
                  </a:lnTo>
                  <a:lnTo>
                    <a:pt x="812401" y="1170471"/>
                  </a:lnTo>
                  <a:lnTo>
                    <a:pt x="800669" y="1173008"/>
                  </a:lnTo>
                  <a:lnTo>
                    <a:pt x="788303" y="1175228"/>
                  </a:lnTo>
                  <a:lnTo>
                    <a:pt x="788303" y="1309687"/>
                  </a:lnTo>
                  <a:lnTo>
                    <a:pt x="707129" y="1309687"/>
                  </a:lnTo>
                  <a:lnTo>
                    <a:pt x="707129" y="1179351"/>
                  </a:lnTo>
                  <a:lnTo>
                    <a:pt x="692861" y="1179034"/>
                  </a:lnTo>
                  <a:lnTo>
                    <a:pt x="678592" y="1178082"/>
                  </a:lnTo>
                  <a:lnTo>
                    <a:pt x="664640" y="1176180"/>
                  </a:lnTo>
                  <a:lnTo>
                    <a:pt x="650689" y="1174277"/>
                  </a:lnTo>
                  <a:lnTo>
                    <a:pt x="637054" y="1172057"/>
                  </a:lnTo>
                  <a:lnTo>
                    <a:pt x="623102" y="1169520"/>
                  </a:lnTo>
                  <a:lnTo>
                    <a:pt x="609785" y="1166349"/>
                  </a:lnTo>
                  <a:lnTo>
                    <a:pt x="596785" y="1162543"/>
                  </a:lnTo>
                  <a:lnTo>
                    <a:pt x="584101" y="1158738"/>
                  </a:lnTo>
                  <a:lnTo>
                    <a:pt x="572052" y="1154615"/>
                  </a:lnTo>
                  <a:lnTo>
                    <a:pt x="560003" y="1149859"/>
                  </a:lnTo>
                  <a:lnTo>
                    <a:pt x="548588" y="1144785"/>
                  </a:lnTo>
                  <a:lnTo>
                    <a:pt x="537807" y="1139394"/>
                  </a:lnTo>
                  <a:lnTo>
                    <a:pt x="527660" y="1134320"/>
                  </a:lnTo>
                  <a:lnTo>
                    <a:pt x="518148" y="1128294"/>
                  </a:lnTo>
                  <a:lnTo>
                    <a:pt x="509587" y="1122586"/>
                  </a:lnTo>
                  <a:lnTo>
                    <a:pt x="540027" y="1036012"/>
                  </a:lnTo>
                  <a:lnTo>
                    <a:pt x="549222" y="1041721"/>
                  </a:lnTo>
                  <a:lnTo>
                    <a:pt x="558735" y="1047112"/>
                  </a:lnTo>
                  <a:lnTo>
                    <a:pt x="568564" y="1052820"/>
                  </a:lnTo>
                  <a:lnTo>
                    <a:pt x="579028" y="1057577"/>
                  </a:lnTo>
                  <a:lnTo>
                    <a:pt x="589492" y="1062651"/>
                  </a:lnTo>
                  <a:lnTo>
                    <a:pt x="600590" y="1067090"/>
                  </a:lnTo>
                  <a:lnTo>
                    <a:pt x="612004" y="1071213"/>
                  </a:lnTo>
                  <a:lnTo>
                    <a:pt x="623737" y="1075335"/>
                  </a:lnTo>
                  <a:lnTo>
                    <a:pt x="635786" y="1078824"/>
                  </a:lnTo>
                  <a:lnTo>
                    <a:pt x="648152" y="1081995"/>
                  </a:lnTo>
                  <a:lnTo>
                    <a:pt x="660518" y="1084849"/>
                  </a:lnTo>
                  <a:lnTo>
                    <a:pt x="673201" y="1087069"/>
                  </a:lnTo>
                  <a:lnTo>
                    <a:pt x="686202" y="1088972"/>
                  </a:lnTo>
                  <a:lnTo>
                    <a:pt x="699519" y="1090240"/>
                  </a:lnTo>
                  <a:lnTo>
                    <a:pt x="712520" y="1091191"/>
                  </a:lnTo>
                  <a:lnTo>
                    <a:pt x="726154" y="1091509"/>
                  </a:lnTo>
                  <a:lnTo>
                    <a:pt x="734716" y="1091191"/>
                  </a:lnTo>
                  <a:lnTo>
                    <a:pt x="743277" y="1090874"/>
                  </a:lnTo>
                  <a:lnTo>
                    <a:pt x="751521" y="1090240"/>
                  </a:lnTo>
                  <a:lnTo>
                    <a:pt x="759131" y="1088972"/>
                  </a:lnTo>
                  <a:lnTo>
                    <a:pt x="767058" y="1087703"/>
                  </a:lnTo>
                  <a:lnTo>
                    <a:pt x="774668" y="1086117"/>
                  </a:lnTo>
                  <a:lnTo>
                    <a:pt x="781644" y="1083898"/>
                  </a:lnTo>
                  <a:lnTo>
                    <a:pt x="788937" y="1081995"/>
                  </a:lnTo>
                  <a:lnTo>
                    <a:pt x="795595" y="1079458"/>
                  </a:lnTo>
                  <a:lnTo>
                    <a:pt x="802571" y="1076921"/>
                  </a:lnTo>
                  <a:lnTo>
                    <a:pt x="809230" y="1074067"/>
                  </a:lnTo>
                  <a:lnTo>
                    <a:pt x="815255" y="1070579"/>
                  </a:lnTo>
                  <a:lnTo>
                    <a:pt x="821279" y="1067407"/>
                  </a:lnTo>
                  <a:lnTo>
                    <a:pt x="826987" y="1063919"/>
                  </a:lnTo>
                  <a:lnTo>
                    <a:pt x="832377" y="1059796"/>
                  </a:lnTo>
                  <a:lnTo>
                    <a:pt x="837450" y="1055674"/>
                  </a:lnTo>
                  <a:lnTo>
                    <a:pt x="842207" y="1051551"/>
                  </a:lnTo>
                  <a:lnTo>
                    <a:pt x="847280" y="1046795"/>
                  </a:lnTo>
                  <a:lnTo>
                    <a:pt x="851402" y="1042355"/>
                  </a:lnTo>
                  <a:lnTo>
                    <a:pt x="855524" y="1037281"/>
                  </a:lnTo>
                  <a:lnTo>
                    <a:pt x="859329" y="1032207"/>
                  </a:lnTo>
                  <a:lnTo>
                    <a:pt x="862817" y="1027133"/>
                  </a:lnTo>
                  <a:lnTo>
                    <a:pt x="866305" y="1021425"/>
                  </a:lnTo>
                  <a:lnTo>
                    <a:pt x="868842" y="1016034"/>
                  </a:lnTo>
                  <a:lnTo>
                    <a:pt x="871378" y="1010009"/>
                  </a:lnTo>
                  <a:lnTo>
                    <a:pt x="873598" y="1003983"/>
                  </a:lnTo>
                  <a:lnTo>
                    <a:pt x="875500" y="997641"/>
                  </a:lnTo>
                  <a:lnTo>
                    <a:pt x="877086" y="991299"/>
                  </a:lnTo>
                  <a:lnTo>
                    <a:pt x="878354" y="984956"/>
                  </a:lnTo>
                  <a:lnTo>
                    <a:pt x="879305" y="978297"/>
                  </a:lnTo>
                  <a:lnTo>
                    <a:pt x="879939" y="971954"/>
                  </a:lnTo>
                  <a:lnTo>
                    <a:pt x="879939" y="964978"/>
                  </a:lnTo>
                  <a:lnTo>
                    <a:pt x="879939" y="958318"/>
                  </a:lnTo>
                  <a:lnTo>
                    <a:pt x="879622" y="951976"/>
                  </a:lnTo>
                  <a:lnTo>
                    <a:pt x="878671" y="945950"/>
                  </a:lnTo>
                  <a:lnTo>
                    <a:pt x="877720" y="939608"/>
                  </a:lnTo>
                  <a:lnTo>
                    <a:pt x="876134" y="933266"/>
                  </a:lnTo>
                  <a:lnTo>
                    <a:pt x="874549" y="927557"/>
                  </a:lnTo>
                  <a:lnTo>
                    <a:pt x="872647" y="921849"/>
                  </a:lnTo>
                  <a:lnTo>
                    <a:pt x="870744" y="916458"/>
                  </a:lnTo>
                  <a:lnTo>
                    <a:pt x="868207" y="910750"/>
                  </a:lnTo>
                  <a:lnTo>
                    <a:pt x="865354" y="905676"/>
                  </a:lnTo>
                  <a:lnTo>
                    <a:pt x="862183" y="900602"/>
                  </a:lnTo>
                  <a:lnTo>
                    <a:pt x="859012" y="895211"/>
                  </a:lnTo>
                  <a:lnTo>
                    <a:pt x="855524" y="890454"/>
                  </a:lnTo>
                  <a:lnTo>
                    <a:pt x="851402" y="885380"/>
                  </a:lnTo>
                  <a:lnTo>
                    <a:pt x="847280" y="880624"/>
                  </a:lnTo>
                  <a:lnTo>
                    <a:pt x="842524" y="875867"/>
                  </a:lnTo>
                  <a:lnTo>
                    <a:pt x="838085" y="871427"/>
                  </a:lnTo>
                  <a:lnTo>
                    <a:pt x="833011" y="866987"/>
                  </a:lnTo>
                  <a:lnTo>
                    <a:pt x="827621" y="862231"/>
                  </a:lnTo>
                  <a:lnTo>
                    <a:pt x="822230" y="858108"/>
                  </a:lnTo>
                  <a:lnTo>
                    <a:pt x="816206" y="853985"/>
                  </a:lnTo>
                  <a:lnTo>
                    <a:pt x="810181" y="849546"/>
                  </a:lnTo>
                  <a:lnTo>
                    <a:pt x="803840" y="845740"/>
                  </a:lnTo>
                  <a:lnTo>
                    <a:pt x="797181" y="841301"/>
                  </a:lnTo>
                  <a:lnTo>
                    <a:pt x="782912" y="833690"/>
                  </a:lnTo>
                  <a:lnTo>
                    <a:pt x="767692" y="826079"/>
                  </a:lnTo>
                  <a:lnTo>
                    <a:pt x="751521" y="818785"/>
                  </a:lnTo>
                  <a:lnTo>
                    <a:pt x="734081" y="811174"/>
                  </a:lnTo>
                  <a:lnTo>
                    <a:pt x="709983" y="801344"/>
                  </a:lnTo>
                  <a:lnTo>
                    <a:pt x="687153" y="791196"/>
                  </a:lnTo>
                  <a:lnTo>
                    <a:pt x="676055" y="786439"/>
                  </a:lnTo>
                  <a:lnTo>
                    <a:pt x="665274" y="781048"/>
                  </a:lnTo>
                  <a:lnTo>
                    <a:pt x="655128" y="775657"/>
                  </a:lnTo>
                  <a:lnTo>
                    <a:pt x="644981" y="770266"/>
                  </a:lnTo>
                  <a:lnTo>
                    <a:pt x="635786" y="764875"/>
                  </a:lnTo>
                  <a:lnTo>
                    <a:pt x="626273" y="759167"/>
                  </a:lnTo>
                  <a:lnTo>
                    <a:pt x="617395" y="753458"/>
                  </a:lnTo>
                  <a:lnTo>
                    <a:pt x="608517" y="747433"/>
                  </a:lnTo>
                  <a:lnTo>
                    <a:pt x="600590" y="741408"/>
                  </a:lnTo>
                  <a:lnTo>
                    <a:pt x="592662" y="735065"/>
                  </a:lnTo>
                  <a:lnTo>
                    <a:pt x="585052" y="729040"/>
                  </a:lnTo>
                  <a:lnTo>
                    <a:pt x="578077" y="722381"/>
                  </a:lnTo>
                  <a:lnTo>
                    <a:pt x="571418" y="715721"/>
                  </a:lnTo>
                  <a:lnTo>
                    <a:pt x="565076" y="708744"/>
                  </a:lnTo>
                  <a:lnTo>
                    <a:pt x="559052" y="701451"/>
                  </a:lnTo>
                  <a:lnTo>
                    <a:pt x="553344" y="694474"/>
                  </a:lnTo>
                  <a:lnTo>
                    <a:pt x="548588" y="686546"/>
                  </a:lnTo>
                  <a:lnTo>
                    <a:pt x="543832" y="678935"/>
                  </a:lnTo>
                  <a:lnTo>
                    <a:pt x="539393" y="671007"/>
                  </a:lnTo>
                  <a:lnTo>
                    <a:pt x="535588" y="662762"/>
                  </a:lnTo>
                  <a:lnTo>
                    <a:pt x="532417" y="654200"/>
                  </a:lnTo>
                  <a:lnTo>
                    <a:pt x="529246" y="645955"/>
                  </a:lnTo>
                  <a:lnTo>
                    <a:pt x="526709" y="636758"/>
                  </a:lnTo>
                  <a:lnTo>
                    <a:pt x="524807" y="627562"/>
                  </a:lnTo>
                  <a:lnTo>
                    <a:pt x="523221" y="618048"/>
                  </a:lnTo>
                  <a:lnTo>
                    <a:pt x="521953" y="608217"/>
                  </a:lnTo>
                  <a:lnTo>
                    <a:pt x="521319" y="598069"/>
                  </a:lnTo>
                  <a:lnTo>
                    <a:pt x="521002" y="587922"/>
                  </a:lnTo>
                  <a:lnTo>
                    <a:pt x="521319" y="577774"/>
                  </a:lnTo>
                  <a:lnTo>
                    <a:pt x="521953" y="567943"/>
                  </a:lnTo>
                  <a:lnTo>
                    <a:pt x="522904" y="558429"/>
                  </a:lnTo>
                  <a:lnTo>
                    <a:pt x="524490" y="548916"/>
                  </a:lnTo>
                  <a:lnTo>
                    <a:pt x="526392" y="539402"/>
                  </a:lnTo>
                  <a:lnTo>
                    <a:pt x="528612" y="530523"/>
                  </a:lnTo>
                  <a:lnTo>
                    <a:pt x="531783" y="521643"/>
                  </a:lnTo>
                  <a:lnTo>
                    <a:pt x="534636" y="512764"/>
                  </a:lnTo>
                  <a:lnTo>
                    <a:pt x="538124" y="504202"/>
                  </a:lnTo>
                  <a:lnTo>
                    <a:pt x="541929" y="495956"/>
                  </a:lnTo>
                  <a:lnTo>
                    <a:pt x="546685" y="487711"/>
                  </a:lnTo>
                  <a:lnTo>
                    <a:pt x="551125" y="479783"/>
                  </a:lnTo>
                  <a:lnTo>
                    <a:pt x="556515" y="472489"/>
                  </a:lnTo>
                  <a:lnTo>
                    <a:pt x="561905" y="464879"/>
                  </a:lnTo>
                  <a:lnTo>
                    <a:pt x="567930" y="457585"/>
                  </a:lnTo>
                  <a:lnTo>
                    <a:pt x="573955" y="450925"/>
                  </a:lnTo>
                  <a:lnTo>
                    <a:pt x="580613" y="444266"/>
                  </a:lnTo>
                  <a:lnTo>
                    <a:pt x="587272" y="437923"/>
                  </a:lnTo>
                  <a:lnTo>
                    <a:pt x="594565" y="431581"/>
                  </a:lnTo>
                  <a:lnTo>
                    <a:pt x="602175" y="425873"/>
                  </a:lnTo>
                  <a:lnTo>
                    <a:pt x="609785" y="420165"/>
                  </a:lnTo>
                  <a:lnTo>
                    <a:pt x="618029" y="415091"/>
                  </a:lnTo>
                  <a:lnTo>
                    <a:pt x="626590" y="410017"/>
                  </a:lnTo>
                  <a:lnTo>
                    <a:pt x="635469" y="405577"/>
                  </a:lnTo>
                  <a:lnTo>
                    <a:pt x="644347" y="400820"/>
                  </a:lnTo>
                  <a:lnTo>
                    <a:pt x="653859" y="397015"/>
                  </a:lnTo>
                  <a:lnTo>
                    <a:pt x="663372" y="393526"/>
                  </a:lnTo>
                  <a:lnTo>
                    <a:pt x="673519" y="389721"/>
                  </a:lnTo>
                  <a:lnTo>
                    <a:pt x="683665" y="386867"/>
                  </a:lnTo>
                  <a:lnTo>
                    <a:pt x="694129" y="384330"/>
                  </a:lnTo>
                  <a:lnTo>
                    <a:pt x="704910" y="381793"/>
                  </a:lnTo>
                  <a:lnTo>
                    <a:pt x="716008" y="379890"/>
                  </a:lnTo>
                  <a:lnTo>
                    <a:pt x="716008" y="249237"/>
                  </a:lnTo>
                  <a:close/>
                  <a:moveTo>
                    <a:pt x="784828" y="0"/>
                  </a:moveTo>
                  <a:lnTo>
                    <a:pt x="808948" y="317"/>
                  </a:lnTo>
                  <a:lnTo>
                    <a:pt x="832750" y="1588"/>
                  </a:lnTo>
                  <a:lnTo>
                    <a:pt x="856551" y="3175"/>
                  </a:lnTo>
                  <a:lnTo>
                    <a:pt x="880036" y="5716"/>
                  </a:lnTo>
                  <a:lnTo>
                    <a:pt x="903203" y="9209"/>
                  </a:lnTo>
                  <a:lnTo>
                    <a:pt x="926370" y="13020"/>
                  </a:lnTo>
                  <a:lnTo>
                    <a:pt x="949538" y="17466"/>
                  </a:lnTo>
                  <a:lnTo>
                    <a:pt x="972387" y="22864"/>
                  </a:lnTo>
                  <a:lnTo>
                    <a:pt x="994920" y="28581"/>
                  </a:lnTo>
                  <a:lnTo>
                    <a:pt x="1017452" y="35249"/>
                  </a:lnTo>
                  <a:lnTo>
                    <a:pt x="1039668" y="42871"/>
                  </a:lnTo>
                  <a:lnTo>
                    <a:pt x="1061565" y="50493"/>
                  </a:lnTo>
                  <a:lnTo>
                    <a:pt x="1083146" y="59067"/>
                  </a:lnTo>
                  <a:lnTo>
                    <a:pt x="1104727" y="68276"/>
                  </a:lnTo>
                  <a:lnTo>
                    <a:pt x="1125990" y="78121"/>
                  </a:lnTo>
                  <a:lnTo>
                    <a:pt x="1146618" y="88283"/>
                  </a:lnTo>
                  <a:lnTo>
                    <a:pt x="1167246" y="99397"/>
                  </a:lnTo>
                  <a:lnTo>
                    <a:pt x="1187240" y="111147"/>
                  </a:lnTo>
                  <a:lnTo>
                    <a:pt x="1207233" y="123215"/>
                  </a:lnTo>
                  <a:lnTo>
                    <a:pt x="1226910" y="136553"/>
                  </a:lnTo>
                  <a:lnTo>
                    <a:pt x="1245634" y="149890"/>
                  </a:lnTo>
                  <a:lnTo>
                    <a:pt x="1264675" y="163863"/>
                  </a:lnTo>
                  <a:lnTo>
                    <a:pt x="1283082" y="178154"/>
                  </a:lnTo>
                  <a:lnTo>
                    <a:pt x="1300854" y="193714"/>
                  </a:lnTo>
                  <a:lnTo>
                    <a:pt x="1318309" y="209275"/>
                  </a:lnTo>
                  <a:lnTo>
                    <a:pt x="1335129" y="225153"/>
                  </a:lnTo>
                  <a:lnTo>
                    <a:pt x="1351949" y="242302"/>
                  </a:lnTo>
                  <a:lnTo>
                    <a:pt x="1368134" y="259450"/>
                  </a:lnTo>
                  <a:lnTo>
                    <a:pt x="1383368" y="277234"/>
                  </a:lnTo>
                  <a:lnTo>
                    <a:pt x="1398918" y="295335"/>
                  </a:lnTo>
                  <a:lnTo>
                    <a:pt x="1413199" y="314389"/>
                  </a:lnTo>
                  <a:lnTo>
                    <a:pt x="1427163" y="333760"/>
                  </a:lnTo>
                  <a:lnTo>
                    <a:pt x="1313549" y="414104"/>
                  </a:lnTo>
                  <a:lnTo>
                    <a:pt x="1301806" y="397908"/>
                  </a:lnTo>
                  <a:lnTo>
                    <a:pt x="1289747" y="382665"/>
                  </a:lnTo>
                  <a:lnTo>
                    <a:pt x="1277370" y="367740"/>
                  </a:lnTo>
                  <a:lnTo>
                    <a:pt x="1264675" y="352814"/>
                  </a:lnTo>
                  <a:lnTo>
                    <a:pt x="1251346" y="338524"/>
                  </a:lnTo>
                  <a:lnTo>
                    <a:pt x="1238017" y="324868"/>
                  </a:lnTo>
                  <a:lnTo>
                    <a:pt x="1223736" y="311531"/>
                  </a:lnTo>
                  <a:lnTo>
                    <a:pt x="1209455" y="298828"/>
                  </a:lnTo>
                  <a:lnTo>
                    <a:pt x="1194539" y="286126"/>
                  </a:lnTo>
                  <a:lnTo>
                    <a:pt x="1179623" y="274058"/>
                  </a:lnTo>
                  <a:lnTo>
                    <a:pt x="1164073" y="262308"/>
                  </a:lnTo>
                  <a:lnTo>
                    <a:pt x="1148522" y="251829"/>
                  </a:lnTo>
                  <a:lnTo>
                    <a:pt x="1132654" y="241031"/>
                  </a:lnTo>
                  <a:lnTo>
                    <a:pt x="1116151" y="230869"/>
                  </a:lnTo>
                  <a:lnTo>
                    <a:pt x="1099649" y="221342"/>
                  </a:lnTo>
                  <a:lnTo>
                    <a:pt x="1082511" y="212133"/>
                  </a:lnTo>
                  <a:lnTo>
                    <a:pt x="1065374" y="203559"/>
                  </a:lnTo>
                  <a:lnTo>
                    <a:pt x="1047919" y="195620"/>
                  </a:lnTo>
                  <a:lnTo>
                    <a:pt x="1030464" y="187998"/>
                  </a:lnTo>
                  <a:lnTo>
                    <a:pt x="1012375" y="180694"/>
                  </a:lnTo>
                  <a:lnTo>
                    <a:pt x="994603" y="174343"/>
                  </a:lnTo>
                  <a:lnTo>
                    <a:pt x="976196" y="168309"/>
                  </a:lnTo>
                  <a:lnTo>
                    <a:pt x="957472" y="162910"/>
                  </a:lnTo>
                  <a:lnTo>
                    <a:pt x="939065" y="157829"/>
                  </a:lnTo>
                  <a:lnTo>
                    <a:pt x="920341" y="153701"/>
                  </a:lnTo>
                  <a:lnTo>
                    <a:pt x="901616" y="150208"/>
                  </a:lnTo>
                  <a:lnTo>
                    <a:pt x="882258" y="146715"/>
                  </a:lnTo>
                  <a:lnTo>
                    <a:pt x="862899" y="144174"/>
                  </a:lnTo>
                  <a:lnTo>
                    <a:pt x="843857" y="141951"/>
                  </a:lnTo>
                  <a:lnTo>
                    <a:pt x="824181" y="140681"/>
                  </a:lnTo>
                  <a:lnTo>
                    <a:pt x="804505" y="139728"/>
                  </a:lnTo>
                  <a:lnTo>
                    <a:pt x="784828" y="139411"/>
                  </a:lnTo>
                  <a:lnTo>
                    <a:pt x="768326" y="139728"/>
                  </a:lnTo>
                  <a:lnTo>
                    <a:pt x="751823" y="140363"/>
                  </a:lnTo>
                  <a:lnTo>
                    <a:pt x="735320" y="141316"/>
                  </a:lnTo>
                  <a:lnTo>
                    <a:pt x="719135" y="142586"/>
                  </a:lnTo>
                  <a:lnTo>
                    <a:pt x="702632" y="144492"/>
                  </a:lnTo>
                  <a:lnTo>
                    <a:pt x="686764" y="146715"/>
                  </a:lnTo>
                  <a:lnTo>
                    <a:pt x="670897" y="149573"/>
                  </a:lnTo>
                  <a:lnTo>
                    <a:pt x="655029" y="152431"/>
                  </a:lnTo>
                  <a:lnTo>
                    <a:pt x="639478" y="155924"/>
                  </a:lnTo>
                  <a:lnTo>
                    <a:pt x="623927" y="160052"/>
                  </a:lnTo>
                  <a:lnTo>
                    <a:pt x="608377" y="163863"/>
                  </a:lnTo>
                  <a:lnTo>
                    <a:pt x="593144" y="168309"/>
                  </a:lnTo>
                  <a:lnTo>
                    <a:pt x="578228" y="173390"/>
                  </a:lnTo>
                  <a:lnTo>
                    <a:pt x="562994" y="178471"/>
                  </a:lnTo>
                  <a:lnTo>
                    <a:pt x="548396" y="184505"/>
                  </a:lnTo>
                  <a:lnTo>
                    <a:pt x="533797" y="190221"/>
                  </a:lnTo>
                  <a:lnTo>
                    <a:pt x="519516" y="196572"/>
                  </a:lnTo>
                  <a:lnTo>
                    <a:pt x="505235" y="203241"/>
                  </a:lnTo>
                  <a:lnTo>
                    <a:pt x="491271" y="210228"/>
                  </a:lnTo>
                  <a:lnTo>
                    <a:pt x="477308" y="217532"/>
                  </a:lnTo>
                  <a:lnTo>
                    <a:pt x="463978" y="225153"/>
                  </a:lnTo>
                  <a:lnTo>
                    <a:pt x="450332" y="233092"/>
                  </a:lnTo>
                  <a:lnTo>
                    <a:pt x="437003" y="241349"/>
                  </a:lnTo>
                  <a:lnTo>
                    <a:pt x="423991" y="249923"/>
                  </a:lnTo>
                  <a:lnTo>
                    <a:pt x="411297" y="258815"/>
                  </a:lnTo>
                  <a:lnTo>
                    <a:pt x="398603" y="268024"/>
                  </a:lnTo>
                  <a:lnTo>
                    <a:pt x="386543" y="277551"/>
                  </a:lnTo>
                  <a:lnTo>
                    <a:pt x="374483" y="287396"/>
                  </a:lnTo>
                  <a:lnTo>
                    <a:pt x="362424" y="296923"/>
                  </a:lnTo>
                  <a:lnTo>
                    <a:pt x="350999" y="307402"/>
                  </a:lnTo>
                  <a:lnTo>
                    <a:pt x="339574" y="317882"/>
                  </a:lnTo>
                  <a:lnTo>
                    <a:pt x="328466" y="328997"/>
                  </a:lnTo>
                  <a:lnTo>
                    <a:pt x="317676" y="340112"/>
                  </a:lnTo>
                  <a:lnTo>
                    <a:pt x="306886" y="351226"/>
                  </a:lnTo>
                  <a:lnTo>
                    <a:pt x="296730" y="362976"/>
                  </a:lnTo>
                  <a:lnTo>
                    <a:pt x="286575" y="374726"/>
                  </a:lnTo>
                  <a:lnTo>
                    <a:pt x="277054" y="386794"/>
                  </a:lnTo>
                  <a:lnTo>
                    <a:pt x="267533" y="399179"/>
                  </a:lnTo>
                  <a:lnTo>
                    <a:pt x="258330" y="411564"/>
                  </a:lnTo>
                  <a:lnTo>
                    <a:pt x="249444" y="424584"/>
                  </a:lnTo>
                  <a:lnTo>
                    <a:pt x="240875" y="437604"/>
                  </a:lnTo>
                  <a:lnTo>
                    <a:pt x="232624" y="450942"/>
                  </a:lnTo>
                  <a:lnTo>
                    <a:pt x="224690" y="464279"/>
                  </a:lnTo>
                  <a:lnTo>
                    <a:pt x="217073" y="477935"/>
                  </a:lnTo>
                  <a:lnTo>
                    <a:pt x="209774" y="491590"/>
                  </a:lnTo>
                  <a:lnTo>
                    <a:pt x="202792" y="505563"/>
                  </a:lnTo>
                  <a:lnTo>
                    <a:pt x="196445" y="520171"/>
                  </a:lnTo>
                  <a:lnTo>
                    <a:pt x="189780" y="534462"/>
                  </a:lnTo>
                  <a:lnTo>
                    <a:pt x="183751" y="548752"/>
                  </a:lnTo>
                  <a:lnTo>
                    <a:pt x="178355" y="563678"/>
                  </a:lnTo>
                  <a:lnTo>
                    <a:pt x="173278" y="578603"/>
                  </a:lnTo>
                  <a:lnTo>
                    <a:pt x="168200" y="593846"/>
                  </a:lnTo>
                  <a:lnTo>
                    <a:pt x="163757" y="608772"/>
                  </a:lnTo>
                  <a:lnTo>
                    <a:pt x="159314" y="624332"/>
                  </a:lnTo>
                  <a:lnTo>
                    <a:pt x="155506" y="639893"/>
                  </a:lnTo>
                  <a:lnTo>
                    <a:pt x="152332" y="655454"/>
                  </a:lnTo>
                  <a:lnTo>
                    <a:pt x="148841" y="671650"/>
                  </a:lnTo>
                  <a:lnTo>
                    <a:pt x="146302" y="687210"/>
                  </a:lnTo>
                  <a:lnTo>
                    <a:pt x="144081" y="703724"/>
                  </a:lnTo>
                  <a:lnTo>
                    <a:pt x="142494" y="719602"/>
                  </a:lnTo>
                  <a:lnTo>
                    <a:pt x="140907" y="735798"/>
                  </a:lnTo>
                  <a:lnTo>
                    <a:pt x="139955" y="752629"/>
                  </a:lnTo>
                  <a:lnTo>
                    <a:pt x="139320" y="769142"/>
                  </a:lnTo>
                  <a:lnTo>
                    <a:pt x="139003" y="785973"/>
                  </a:lnTo>
                  <a:lnTo>
                    <a:pt x="139320" y="800263"/>
                  </a:lnTo>
                  <a:lnTo>
                    <a:pt x="139638" y="814871"/>
                  </a:lnTo>
                  <a:lnTo>
                    <a:pt x="140590" y="829162"/>
                  </a:lnTo>
                  <a:lnTo>
                    <a:pt x="141542" y="844087"/>
                  </a:lnTo>
                  <a:lnTo>
                    <a:pt x="143129" y="858378"/>
                  </a:lnTo>
                  <a:lnTo>
                    <a:pt x="144715" y="872350"/>
                  </a:lnTo>
                  <a:lnTo>
                    <a:pt x="146620" y="886641"/>
                  </a:lnTo>
                  <a:lnTo>
                    <a:pt x="149158" y="900931"/>
                  </a:lnTo>
                  <a:lnTo>
                    <a:pt x="152015" y="914586"/>
                  </a:lnTo>
                  <a:lnTo>
                    <a:pt x="154871" y="928559"/>
                  </a:lnTo>
                  <a:lnTo>
                    <a:pt x="158044" y="942215"/>
                  </a:lnTo>
                  <a:lnTo>
                    <a:pt x="161853" y="955870"/>
                  </a:lnTo>
                  <a:lnTo>
                    <a:pt x="165661" y="969208"/>
                  </a:lnTo>
                  <a:lnTo>
                    <a:pt x="169469" y="983180"/>
                  </a:lnTo>
                  <a:lnTo>
                    <a:pt x="174230" y="996201"/>
                  </a:lnTo>
                  <a:lnTo>
                    <a:pt x="178673" y="1009538"/>
                  </a:lnTo>
                  <a:lnTo>
                    <a:pt x="183433" y="1022558"/>
                  </a:lnTo>
                  <a:lnTo>
                    <a:pt x="188828" y="1035261"/>
                  </a:lnTo>
                  <a:lnTo>
                    <a:pt x="194223" y="1047964"/>
                  </a:lnTo>
                  <a:lnTo>
                    <a:pt x="200253" y="1060666"/>
                  </a:lnTo>
                  <a:lnTo>
                    <a:pt x="205966" y="1073369"/>
                  </a:lnTo>
                  <a:lnTo>
                    <a:pt x="212630" y="1085754"/>
                  </a:lnTo>
                  <a:lnTo>
                    <a:pt x="219295" y="1098139"/>
                  </a:lnTo>
                  <a:lnTo>
                    <a:pt x="225642" y="1110206"/>
                  </a:lnTo>
                  <a:lnTo>
                    <a:pt x="232941" y="1121956"/>
                  </a:lnTo>
                  <a:lnTo>
                    <a:pt x="239923" y="1133706"/>
                  </a:lnTo>
                  <a:lnTo>
                    <a:pt x="247857" y="1145456"/>
                  </a:lnTo>
                  <a:lnTo>
                    <a:pt x="255474" y="1156571"/>
                  </a:lnTo>
                  <a:lnTo>
                    <a:pt x="263408" y="1168003"/>
                  </a:lnTo>
                  <a:lnTo>
                    <a:pt x="271659" y="1179118"/>
                  </a:lnTo>
                  <a:lnTo>
                    <a:pt x="280228" y="1189915"/>
                  </a:lnTo>
                  <a:lnTo>
                    <a:pt x="289114" y="1200395"/>
                  </a:lnTo>
                  <a:lnTo>
                    <a:pt x="297682" y="1210874"/>
                  </a:lnTo>
                  <a:lnTo>
                    <a:pt x="307203" y="1221036"/>
                  </a:lnTo>
                  <a:lnTo>
                    <a:pt x="316407" y="1231198"/>
                  </a:lnTo>
                  <a:lnTo>
                    <a:pt x="326245" y="1241361"/>
                  </a:lnTo>
                  <a:lnTo>
                    <a:pt x="336083" y="1250887"/>
                  </a:lnTo>
                  <a:lnTo>
                    <a:pt x="345604" y="1260414"/>
                  </a:lnTo>
                  <a:lnTo>
                    <a:pt x="356076" y="1269624"/>
                  </a:lnTo>
                  <a:lnTo>
                    <a:pt x="366549" y="1278833"/>
                  </a:lnTo>
                  <a:lnTo>
                    <a:pt x="377022" y="1287725"/>
                  </a:lnTo>
                  <a:lnTo>
                    <a:pt x="388130" y="1296299"/>
                  </a:lnTo>
                  <a:lnTo>
                    <a:pt x="398920" y="1304556"/>
                  </a:lnTo>
                  <a:lnTo>
                    <a:pt x="410345" y="1312813"/>
                  </a:lnTo>
                  <a:lnTo>
                    <a:pt x="421770" y="1320752"/>
                  </a:lnTo>
                  <a:lnTo>
                    <a:pt x="433195" y="1328373"/>
                  </a:lnTo>
                  <a:lnTo>
                    <a:pt x="444937" y="1335995"/>
                  </a:lnTo>
                  <a:lnTo>
                    <a:pt x="456997" y="1343299"/>
                  </a:lnTo>
                  <a:lnTo>
                    <a:pt x="469056" y="1349968"/>
                  </a:lnTo>
                  <a:lnTo>
                    <a:pt x="481116" y="1356636"/>
                  </a:lnTo>
                  <a:lnTo>
                    <a:pt x="493810" y="1362988"/>
                  </a:lnTo>
                  <a:lnTo>
                    <a:pt x="506187" y="1369339"/>
                  </a:lnTo>
                  <a:lnTo>
                    <a:pt x="518882" y="1375373"/>
                  </a:lnTo>
                  <a:lnTo>
                    <a:pt x="532211" y="1380771"/>
                  </a:lnTo>
                  <a:lnTo>
                    <a:pt x="545222" y="1386170"/>
                  </a:lnTo>
                  <a:lnTo>
                    <a:pt x="558551" y="1391569"/>
                  </a:lnTo>
                  <a:lnTo>
                    <a:pt x="571881" y="1396015"/>
                  </a:lnTo>
                  <a:lnTo>
                    <a:pt x="585210" y="1400778"/>
                  </a:lnTo>
                  <a:lnTo>
                    <a:pt x="598856" y="1404906"/>
                  </a:lnTo>
                  <a:lnTo>
                    <a:pt x="613137" y="1408717"/>
                  </a:lnTo>
                  <a:lnTo>
                    <a:pt x="626784" y="1412845"/>
                  </a:lnTo>
                  <a:lnTo>
                    <a:pt x="641065" y="1416021"/>
                  </a:lnTo>
                  <a:lnTo>
                    <a:pt x="655029" y="1418879"/>
                  </a:lnTo>
                  <a:lnTo>
                    <a:pt x="669627" y="1422055"/>
                  </a:lnTo>
                  <a:lnTo>
                    <a:pt x="644873" y="1558925"/>
                  </a:lnTo>
                  <a:lnTo>
                    <a:pt x="627418" y="1555432"/>
                  </a:lnTo>
                  <a:lnTo>
                    <a:pt x="609964" y="1551939"/>
                  </a:lnTo>
                  <a:lnTo>
                    <a:pt x="593144" y="1547493"/>
                  </a:lnTo>
                  <a:lnTo>
                    <a:pt x="576006" y="1543365"/>
                  </a:lnTo>
                  <a:lnTo>
                    <a:pt x="559186" y="1538601"/>
                  </a:lnTo>
                  <a:lnTo>
                    <a:pt x="542684" y="1533202"/>
                  </a:lnTo>
                  <a:lnTo>
                    <a:pt x="526181" y="1527804"/>
                  </a:lnTo>
                  <a:lnTo>
                    <a:pt x="509996" y="1521770"/>
                  </a:lnTo>
                  <a:lnTo>
                    <a:pt x="493493" y="1515736"/>
                  </a:lnTo>
                  <a:lnTo>
                    <a:pt x="477942" y="1509068"/>
                  </a:lnTo>
                  <a:lnTo>
                    <a:pt x="462074" y="1502081"/>
                  </a:lnTo>
                  <a:lnTo>
                    <a:pt x="446524" y="1495095"/>
                  </a:lnTo>
                  <a:lnTo>
                    <a:pt x="431291" y="1487473"/>
                  </a:lnTo>
                  <a:lnTo>
                    <a:pt x="416057" y="1479852"/>
                  </a:lnTo>
                  <a:lnTo>
                    <a:pt x="401141" y="1471595"/>
                  </a:lnTo>
                  <a:lnTo>
                    <a:pt x="386226" y="1463338"/>
                  </a:lnTo>
                  <a:lnTo>
                    <a:pt x="371944" y="1454446"/>
                  </a:lnTo>
                  <a:lnTo>
                    <a:pt x="357346" y="1445555"/>
                  </a:lnTo>
                  <a:lnTo>
                    <a:pt x="343382" y="1436028"/>
                  </a:lnTo>
                  <a:lnTo>
                    <a:pt x="329736" y="1426501"/>
                  </a:lnTo>
                  <a:lnTo>
                    <a:pt x="316089" y="1416339"/>
                  </a:lnTo>
                  <a:lnTo>
                    <a:pt x="302760" y="1406177"/>
                  </a:lnTo>
                  <a:lnTo>
                    <a:pt x="289431" y="1395697"/>
                  </a:lnTo>
                  <a:lnTo>
                    <a:pt x="276419" y="1384900"/>
                  </a:lnTo>
                  <a:lnTo>
                    <a:pt x="263725" y="1373785"/>
                  </a:lnTo>
                  <a:lnTo>
                    <a:pt x="251348" y="1362670"/>
                  </a:lnTo>
                  <a:lnTo>
                    <a:pt x="238971" y="1350920"/>
                  </a:lnTo>
                  <a:lnTo>
                    <a:pt x="227229" y="1339170"/>
                  </a:lnTo>
                  <a:lnTo>
                    <a:pt x="215486" y="1327103"/>
                  </a:lnTo>
                  <a:lnTo>
                    <a:pt x="204062" y="1315036"/>
                  </a:lnTo>
                  <a:lnTo>
                    <a:pt x="192954" y="1302333"/>
                  </a:lnTo>
                  <a:lnTo>
                    <a:pt x="182164" y="1289630"/>
                  </a:lnTo>
                  <a:lnTo>
                    <a:pt x="171374" y="1276928"/>
                  </a:lnTo>
                  <a:lnTo>
                    <a:pt x="161535" y="1263590"/>
                  </a:lnTo>
                  <a:lnTo>
                    <a:pt x="151380" y="1250252"/>
                  </a:lnTo>
                  <a:lnTo>
                    <a:pt x="141542" y="1236597"/>
                  </a:lnTo>
                  <a:lnTo>
                    <a:pt x="132021" y="1222624"/>
                  </a:lnTo>
                  <a:lnTo>
                    <a:pt x="122818" y="1208651"/>
                  </a:lnTo>
                  <a:lnTo>
                    <a:pt x="113932" y="1194361"/>
                  </a:lnTo>
                  <a:lnTo>
                    <a:pt x="105363" y="1180071"/>
                  </a:lnTo>
                  <a:lnTo>
                    <a:pt x="97112" y="1165145"/>
                  </a:lnTo>
                  <a:lnTo>
                    <a:pt x="89178" y="1150219"/>
                  </a:lnTo>
                  <a:lnTo>
                    <a:pt x="81561" y="1135294"/>
                  </a:lnTo>
                  <a:lnTo>
                    <a:pt x="74262" y="1120368"/>
                  </a:lnTo>
                  <a:lnTo>
                    <a:pt x="66962" y="1104808"/>
                  </a:lnTo>
                  <a:lnTo>
                    <a:pt x="60615" y="1089247"/>
                  </a:lnTo>
                  <a:lnTo>
                    <a:pt x="53951" y="1073369"/>
                  </a:lnTo>
                  <a:lnTo>
                    <a:pt x="48238" y="1057491"/>
                  </a:lnTo>
                  <a:lnTo>
                    <a:pt x="42208" y="1041612"/>
                  </a:lnTo>
                  <a:lnTo>
                    <a:pt x="37131" y="1025417"/>
                  </a:lnTo>
                  <a:lnTo>
                    <a:pt x="32053" y="1009221"/>
                  </a:lnTo>
                  <a:lnTo>
                    <a:pt x="27293" y="992390"/>
                  </a:lnTo>
                  <a:lnTo>
                    <a:pt x="23167" y="975876"/>
                  </a:lnTo>
                  <a:lnTo>
                    <a:pt x="19041" y="959363"/>
                  </a:lnTo>
                  <a:lnTo>
                    <a:pt x="15550" y="942532"/>
                  </a:lnTo>
                  <a:lnTo>
                    <a:pt x="12377" y="925701"/>
                  </a:lnTo>
                  <a:lnTo>
                    <a:pt x="9203" y="908235"/>
                  </a:lnTo>
                  <a:lnTo>
                    <a:pt x="6982" y="891087"/>
                  </a:lnTo>
                  <a:lnTo>
                    <a:pt x="4760" y="873621"/>
                  </a:lnTo>
                  <a:lnTo>
                    <a:pt x="3173" y="856472"/>
                  </a:lnTo>
                  <a:lnTo>
                    <a:pt x="1904" y="838689"/>
                  </a:lnTo>
                  <a:lnTo>
                    <a:pt x="952" y="821222"/>
                  </a:lnTo>
                  <a:lnTo>
                    <a:pt x="317" y="803439"/>
                  </a:lnTo>
                  <a:lnTo>
                    <a:pt x="0" y="785973"/>
                  </a:lnTo>
                  <a:lnTo>
                    <a:pt x="317" y="765649"/>
                  </a:lnTo>
                  <a:lnTo>
                    <a:pt x="952" y="745325"/>
                  </a:lnTo>
                  <a:lnTo>
                    <a:pt x="2221" y="725318"/>
                  </a:lnTo>
                  <a:lnTo>
                    <a:pt x="4125" y="705629"/>
                  </a:lnTo>
                  <a:lnTo>
                    <a:pt x="6030" y="685622"/>
                  </a:lnTo>
                  <a:lnTo>
                    <a:pt x="8886" y="666251"/>
                  </a:lnTo>
                  <a:lnTo>
                    <a:pt x="12377" y="646879"/>
                  </a:lnTo>
                  <a:lnTo>
                    <a:pt x="15868" y="627508"/>
                  </a:lnTo>
                  <a:lnTo>
                    <a:pt x="19993" y="608454"/>
                  </a:lnTo>
                  <a:lnTo>
                    <a:pt x="24754" y="589718"/>
                  </a:lnTo>
                  <a:lnTo>
                    <a:pt x="29831" y="570982"/>
                  </a:lnTo>
                  <a:lnTo>
                    <a:pt x="35227" y="552245"/>
                  </a:lnTo>
                  <a:lnTo>
                    <a:pt x="41256" y="534144"/>
                  </a:lnTo>
                  <a:lnTo>
                    <a:pt x="47604" y="515725"/>
                  </a:lnTo>
                  <a:lnTo>
                    <a:pt x="54268" y="497941"/>
                  </a:lnTo>
                  <a:lnTo>
                    <a:pt x="61567" y="480158"/>
                  </a:lnTo>
                  <a:lnTo>
                    <a:pt x="69501" y="462692"/>
                  </a:lnTo>
                  <a:lnTo>
                    <a:pt x="77435" y="445225"/>
                  </a:lnTo>
                  <a:lnTo>
                    <a:pt x="86004" y="428395"/>
                  </a:lnTo>
                  <a:lnTo>
                    <a:pt x="94890" y="411246"/>
                  </a:lnTo>
                  <a:lnTo>
                    <a:pt x="104093" y="395050"/>
                  </a:lnTo>
                  <a:lnTo>
                    <a:pt x="113614" y="378854"/>
                  </a:lnTo>
                  <a:lnTo>
                    <a:pt x="123770" y="362341"/>
                  </a:lnTo>
                  <a:lnTo>
                    <a:pt x="133925" y="346780"/>
                  </a:lnTo>
                  <a:lnTo>
                    <a:pt x="145033" y="330902"/>
                  </a:lnTo>
                  <a:lnTo>
                    <a:pt x="156140" y="315977"/>
                  </a:lnTo>
                  <a:lnTo>
                    <a:pt x="167565" y="301051"/>
                  </a:lnTo>
                  <a:lnTo>
                    <a:pt x="179308" y="286443"/>
                  </a:lnTo>
                  <a:lnTo>
                    <a:pt x="191367" y="271835"/>
                  </a:lnTo>
                  <a:lnTo>
                    <a:pt x="204062" y="257545"/>
                  </a:lnTo>
                  <a:lnTo>
                    <a:pt x="216756" y="243889"/>
                  </a:lnTo>
                  <a:lnTo>
                    <a:pt x="229768" y="230552"/>
                  </a:lnTo>
                  <a:lnTo>
                    <a:pt x="243731" y="217214"/>
                  </a:lnTo>
                  <a:lnTo>
                    <a:pt x="257378" y="204194"/>
                  </a:lnTo>
                  <a:lnTo>
                    <a:pt x="271342" y="191809"/>
                  </a:lnTo>
                  <a:lnTo>
                    <a:pt x="285623" y="179424"/>
                  </a:lnTo>
                  <a:lnTo>
                    <a:pt x="300539" y="167674"/>
                  </a:lnTo>
                  <a:lnTo>
                    <a:pt x="315455" y="156242"/>
                  </a:lnTo>
                  <a:lnTo>
                    <a:pt x="330688" y="145127"/>
                  </a:lnTo>
                  <a:lnTo>
                    <a:pt x="346556" y="134330"/>
                  </a:lnTo>
                  <a:lnTo>
                    <a:pt x="362106" y="124168"/>
                  </a:lnTo>
                  <a:lnTo>
                    <a:pt x="377974" y="114005"/>
                  </a:lnTo>
                  <a:lnTo>
                    <a:pt x="394477" y="104479"/>
                  </a:lnTo>
                  <a:lnTo>
                    <a:pt x="410980" y="94952"/>
                  </a:lnTo>
                  <a:lnTo>
                    <a:pt x="428117" y="86060"/>
                  </a:lnTo>
                  <a:lnTo>
                    <a:pt x="444937" y="77803"/>
                  </a:lnTo>
                  <a:lnTo>
                    <a:pt x="462392" y="69546"/>
                  </a:lnTo>
                  <a:lnTo>
                    <a:pt x="479529" y="61925"/>
                  </a:lnTo>
                  <a:lnTo>
                    <a:pt x="497619" y="54621"/>
                  </a:lnTo>
                  <a:lnTo>
                    <a:pt x="515391" y="47634"/>
                  </a:lnTo>
                  <a:lnTo>
                    <a:pt x="533480" y="41283"/>
                  </a:lnTo>
                  <a:lnTo>
                    <a:pt x="551570" y="35567"/>
                  </a:lnTo>
                  <a:lnTo>
                    <a:pt x="570294" y="29851"/>
                  </a:lnTo>
                  <a:lnTo>
                    <a:pt x="589018" y="24770"/>
                  </a:lnTo>
                  <a:lnTo>
                    <a:pt x="607742" y="20324"/>
                  </a:lnTo>
                  <a:lnTo>
                    <a:pt x="627101" y="15878"/>
                  </a:lnTo>
                  <a:lnTo>
                    <a:pt x="646143" y="12385"/>
                  </a:lnTo>
                  <a:lnTo>
                    <a:pt x="665501" y="9209"/>
                  </a:lnTo>
                  <a:lnTo>
                    <a:pt x="685178" y="6351"/>
                  </a:lnTo>
                  <a:lnTo>
                    <a:pt x="704854" y="4128"/>
                  </a:lnTo>
                  <a:lnTo>
                    <a:pt x="724530" y="2223"/>
                  </a:lnTo>
                  <a:lnTo>
                    <a:pt x="744524" y="952"/>
                  </a:lnTo>
                  <a:lnTo>
                    <a:pt x="764835" y="317"/>
                  </a:lnTo>
                  <a:lnTo>
                    <a:pt x="784828"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sz="1800">
                <a:cs typeface="+mn-ea"/>
                <a:sym typeface="+mn-lt"/>
              </a:endParaRPr>
            </a:p>
          </p:txBody>
        </p:sp>
      </p:grpSp>
      <p:grpSp>
        <p:nvGrpSpPr>
          <p:cNvPr id="6" name="组合 226"/>
          <p:cNvGrpSpPr/>
          <p:nvPr/>
        </p:nvGrpSpPr>
        <p:grpSpPr>
          <a:xfrm>
            <a:off x="5265118" y="1220577"/>
            <a:ext cx="711341" cy="711468"/>
            <a:chOff x="7018624" y="1626064"/>
            <a:chExt cx="948790" cy="948790"/>
          </a:xfrm>
        </p:grpSpPr>
        <p:sp>
          <p:nvSpPr>
            <p:cNvPr id="228" name="椭圆 227"/>
            <p:cNvSpPr/>
            <p:nvPr/>
          </p:nvSpPr>
          <p:spPr>
            <a:xfrm>
              <a:off x="7018624" y="1626064"/>
              <a:ext cx="948790" cy="9487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100" dirty="0">
                <a:solidFill>
                  <a:srgbClr val="F2F2F2"/>
                </a:solidFill>
                <a:cs typeface="+mn-ea"/>
                <a:sym typeface="+mn-lt"/>
              </a:endParaRPr>
            </a:p>
          </p:txBody>
        </p:sp>
        <p:sp>
          <p:nvSpPr>
            <p:cNvPr id="229" name="人民币 841"/>
            <p:cNvSpPr/>
            <p:nvPr/>
          </p:nvSpPr>
          <p:spPr bwMode="auto">
            <a:xfrm>
              <a:off x="7319481" y="1911789"/>
              <a:ext cx="347075" cy="366713"/>
            </a:xfrm>
            <a:custGeom>
              <a:avLst/>
              <a:gdLst>
                <a:gd name="T0" fmla="*/ 0 w 2171135"/>
                <a:gd name="T1" fmla="*/ 0 h 2277283"/>
                <a:gd name="T2" fmla="*/ 2073 w 2171135"/>
                <a:gd name="T3" fmla="*/ 0 h 2277283"/>
                <a:gd name="T4" fmla="*/ 4354 w 2171135"/>
                <a:gd name="T5" fmla="*/ 3592 h 2277283"/>
                <a:gd name="T6" fmla="*/ 6634 w 2171135"/>
                <a:gd name="T7" fmla="*/ 0 h 2277283"/>
                <a:gd name="T8" fmla="*/ 8915 w 2171135"/>
                <a:gd name="T9" fmla="*/ 0 h 2277283"/>
                <a:gd name="T10" fmla="*/ 6012 w 2171135"/>
                <a:gd name="T11" fmla="*/ 4438 h 2277283"/>
                <a:gd name="T12" fmla="*/ 8707 w 2171135"/>
                <a:gd name="T13" fmla="*/ 4438 h 2277283"/>
                <a:gd name="T14" fmla="*/ 8707 w 2171135"/>
                <a:gd name="T15" fmla="*/ 5283 h 2277283"/>
                <a:gd name="T16" fmla="*/ 5597 w 2171135"/>
                <a:gd name="T17" fmla="*/ 5283 h 2277283"/>
                <a:gd name="T18" fmla="*/ 5597 w 2171135"/>
                <a:gd name="T19" fmla="*/ 6128 h 2277283"/>
                <a:gd name="T20" fmla="*/ 8707 w 2171135"/>
                <a:gd name="T21" fmla="*/ 6128 h 2277283"/>
                <a:gd name="T22" fmla="*/ 8707 w 2171135"/>
                <a:gd name="T23" fmla="*/ 6973 h 2277283"/>
                <a:gd name="T24" fmla="*/ 5597 w 2171135"/>
                <a:gd name="T25" fmla="*/ 6973 h 2277283"/>
                <a:gd name="T26" fmla="*/ 5597 w 2171135"/>
                <a:gd name="T27" fmla="*/ 9509 h 2277283"/>
                <a:gd name="T28" fmla="*/ 3317 w 2171135"/>
                <a:gd name="T29" fmla="*/ 9509 h 2277283"/>
                <a:gd name="T30" fmla="*/ 3317 w 2171135"/>
                <a:gd name="T31" fmla="*/ 6973 h 2277283"/>
                <a:gd name="T32" fmla="*/ 622 w 2171135"/>
                <a:gd name="T33" fmla="*/ 6973 h 2277283"/>
                <a:gd name="T34" fmla="*/ 622 w 2171135"/>
                <a:gd name="T35" fmla="*/ 6128 h 2277283"/>
                <a:gd name="T36" fmla="*/ 3317 w 2171135"/>
                <a:gd name="T37" fmla="*/ 6128 h 2277283"/>
                <a:gd name="T38" fmla="*/ 3317 w 2171135"/>
                <a:gd name="T39" fmla="*/ 5283 h 2277283"/>
                <a:gd name="T40" fmla="*/ 622 w 2171135"/>
                <a:gd name="T41" fmla="*/ 5283 h 2277283"/>
                <a:gd name="T42" fmla="*/ 622 w 2171135"/>
                <a:gd name="T43" fmla="*/ 4438 h 2277283"/>
                <a:gd name="T44" fmla="*/ 2903 w 2171135"/>
                <a:gd name="T45" fmla="*/ 4438 h 2277283"/>
                <a:gd name="T46" fmla="*/ 0 w 2171135"/>
                <a:gd name="T47" fmla="*/ 0 h 227728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1135" h="2277283">
                  <a:moveTo>
                    <a:pt x="0" y="0"/>
                  </a:moveTo>
                  <a:cubicBezTo>
                    <a:pt x="504915" y="0"/>
                    <a:pt x="504915" y="0"/>
                    <a:pt x="504915" y="0"/>
                  </a:cubicBezTo>
                  <a:cubicBezTo>
                    <a:pt x="1060322" y="860307"/>
                    <a:pt x="1060322" y="860307"/>
                    <a:pt x="1060322" y="860307"/>
                  </a:cubicBezTo>
                  <a:cubicBezTo>
                    <a:pt x="1615729" y="0"/>
                    <a:pt x="1615729" y="0"/>
                    <a:pt x="1615729" y="0"/>
                  </a:cubicBezTo>
                  <a:cubicBezTo>
                    <a:pt x="2171135" y="0"/>
                    <a:pt x="2171135" y="0"/>
                    <a:pt x="2171135" y="0"/>
                  </a:cubicBezTo>
                  <a:cubicBezTo>
                    <a:pt x="1464254" y="1062732"/>
                    <a:pt x="1464254" y="1062732"/>
                    <a:pt x="1464254" y="1062732"/>
                  </a:cubicBezTo>
                  <a:cubicBezTo>
                    <a:pt x="2120644" y="1062732"/>
                    <a:pt x="2120644" y="1062732"/>
                    <a:pt x="2120644" y="1062732"/>
                  </a:cubicBezTo>
                  <a:cubicBezTo>
                    <a:pt x="2120644" y="1265157"/>
                    <a:pt x="2120644" y="1265157"/>
                    <a:pt x="2120644" y="1265157"/>
                  </a:cubicBezTo>
                  <a:cubicBezTo>
                    <a:pt x="1363271" y="1265157"/>
                    <a:pt x="1363271" y="1265157"/>
                    <a:pt x="1363271" y="1265157"/>
                  </a:cubicBezTo>
                  <a:cubicBezTo>
                    <a:pt x="1363271" y="1467583"/>
                    <a:pt x="1363271" y="1467583"/>
                    <a:pt x="1363271" y="1467583"/>
                  </a:cubicBezTo>
                  <a:cubicBezTo>
                    <a:pt x="2120644" y="1467583"/>
                    <a:pt x="2120644" y="1467583"/>
                    <a:pt x="2120644" y="1467583"/>
                  </a:cubicBezTo>
                  <a:cubicBezTo>
                    <a:pt x="2120644" y="1670008"/>
                    <a:pt x="2120644" y="1670008"/>
                    <a:pt x="2120644" y="1670008"/>
                  </a:cubicBezTo>
                  <a:cubicBezTo>
                    <a:pt x="1363271" y="1670008"/>
                    <a:pt x="1363271" y="1670008"/>
                    <a:pt x="1363271" y="1670008"/>
                  </a:cubicBezTo>
                  <a:cubicBezTo>
                    <a:pt x="1363271" y="2277283"/>
                    <a:pt x="1363271" y="2277283"/>
                    <a:pt x="1363271" y="2277283"/>
                  </a:cubicBezTo>
                  <a:cubicBezTo>
                    <a:pt x="807864" y="2277283"/>
                    <a:pt x="807864" y="2277283"/>
                    <a:pt x="807864" y="2277283"/>
                  </a:cubicBezTo>
                  <a:cubicBezTo>
                    <a:pt x="807864" y="1670008"/>
                    <a:pt x="807864" y="1670008"/>
                    <a:pt x="807864" y="1670008"/>
                  </a:cubicBezTo>
                  <a:cubicBezTo>
                    <a:pt x="151475" y="1670008"/>
                    <a:pt x="151475" y="1670008"/>
                    <a:pt x="151475" y="1670008"/>
                  </a:cubicBezTo>
                  <a:cubicBezTo>
                    <a:pt x="151475" y="1467583"/>
                    <a:pt x="151475" y="1467583"/>
                    <a:pt x="151475" y="1467583"/>
                  </a:cubicBezTo>
                  <a:cubicBezTo>
                    <a:pt x="807864" y="1467583"/>
                    <a:pt x="807864" y="1467583"/>
                    <a:pt x="807864" y="1467583"/>
                  </a:cubicBezTo>
                  <a:cubicBezTo>
                    <a:pt x="807864" y="1265157"/>
                    <a:pt x="807864" y="1265157"/>
                    <a:pt x="807864" y="1265157"/>
                  </a:cubicBezTo>
                  <a:cubicBezTo>
                    <a:pt x="151475" y="1265157"/>
                    <a:pt x="151475" y="1265157"/>
                    <a:pt x="151475" y="1265157"/>
                  </a:cubicBezTo>
                  <a:cubicBezTo>
                    <a:pt x="151475" y="1062732"/>
                    <a:pt x="151475" y="1062732"/>
                    <a:pt x="151475" y="1062732"/>
                  </a:cubicBezTo>
                  <a:cubicBezTo>
                    <a:pt x="706881" y="1062732"/>
                    <a:pt x="706881" y="1062732"/>
                    <a:pt x="706881" y="1062732"/>
                  </a:cubicBezTo>
                  <a:cubicBezTo>
                    <a:pt x="0" y="0"/>
                    <a:pt x="0" y="0"/>
                    <a:pt x="0" y="0"/>
                  </a:cubicBezTo>
                  <a:close/>
                </a:path>
              </a:pathLst>
            </a:custGeom>
            <a:solidFill>
              <a:schemeClr val="bg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sz="1800">
                <a:cs typeface="+mn-ea"/>
                <a:sym typeface="+mn-lt"/>
              </a:endParaRPr>
            </a:p>
          </p:txBody>
        </p:sp>
      </p:grpSp>
      <p:grpSp>
        <p:nvGrpSpPr>
          <p:cNvPr id="7" name="组合 229"/>
          <p:cNvGrpSpPr/>
          <p:nvPr/>
        </p:nvGrpSpPr>
        <p:grpSpPr>
          <a:xfrm>
            <a:off x="717680" y="1248139"/>
            <a:ext cx="7904558" cy="3457378"/>
            <a:chOff x="953243" y="1662818"/>
            <a:chExt cx="10543122" cy="4610638"/>
          </a:xfrm>
        </p:grpSpPr>
        <p:grpSp>
          <p:nvGrpSpPr>
            <p:cNvPr id="8" name="Group 26"/>
            <p:cNvGrpSpPr/>
            <p:nvPr/>
          </p:nvGrpSpPr>
          <p:grpSpPr bwMode="auto">
            <a:xfrm>
              <a:off x="1801143" y="1745362"/>
              <a:ext cx="2520839" cy="1015978"/>
              <a:chOff x="2155025" y="4467842"/>
              <a:chExt cx="2521467" cy="1016553"/>
            </a:xfrm>
          </p:grpSpPr>
          <p:sp>
            <p:nvSpPr>
              <p:cNvPr id="244" name="TextBox 243"/>
              <p:cNvSpPr txBox="1"/>
              <p:nvPr/>
            </p:nvSpPr>
            <p:spPr>
              <a:xfrm>
                <a:off x="3560354" y="4467842"/>
                <a:ext cx="1067086" cy="369427"/>
              </a:xfrm>
              <a:prstGeom prst="rect">
                <a:avLst/>
              </a:prstGeom>
              <a:noFill/>
            </p:spPr>
            <p:txBody>
              <a:bodyPr wrap="none">
                <a:spAutoFit/>
              </a:bodyPr>
              <a:lstStyle/>
              <a:p>
                <a:pPr algn="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245" name="Rectangle 28"/>
              <p:cNvSpPr/>
              <p:nvPr/>
            </p:nvSpPr>
            <p:spPr>
              <a:xfrm>
                <a:off x="2155025" y="4807113"/>
                <a:ext cx="2521467" cy="677282"/>
              </a:xfrm>
              <a:prstGeom prst="rect">
                <a:avLst/>
              </a:prstGeom>
            </p:spPr>
            <p:txBody>
              <a:bodyPr wrap="square">
                <a:spAutoFit/>
              </a:bodyPr>
              <a:lstStyle/>
              <a:p>
                <a:pPr>
                  <a:defRPr/>
                </a:pPr>
                <a:r>
                  <a:rPr lang="zh-CN" altLang="en-US" sz="900" dirty="0">
                    <a:solidFill>
                      <a:srgbClr val="404652"/>
                    </a:solidFill>
                    <a:latin typeface="微软雅黑" panose="020B0503020204020204" pitchFamily="34" charset="-122"/>
                    <a:ea typeface="微软雅黑" panose="020B0503020204020204" pitchFamily="34" charset="-122"/>
                    <a:cs typeface="+mn-ea"/>
                    <a:sym typeface="+mn-lt"/>
                  </a:rPr>
                  <a:t>点击输入详细文本内容，点击输入详细的文本内容，点击输入详细的文本内容。</a:t>
                </a:r>
                <a:endParaRPr lang="en-US" altLang="zh-CN" sz="900" dirty="0">
                  <a:solidFill>
                    <a:srgbClr val="404652"/>
                  </a:solidFill>
                  <a:latin typeface="微软雅黑" panose="020B0503020204020204" pitchFamily="34" charset="-122"/>
                  <a:ea typeface="微软雅黑" panose="020B0503020204020204" pitchFamily="34" charset="-122"/>
                  <a:cs typeface="+mn-ea"/>
                  <a:sym typeface="+mn-lt"/>
                </a:endParaRPr>
              </a:p>
            </p:txBody>
          </p:sp>
        </p:grpSp>
        <p:grpSp>
          <p:nvGrpSpPr>
            <p:cNvPr id="9" name="Group 26"/>
            <p:cNvGrpSpPr/>
            <p:nvPr/>
          </p:nvGrpSpPr>
          <p:grpSpPr bwMode="auto">
            <a:xfrm>
              <a:off x="953243" y="5075160"/>
              <a:ext cx="2520839" cy="1015978"/>
              <a:chOff x="2155025" y="4467842"/>
              <a:chExt cx="2521467" cy="1016553"/>
            </a:xfrm>
          </p:grpSpPr>
          <p:sp>
            <p:nvSpPr>
              <p:cNvPr id="242" name="TextBox 241"/>
              <p:cNvSpPr txBox="1"/>
              <p:nvPr/>
            </p:nvSpPr>
            <p:spPr>
              <a:xfrm>
                <a:off x="3560354" y="4467842"/>
                <a:ext cx="1067086" cy="369427"/>
              </a:xfrm>
              <a:prstGeom prst="rect">
                <a:avLst/>
              </a:prstGeom>
              <a:noFill/>
            </p:spPr>
            <p:txBody>
              <a:bodyPr wrap="none">
                <a:spAutoFit/>
              </a:bodyPr>
              <a:lstStyle/>
              <a:p>
                <a:pPr algn="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243" name="Rectangle 28"/>
              <p:cNvSpPr/>
              <p:nvPr/>
            </p:nvSpPr>
            <p:spPr>
              <a:xfrm>
                <a:off x="2155025" y="4807113"/>
                <a:ext cx="2521467" cy="677282"/>
              </a:xfrm>
              <a:prstGeom prst="rect">
                <a:avLst/>
              </a:prstGeom>
            </p:spPr>
            <p:txBody>
              <a:bodyPr wrap="square">
                <a:spAutoFit/>
              </a:bodyPr>
              <a:lstStyle/>
              <a:p>
                <a:pPr>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点击输入详细文本内容，点击输入详细的文本内容，点击输入详细的文本内容。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0" name="Group 26"/>
            <p:cNvGrpSpPr/>
            <p:nvPr/>
          </p:nvGrpSpPr>
          <p:grpSpPr bwMode="auto">
            <a:xfrm>
              <a:off x="8101298" y="1662818"/>
              <a:ext cx="2520839" cy="1015978"/>
              <a:chOff x="2155025" y="4467842"/>
              <a:chExt cx="2521467" cy="1016553"/>
            </a:xfrm>
          </p:grpSpPr>
          <p:sp>
            <p:nvSpPr>
              <p:cNvPr id="240" name="TextBox 239"/>
              <p:cNvSpPr txBox="1"/>
              <p:nvPr/>
            </p:nvSpPr>
            <p:spPr>
              <a:xfrm>
                <a:off x="2155025" y="4467842"/>
                <a:ext cx="1067086" cy="369427"/>
              </a:xfrm>
              <a:prstGeom prst="rect">
                <a:avLst/>
              </a:prstGeom>
              <a:noFill/>
            </p:spPr>
            <p:txBody>
              <a:bodyPr wrap="none">
                <a:spAutoFit/>
              </a:bodyPr>
              <a:lstStyle/>
              <a:p>
                <a:pP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241" name="Rectangle 28"/>
              <p:cNvSpPr/>
              <p:nvPr/>
            </p:nvSpPr>
            <p:spPr>
              <a:xfrm>
                <a:off x="2155025" y="4807113"/>
                <a:ext cx="2521467" cy="677282"/>
              </a:xfrm>
              <a:prstGeom prst="rect">
                <a:avLst/>
              </a:prstGeom>
            </p:spPr>
            <p:txBody>
              <a:bodyPr wrap="square">
                <a:spAutoFit/>
              </a:bodyPr>
              <a:lstStyle/>
              <a:p>
                <a:pPr>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点击输入详细文本内容，点击输入详细的文本内容，点击输入详细的文本内容。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1" name="Group 26"/>
            <p:cNvGrpSpPr/>
            <p:nvPr/>
          </p:nvGrpSpPr>
          <p:grpSpPr bwMode="auto">
            <a:xfrm>
              <a:off x="8975526" y="3632031"/>
              <a:ext cx="2520839" cy="1015978"/>
              <a:chOff x="2155025" y="4467842"/>
              <a:chExt cx="2521467" cy="1016553"/>
            </a:xfrm>
          </p:grpSpPr>
          <p:sp>
            <p:nvSpPr>
              <p:cNvPr id="238" name="TextBox 237"/>
              <p:cNvSpPr txBox="1"/>
              <p:nvPr/>
            </p:nvSpPr>
            <p:spPr>
              <a:xfrm>
                <a:off x="2155025" y="4467842"/>
                <a:ext cx="1067086" cy="369427"/>
              </a:xfrm>
              <a:prstGeom prst="rect">
                <a:avLst/>
              </a:prstGeom>
              <a:noFill/>
            </p:spPr>
            <p:txBody>
              <a:bodyPr wrap="none">
                <a:spAutoFit/>
              </a:bodyPr>
              <a:lstStyle/>
              <a:p>
                <a:pP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239" name="Rectangle 28"/>
              <p:cNvSpPr/>
              <p:nvPr/>
            </p:nvSpPr>
            <p:spPr>
              <a:xfrm>
                <a:off x="2155025" y="4807113"/>
                <a:ext cx="2521467" cy="677282"/>
              </a:xfrm>
              <a:prstGeom prst="rect">
                <a:avLst/>
              </a:prstGeom>
            </p:spPr>
            <p:txBody>
              <a:bodyPr wrap="square">
                <a:spAutoFit/>
              </a:bodyPr>
              <a:lstStyle/>
              <a:p>
                <a:pPr>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点击输入详细文本内容，点击输入详细的文本内容，点击输入详细的文本内容。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2" name="Group 26"/>
            <p:cNvGrpSpPr/>
            <p:nvPr/>
          </p:nvGrpSpPr>
          <p:grpSpPr bwMode="auto">
            <a:xfrm>
              <a:off x="8720509" y="5257476"/>
              <a:ext cx="2520839" cy="1015980"/>
              <a:chOff x="2155025" y="4467842"/>
              <a:chExt cx="2521467" cy="1016555"/>
            </a:xfrm>
          </p:grpSpPr>
          <p:sp>
            <p:nvSpPr>
              <p:cNvPr id="236" name="TextBox 235"/>
              <p:cNvSpPr txBox="1"/>
              <p:nvPr/>
            </p:nvSpPr>
            <p:spPr>
              <a:xfrm>
                <a:off x="2155025" y="4467842"/>
                <a:ext cx="1067086" cy="369427"/>
              </a:xfrm>
              <a:prstGeom prst="rect">
                <a:avLst/>
              </a:prstGeom>
              <a:noFill/>
            </p:spPr>
            <p:txBody>
              <a:bodyPr wrap="none">
                <a:spAutoFit/>
              </a:bodyPr>
              <a:lstStyle/>
              <a:p>
                <a:pPr>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输入标题</a:t>
                </a:r>
                <a:endParaRPr lang="en-US" sz="12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237" name="Rectangle 28"/>
              <p:cNvSpPr/>
              <p:nvPr/>
            </p:nvSpPr>
            <p:spPr>
              <a:xfrm>
                <a:off x="2155025" y="4807115"/>
                <a:ext cx="2521467" cy="677282"/>
              </a:xfrm>
              <a:prstGeom prst="rect">
                <a:avLst/>
              </a:prstGeom>
            </p:spPr>
            <p:txBody>
              <a:bodyPr wrap="square">
                <a:spAutoFit/>
              </a:bodyPr>
              <a:lstStyle/>
              <a:p>
                <a:pPr>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点击输入详细文本内容，点击输入详细的文本内容，点击输入详细的文本内容。</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grpSp>
      </p:grpSp>
      <p:grpSp>
        <p:nvGrpSpPr>
          <p:cNvPr id="13" name="组合 245"/>
          <p:cNvGrpSpPr/>
          <p:nvPr/>
        </p:nvGrpSpPr>
        <p:grpSpPr>
          <a:xfrm>
            <a:off x="5976459" y="2795533"/>
            <a:ext cx="711341" cy="711468"/>
            <a:chOff x="7967414" y="3726371"/>
            <a:chExt cx="948790" cy="948790"/>
          </a:xfrm>
        </p:grpSpPr>
        <p:sp>
          <p:nvSpPr>
            <p:cNvPr id="247" name="椭圆 246"/>
            <p:cNvSpPr/>
            <p:nvPr/>
          </p:nvSpPr>
          <p:spPr>
            <a:xfrm>
              <a:off x="7967414" y="3726371"/>
              <a:ext cx="948790" cy="9487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00">
                <a:solidFill>
                  <a:srgbClr val="F2F2F2"/>
                </a:solidFill>
                <a:cs typeface="+mn-ea"/>
                <a:sym typeface="+mn-lt"/>
              </a:endParaRPr>
            </a:p>
          </p:txBody>
        </p:sp>
        <p:sp>
          <p:nvSpPr>
            <p:cNvPr id="248" name="Freeform 257"/>
            <p:cNvSpPr>
              <a:spLocks noEditPoints="1"/>
            </p:cNvSpPr>
            <p:nvPr/>
          </p:nvSpPr>
          <p:spPr bwMode="auto">
            <a:xfrm>
              <a:off x="8163239" y="3950135"/>
              <a:ext cx="557139" cy="498475"/>
            </a:xfrm>
            <a:custGeom>
              <a:avLst/>
              <a:gdLst>
                <a:gd name="T0" fmla="*/ 85 w 176"/>
                <a:gd name="T1" fmla="*/ 125 h 157"/>
                <a:gd name="T2" fmla="*/ 91 w 176"/>
                <a:gd name="T3" fmla="*/ 125 h 157"/>
                <a:gd name="T4" fmla="*/ 89 w 176"/>
                <a:gd name="T5" fmla="*/ 108 h 157"/>
                <a:gd name="T6" fmla="*/ 73 w 176"/>
                <a:gd name="T7" fmla="*/ 85 h 157"/>
                <a:gd name="T8" fmla="*/ 76 w 176"/>
                <a:gd name="T9" fmla="*/ 90 h 157"/>
                <a:gd name="T10" fmla="*/ 73 w 176"/>
                <a:gd name="T11" fmla="*/ 85 h 157"/>
                <a:gd name="T12" fmla="*/ 85 w 176"/>
                <a:gd name="T13" fmla="*/ 76 h 157"/>
                <a:gd name="T14" fmla="*/ 89 w 176"/>
                <a:gd name="T15" fmla="*/ 95 h 157"/>
                <a:gd name="T16" fmla="*/ 91 w 176"/>
                <a:gd name="T17" fmla="*/ 77 h 157"/>
                <a:gd name="T18" fmla="*/ 129 w 176"/>
                <a:gd name="T19" fmla="*/ 55 h 157"/>
                <a:gd name="T20" fmla="*/ 104 w 176"/>
                <a:gd name="T21" fmla="*/ 32 h 157"/>
                <a:gd name="T22" fmla="*/ 103 w 176"/>
                <a:gd name="T23" fmla="*/ 28 h 157"/>
                <a:gd name="T24" fmla="*/ 112 w 176"/>
                <a:gd name="T25" fmla="*/ 6 h 157"/>
                <a:gd name="T26" fmla="*/ 60 w 176"/>
                <a:gd name="T27" fmla="*/ 6 h 157"/>
                <a:gd name="T28" fmla="*/ 70 w 176"/>
                <a:gd name="T29" fmla="*/ 30 h 157"/>
                <a:gd name="T30" fmla="*/ 73 w 176"/>
                <a:gd name="T31" fmla="*/ 33 h 157"/>
                <a:gd name="T32" fmla="*/ 57 w 176"/>
                <a:gd name="T33" fmla="*/ 156 h 157"/>
                <a:gd name="T34" fmla="*/ 118 w 176"/>
                <a:gd name="T35" fmla="*/ 156 h 157"/>
                <a:gd name="T36" fmla="*/ 114 w 176"/>
                <a:gd name="T37" fmla="*/ 114 h 157"/>
                <a:gd name="T38" fmla="*/ 101 w 176"/>
                <a:gd name="T39" fmla="*/ 129 h 157"/>
                <a:gd name="T40" fmla="*/ 98 w 176"/>
                <a:gd name="T41" fmla="*/ 136 h 157"/>
                <a:gd name="T42" fmla="*/ 91 w 176"/>
                <a:gd name="T43" fmla="*/ 136 h 157"/>
                <a:gd name="T44" fmla="*/ 89 w 176"/>
                <a:gd name="T45" fmla="*/ 132 h 157"/>
                <a:gd name="T46" fmla="*/ 86 w 176"/>
                <a:gd name="T47" fmla="*/ 136 h 157"/>
                <a:gd name="T48" fmla="*/ 78 w 176"/>
                <a:gd name="T49" fmla="*/ 136 h 157"/>
                <a:gd name="T50" fmla="*/ 71 w 176"/>
                <a:gd name="T51" fmla="*/ 127 h 157"/>
                <a:gd name="T52" fmla="*/ 67 w 176"/>
                <a:gd name="T53" fmla="*/ 108 h 157"/>
                <a:gd name="T54" fmla="*/ 77 w 176"/>
                <a:gd name="T55" fmla="*/ 122 h 157"/>
                <a:gd name="T56" fmla="*/ 72 w 176"/>
                <a:gd name="T57" fmla="*/ 102 h 157"/>
                <a:gd name="T58" fmla="*/ 63 w 176"/>
                <a:gd name="T59" fmla="*/ 87 h 157"/>
                <a:gd name="T60" fmla="*/ 71 w 176"/>
                <a:gd name="T61" fmla="*/ 73 h 157"/>
                <a:gd name="T62" fmla="*/ 77 w 176"/>
                <a:gd name="T63" fmla="*/ 63 h 157"/>
                <a:gd name="T64" fmla="*/ 85 w 176"/>
                <a:gd name="T65" fmla="*/ 63 h 157"/>
                <a:gd name="T66" fmla="*/ 87 w 176"/>
                <a:gd name="T67" fmla="*/ 68 h 157"/>
                <a:gd name="T68" fmla="*/ 91 w 176"/>
                <a:gd name="T69" fmla="*/ 63 h 157"/>
                <a:gd name="T70" fmla="*/ 99 w 176"/>
                <a:gd name="T71" fmla="*/ 63 h 157"/>
                <a:gd name="T72" fmla="*/ 100 w 176"/>
                <a:gd name="T73" fmla="*/ 71 h 157"/>
                <a:gd name="T74" fmla="*/ 112 w 176"/>
                <a:gd name="T75" fmla="*/ 87 h 157"/>
                <a:gd name="T76" fmla="*/ 103 w 176"/>
                <a:gd name="T77" fmla="*/ 86 h 157"/>
                <a:gd name="T78" fmla="*/ 100 w 176"/>
                <a:gd name="T79" fmla="*/ 98 h 157"/>
                <a:gd name="T80" fmla="*/ 112 w 176"/>
                <a:gd name="T81" fmla="*/ 106 h 157"/>
                <a:gd name="T82" fmla="*/ 101 w 176"/>
                <a:gd name="T83" fmla="*/ 111 h 157"/>
                <a:gd name="T84" fmla="*/ 99 w 176"/>
                <a:gd name="T85" fmla="*/ 123 h 157"/>
                <a:gd name="T86" fmla="*/ 104 w 176"/>
                <a:gd name="T87" fmla="*/ 11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6" h="157">
                  <a:moveTo>
                    <a:pt x="85" y="106"/>
                  </a:moveTo>
                  <a:cubicBezTo>
                    <a:pt x="85" y="125"/>
                    <a:pt x="85" y="125"/>
                    <a:pt x="85" y="125"/>
                  </a:cubicBezTo>
                  <a:cubicBezTo>
                    <a:pt x="87" y="125"/>
                    <a:pt x="88" y="125"/>
                    <a:pt x="89" y="125"/>
                  </a:cubicBezTo>
                  <a:cubicBezTo>
                    <a:pt x="90" y="125"/>
                    <a:pt x="90" y="125"/>
                    <a:pt x="91" y="125"/>
                  </a:cubicBezTo>
                  <a:cubicBezTo>
                    <a:pt x="91" y="108"/>
                    <a:pt x="91" y="108"/>
                    <a:pt x="91" y="108"/>
                  </a:cubicBezTo>
                  <a:cubicBezTo>
                    <a:pt x="90" y="108"/>
                    <a:pt x="90" y="108"/>
                    <a:pt x="89" y="108"/>
                  </a:cubicBezTo>
                  <a:cubicBezTo>
                    <a:pt x="88" y="107"/>
                    <a:pt x="86" y="107"/>
                    <a:pt x="85" y="106"/>
                  </a:cubicBezTo>
                  <a:close/>
                  <a:moveTo>
                    <a:pt x="73" y="85"/>
                  </a:moveTo>
                  <a:cubicBezTo>
                    <a:pt x="73" y="86"/>
                    <a:pt x="73" y="88"/>
                    <a:pt x="74" y="89"/>
                  </a:cubicBezTo>
                  <a:cubicBezTo>
                    <a:pt x="75" y="89"/>
                    <a:pt x="75" y="90"/>
                    <a:pt x="76" y="90"/>
                  </a:cubicBezTo>
                  <a:cubicBezTo>
                    <a:pt x="76" y="79"/>
                    <a:pt x="76" y="79"/>
                    <a:pt x="76" y="79"/>
                  </a:cubicBezTo>
                  <a:cubicBezTo>
                    <a:pt x="74" y="81"/>
                    <a:pt x="73" y="83"/>
                    <a:pt x="73" y="85"/>
                  </a:cubicBezTo>
                  <a:close/>
                  <a:moveTo>
                    <a:pt x="88" y="76"/>
                  </a:moveTo>
                  <a:cubicBezTo>
                    <a:pt x="87" y="76"/>
                    <a:pt x="86" y="76"/>
                    <a:pt x="85" y="76"/>
                  </a:cubicBezTo>
                  <a:cubicBezTo>
                    <a:pt x="85" y="94"/>
                    <a:pt x="85" y="94"/>
                    <a:pt x="85" y="94"/>
                  </a:cubicBezTo>
                  <a:cubicBezTo>
                    <a:pt x="86" y="94"/>
                    <a:pt x="87" y="94"/>
                    <a:pt x="89" y="95"/>
                  </a:cubicBezTo>
                  <a:cubicBezTo>
                    <a:pt x="90" y="95"/>
                    <a:pt x="90" y="95"/>
                    <a:pt x="91" y="95"/>
                  </a:cubicBezTo>
                  <a:cubicBezTo>
                    <a:pt x="91" y="77"/>
                    <a:pt x="91" y="77"/>
                    <a:pt x="91" y="77"/>
                  </a:cubicBezTo>
                  <a:cubicBezTo>
                    <a:pt x="90" y="76"/>
                    <a:pt x="89" y="76"/>
                    <a:pt x="88" y="76"/>
                  </a:cubicBezTo>
                  <a:close/>
                  <a:moveTo>
                    <a:pt x="129" y="55"/>
                  </a:moveTo>
                  <a:cubicBezTo>
                    <a:pt x="122" y="48"/>
                    <a:pt x="105" y="38"/>
                    <a:pt x="104" y="33"/>
                  </a:cubicBezTo>
                  <a:cubicBezTo>
                    <a:pt x="104" y="33"/>
                    <a:pt x="104" y="32"/>
                    <a:pt x="104" y="32"/>
                  </a:cubicBezTo>
                  <a:cubicBezTo>
                    <a:pt x="105" y="32"/>
                    <a:pt x="106" y="31"/>
                    <a:pt x="106" y="30"/>
                  </a:cubicBezTo>
                  <a:cubicBezTo>
                    <a:pt x="106" y="29"/>
                    <a:pt x="105" y="28"/>
                    <a:pt x="103" y="28"/>
                  </a:cubicBezTo>
                  <a:cubicBezTo>
                    <a:pt x="103" y="28"/>
                    <a:pt x="103" y="28"/>
                    <a:pt x="103" y="28"/>
                  </a:cubicBezTo>
                  <a:cubicBezTo>
                    <a:pt x="103" y="23"/>
                    <a:pt x="108" y="21"/>
                    <a:pt x="112" y="6"/>
                  </a:cubicBezTo>
                  <a:cubicBezTo>
                    <a:pt x="95" y="1"/>
                    <a:pt x="95" y="5"/>
                    <a:pt x="82" y="11"/>
                  </a:cubicBezTo>
                  <a:cubicBezTo>
                    <a:pt x="72" y="13"/>
                    <a:pt x="73" y="0"/>
                    <a:pt x="60" y="6"/>
                  </a:cubicBezTo>
                  <a:cubicBezTo>
                    <a:pt x="67" y="19"/>
                    <a:pt x="72" y="23"/>
                    <a:pt x="73" y="28"/>
                  </a:cubicBezTo>
                  <a:cubicBezTo>
                    <a:pt x="71" y="28"/>
                    <a:pt x="70" y="29"/>
                    <a:pt x="70" y="30"/>
                  </a:cubicBezTo>
                  <a:cubicBezTo>
                    <a:pt x="70" y="31"/>
                    <a:pt x="71" y="32"/>
                    <a:pt x="73" y="32"/>
                  </a:cubicBezTo>
                  <a:cubicBezTo>
                    <a:pt x="73" y="32"/>
                    <a:pt x="73" y="32"/>
                    <a:pt x="73" y="33"/>
                  </a:cubicBezTo>
                  <a:cubicBezTo>
                    <a:pt x="71" y="38"/>
                    <a:pt x="54" y="48"/>
                    <a:pt x="47" y="55"/>
                  </a:cubicBezTo>
                  <a:cubicBezTo>
                    <a:pt x="31" y="70"/>
                    <a:pt x="0" y="154"/>
                    <a:pt x="57" y="156"/>
                  </a:cubicBezTo>
                  <a:cubicBezTo>
                    <a:pt x="84" y="157"/>
                    <a:pt x="88" y="157"/>
                    <a:pt x="88" y="157"/>
                  </a:cubicBezTo>
                  <a:cubicBezTo>
                    <a:pt x="88" y="157"/>
                    <a:pt x="91" y="157"/>
                    <a:pt x="118" y="156"/>
                  </a:cubicBezTo>
                  <a:cubicBezTo>
                    <a:pt x="176" y="154"/>
                    <a:pt x="144" y="70"/>
                    <a:pt x="129" y="55"/>
                  </a:cubicBezTo>
                  <a:close/>
                  <a:moveTo>
                    <a:pt x="114" y="114"/>
                  </a:moveTo>
                  <a:cubicBezTo>
                    <a:pt x="113" y="117"/>
                    <a:pt x="112" y="120"/>
                    <a:pt x="110" y="123"/>
                  </a:cubicBezTo>
                  <a:cubicBezTo>
                    <a:pt x="108" y="126"/>
                    <a:pt x="105" y="128"/>
                    <a:pt x="101" y="129"/>
                  </a:cubicBezTo>
                  <a:cubicBezTo>
                    <a:pt x="100" y="130"/>
                    <a:pt x="99" y="130"/>
                    <a:pt x="99" y="130"/>
                  </a:cubicBezTo>
                  <a:cubicBezTo>
                    <a:pt x="98" y="136"/>
                    <a:pt x="98" y="136"/>
                    <a:pt x="98" y="136"/>
                  </a:cubicBezTo>
                  <a:cubicBezTo>
                    <a:pt x="98" y="138"/>
                    <a:pt x="96" y="139"/>
                    <a:pt x="94" y="139"/>
                  </a:cubicBezTo>
                  <a:cubicBezTo>
                    <a:pt x="92" y="139"/>
                    <a:pt x="91" y="138"/>
                    <a:pt x="91" y="136"/>
                  </a:cubicBezTo>
                  <a:cubicBezTo>
                    <a:pt x="91" y="132"/>
                    <a:pt x="91" y="132"/>
                    <a:pt x="91" y="132"/>
                  </a:cubicBezTo>
                  <a:cubicBezTo>
                    <a:pt x="90" y="132"/>
                    <a:pt x="89" y="132"/>
                    <a:pt x="89" y="132"/>
                  </a:cubicBezTo>
                  <a:cubicBezTo>
                    <a:pt x="88" y="132"/>
                    <a:pt x="87" y="132"/>
                    <a:pt x="86" y="132"/>
                  </a:cubicBezTo>
                  <a:cubicBezTo>
                    <a:pt x="86" y="136"/>
                    <a:pt x="86" y="136"/>
                    <a:pt x="86" y="136"/>
                  </a:cubicBezTo>
                  <a:cubicBezTo>
                    <a:pt x="86" y="138"/>
                    <a:pt x="84" y="139"/>
                    <a:pt x="82" y="139"/>
                  </a:cubicBezTo>
                  <a:cubicBezTo>
                    <a:pt x="80" y="139"/>
                    <a:pt x="78" y="138"/>
                    <a:pt x="78" y="136"/>
                  </a:cubicBezTo>
                  <a:cubicBezTo>
                    <a:pt x="78" y="130"/>
                    <a:pt x="78" y="130"/>
                    <a:pt x="78" y="130"/>
                  </a:cubicBezTo>
                  <a:cubicBezTo>
                    <a:pt x="75" y="129"/>
                    <a:pt x="73" y="128"/>
                    <a:pt x="71" y="127"/>
                  </a:cubicBezTo>
                  <a:cubicBezTo>
                    <a:pt x="67" y="124"/>
                    <a:pt x="64" y="119"/>
                    <a:pt x="63" y="113"/>
                  </a:cubicBezTo>
                  <a:cubicBezTo>
                    <a:pt x="62" y="110"/>
                    <a:pt x="64" y="108"/>
                    <a:pt x="67" y="108"/>
                  </a:cubicBezTo>
                  <a:cubicBezTo>
                    <a:pt x="69" y="109"/>
                    <a:pt x="72" y="111"/>
                    <a:pt x="72" y="114"/>
                  </a:cubicBezTo>
                  <a:cubicBezTo>
                    <a:pt x="73" y="117"/>
                    <a:pt x="75" y="120"/>
                    <a:pt x="77" y="122"/>
                  </a:cubicBezTo>
                  <a:cubicBezTo>
                    <a:pt x="76" y="103"/>
                    <a:pt x="76" y="103"/>
                    <a:pt x="76" y="103"/>
                  </a:cubicBezTo>
                  <a:cubicBezTo>
                    <a:pt x="74" y="103"/>
                    <a:pt x="73" y="102"/>
                    <a:pt x="72" y="102"/>
                  </a:cubicBezTo>
                  <a:cubicBezTo>
                    <a:pt x="69" y="100"/>
                    <a:pt x="67" y="98"/>
                    <a:pt x="65" y="95"/>
                  </a:cubicBezTo>
                  <a:cubicBezTo>
                    <a:pt x="64" y="93"/>
                    <a:pt x="63" y="90"/>
                    <a:pt x="63" y="87"/>
                  </a:cubicBezTo>
                  <a:cubicBezTo>
                    <a:pt x="64" y="84"/>
                    <a:pt x="64" y="81"/>
                    <a:pt x="66" y="79"/>
                  </a:cubicBezTo>
                  <a:cubicBezTo>
                    <a:pt x="67" y="77"/>
                    <a:pt x="69" y="75"/>
                    <a:pt x="71" y="73"/>
                  </a:cubicBezTo>
                  <a:cubicBezTo>
                    <a:pt x="72" y="72"/>
                    <a:pt x="74" y="71"/>
                    <a:pt x="77" y="70"/>
                  </a:cubicBezTo>
                  <a:cubicBezTo>
                    <a:pt x="77" y="63"/>
                    <a:pt x="77" y="63"/>
                    <a:pt x="77" y="63"/>
                  </a:cubicBezTo>
                  <a:cubicBezTo>
                    <a:pt x="78" y="62"/>
                    <a:pt x="79" y="60"/>
                    <a:pt x="82" y="60"/>
                  </a:cubicBezTo>
                  <a:cubicBezTo>
                    <a:pt x="84" y="60"/>
                    <a:pt x="85" y="61"/>
                    <a:pt x="85" y="63"/>
                  </a:cubicBezTo>
                  <a:cubicBezTo>
                    <a:pt x="85" y="68"/>
                    <a:pt x="85" y="68"/>
                    <a:pt x="85" y="68"/>
                  </a:cubicBezTo>
                  <a:cubicBezTo>
                    <a:pt x="86" y="68"/>
                    <a:pt x="86" y="68"/>
                    <a:pt x="87" y="68"/>
                  </a:cubicBezTo>
                  <a:cubicBezTo>
                    <a:pt x="88" y="68"/>
                    <a:pt x="90" y="68"/>
                    <a:pt x="91" y="69"/>
                  </a:cubicBezTo>
                  <a:cubicBezTo>
                    <a:pt x="91" y="63"/>
                    <a:pt x="91" y="63"/>
                    <a:pt x="91" y="63"/>
                  </a:cubicBezTo>
                  <a:cubicBezTo>
                    <a:pt x="91" y="61"/>
                    <a:pt x="92" y="60"/>
                    <a:pt x="95" y="60"/>
                  </a:cubicBezTo>
                  <a:cubicBezTo>
                    <a:pt x="97" y="60"/>
                    <a:pt x="99" y="62"/>
                    <a:pt x="99" y="63"/>
                  </a:cubicBezTo>
                  <a:cubicBezTo>
                    <a:pt x="99" y="70"/>
                    <a:pt x="99" y="70"/>
                    <a:pt x="99" y="70"/>
                  </a:cubicBezTo>
                  <a:cubicBezTo>
                    <a:pt x="100" y="70"/>
                    <a:pt x="100" y="70"/>
                    <a:pt x="100" y="71"/>
                  </a:cubicBezTo>
                  <a:cubicBezTo>
                    <a:pt x="104" y="72"/>
                    <a:pt x="106" y="74"/>
                    <a:pt x="108" y="76"/>
                  </a:cubicBezTo>
                  <a:cubicBezTo>
                    <a:pt x="110" y="79"/>
                    <a:pt x="112" y="83"/>
                    <a:pt x="112" y="87"/>
                  </a:cubicBezTo>
                  <a:cubicBezTo>
                    <a:pt x="113" y="90"/>
                    <a:pt x="111" y="92"/>
                    <a:pt x="108" y="92"/>
                  </a:cubicBezTo>
                  <a:cubicBezTo>
                    <a:pt x="105" y="92"/>
                    <a:pt x="103" y="89"/>
                    <a:pt x="103" y="86"/>
                  </a:cubicBezTo>
                  <a:cubicBezTo>
                    <a:pt x="102" y="84"/>
                    <a:pt x="101" y="83"/>
                    <a:pt x="100" y="81"/>
                  </a:cubicBezTo>
                  <a:cubicBezTo>
                    <a:pt x="100" y="98"/>
                    <a:pt x="100" y="98"/>
                    <a:pt x="100" y="98"/>
                  </a:cubicBezTo>
                  <a:cubicBezTo>
                    <a:pt x="103" y="99"/>
                    <a:pt x="105" y="100"/>
                    <a:pt x="106" y="100"/>
                  </a:cubicBezTo>
                  <a:cubicBezTo>
                    <a:pt x="109" y="101"/>
                    <a:pt x="111" y="103"/>
                    <a:pt x="112" y="106"/>
                  </a:cubicBezTo>
                  <a:cubicBezTo>
                    <a:pt x="113" y="108"/>
                    <a:pt x="114" y="111"/>
                    <a:pt x="114" y="114"/>
                  </a:cubicBezTo>
                  <a:close/>
                  <a:moveTo>
                    <a:pt x="101" y="111"/>
                  </a:moveTo>
                  <a:cubicBezTo>
                    <a:pt x="101" y="111"/>
                    <a:pt x="100" y="111"/>
                    <a:pt x="100" y="111"/>
                  </a:cubicBezTo>
                  <a:cubicBezTo>
                    <a:pt x="99" y="123"/>
                    <a:pt x="99" y="123"/>
                    <a:pt x="99" y="123"/>
                  </a:cubicBezTo>
                  <a:cubicBezTo>
                    <a:pt x="99" y="123"/>
                    <a:pt x="99" y="123"/>
                    <a:pt x="100" y="122"/>
                  </a:cubicBezTo>
                  <a:cubicBezTo>
                    <a:pt x="102" y="121"/>
                    <a:pt x="103" y="118"/>
                    <a:pt x="104" y="116"/>
                  </a:cubicBezTo>
                  <a:cubicBezTo>
                    <a:pt x="104" y="114"/>
                    <a:pt x="103" y="112"/>
                    <a:pt x="101" y="11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p:cTn id="7" dur="500" fill="hold"/>
                                        <p:tgtEl>
                                          <p:spTgt spid="110"/>
                                        </p:tgtEl>
                                        <p:attrNameLst>
                                          <p:attrName>ppt_w</p:attrName>
                                        </p:attrNameLst>
                                      </p:cBhvr>
                                      <p:tavLst>
                                        <p:tav tm="0">
                                          <p:val>
                                            <p:fltVal val="0"/>
                                          </p:val>
                                        </p:tav>
                                        <p:tav tm="100000">
                                          <p:val>
                                            <p:strVal val="#ppt_w"/>
                                          </p:val>
                                        </p:tav>
                                      </p:tavLst>
                                    </p:anim>
                                    <p:anim calcmode="lin" valueType="num">
                                      <p:cBhvr>
                                        <p:cTn id="8" dur="500" fill="hold"/>
                                        <p:tgtEl>
                                          <p:spTgt spid="110"/>
                                        </p:tgtEl>
                                        <p:attrNameLst>
                                          <p:attrName>ppt_h</p:attrName>
                                        </p:attrNameLst>
                                      </p:cBhvr>
                                      <p:tavLst>
                                        <p:tav tm="0">
                                          <p:val>
                                            <p:fltVal val="0"/>
                                          </p:val>
                                        </p:tav>
                                        <p:tav tm="100000">
                                          <p:val>
                                            <p:strVal val="#ppt_h"/>
                                          </p:val>
                                        </p:tav>
                                      </p:tavLst>
                                    </p:anim>
                                    <p:animEffect transition="in" filter="fade">
                                      <p:cBhvr>
                                        <p:cTn id="9" dur="500"/>
                                        <p:tgtEl>
                                          <p:spTgt spid="110"/>
                                        </p:tgtEl>
                                      </p:cBhvr>
                                    </p:animEffect>
                                  </p:childTnLst>
                                </p:cTn>
                              </p:par>
                            </p:childTnLst>
                          </p:cTn>
                        </p:par>
                        <p:par>
                          <p:cTn id="10" fill="hold">
                            <p:stCondLst>
                              <p:cond delay="500"/>
                            </p:stCondLst>
                            <p:childTnLst>
                              <p:par>
                                <p:cTn id="11" presetID="53" presetClass="entr" presetSubtype="16" fill="hold" grpId="0" nodeType="afterEffect">
                                  <p:stCondLst>
                                    <p:cond delay="250"/>
                                  </p:stCondLst>
                                  <p:childTnLst>
                                    <p:set>
                                      <p:cBhvr>
                                        <p:cTn id="12" dur="1" fill="hold">
                                          <p:stCondLst>
                                            <p:cond delay="0"/>
                                          </p:stCondLst>
                                        </p:cTn>
                                        <p:tgtEl>
                                          <p:spTgt spid="121"/>
                                        </p:tgtEl>
                                        <p:attrNameLst>
                                          <p:attrName>style.visibility</p:attrName>
                                        </p:attrNameLst>
                                      </p:cBhvr>
                                      <p:to>
                                        <p:strVal val="visible"/>
                                      </p:to>
                                    </p:set>
                                    <p:anim calcmode="lin" valueType="num">
                                      <p:cBhvr>
                                        <p:cTn id="13" dur="500" fill="hold"/>
                                        <p:tgtEl>
                                          <p:spTgt spid="121"/>
                                        </p:tgtEl>
                                        <p:attrNameLst>
                                          <p:attrName>ppt_w</p:attrName>
                                        </p:attrNameLst>
                                      </p:cBhvr>
                                      <p:tavLst>
                                        <p:tav tm="0">
                                          <p:val>
                                            <p:fltVal val="0"/>
                                          </p:val>
                                        </p:tav>
                                        <p:tav tm="100000">
                                          <p:val>
                                            <p:strVal val="#ppt_w"/>
                                          </p:val>
                                        </p:tav>
                                      </p:tavLst>
                                    </p:anim>
                                    <p:anim calcmode="lin" valueType="num">
                                      <p:cBhvr>
                                        <p:cTn id="14" dur="500" fill="hold"/>
                                        <p:tgtEl>
                                          <p:spTgt spid="121"/>
                                        </p:tgtEl>
                                        <p:attrNameLst>
                                          <p:attrName>ppt_h</p:attrName>
                                        </p:attrNameLst>
                                      </p:cBhvr>
                                      <p:tavLst>
                                        <p:tav tm="0">
                                          <p:val>
                                            <p:fltVal val="0"/>
                                          </p:val>
                                        </p:tav>
                                        <p:tav tm="100000">
                                          <p:val>
                                            <p:strVal val="#ppt_h"/>
                                          </p:val>
                                        </p:tav>
                                      </p:tavLst>
                                    </p:anim>
                                    <p:animEffect transition="in" filter="fade">
                                      <p:cBhvr>
                                        <p:cTn id="15" dur="500"/>
                                        <p:tgtEl>
                                          <p:spTgt spid="121"/>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16"/>
                                        </p:tgtEl>
                                        <p:attrNameLst>
                                          <p:attrName>style.visibility</p:attrName>
                                        </p:attrNameLst>
                                      </p:cBhvr>
                                      <p:to>
                                        <p:strVal val="visible"/>
                                      </p:to>
                                    </p:set>
                                    <p:anim calcmode="lin" valueType="num">
                                      <p:cBhvr>
                                        <p:cTn id="18" dur="500" fill="hold"/>
                                        <p:tgtEl>
                                          <p:spTgt spid="116"/>
                                        </p:tgtEl>
                                        <p:attrNameLst>
                                          <p:attrName>ppt_w</p:attrName>
                                        </p:attrNameLst>
                                      </p:cBhvr>
                                      <p:tavLst>
                                        <p:tav tm="0">
                                          <p:val>
                                            <p:fltVal val="0"/>
                                          </p:val>
                                        </p:tav>
                                        <p:tav tm="100000">
                                          <p:val>
                                            <p:strVal val="#ppt_w"/>
                                          </p:val>
                                        </p:tav>
                                      </p:tavLst>
                                    </p:anim>
                                    <p:anim calcmode="lin" valueType="num">
                                      <p:cBhvr>
                                        <p:cTn id="19" dur="500" fill="hold"/>
                                        <p:tgtEl>
                                          <p:spTgt spid="116"/>
                                        </p:tgtEl>
                                        <p:attrNameLst>
                                          <p:attrName>ppt_h</p:attrName>
                                        </p:attrNameLst>
                                      </p:cBhvr>
                                      <p:tavLst>
                                        <p:tav tm="0">
                                          <p:val>
                                            <p:fltVal val="0"/>
                                          </p:val>
                                        </p:tav>
                                        <p:tav tm="100000">
                                          <p:val>
                                            <p:strVal val="#ppt_h"/>
                                          </p:val>
                                        </p:tav>
                                      </p:tavLst>
                                    </p:anim>
                                    <p:animEffect transition="in" filter="fade">
                                      <p:cBhvr>
                                        <p:cTn id="20" dur="500"/>
                                        <p:tgtEl>
                                          <p:spTgt spid="116"/>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119"/>
                                        </p:tgtEl>
                                        <p:attrNameLst>
                                          <p:attrName>style.visibility</p:attrName>
                                        </p:attrNameLst>
                                      </p:cBhvr>
                                      <p:to>
                                        <p:strVal val="visible"/>
                                      </p:to>
                                    </p:set>
                                    <p:anim calcmode="lin" valueType="num">
                                      <p:cBhvr>
                                        <p:cTn id="23" dur="500" fill="hold"/>
                                        <p:tgtEl>
                                          <p:spTgt spid="119"/>
                                        </p:tgtEl>
                                        <p:attrNameLst>
                                          <p:attrName>ppt_w</p:attrName>
                                        </p:attrNameLst>
                                      </p:cBhvr>
                                      <p:tavLst>
                                        <p:tav tm="0">
                                          <p:val>
                                            <p:fltVal val="0"/>
                                          </p:val>
                                        </p:tav>
                                        <p:tav tm="100000">
                                          <p:val>
                                            <p:strVal val="#ppt_w"/>
                                          </p:val>
                                        </p:tav>
                                      </p:tavLst>
                                    </p:anim>
                                    <p:anim calcmode="lin" valueType="num">
                                      <p:cBhvr>
                                        <p:cTn id="24" dur="500" fill="hold"/>
                                        <p:tgtEl>
                                          <p:spTgt spid="119"/>
                                        </p:tgtEl>
                                        <p:attrNameLst>
                                          <p:attrName>ppt_h</p:attrName>
                                        </p:attrNameLst>
                                      </p:cBhvr>
                                      <p:tavLst>
                                        <p:tav tm="0">
                                          <p:val>
                                            <p:fltVal val="0"/>
                                          </p:val>
                                        </p:tav>
                                        <p:tav tm="100000">
                                          <p:val>
                                            <p:strVal val="#ppt_h"/>
                                          </p:val>
                                        </p:tav>
                                      </p:tavLst>
                                    </p:anim>
                                    <p:animEffect transition="in" filter="fade">
                                      <p:cBhvr>
                                        <p:cTn id="25" dur="500"/>
                                        <p:tgtEl>
                                          <p:spTgt spid="119"/>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2"/>
                                        </p:tgtEl>
                                        <p:attrNameLst>
                                          <p:attrName>style.visibility</p:attrName>
                                        </p:attrNameLst>
                                      </p:cBhvr>
                                      <p:to>
                                        <p:strVal val="visible"/>
                                      </p:to>
                                    </p:set>
                                    <p:anim calcmode="lin" valueType="num">
                                      <p:cBhvr>
                                        <p:cTn id="28" dur="500" fill="hold"/>
                                        <p:tgtEl>
                                          <p:spTgt spid="112"/>
                                        </p:tgtEl>
                                        <p:attrNameLst>
                                          <p:attrName>ppt_w</p:attrName>
                                        </p:attrNameLst>
                                      </p:cBhvr>
                                      <p:tavLst>
                                        <p:tav tm="0">
                                          <p:val>
                                            <p:fltVal val="0"/>
                                          </p:val>
                                        </p:tav>
                                        <p:tav tm="100000">
                                          <p:val>
                                            <p:strVal val="#ppt_w"/>
                                          </p:val>
                                        </p:tav>
                                      </p:tavLst>
                                    </p:anim>
                                    <p:anim calcmode="lin" valueType="num">
                                      <p:cBhvr>
                                        <p:cTn id="29" dur="500" fill="hold"/>
                                        <p:tgtEl>
                                          <p:spTgt spid="112"/>
                                        </p:tgtEl>
                                        <p:attrNameLst>
                                          <p:attrName>ppt_h</p:attrName>
                                        </p:attrNameLst>
                                      </p:cBhvr>
                                      <p:tavLst>
                                        <p:tav tm="0">
                                          <p:val>
                                            <p:fltVal val="0"/>
                                          </p:val>
                                        </p:tav>
                                        <p:tav tm="100000">
                                          <p:val>
                                            <p:strVal val="#ppt_h"/>
                                          </p:val>
                                        </p:tav>
                                      </p:tavLst>
                                    </p:anim>
                                    <p:animEffect transition="in" filter="fade">
                                      <p:cBhvr>
                                        <p:cTn id="30" dur="500"/>
                                        <p:tgtEl>
                                          <p:spTgt spid="112"/>
                                        </p:tgtEl>
                                      </p:cBhvr>
                                    </p:animEffect>
                                  </p:childTnLst>
                                </p:cTn>
                              </p:par>
                              <p:par>
                                <p:cTn id="31" presetID="53" presetClass="entr" presetSubtype="16" fill="hold" grpId="0" nodeType="withEffect">
                                  <p:stCondLst>
                                    <p:cond delay="500"/>
                                  </p:stCondLst>
                                  <p:childTnLst>
                                    <p:set>
                                      <p:cBhvr>
                                        <p:cTn id="32" dur="1" fill="hold">
                                          <p:stCondLst>
                                            <p:cond delay="0"/>
                                          </p:stCondLst>
                                        </p:cTn>
                                        <p:tgtEl>
                                          <p:spTgt spid="118"/>
                                        </p:tgtEl>
                                        <p:attrNameLst>
                                          <p:attrName>style.visibility</p:attrName>
                                        </p:attrNameLst>
                                      </p:cBhvr>
                                      <p:to>
                                        <p:strVal val="visible"/>
                                      </p:to>
                                    </p:set>
                                    <p:anim calcmode="lin" valueType="num">
                                      <p:cBhvr>
                                        <p:cTn id="33" dur="500" fill="hold"/>
                                        <p:tgtEl>
                                          <p:spTgt spid="118"/>
                                        </p:tgtEl>
                                        <p:attrNameLst>
                                          <p:attrName>ppt_w</p:attrName>
                                        </p:attrNameLst>
                                      </p:cBhvr>
                                      <p:tavLst>
                                        <p:tav tm="0">
                                          <p:val>
                                            <p:fltVal val="0"/>
                                          </p:val>
                                        </p:tav>
                                        <p:tav tm="100000">
                                          <p:val>
                                            <p:strVal val="#ppt_w"/>
                                          </p:val>
                                        </p:tav>
                                      </p:tavLst>
                                    </p:anim>
                                    <p:anim calcmode="lin" valueType="num">
                                      <p:cBhvr>
                                        <p:cTn id="34" dur="500" fill="hold"/>
                                        <p:tgtEl>
                                          <p:spTgt spid="118"/>
                                        </p:tgtEl>
                                        <p:attrNameLst>
                                          <p:attrName>ppt_h</p:attrName>
                                        </p:attrNameLst>
                                      </p:cBhvr>
                                      <p:tavLst>
                                        <p:tav tm="0">
                                          <p:val>
                                            <p:fltVal val="0"/>
                                          </p:val>
                                        </p:tav>
                                        <p:tav tm="100000">
                                          <p:val>
                                            <p:strVal val="#ppt_h"/>
                                          </p:val>
                                        </p:tav>
                                      </p:tavLst>
                                    </p:anim>
                                    <p:animEffect transition="in" filter="fade">
                                      <p:cBhvr>
                                        <p:cTn id="35" dur="500"/>
                                        <p:tgtEl>
                                          <p:spTgt spid="118"/>
                                        </p:tgtEl>
                                      </p:cBhvr>
                                    </p:animEffect>
                                  </p:childTnLst>
                                </p:cTn>
                              </p:par>
                              <p:par>
                                <p:cTn id="36" presetID="53" presetClass="entr" presetSubtype="16" fill="hold" grpId="0" nodeType="withEffect">
                                  <p:stCondLst>
                                    <p:cond delay="250"/>
                                  </p:stCondLst>
                                  <p:childTnLst>
                                    <p:set>
                                      <p:cBhvr>
                                        <p:cTn id="37" dur="1" fill="hold">
                                          <p:stCondLst>
                                            <p:cond delay="0"/>
                                          </p:stCondLst>
                                        </p:cTn>
                                        <p:tgtEl>
                                          <p:spTgt spid="113"/>
                                        </p:tgtEl>
                                        <p:attrNameLst>
                                          <p:attrName>style.visibility</p:attrName>
                                        </p:attrNameLst>
                                      </p:cBhvr>
                                      <p:to>
                                        <p:strVal val="visible"/>
                                      </p:to>
                                    </p:set>
                                    <p:anim calcmode="lin" valueType="num">
                                      <p:cBhvr>
                                        <p:cTn id="38" dur="500" fill="hold"/>
                                        <p:tgtEl>
                                          <p:spTgt spid="113"/>
                                        </p:tgtEl>
                                        <p:attrNameLst>
                                          <p:attrName>ppt_w</p:attrName>
                                        </p:attrNameLst>
                                      </p:cBhvr>
                                      <p:tavLst>
                                        <p:tav tm="0">
                                          <p:val>
                                            <p:fltVal val="0"/>
                                          </p:val>
                                        </p:tav>
                                        <p:tav tm="100000">
                                          <p:val>
                                            <p:strVal val="#ppt_w"/>
                                          </p:val>
                                        </p:tav>
                                      </p:tavLst>
                                    </p:anim>
                                    <p:anim calcmode="lin" valueType="num">
                                      <p:cBhvr>
                                        <p:cTn id="39" dur="500" fill="hold"/>
                                        <p:tgtEl>
                                          <p:spTgt spid="113"/>
                                        </p:tgtEl>
                                        <p:attrNameLst>
                                          <p:attrName>ppt_h</p:attrName>
                                        </p:attrNameLst>
                                      </p:cBhvr>
                                      <p:tavLst>
                                        <p:tav tm="0">
                                          <p:val>
                                            <p:fltVal val="0"/>
                                          </p:val>
                                        </p:tav>
                                        <p:tav tm="100000">
                                          <p:val>
                                            <p:strVal val="#ppt_h"/>
                                          </p:val>
                                        </p:tav>
                                      </p:tavLst>
                                    </p:anim>
                                    <p:animEffect transition="in" filter="fade">
                                      <p:cBhvr>
                                        <p:cTn id="40" dur="500"/>
                                        <p:tgtEl>
                                          <p:spTgt spid="113"/>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11"/>
                                        </p:tgtEl>
                                        <p:attrNameLst>
                                          <p:attrName>style.visibility</p:attrName>
                                        </p:attrNameLst>
                                      </p:cBhvr>
                                      <p:to>
                                        <p:strVal val="visible"/>
                                      </p:to>
                                    </p:set>
                                    <p:anim calcmode="lin" valueType="num">
                                      <p:cBhvr>
                                        <p:cTn id="43" dur="500" fill="hold"/>
                                        <p:tgtEl>
                                          <p:spTgt spid="111"/>
                                        </p:tgtEl>
                                        <p:attrNameLst>
                                          <p:attrName>ppt_w</p:attrName>
                                        </p:attrNameLst>
                                      </p:cBhvr>
                                      <p:tavLst>
                                        <p:tav tm="0">
                                          <p:val>
                                            <p:fltVal val="0"/>
                                          </p:val>
                                        </p:tav>
                                        <p:tav tm="100000">
                                          <p:val>
                                            <p:strVal val="#ppt_w"/>
                                          </p:val>
                                        </p:tav>
                                      </p:tavLst>
                                    </p:anim>
                                    <p:anim calcmode="lin" valueType="num">
                                      <p:cBhvr>
                                        <p:cTn id="44" dur="500" fill="hold"/>
                                        <p:tgtEl>
                                          <p:spTgt spid="111"/>
                                        </p:tgtEl>
                                        <p:attrNameLst>
                                          <p:attrName>ppt_h</p:attrName>
                                        </p:attrNameLst>
                                      </p:cBhvr>
                                      <p:tavLst>
                                        <p:tav tm="0">
                                          <p:val>
                                            <p:fltVal val="0"/>
                                          </p:val>
                                        </p:tav>
                                        <p:tav tm="100000">
                                          <p:val>
                                            <p:strVal val="#ppt_h"/>
                                          </p:val>
                                        </p:tav>
                                      </p:tavLst>
                                    </p:anim>
                                    <p:animEffect transition="in" filter="fade">
                                      <p:cBhvr>
                                        <p:cTn id="45" dur="500"/>
                                        <p:tgtEl>
                                          <p:spTgt spid="111"/>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14"/>
                                        </p:tgtEl>
                                        <p:attrNameLst>
                                          <p:attrName>style.visibility</p:attrName>
                                        </p:attrNameLst>
                                      </p:cBhvr>
                                      <p:to>
                                        <p:strVal val="visible"/>
                                      </p:to>
                                    </p:set>
                                    <p:anim calcmode="lin" valueType="num">
                                      <p:cBhvr>
                                        <p:cTn id="48" dur="500" fill="hold"/>
                                        <p:tgtEl>
                                          <p:spTgt spid="114"/>
                                        </p:tgtEl>
                                        <p:attrNameLst>
                                          <p:attrName>ppt_w</p:attrName>
                                        </p:attrNameLst>
                                      </p:cBhvr>
                                      <p:tavLst>
                                        <p:tav tm="0">
                                          <p:val>
                                            <p:fltVal val="0"/>
                                          </p:val>
                                        </p:tav>
                                        <p:tav tm="100000">
                                          <p:val>
                                            <p:strVal val="#ppt_w"/>
                                          </p:val>
                                        </p:tav>
                                      </p:tavLst>
                                    </p:anim>
                                    <p:anim calcmode="lin" valueType="num">
                                      <p:cBhvr>
                                        <p:cTn id="49" dur="500" fill="hold"/>
                                        <p:tgtEl>
                                          <p:spTgt spid="114"/>
                                        </p:tgtEl>
                                        <p:attrNameLst>
                                          <p:attrName>ppt_h</p:attrName>
                                        </p:attrNameLst>
                                      </p:cBhvr>
                                      <p:tavLst>
                                        <p:tav tm="0">
                                          <p:val>
                                            <p:fltVal val="0"/>
                                          </p:val>
                                        </p:tav>
                                        <p:tav tm="100000">
                                          <p:val>
                                            <p:strVal val="#ppt_h"/>
                                          </p:val>
                                        </p:tav>
                                      </p:tavLst>
                                    </p:anim>
                                    <p:animEffect transition="in" filter="fade">
                                      <p:cBhvr>
                                        <p:cTn id="50" dur="500"/>
                                        <p:tgtEl>
                                          <p:spTgt spid="114"/>
                                        </p:tgtEl>
                                      </p:cBhvr>
                                    </p:animEffect>
                                  </p:childTnLst>
                                </p:cTn>
                              </p:par>
                              <p:par>
                                <p:cTn id="51" presetID="53" presetClass="entr" presetSubtype="16" fill="hold" grpId="0" nodeType="withEffect">
                                  <p:stCondLst>
                                    <p:cond delay="250"/>
                                  </p:stCondLst>
                                  <p:childTnLst>
                                    <p:set>
                                      <p:cBhvr>
                                        <p:cTn id="52" dur="1" fill="hold">
                                          <p:stCondLst>
                                            <p:cond delay="0"/>
                                          </p:stCondLst>
                                        </p:cTn>
                                        <p:tgtEl>
                                          <p:spTgt spid="115"/>
                                        </p:tgtEl>
                                        <p:attrNameLst>
                                          <p:attrName>style.visibility</p:attrName>
                                        </p:attrNameLst>
                                      </p:cBhvr>
                                      <p:to>
                                        <p:strVal val="visible"/>
                                      </p:to>
                                    </p:set>
                                    <p:anim calcmode="lin" valueType="num">
                                      <p:cBhvr>
                                        <p:cTn id="53" dur="500" fill="hold"/>
                                        <p:tgtEl>
                                          <p:spTgt spid="115"/>
                                        </p:tgtEl>
                                        <p:attrNameLst>
                                          <p:attrName>ppt_w</p:attrName>
                                        </p:attrNameLst>
                                      </p:cBhvr>
                                      <p:tavLst>
                                        <p:tav tm="0">
                                          <p:val>
                                            <p:fltVal val="0"/>
                                          </p:val>
                                        </p:tav>
                                        <p:tav tm="100000">
                                          <p:val>
                                            <p:strVal val="#ppt_w"/>
                                          </p:val>
                                        </p:tav>
                                      </p:tavLst>
                                    </p:anim>
                                    <p:anim calcmode="lin" valueType="num">
                                      <p:cBhvr>
                                        <p:cTn id="54" dur="500" fill="hold"/>
                                        <p:tgtEl>
                                          <p:spTgt spid="115"/>
                                        </p:tgtEl>
                                        <p:attrNameLst>
                                          <p:attrName>ppt_h</p:attrName>
                                        </p:attrNameLst>
                                      </p:cBhvr>
                                      <p:tavLst>
                                        <p:tav tm="0">
                                          <p:val>
                                            <p:fltVal val="0"/>
                                          </p:val>
                                        </p:tav>
                                        <p:tav tm="100000">
                                          <p:val>
                                            <p:strVal val="#ppt_h"/>
                                          </p:val>
                                        </p:tav>
                                      </p:tavLst>
                                    </p:anim>
                                    <p:animEffect transition="in" filter="fade">
                                      <p:cBhvr>
                                        <p:cTn id="55" dur="500"/>
                                        <p:tgtEl>
                                          <p:spTgt spid="11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17"/>
                                        </p:tgtEl>
                                        <p:attrNameLst>
                                          <p:attrName>style.visibility</p:attrName>
                                        </p:attrNameLst>
                                      </p:cBhvr>
                                      <p:to>
                                        <p:strVal val="visible"/>
                                      </p:to>
                                    </p:set>
                                    <p:anim calcmode="lin" valueType="num">
                                      <p:cBhvr>
                                        <p:cTn id="58" dur="500" fill="hold"/>
                                        <p:tgtEl>
                                          <p:spTgt spid="117"/>
                                        </p:tgtEl>
                                        <p:attrNameLst>
                                          <p:attrName>ppt_w</p:attrName>
                                        </p:attrNameLst>
                                      </p:cBhvr>
                                      <p:tavLst>
                                        <p:tav tm="0">
                                          <p:val>
                                            <p:fltVal val="0"/>
                                          </p:val>
                                        </p:tav>
                                        <p:tav tm="100000">
                                          <p:val>
                                            <p:strVal val="#ppt_w"/>
                                          </p:val>
                                        </p:tav>
                                      </p:tavLst>
                                    </p:anim>
                                    <p:anim calcmode="lin" valueType="num">
                                      <p:cBhvr>
                                        <p:cTn id="59" dur="500" fill="hold"/>
                                        <p:tgtEl>
                                          <p:spTgt spid="117"/>
                                        </p:tgtEl>
                                        <p:attrNameLst>
                                          <p:attrName>ppt_h</p:attrName>
                                        </p:attrNameLst>
                                      </p:cBhvr>
                                      <p:tavLst>
                                        <p:tav tm="0">
                                          <p:val>
                                            <p:fltVal val="0"/>
                                          </p:val>
                                        </p:tav>
                                        <p:tav tm="100000">
                                          <p:val>
                                            <p:strVal val="#ppt_h"/>
                                          </p:val>
                                        </p:tav>
                                      </p:tavLst>
                                    </p:anim>
                                    <p:animEffect transition="in" filter="fade">
                                      <p:cBhvr>
                                        <p:cTn id="60" dur="500"/>
                                        <p:tgtEl>
                                          <p:spTgt spid="117"/>
                                        </p:tgtEl>
                                      </p:cBhvr>
                                    </p:animEffect>
                                  </p:childTnLst>
                                </p:cTn>
                              </p:par>
                              <p:par>
                                <p:cTn id="61" presetID="53" presetClass="entr" presetSubtype="16" fill="hold" grpId="0" nodeType="withEffect">
                                  <p:stCondLst>
                                    <p:cond delay="500"/>
                                  </p:stCondLst>
                                  <p:childTnLst>
                                    <p:set>
                                      <p:cBhvr>
                                        <p:cTn id="62" dur="1" fill="hold">
                                          <p:stCondLst>
                                            <p:cond delay="0"/>
                                          </p:stCondLst>
                                        </p:cTn>
                                        <p:tgtEl>
                                          <p:spTgt spid="120"/>
                                        </p:tgtEl>
                                        <p:attrNameLst>
                                          <p:attrName>style.visibility</p:attrName>
                                        </p:attrNameLst>
                                      </p:cBhvr>
                                      <p:to>
                                        <p:strVal val="visible"/>
                                      </p:to>
                                    </p:set>
                                    <p:anim calcmode="lin" valueType="num">
                                      <p:cBhvr>
                                        <p:cTn id="63" dur="500" fill="hold"/>
                                        <p:tgtEl>
                                          <p:spTgt spid="120"/>
                                        </p:tgtEl>
                                        <p:attrNameLst>
                                          <p:attrName>ppt_w</p:attrName>
                                        </p:attrNameLst>
                                      </p:cBhvr>
                                      <p:tavLst>
                                        <p:tav tm="0">
                                          <p:val>
                                            <p:fltVal val="0"/>
                                          </p:val>
                                        </p:tav>
                                        <p:tav tm="100000">
                                          <p:val>
                                            <p:strVal val="#ppt_w"/>
                                          </p:val>
                                        </p:tav>
                                      </p:tavLst>
                                    </p:anim>
                                    <p:anim calcmode="lin" valueType="num">
                                      <p:cBhvr>
                                        <p:cTn id="64" dur="500" fill="hold"/>
                                        <p:tgtEl>
                                          <p:spTgt spid="120"/>
                                        </p:tgtEl>
                                        <p:attrNameLst>
                                          <p:attrName>ppt_h</p:attrName>
                                        </p:attrNameLst>
                                      </p:cBhvr>
                                      <p:tavLst>
                                        <p:tav tm="0">
                                          <p:val>
                                            <p:fltVal val="0"/>
                                          </p:val>
                                        </p:tav>
                                        <p:tav tm="100000">
                                          <p:val>
                                            <p:strVal val="#ppt_h"/>
                                          </p:val>
                                        </p:tav>
                                      </p:tavLst>
                                    </p:anim>
                                    <p:animEffect transition="in" filter="fade">
                                      <p:cBhvr>
                                        <p:cTn id="65" dur="500"/>
                                        <p:tgtEl>
                                          <p:spTgt spid="120"/>
                                        </p:tgtEl>
                                      </p:cBhvr>
                                    </p:animEffect>
                                  </p:childTnLst>
                                </p:cTn>
                              </p:par>
                              <p:par>
                                <p:cTn id="66" presetID="53" presetClass="entr" presetSubtype="16" fill="hold" nodeType="withEffect">
                                  <p:stCondLst>
                                    <p:cond delay="750"/>
                                  </p:stCondLst>
                                  <p:childTnLst>
                                    <p:set>
                                      <p:cBhvr>
                                        <p:cTn id="67" dur="1" fill="hold">
                                          <p:stCondLst>
                                            <p:cond delay="0"/>
                                          </p:stCondLst>
                                        </p:cTn>
                                        <p:tgtEl>
                                          <p:spTgt spid="5"/>
                                        </p:tgtEl>
                                        <p:attrNameLst>
                                          <p:attrName>style.visibility</p:attrName>
                                        </p:attrNameLst>
                                      </p:cBhvr>
                                      <p:to>
                                        <p:strVal val="visible"/>
                                      </p:to>
                                    </p:set>
                                    <p:anim calcmode="lin" valueType="num">
                                      <p:cBhvr>
                                        <p:cTn id="68" dur="500" fill="hold"/>
                                        <p:tgtEl>
                                          <p:spTgt spid="5"/>
                                        </p:tgtEl>
                                        <p:attrNameLst>
                                          <p:attrName>ppt_w</p:attrName>
                                        </p:attrNameLst>
                                      </p:cBhvr>
                                      <p:tavLst>
                                        <p:tav tm="0">
                                          <p:val>
                                            <p:fltVal val="0"/>
                                          </p:val>
                                        </p:tav>
                                        <p:tav tm="100000">
                                          <p:val>
                                            <p:strVal val="#ppt_w"/>
                                          </p:val>
                                        </p:tav>
                                      </p:tavLst>
                                    </p:anim>
                                    <p:anim calcmode="lin" valueType="num">
                                      <p:cBhvr>
                                        <p:cTn id="69" dur="500" fill="hold"/>
                                        <p:tgtEl>
                                          <p:spTgt spid="5"/>
                                        </p:tgtEl>
                                        <p:attrNameLst>
                                          <p:attrName>ppt_h</p:attrName>
                                        </p:attrNameLst>
                                      </p:cBhvr>
                                      <p:tavLst>
                                        <p:tav tm="0">
                                          <p:val>
                                            <p:fltVal val="0"/>
                                          </p:val>
                                        </p:tav>
                                        <p:tav tm="100000">
                                          <p:val>
                                            <p:strVal val="#ppt_h"/>
                                          </p:val>
                                        </p:tav>
                                      </p:tavLst>
                                    </p:anim>
                                    <p:animEffect transition="in" filter="fade">
                                      <p:cBhvr>
                                        <p:cTn id="70" dur="500"/>
                                        <p:tgtEl>
                                          <p:spTgt spid="5"/>
                                        </p:tgtEl>
                                      </p:cBhvr>
                                    </p:animEffect>
                                  </p:childTnLst>
                                </p:cTn>
                              </p:par>
                              <p:par>
                                <p:cTn id="71" presetID="53" presetClass="entr" presetSubtype="16" fill="hold" nodeType="withEffect">
                                  <p:stCondLst>
                                    <p:cond delay="750"/>
                                  </p:stCondLst>
                                  <p:childTnLst>
                                    <p:set>
                                      <p:cBhvr>
                                        <p:cTn id="72" dur="1" fill="hold">
                                          <p:stCondLst>
                                            <p:cond delay="0"/>
                                          </p:stCondLst>
                                        </p:cTn>
                                        <p:tgtEl>
                                          <p:spTgt spid="3"/>
                                        </p:tgtEl>
                                        <p:attrNameLst>
                                          <p:attrName>style.visibility</p:attrName>
                                        </p:attrNameLst>
                                      </p:cBhvr>
                                      <p:to>
                                        <p:strVal val="visible"/>
                                      </p:to>
                                    </p:set>
                                    <p:anim calcmode="lin" valueType="num">
                                      <p:cBhvr>
                                        <p:cTn id="73" dur="500" fill="hold"/>
                                        <p:tgtEl>
                                          <p:spTgt spid="3"/>
                                        </p:tgtEl>
                                        <p:attrNameLst>
                                          <p:attrName>ppt_w</p:attrName>
                                        </p:attrNameLst>
                                      </p:cBhvr>
                                      <p:tavLst>
                                        <p:tav tm="0">
                                          <p:val>
                                            <p:fltVal val="0"/>
                                          </p:val>
                                        </p:tav>
                                        <p:tav tm="100000">
                                          <p:val>
                                            <p:strVal val="#ppt_w"/>
                                          </p:val>
                                        </p:tav>
                                      </p:tavLst>
                                    </p:anim>
                                    <p:anim calcmode="lin" valueType="num">
                                      <p:cBhvr>
                                        <p:cTn id="74" dur="500" fill="hold"/>
                                        <p:tgtEl>
                                          <p:spTgt spid="3"/>
                                        </p:tgtEl>
                                        <p:attrNameLst>
                                          <p:attrName>ppt_h</p:attrName>
                                        </p:attrNameLst>
                                      </p:cBhvr>
                                      <p:tavLst>
                                        <p:tav tm="0">
                                          <p:val>
                                            <p:fltVal val="0"/>
                                          </p:val>
                                        </p:tav>
                                        <p:tav tm="100000">
                                          <p:val>
                                            <p:strVal val="#ppt_h"/>
                                          </p:val>
                                        </p:tav>
                                      </p:tavLst>
                                    </p:anim>
                                    <p:animEffect transition="in" filter="fade">
                                      <p:cBhvr>
                                        <p:cTn id="75" dur="500"/>
                                        <p:tgtEl>
                                          <p:spTgt spid="3"/>
                                        </p:tgtEl>
                                      </p:cBhvr>
                                    </p:animEffect>
                                  </p:childTnLst>
                                </p:cTn>
                              </p:par>
                              <p:par>
                                <p:cTn id="76" presetID="53" presetClass="entr" presetSubtype="16" fill="hold" nodeType="withEffect">
                                  <p:stCondLst>
                                    <p:cond delay="750"/>
                                  </p:stCondLst>
                                  <p:childTnLst>
                                    <p:set>
                                      <p:cBhvr>
                                        <p:cTn id="77" dur="1" fill="hold">
                                          <p:stCondLst>
                                            <p:cond delay="0"/>
                                          </p:stCondLst>
                                        </p:cTn>
                                        <p:tgtEl>
                                          <p:spTgt spid="13"/>
                                        </p:tgtEl>
                                        <p:attrNameLst>
                                          <p:attrName>style.visibility</p:attrName>
                                        </p:attrNameLst>
                                      </p:cBhvr>
                                      <p:to>
                                        <p:strVal val="visible"/>
                                      </p:to>
                                    </p:set>
                                    <p:anim calcmode="lin" valueType="num">
                                      <p:cBhvr>
                                        <p:cTn id="78" dur="500" fill="hold"/>
                                        <p:tgtEl>
                                          <p:spTgt spid="13"/>
                                        </p:tgtEl>
                                        <p:attrNameLst>
                                          <p:attrName>ppt_w</p:attrName>
                                        </p:attrNameLst>
                                      </p:cBhvr>
                                      <p:tavLst>
                                        <p:tav tm="0">
                                          <p:val>
                                            <p:fltVal val="0"/>
                                          </p:val>
                                        </p:tav>
                                        <p:tav tm="100000">
                                          <p:val>
                                            <p:strVal val="#ppt_w"/>
                                          </p:val>
                                        </p:tav>
                                      </p:tavLst>
                                    </p:anim>
                                    <p:anim calcmode="lin" valueType="num">
                                      <p:cBhvr>
                                        <p:cTn id="79" dur="500" fill="hold"/>
                                        <p:tgtEl>
                                          <p:spTgt spid="13"/>
                                        </p:tgtEl>
                                        <p:attrNameLst>
                                          <p:attrName>ppt_h</p:attrName>
                                        </p:attrNameLst>
                                      </p:cBhvr>
                                      <p:tavLst>
                                        <p:tav tm="0">
                                          <p:val>
                                            <p:fltVal val="0"/>
                                          </p:val>
                                        </p:tav>
                                        <p:tav tm="100000">
                                          <p:val>
                                            <p:strVal val="#ppt_h"/>
                                          </p:val>
                                        </p:tav>
                                      </p:tavLst>
                                    </p:anim>
                                    <p:animEffect transition="in" filter="fade">
                                      <p:cBhvr>
                                        <p:cTn id="80" dur="500"/>
                                        <p:tgtEl>
                                          <p:spTgt spid="13"/>
                                        </p:tgtEl>
                                      </p:cBhvr>
                                    </p:animEffect>
                                  </p:childTnLst>
                                </p:cTn>
                              </p:par>
                              <p:par>
                                <p:cTn id="81" presetID="53" presetClass="entr" presetSubtype="16" fill="hold" nodeType="withEffect">
                                  <p:stCondLst>
                                    <p:cond delay="75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par>
                                <p:cTn id="86" presetID="53" presetClass="entr" presetSubtype="16" fill="hold" nodeType="withEffect">
                                  <p:stCondLst>
                                    <p:cond delay="750"/>
                                  </p:stCondLst>
                                  <p:childTnLst>
                                    <p:set>
                                      <p:cBhvr>
                                        <p:cTn id="87" dur="1" fill="hold">
                                          <p:stCondLst>
                                            <p:cond delay="0"/>
                                          </p:stCondLst>
                                        </p:cTn>
                                        <p:tgtEl>
                                          <p:spTgt spid="4"/>
                                        </p:tgtEl>
                                        <p:attrNameLst>
                                          <p:attrName>style.visibility</p:attrName>
                                        </p:attrNameLst>
                                      </p:cBhvr>
                                      <p:to>
                                        <p:strVal val="visible"/>
                                      </p:to>
                                    </p:set>
                                    <p:anim calcmode="lin" valueType="num">
                                      <p:cBhvr>
                                        <p:cTn id="88" dur="500" fill="hold"/>
                                        <p:tgtEl>
                                          <p:spTgt spid="4"/>
                                        </p:tgtEl>
                                        <p:attrNameLst>
                                          <p:attrName>ppt_w</p:attrName>
                                        </p:attrNameLst>
                                      </p:cBhvr>
                                      <p:tavLst>
                                        <p:tav tm="0">
                                          <p:val>
                                            <p:fltVal val="0"/>
                                          </p:val>
                                        </p:tav>
                                        <p:tav tm="100000">
                                          <p:val>
                                            <p:strVal val="#ppt_w"/>
                                          </p:val>
                                        </p:tav>
                                      </p:tavLst>
                                    </p:anim>
                                    <p:anim calcmode="lin" valueType="num">
                                      <p:cBhvr>
                                        <p:cTn id="89" dur="500" fill="hold"/>
                                        <p:tgtEl>
                                          <p:spTgt spid="4"/>
                                        </p:tgtEl>
                                        <p:attrNameLst>
                                          <p:attrName>ppt_h</p:attrName>
                                        </p:attrNameLst>
                                      </p:cBhvr>
                                      <p:tavLst>
                                        <p:tav tm="0">
                                          <p:val>
                                            <p:fltVal val="0"/>
                                          </p:val>
                                        </p:tav>
                                        <p:tav tm="100000">
                                          <p:val>
                                            <p:strVal val="#ppt_h"/>
                                          </p:val>
                                        </p:tav>
                                      </p:tavLst>
                                    </p:anim>
                                    <p:animEffect transition="in" filter="fade">
                                      <p:cBhvr>
                                        <p:cTn id="90" dur="500"/>
                                        <p:tgtEl>
                                          <p:spTgt spid="4"/>
                                        </p:tgtEl>
                                      </p:cBhvr>
                                    </p:animEffect>
                                  </p:childTnLst>
                                </p:cTn>
                              </p:par>
                            </p:childTnLst>
                          </p:cTn>
                        </p:par>
                        <p:par>
                          <p:cTn id="91" fill="hold">
                            <p:stCondLst>
                              <p:cond delay="1250"/>
                            </p:stCondLst>
                            <p:childTnLst>
                              <p:par>
                                <p:cTn id="92" presetID="23" presetClass="entr" presetSubtype="288" fill="hold" nodeType="afterEffect">
                                  <p:stCondLst>
                                    <p:cond delay="250"/>
                                  </p:stCondLst>
                                  <p:childTnLst>
                                    <p:set>
                                      <p:cBhvr>
                                        <p:cTn id="93" dur="1" fill="hold">
                                          <p:stCondLst>
                                            <p:cond delay="0"/>
                                          </p:stCondLst>
                                        </p:cTn>
                                        <p:tgtEl>
                                          <p:spTgt spid="7"/>
                                        </p:tgtEl>
                                        <p:attrNameLst>
                                          <p:attrName>style.visibility</p:attrName>
                                        </p:attrNameLst>
                                      </p:cBhvr>
                                      <p:to>
                                        <p:strVal val="visible"/>
                                      </p:to>
                                    </p:set>
                                    <p:anim calcmode="lin" valueType="num">
                                      <p:cBhvr>
                                        <p:cTn id="94" dur="750" fill="hold"/>
                                        <p:tgtEl>
                                          <p:spTgt spid="7"/>
                                        </p:tgtEl>
                                        <p:attrNameLst>
                                          <p:attrName>ppt_w</p:attrName>
                                        </p:attrNameLst>
                                      </p:cBhvr>
                                      <p:tavLst>
                                        <p:tav tm="0">
                                          <p:val>
                                            <p:strVal val="4/3*#ppt_w"/>
                                          </p:val>
                                        </p:tav>
                                        <p:tav tm="100000">
                                          <p:val>
                                            <p:strVal val="#ppt_w"/>
                                          </p:val>
                                        </p:tav>
                                      </p:tavLst>
                                    </p:anim>
                                    <p:anim calcmode="lin" valueType="num">
                                      <p:cBhvr>
                                        <p:cTn id="95" dur="750" fill="hold"/>
                                        <p:tgtEl>
                                          <p:spTgt spid="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78" y="1522772"/>
            <a:ext cx="3005643" cy="209954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sz="1800" dirty="0"/>
          </a:p>
        </p:txBody>
      </p:sp>
      <p:sp>
        <p:nvSpPr>
          <p:cNvPr id="3" name="矩形 2"/>
          <p:cNvSpPr/>
          <p:nvPr/>
        </p:nvSpPr>
        <p:spPr>
          <a:xfrm>
            <a:off x="3069975" y="1522772"/>
            <a:ext cx="3005643" cy="2099549"/>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sz="1800"/>
          </a:p>
        </p:txBody>
      </p:sp>
      <p:sp>
        <p:nvSpPr>
          <p:cNvPr id="4" name="矩形 3"/>
          <p:cNvSpPr/>
          <p:nvPr/>
        </p:nvSpPr>
        <p:spPr>
          <a:xfrm>
            <a:off x="6137973" y="1522772"/>
            <a:ext cx="3005643" cy="2099549"/>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sz="1800"/>
          </a:p>
        </p:txBody>
      </p:sp>
      <p:sp>
        <p:nvSpPr>
          <p:cNvPr id="6" name="矩形 5"/>
          <p:cNvSpPr/>
          <p:nvPr/>
        </p:nvSpPr>
        <p:spPr>
          <a:xfrm>
            <a:off x="1977" y="1418309"/>
            <a:ext cx="9141638" cy="32513"/>
          </a:xfrm>
          <a:prstGeom prst="rect">
            <a:avLst/>
          </a:prstGeom>
          <a:solidFill>
            <a:srgbClr val="009EA7"/>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sz="1800"/>
          </a:p>
        </p:txBody>
      </p:sp>
      <p:sp>
        <p:nvSpPr>
          <p:cNvPr id="7" name="矩形 6"/>
          <p:cNvSpPr/>
          <p:nvPr/>
        </p:nvSpPr>
        <p:spPr>
          <a:xfrm>
            <a:off x="1977" y="3694274"/>
            <a:ext cx="9141638" cy="32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endParaRPr lang="zh-CN" altLang="en-US" sz="1800"/>
          </a:p>
        </p:txBody>
      </p:sp>
      <p:sp>
        <p:nvSpPr>
          <p:cNvPr id="9" name="TextBox 32"/>
          <p:cNvSpPr txBox="1"/>
          <p:nvPr/>
        </p:nvSpPr>
        <p:spPr>
          <a:xfrm>
            <a:off x="3446424" y="806415"/>
            <a:ext cx="5938547" cy="625627"/>
          </a:xfrm>
          <a:prstGeom prst="rect">
            <a:avLst/>
          </a:prstGeom>
          <a:noFill/>
        </p:spPr>
        <p:txBody>
          <a:bodyPr wrap="square" lIns="65012" tIns="32506" rIns="65012" bIns="32506" rtlCol="0">
            <a:spAutoFit/>
          </a:bodyPr>
          <a:lstStyle/>
          <a:p>
            <a:pPr>
              <a:lnSpc>
                <a:spcPct val="130000"/>
              </a:lnSpc>
            </a:pPr>
            <a:r>
              <a:rPr lang="en-US" altLang="zh-CN" sz="2800" dirty="0">
                <a:solidFill>
                  <a:schemeClr val="accent2"/>
                </a:solidFill>
                <a:latin typeface="Impact" panose="020B0806030902050204" pitchFamily="34" charset="0"/>
                <a:ea typeface="微软雅黑" panose="020B0503020204020204" pitchFamily="34" charset="-122"/>
                <a:sym typeface="Arial" panose="020B0604020202020204" pitchFamily="34" charset="0"/>
              </a:rPr>
              <a:t>CLICK ON ADD RELATED TITLE WORDS</a:t>
            </a:r>
            <a:endParaRPr lang="en-US" sz="2800" dirty="0">
              <a:solidFill>
                <a:schemeClr val="accent2"/>
              </a:solidFill>
              <a:latin typeface="Impact" panose="020B0806030902050204" pitchFamily="34" charset="0"/>
              <a:ea typeface="微软雅黑" panose="020B0503020204020204" pitchFamily="34" charset="-122"/>
              <a:sym typeface="Arial" panose="020B0604020202020204" pitchFamily="34" charset="0"/>
            </a:endParaRPr>
          </a:p>
        </p:txBody>
      </p:sp>
      <p:sp>
        <p:nvSpPr>
          <p:cNvPr id="10" name="TextBox 32"/>
          <p:cNvSpPr txBox="1"/>
          <p:nvPr/>
        </p:nvSpPr>
        <p:spPr>
          <a:xfrm>
            <a:off x="681689" y="3796304"/>
            <a:ext cx="5456283" cy="942539"/>
          </a:xfrm>
          <a:prstGeom prst="rect">
            <a:avLst/>
          </a:prstGeom>
          <a:noFill/>
        </p:spPr>
        <p:txBody>
          <a:bodyPr wrap="square" lIns="65012" tIns="32506" rIns="65012" bIns="32506" rtlCol="0">
            <a:spAutoFit/>
          </a:bodyPr>
          <a:lstStyle/>
          <a:p>
            <a:pPr algn="just">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rPr>
              <a:t>点击添加标题文字，修改文字内容</a:t>
            </a:r>
            <a:endParaRPr lang="en-US" sz="700" dirty="0">
              <a:solidFill>
                <a:schemeClr val="tx1">
                  <a:lumMod val="65000"/>
                  <a:lumOff val="35000"/>
                </a:schemeClr>
              </a:solidFill>
              <a:latin typeface="微软雅黑" panose="020B0503020204020204" pitchFamily="34" charset="-122"/>
              <a:ea typeface="微软雅黑" panose="020B0503020204020204" pitchFamily="34" charset="-122"/>
              <a:sym typeface="Arial" panose="020B0604020202020204" pitchFamily="34" charset="0"/>
            </a:endParaRPr>
          </a:p>
          <a:p>
            <a:pPr algn="just">
              <a:lnSpc>
                <a:spcPct val="150000"/>
              </a:lnSpc>
            </a:pPr>
            <a:r>
              <a:rPr lang="zh-CN" altLang="en-US" sz="1000" dirty="0">
                <a:solidFill>
                  <a:schemeClr val="tx1">
                    <a:lumMod val="65000"/>
                    <a:lumOff val="35000"/>
                  </a:schemeClr>
                </a:solidFill>
                <a:latin typeface="Impact" panose="020B080603090205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a:t>
            </a:r>
            <a:endParaRPr lang="en-US" sz="1000" dirty="0">
              <a:solidFill>
                <a:schemeClr val="tx1">
                  <a:lumMod val="65000"/>
                  <a:lumOff val="35000"/>
                </a:schemeClr>
              </a:solidFill>
              <a:latin typeface="Impact" panose="020B080603090205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8752">
        <p:random/>
      </p:transition>
    </mc:Choice>
    <mc:Fallback xmlns="">
      <p:transition spd="slow" advClick="0" advTm="8752">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style.rotation</p:attrName>
                                        </p:attrNameLst>
                                      </p:cBhvr>
                                      <p:tavLst>
                                        <p:tav tm="0">
                                          <p:val>
                                            <p:fltVal val="720"/>
                                          </p:val>
                                        </p:tav>
                                        <p:tav tm="100000">
                                          <p:val>
                                            <p:fltVal val="0"/>
                                          </p:val>
                                        </p:tav>
                                      </p:tavLst>
                                    </p:anim>
                                    <p:anim calcmode="lin" valueType="num">
                                      <p:cBhvr>
                                        <p:cTn id="16" dur="2000" fill="hold"/>
                                        <p:tgtEl>
                                          <p:spTgt spid="3"/>
                                        </p:tgtEl>
                                        <p:attrNameLst>
                                          <p:attrName>ppt_h</p:attrName>
                                        </p:attrNameLst>
                                      </p:cBhvr>
                                      <p:tavLst>
                                        <p:tav tm="0">
                                          <p:val>
                                            <p:fltVal val="0"/>
                                          </p:val>
                                        </p:tav>
                                        <p:tav tm="100000">
                                          <p:val>
                                            <p:strVal val="#ppt_h"/>
                                          </p:val>
                                        </p:tav>
                                      </p:tavLst>
                                    </p:anim>
                                    <p:anim calcmode="lin" valueType="num">
                                      <p:cBhvr>
                                        <p:cTn id="17" dur="2000" fill="hold"/>
                                        <p:tgtEl>
                                          <p:spTgt spid="3"/>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style.rotation</p:attrName>
                                        </p:attrNameLst>
                                      </p:cBhvr>
                                      <p:tavLst>
                                        <p:tav tm="0">
                                          <p:val>
                                            <p:fltVal val="720"/>
                                          </p:val>
                                        </p:tav>
                                        <p:tav tm="100000">
                                          <p:val>
                                            <p:fltVal val="0"/>
                                          </p:val>
                                        </p:tav>
                                      </p:tavLst>
                                    </p:anim>
                                    <p:anim calcmode="lin" valueType="num">
                                      <p:cBhvr>
                                        <p:cTn id="23" dur="2000" fill="hold"/>
                                        <p:tgtEl>
                                          <p:spTgt spid="4"/>
                                        </p:tgtEl>
                                        <p:attrNameLst>
                                          <p:attrName>ppt_h</p:attrName>
                                        </p:attrNameLst>
                                      </p:cBhvr>
                                      <p:tavLst>
                                        <p:tav tm="0">
                                          <p:val>
                                            <p:fltVal val="0"/>
                                          </p:val>
                                        </p:tav>
                                        <p:tav tm="100000">
                                          <p:val>
                                            <p:strVal val="#ppt_h"/>
                                          </p:val>
                                        </p:tav>
                                      </p:tavLst>
                                    </p:anim>
                                    <p:anim calcmode="lin" valueType="num">
                                      <p:cBhvr>
                                        <p:cTn id="24" dur="2000" fill="hold"/>
                                        <p:tgtEl>
                                          <p:spTgt spid="4"/>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2" presetClass="entr" presetSubtype="8"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0-#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par>
                          <p:cTn id="34" fill="hold">
                            <p:stCondLst>
                              <p:cond delay="6500"/>
                            </p:stCondLst>
                            <p:childTnLst>
                              <p:par>
                                <p:cTn id="35" presetID="2" presetClass="entr" presetSubtype="8"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250" fill="hold"/>
                                        <p:tgtEl>
                                          <p:spTgt spid="9"/>
                                        </p:tgtEl>
                                        <p:attrNameLst>
                                          <p:attrName>ppt_x</p:attrName>
                                        </p:attrNameLst>
                                      </p:cBhvr>
                                      <p:tavLst>
                                        <p:tav tm="0">
                                          <p:val>
                                            <p:strVal val="0-#ppt_w/2"/>
                                          </p:val>
                                        </p:tav>
                                        <p:tav tm="100000">
                                          <p:val>
                                            <p:strVal val="#ppt_x"/>
                                          </p:val>
                                        </p:tav>
                                      </p:tavLst>
                                    </p:anim>
                                    <p:anim calcmode="lin" valueType="num">
                                      <p:cBhvr additive="base">
                                        <p:cTn id="38" dur="25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250" fill="hold"/>
                                        <p:tgtEl>
                                          <p:spTgt spid="10"/>
                                        </p:tgtEl>
                                        <p:attrNameLst>
                                          <p:attrName>ppt_x</p:attrName>
                                        </p:attrNameLst>
                                      </p:cBhvr>
                                      <p:tavLst>
                                        <p:tav tm="0">
                                          <p:val>
                                            <p:strVal val="0-#ppt_w/2"/>
                                          </p:val>
                                        </p:tav>
                                        <p:tav tm="100000">
                                          <p:val>
                                            <p:strVal val="#ppt_x"/>
                                          </p:val>
                                        </p:tav>
                                      </p:tavLst>
                                    </p:anim>
                                    <p:anim calcmode="lin" valueType="num">
                                      <p:cBhvr additive="base">
                                        <p:cTn id="43"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椭圆 25"/>
          <p:cNvSpPr/>
          <p:nvPr/>
        </p:nvSpPr>
        <p:spPr>
          <a:xfrm>
            <a:off x="4355308"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fontAlgn="auto">
              <a:spcBef>
                <a:spcPts val="0"/>
              </a:spcBef>
              <a:spcAft>
                <a:spcPts val="0"/>
              </a:spcAft>
              <a:defRPr/>
            </a:pPr>
            <a:r>
              <a:rPr lang="en-US" altLang="zh-CN" sz="2400" dirty="0">
                <a:latin typeface="微软雅黑" panose="020B0503020204020204" pitchFamily="34" charset="-122"/>
                <a:ea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endParaRPr>
          </a:p>
        </p:txBody>
      </p:sp>
      <p:sp>
        <p:nvSpPr>
          <p:cNvPr id="10" name="圆角矩形 9"/>
          <p:cNvSpPr/>
          <p:nvPr/>
        </p:nvSpPr>
        <p:spPr>
          <a:xfrm>
            <a:off x="-2381" y="2122488"/>
            <a:ext cx="3038475" cy="90011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圆角矩形 10"/>
          <p:cNvSpPr/>
          <p:nvPr/>
        </p:nvSpPr>
        <p:spPr>
          <a:xfrm>
            <a:off x="3036094" y="2122488"/>
            <a:ext cx="6108700" cy="90011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椭圆 11"/>
          <p:cNvSpPr/>
          <p:nvPr/>
        </p:nvSpPr>
        <p:spPr>
          <a:xfrm>
            <a:off x="2220120" y="2238375"/>
            <a:ext cx="669925" cy="668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100"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zh-CN" altLang="en-US" sz="3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MH_Entry_1"/>
          <p:cNvSpPr/>
          <p:nvPr>
            <p:custDataLst>
              <p:tags r:id="rId1"/>
            </p:custDataLst>
          </p:nvPr>
        </p:nvSpPr>
        <p:spPr>
          <a:xfrm>
            <a:off x="4623594" y="2179638"/>
            <a:ext cx="2933700" cy="78581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zh-CN" altLang="en-US" sz="3400" dirty="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en-US" altLang="zh-CN" sz="3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ctr">
              <a:defRPr/>
            </a:pPr>
            <a:r>
              <a:rPr lang="en-US" altLang="zh-CN" sz="17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7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4000">
        <p:random/>
      </p:transition>
    </mc:Choice>
    <mc:Fallback xmlns="">
      <p:transition spd="slow" advClick="0"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0" grpId="0" animBg="1"/>
      <p:bldP spid="11" grpId="0" animBg="1"/>
      <p:bldP spid="12"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6217692" y="1561871"/>
            <a:ext cx="1077366" cy="737082"/>
          </a:xfrm>
          <a:custGeom>
            <a:avLst/>
            <a:gdLst>
              <a:gd name="connsiteX0" fmla="*/ 0 w 1378857"/>
              <a:gd name="connsiteY0" fmla="*/ 537028 h 537028"/>
              <a:gd name="connsiteX1" fmla="*/ 1378857 w 1378857"/>
              <a:gd name="connsiteY1" fmla="*/ 246743 h 537028"/>
              <a:gd name="connsiteX2" fmla="*/ 1378857 w 1378857"/>
              <a:gd name="connsiteY2" fmla="*/ 0 h 537028"/>
              <a:gd name="connsiteX0-1" fmla="*/ 0 w 1422400"/>
              <a:gd name="connsiteY0-2" fmla="*/ 972456 h 972456"/>
              <a:gd name="connsiteX1-3" fmla="*/ 1422400 w 1422400"/>
              <a:gd name="connsiteY1-4" fmla="*/ 246743 h 972456"/>
              <a:gd name="connsiteX2-5" fmla="*/ 1422400 w 1422400"/>
              <a:gd name="connsiteY2-6" fmla="*/ 0 h 972456"/>
            </a:gdLst>
            <a:ahLst/>
            <a:cxnLst>
              <a:cxn ang="0">
                <a:pos x="connsiteX0-1" y="connsiteY0-2"/>
              </a:cxn>
              <a:cxn ang="0">
                <a:pos x="connsiteX1-3" y="connsiteY1-4"/>
              </a:cxn>
              <a:cxn ang="0">
                <a:pos x="connsiteX2-5" y="connsiteY2-6"/>
              </a:cxn>
            </a:cxnLst>
            <a:rect l="l" t="t" r="r" b="b"/>
            <a:pathLst>
              <a:path w="1422400" h="972456">
                <a:moveTo>
                  <a:pt x="0" y="972456"/>
                </a:moveTo>
                <a:lnTo>
                  <a:pt x="1422400" y="246743"/>
                </a:lnTo>
                <a:lnTo>
                  <a:pt x="1422400"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zh-CN" altLang="en-US"/>
          </a:p>
        </p:txBody>
      </p:sp>
      <p:sp>
        <p:nvSpPr>
          <p:cNvPr id="29" name="任意多边形 28"/>
          <p:cNvSpPr/>
          <p:nvPr/>
        </p:nvSpPr>
        <p:spPr>
          <a:xfrm flipV="1">
            <a:off x="6438937" y="3277723"/>
            <a:ext cx="945100" cy="284973"/>
          </a:xfrm>
          <a:custGeom>
            <a:avLst/>
            <a:gdLst>
              <a:gd name="connsiteX0" fmla="*/ 0 w 1378857"/>
              <a:gd name="connsiteY0" fmla="*/ 537028 h 537028"/>
              <a:gd name="connsiteX1" fmla="*/ 1378857 w 1378857"/>
              <a:gd name="connsiteY1" fmla="*/ 246743 h 537028"/>
              <a:gd name="connsiteX2" fmla="*/ 1378857 w 1378857"/>
              <a:gd name="connsiteY2" fmla="*/ 0 h 537028"/>
              <a:gd name="connsiteX0-1" fmla="*/ 0 w 1248228"/>
              <a:gd name="connsiteY0-2" fmla="*/ 377371 h 377371"/>
              <a:gd name="connsiteX1-3" fmla="*/ 1248228 w 1248228"/>
              <a:gd name="connsiteY1-4" fmla="*/ 246743 h 377371"/>
              <a:gd name="connsiteX2-5" fmla="*/ 1248228 w 1248228"/>
              <a:gd name="connsiteY2-6" fmla="*/ 0 h 377371"/>
            </a:gdLst>
            <a:ahLst/>
            <a:cxnLst>
              <a:cxn ang="0">
                <a:pos x="connsiteX0-1" y="connsiteY0-2"/>
              </a:cxn>
              <a:cxn ang="0">
                <a:pos x="connsiteX1-3" y="connsiteY1-4"/>
              </a:cxn>
              <a:cxn ang="0">
                <a:pos x="connsiteX2-5" y="connsiteY2-6"/>
              </a:cxn>
            </a:cxnLst>
            <a:rect l="l" t="t" r="r" b="b"/>
            <a:pathLst>
              <a:path w="1248228" h="377371">
                <a:moveTo>
                  <a:pt x="0" y="377371"/>
                </a:moveTo>
                <a:lnTo>
                  <a:pt x="1248228" y="246743"/>
                </a:lnTo>
                <a:lnTo>
                  <a:pt x="1248228"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30" name="任意多边形 29"/>
          <p:cNvSpPr/>
          <p:nvPr/>
        </p:nvSpPr>
        <p:spPr>
          <a:xfrm flipH="1">
            <a:off x="2359133" y="1559468"/>
            <a:ext cx="966744" cy="648103"/>
          </a:xfrm>
          <a:custGeom>
            <a:avLst/>
            <a:gdLst>
              <a:gd name="connsiteX0" fmla="*/ 0 w 1378857"/>
              <a:gd name="connsiteY0" fmla="*/ 537028 h 537028"/>
              <a:gd name="connsiteX1" fmla="*/ 1378857 w 1378857"/>
              <a:gd name="connsiteY1" fmla="*/ 246743 h 537028"/>
              <a:gd name="connsiteX2" fmla="*/ 1378857 w 1378857"/>
              <a:gd name="connsiteY2" fmla="*/ 0 h 537028"/>
              <a:gd name="connsiteX0-1" fmla="*/ 0 w 1509485"/>
              <a:gd name="connsiteY0-2" fmla="*/ 899885 h 899885"/>
              <a:gd name="connsiteX1-3" fmla="*/ 1509485 w 1509485"/>
              <a:gd name="connsiteY1-4" fmla="*/ 246743 h 899885"/>
              <a:gd name="connsiteX2-5" fmla="*/ 1509485 w 1509485"/>
              <a:gd name="connsiteY2-6" fmla="*/ 0 h 899885"/>
              <a:gd name="connsiteX0-7" fmla="*/ 0 w 1277256"/>
              <a:gd name="connsiteY0-8" fmla="*/ 856342 h 856342"/>
              <a:gd name="connsiteX1-9" fmla="*/ 1277256 w 1277256"/>
              <a:gd name="connsiteY1-10" fmla="*/ 246743 h 856342"/>
              <a:gd name="connsiteX2-11" fmla="*/ 1277256 w 1277256"/>
              <a:gd name="connsiteY2-12" fmla="*/ 0 h 856342"/>
            </a:gdLst>
            <a:ahLst/>
            <a:cxnLst>
              <a:cxn ang="0">
                <a:pos x="connsiteX0-1" y="connsiteY0-2"/>
              </a:cxn>
              <a:cxn ang="0">
                <a:pos x="connsiteX1-3" y="connsiteY1-4"/>
              </a:cxn>
              <a:cxn ang="0">
                <a:pos x="connsiteX2-5" y="connsiteY2-6"/>
              </a:cxn>
            </a:cxnLst>
            <a:rect l="l" t="t" r="r" b="b"/>
            <a:pathLst>
              <a:path w="1277256" h="856342">
                <a:moveTo>
                  <a:pt x="0" y="856342"/>
                </a:moveTo>
                <a:lnTo>
                  <a:pt x="1277256" y="246743"/>
                </a:lnTo>
                <a:lnTo>
                  <a:pt x="1277256"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31" name="任意多边形 30"/>
          <p:cNvSpPr/>
          <p:nvPr/>
        </p:nvSpPr>
        <p:spPr>
          <a:xfrm flipH="1" flipV="1">
            <a:off x="2333884" y="3529617"/>
            <a:ext cx="899409" cy="407619"/>
          </a:xfrm>
          <a:custGeom>
            <a:avLst/>
            <a:gdLst>
              <a:gd name="connsiteX0" fmla="*/ 0 w 1378857"/>
              <a:gd name="connsiteY0" fmla="*/ 537028 h 537028"/>
              <a:gd name="connsiteX1" fmla="*/ 1378857 w 1378857"/>
              <a:gd name="connsiteY1" fmla="*/ 246743 h 537028"/>
              <a:gd name="connsiteX2" fmla="*/ 1378857 w 1378857"/>
              <a:gd name="connsiteY2" fmla="*/ 0 h 537028"/>
            </a:gdLst>
            <a:ahLst/>
            <a:cxnLst>
              <a:cxn ang="0">
                <a:pos x="connsiteX0" y="connsiteY0"/>
              </a:cxn>
              <a:cxn ang="0">
                <a:pos x="connsiteX1" y="connsiteY1"/>
              </a:cxn>
              <a:cxn ang="0">
                <a:pos x="connsiteX2" y="connsiteY2"/>
              </a:cxn>
            </a:cxnLst>
            <a:rect l="l" t="t" r="r" b="b"/>
            <a:pathLst>
              <a:path w="1378857" h="537028">
                <a:moveTo>
                  <a:pt x="0" y="537028"/>
                </a:moveTo>
                <a:lnTo>
                  <a:pt x="1378857" y="246743"/>
                </a:lnTo>
                <a:lnTo>
                  <a:pt x="1378857"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32" name="矩形 13"/>
          <p:cNvSpPr>
            <a:spLocks noChangeArrowheads="1"/>
          </p:cNvSpPr>
          <p:nvPr/>
        </p:nvSpPr>
        <p:spPr bwMode="auto">
          <a:xfrm>
            <a:off x="1184594" y="985650"/>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2" name="组合 4"/>
          <p:cNvGrpSpPr/>
          <p:nvPr/>
        </p:nvGrpSpPr>
        <p:grpSpPr>
          <a:xfrm>
            <a:off x="3268162" y="2823209"/>
            <a:ext cx="1981907" cy="1981585"/>
            <a:chOff x="3267366" y="2822413"/>
            <a:chExt cx="1981907" cy="1981585"/>
          </a:xfrm>
        </p:grpSpPr>
        <p:sp>
          <p:nvSpPr>
            <p:cNvPr id="23" name="圆角矩形 1"/>
            <p:cNvSpPr/>
            <p:nvPr/>
          </p:nvSpPr>
          <p:spPr bwMode="auto">
            <a:xfrm>
              <a:off x="3267366" y="2822413"/>
              <a:ext cx="1981907" cy="1981585"/>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4"/>
            </a:solidFill>
            <a:ln>
              <a:noFill/>
            </a:ln>
            <a:scene3d>
              <a:camera prst="perspectiveRelaxedModerately"/>
              <a:lightRig rig="threePt" dir="t"/>
            </a:scene3d>
            <a:sp3d prstMaterial="matte">
              <a:bevelT w="0" h="0" prst="coolSlant"/>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3" name="TextBox 32"/>
            <p:cNvSpPr txBox="1"/>
            <p:nvPr/>
          </p:nvSpPr>
          <p:spPr>
            <a:xfrm>
              <a:off x="3947571" y="3460274"/>
              <a:ext cx="821059" cy="1107996"/>
            </a:xfrm>
            <a:prstGeom prst="rect">
              <a:avLst/>
            </a:prstGeom>
            <a:noFill/>
            <a:scene3d>
              <a:camera prst="perspectiveRelaxed">
                <a:rot lat="20975994" lon="305024" rev="21544779"/>
              </a:camera>
              <a:lightRig rig="threePt" dir="t"/>
            </a:scene3d>
          </p:spPr>
          <p:txBody>
            <a:bodyPr wrap="none">
              <a:spAutoFit/>
            </a:bodyPr>
            <a:lstStyle/>
            <a:p>
              <a:pPr fontAlgn="auto">
                <a:spcBef>
                  <a:spcPts val="0"/>
                </a:spcBef>
                <a:spcAft>
                  <a:spcPts val="0"/>
                </a:spcAft>
                <a:defRPr/>
              </a:pPr>
              <a:r>
                <a:rPr lang="en-US" altLang="zh-CN" sz="6600" b="1" dirty="0">
                  <a:solidFill>
                    <a:schemeClr val="tx1">
                      <a:lumMod val="65000"/>
                      <a:lumOff val="35000"/>
                    </a:schemeClr>
                  </a:solidFill>
                  <a:latin typeface="微软雅黑" panose="020B0503020204020204" pitchFamily="34" charset="-122"/>
                  <a:ea typeface="微软雅黑" panose="020B0503020204020204" pitchFamily="34" charset="-122"/>
                </a:rPr>
                <a:t>A</a:t>
              </a:r>
              <a:endParaRPr lang="zh-CN" altLang="en-US" sz="6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 name="组合 1"/>
          <p:cNvGrpSpPr/>
          <p:nvPr/>
        </p:nvGrpSpPr>
        <p:grpSpPr>
          <a:xfrm>
            <a:off x="3550371" y="1518247"/>
            <a:ext cx="1632792" cy="1441813"/>
            <a:chOff x="3549577" y="1517451"/>
            <a:chExt cx="1632792" cy="1441813"/>
          </a:xfrm>
        </p:grpSpPr>
        <p:sp>
          <p:nvSpPr>
            <p:cNvPr id="25" name="圆角矩形 1"/>
            <p:cNvSpPr>
              <a:spLocks noChangeAspect="1"/>
            </p:cNvSpPr>
            <p:nvPr/>
          </p:nvSpPr>
          <p:spPr>
            <a:xfrm>
              <a:off x="3549577" y="1517451"/>
              <a:ext cx="1632792" cy="1363372"/>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1"/>
            </a:solidFill>
            <a:ln>
              <a:noFill/>
            </a:ln>
            <a:scene3d>
              <a:camera prst="perspectiveRelaxedModerately" fov="6000000">
                <a:rot lat="19634563" lon="20160148" rev="812592"/>
              </a:camera>
              <a:lightRig rig="threePt" dir="t">
                <a:rot lat="0" lon="0" rev="9600000"/>
              </a:lightRig>
            </a:scene3d>
            <a:sp3d>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4" name="TextBox 33"/>
            <p:cNvSpPr txBox="1"/>
            <p:nvPr/>
          </p:nvSpPr>
          <p:spPr>
            <a:xfrm>
              <a:off x="4020924" y="1851268"/>
              <a:ext cx="763351" cy="1107996"/>
            </a:xfrm>
            <a:prstGeom prst="rect">
              <a:avLst/>
            </a:prstGeom>
            <a:noFill/>
            <a:scene3d>
              <a:camera prst="perspectiveRelaxed">
                <a:rot lat="18292249" lon="21077898" rev="377204"/>
              </a:camera>
              <a:lightRig rig="threePt" dir="t"/>
            </a:scene3d>
          </p:spPr>
          <p:txBody>
            <a:bodyPr wrap="none">
              <a:spAutoFit/>
            </a:bodyPr>
            <a:lstStyle/>
            <a:p>
              <a:pPr fontAlgn="auto">
                <a:spcBef>
                  <a:spcPts val="0"/>
                </a:spcBef>
                <a:spcAft>
                  <a:spcPts val="0"/>
                </a:spcAft>
                <a:defRPr/>
              </a:pPr>
              <a:r>
                <a:rPr lang="en-US" altLang="zh-CN" sz="6600" b="1" dirty="0">
                  <a:solidFill>
                    <a:schemeClr val="tx1">
                      <a:lumMod val="65000"/>
                      <a:lumOff val="35000"/>
                    </a:schemeClr>
                  </a:solidFill>
                  <a:latin typeface="微软雅黑" panose="020B0503020204020204" pitchFamily="34" charset="-122"/>
                  <a:ea typeface="微软雅黑" panose="020B0503020204020204" pitchFamily="34" charset="-122"/>
                </a:rPr>
                <a:t>B</a:t>
              </a:r>
              <a:endParaRPr lang="zh-CN" altLang="en-US" sz="6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 name="组合 2"/>
          <p:cNvGrpSpPr/>
          <p:nvPr/>
        </p:nvGrpSpPr>
        <p:grpSpPr>
          <a:xfrm>
            <a:off x="5079846" y="1734682"/>
            <a:ext cx="1338890" cy="1145017"/>
            <a:chOff x="5079052" y="1733886"/>
            <a:chExt cx="1338890" cy="1145017"/>
          </a:xfrm>
        </p:grpSpPr>
        <p:sp>
          <p:nvSpPr>
            <p:cNvPr id="26" name="圆角矩形 1"/>
            <p:cNvSpPr>
              <a:spLocks noChangeAspect="1"/>
            </p:cNvSpPr>
            <p:nvPr/>
          </p:nvSpPr>
          <p:spPr>
            <a:xfrm>
              <a:off x="5079052" y="1733886"/>
              <a:ext cx="1338890" cy="1117965"/>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2"/>
            </a:solidFill>
            <a:ln>
              <a:noFill/>
            </a:ln>
            <a:scene3d>
              <a:camera prst="perspectiveBelow" fov="6000000">
                <a:rot lat="19863891" lon="18296324" rev="1353930"/>
              </a:camera>
              <a:lightRig rig="threePt" dir="t">
                <a:rot lat="0" lon="0" rev="9600000"/>
              </a:lightRig>
            </a:scene3d>
            <a:sp3d>
              <a:bevelT w="0" h="0" prst="coolSlant"/>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5" name="TextBox 34"/>
            <p:cNvSpPr txBox="1"/>
            <p:nvPr/>
          </p:nvSpPr>
          <p:spPr>
            <a:xfrm>
              <a:off x="5438463" y="2047906"/>
              <a:ext cx="599844" cy="830997"/>
            </a:xfrm>
            <a:prstGeom prst="rect">
              <a:avLst/>
            </a:prstGeom>
            <a:noFill/>
            <a:scene3d>
              <a:camera prst="perspectiveRelaxedModerately">
                <a:rot lat="18822534" lon="18524289" rev="1713141"/>
              </a:camera>
              <a:lightRig rig="threePt" dir="t"/>
            </a:scene3d>
          </p:spPr>
          <p:txBody>
            <a:bodyPr wrap="none">
              <a:spAutoFit/>
            </a:bodyPr>
            <a:lstStyle/>
            <a:p>
              <a:pPr fontAlgn="auto">
                <a:spcBef>
                  <a:spcPts val="0"/>
                </a:spcBef>
                <a:spcAft>
                  <a:spcPts val="0"/>
                </a:spcAft>
                <a:defRPr/>
              </a:pPr>
              <a:r>
                <a:rPr lang="en-US" altLang="zh-CN" sz="4800" b="1" dirty="0">
                  <a:solidFill>
                    <a:schemeClr val="tx1">
                      <a:lumMod val="65000"/>
                      <a:lumOff val="35000"/>
                    </a:schemeClr>
                  </a:solidFill>
                  <a:latin typeface="微软雅黑" panose="020B0503020204020204" pitchFamily="34" charset="-122"/>
                  <a:ea typeface="微软雅黑" panose="020B0503020204020204" pitchFamily="34" charset="-122"/>
                </a:rPr>
                <a:t>C</a:t>
              </a:r>
              <a:endParaRPr lang="zh-CN" altLang="en-US" sz="48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5" name="组合 3"/>
          <p:cNvGrpSpPr/>
          <p:nvPr/>
        </p:nvGrpSpPr>
        <p:grpSpPr>
          <a:xfrm>
            <a:off x="5393163" y="2975577"/>
            <a:ext cx="1163168" cy="1165405"/>
            <a:chOff x="5392369" y="2974781"/>
            <a:chExt cx="1163168" cy="1165405"/>
          </a:xfrm>
          <a:solidFill>
            <a:schemeClr val="accent3"/>
          </a:solidFill>
        </p:grpSpPr>
        <p:sp>
          <p:nvSpPr>
            <p:cNvPr id="27" name="圆角矩形 1"/>
            <p:cNvSpPr>
              <a:spLocks noChangeAspect="1"/>
            </p:cNvSpPr>
            <p:nvPr/>
          </p:nvSpPr>
          <p:spPr>
            <a:xfrm rot="21056213">
              <a:off x="5392369" y="2974781"/>
              <a:ext cx="1163168" cy="1117965"/>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grpFill/>
            <a:ln>
              <a:noFill/>
            </a:ln>
            <a:scene3d>
              <a:camera prst="perspectiveHeroicExtremeRightFacing" fov="7200000">
                <a:rot lat="21486198" lon="19449816" rev="21176828"/>
              </a:camera>
              <a:lightRig rig="threePt" dir="t">
                <a:rot lat="0" lon="0" rev="9600000"/>
              </a:lightRig>
            </a:scene3d>
            <a:sp3d prstMaterial="matte">
              <a:bevelT w="0" h="0" prst="coolSlant"/>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TextBox 35"/>
            <p:cNvSpPr txBox="1"/>
            <p:nvPr/>
          </p:nvSpPr>
          <p:spPr>
            <a:xfrm>
              <a:off x="5671544" y="3216856"/>
              <a:ext cx="355992" cy="923330"/>
            </a:xfrm>
            <a:prstGeom prst="rect">
              <a:avLst/>
            </a:prstGeom>
            <a:noFill/>
            <a:scene3d>
              <a:camera prst="perspectiveContrastingRightFacing">
                <a:rot lat="21344834" lon="18608065" rev="233497"/>
              </a:camera>
              <a:lightRig rig="threePt" dir="t"/>
            </a:scene3d>
          </p:spPr>
          <p:txBody>
            <a:bodyPr>
              <a:spAutoFit/>
            </a:bodyPr>
            <a:lstStyle/>
            <a:p>
              <a:pPr fontAlgn="auto">
                <a:spcBef>
                  <a:spcPts val="0"/>
                </a:spcBef>
                <a:spcAft>
                  <a:spcPts val="0"/>
                </a:spcAft>
                <a:defRPr/>
              </a:pPr>
              <a:r>
                <a:rPr lang="en-US" altLang="zh-CN" sz="5400" b="1" dirty="0">
                  <a:solidFill>
                    <a:schemeClr val="tx1">
                      <a:lumMod val="65000"/>
                      <a:lumOff val="35000"/>
                    </a:schemeClr>
                  </a:solidFill>
                  <a:latin typeface="微软雅黑" panose="020B0503020204020204" pitchFamily="34" charset="-122"/>
                  <a:ea typeface="微软雅黑" panose="020B0503020204020204" pitchFamily="34" charset="-122"/>
                </a:rPr>
                <a:t>D</a:t>
              </a:r>
              <a:endParaRPr lang="zh-CN" altLang="en-US" sz="5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20" name="矩形 13"/>
          <p:cNvSpPr>
            <a:spLocks noChangeArrowheads="1"/>
          </p:cNvSpPr>
          <p:nvPr/>
        </p:nvSpPr>
        <p:spPr bwMode="auto">
          <a:xfrm>
            <a:off x="6601125" y="985650"/>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矩形 13"/>
          <p:cNvSpPr>
            <a:spLocks noChangeArrowheads="1"/>
          </p:cNvSpPr>
          <p:nvPr/>
        </p:nvSpPr>
        <p:spPr bwMode="auto">
          <a:xfrm>
            <a:off x="6601125" y="3746298"/>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矩形 13"/>
          <p:cNvSpPr>
            <a:spLocks noChangeArrowheads="1"/>
          </p:cNvSpPr>
          <p:nvPr/>
        </p:nvSpPr>
        <p:spPr bwMode="auto">
          <a:xfrm>
            <a:off x="1204626" y="4053404"/>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p:cTn id="23" dur="500" fill="hold"/>
                                        <p:tgtEl>
                                          <p:spTgt spid="31"/>
                                        </p:tgtEl>
                                        <p:attrNameLst>
                                          <p:attrName>ppt_w</p:attrName>
                                        </p:attrNameLst>
                                      </p:cBhvr>
                                      <p:tavLst>
                                        <p:tav tm="0">
                                          <p:val>
                                            <p:fltVal val="0"/>
                                          </p:val>
                                        </p:tav>
                                        <p:tav tm="100000">
                                          <p:val>
                                            <p:strVal val="#ppt_w"/>
                                          </p:val>
                                        </p:tav>
                                      </p:tavLst>
                                    </p:anim>
                                    <p:anim calcmode="lin" valueType="num">
                                      <p:cBhvr>
                                        <p:cTn id="24" dur="500" fill="hold"/>
                                        <p:tgtEl>
                                          <p:spTgt spid="31"/>
                                        </p:tgtEl>
                                        <p:attrNameLst>
                                          <p:attrName>ppt_h</p:attrName>
                                        </p:attrNameLst>
                                      </p:cBhvr>
                                      <p:tavLst>
                                        <p:tav tm="0">
                                          <p:val>
                                            <p:fltVal val="0"/>
                                          </p:val>
                                        </p:tav>
                                        <p:tav tm="100000">
                                          <p:val>
                                            <p:strVal val="#ppt_h"/>
                                          </p:val>
                                        </p:tav>
                                      </p:tavLst>
                                    </p:anim>
                                    <p:animEffect transition="in" filter="fade">
                                      <p:cBhvr>
                                        <p:cTn id="25" dur="500"/>
                                        <p:tgtEl>
                                          <p:spTgt spid="31"/>
                                        </p:tgtEl>
                                      </p:cBhvr>
                                    </p:animEffect>
                                    <p:anim calcmode="lin" valueType="num">
                                      <p:cBhvr>
                                        <p:cTn id="26" dur="500" fill="hold"/>
                                        <p:tgtEl>
                                          <p:spTgt spid="31"/>
                                        </p:tgtEl>
                                        <p:attrNameLst>
                                          <p:attrName>ppt_x</p:attrName>
                                        </p:attrNameLst>
                                      </p:cBhvr>
                                      <p:tavLst>
                                        <p:tav tm="0">
                                          <p:val>
                                            <p:fltVal val="0.5"/>
                                          </p:val>
                                        </p:tav>
                                        <p:tav tm="100000">
                                          <p:val>
                                            <p:strVal val="#ppt_x"/>
                                          </p:val>
                                        </p:tav>
                                      </p:tavLst>
                                    </p:anim>
                                    <p:anim calcmode="lin" valueType="num">
                                      <p:cBhvr>
                                        <p:cTn id="27" dur="500" fill="hold"/>
                                        <p:tgtEl>
                                          <p:spTgt spid="31"/>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animEffect transition="in" filter="fade">
                                      <p:cBhvr>
                                        <p:cTn id="32" dur="500"/>
                                        <p:tgtEl>
                                          <p:spTgt spid="22"/>
                                        </p:tgtEl>
                                      </p:cBhvr>
                                    </p:animEffect>
                                    <p:anim calcmode="lin" valueType="num">
                                      <p:cBhvr>
                                        <p:cTn id="33" dur="500" fill="hold"/>
                                        <p:tgtEl>
                                          <p:spTgt spid="22"/>
                                        </p:tgtEl>
                                        <p:attrNameLst>
                                          <p:attrName>ppt_x</p:attrName>
                                        </p:attrNameLst>
                                      </p:cBhvr>
                                      <p:tavLst>
                                        <p:tav tm="0">
                                          <p:val>
                                            <p:fltVal val="0.5"/>
                                          </p:val>
                                        </p:tav>
                                        <p:tav tm="100000">
                                          <p:val>
                                            <p:strVal val="#ppt_x"/>
                                          </p:val>
                                        </p:tav>
                                      </p:tavLst>
                                    </p:anim>
                                    <p:anim calcmode="lin" valueType="num">
                                      <p:cBhvr>
                                        <p:cTn id="34" dur="500" fill="hold"/>
                                        <p:tgtEl>
                                          <p:spTgt spid="22"/>
                                        </p:tgtEl>
                                        <p:attrNameLst>
                                          <p:attrName>ppt_y</p:attrName>
                                        </p:attrNameLst>
                                      </p:cBhvr>
                                      <p:tavLst>
                                        <p:tav tm="0">
                                          <p:val>
                                            <p:fltVal val="0.5"/>
                                          </p:val>
                                        </p:tav>
                                        <p:tav tm="100000">
                                          <p:val>
                                            <p:strVal val="#ppt_y"/>
                                          </p:val>
                                        </p:tav>
                                      </p:tavLst>
                                    </p:anim>
                                  </p:childTnLst>
                                </p:cTn>
                              </p:par>
                            </p:childTnLst>
                          </p:cTn>
                        </p:par>
                        <p:par>
                          <p:cTn id="35" fill="hold">
                            <p:stCondLst>
                              <p:cond delay="2500"/>
                            </p:stCondLst>
                            <p:childTnLst>
                              <p:par>
                                <p:cTn id="36" presetID="53" presetClass="entr" presetSubtype="528"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animEffect transition="in" filter="fade">
                                      <p:cBhvr>
                                        <p:cTn id="40" dur="500"/>
                                        <p:tgtEl>
                                          <p:spTgt spid="30"/>
                                        </p:tgtEl>
                                      </p:cBhvr>
                                    </p:animEffect>
                                    <p:anim calcmode="lin" valueType="num">
                                      <p:cBhvr>
                                        <p:cTn id="41" dur="500" fill="hold"/>
                                        <p:tgtEl>
                                          <p:spTgt spid="30"/>
                                        </p:tgtEl>
                                        <p:attrNameLst>
                                          <p:attrName>ppt_x</p:attrName>
                                        </p:attrNameLst>
                                      </p:cBhvr>
                                      <p:tavLst>
                                        <p:tav tm="0">
                                          <p:val>
                                            <p:fltVal val="0.5"/>
                                          </p:val>
                                        </p:tav>
                                        <p:tav tm="100000">
                                          <p:val>
                                            <p:strVal val="#ppt_x"/>
                                          </p:val>
                                        </p:tav>
                                      </p:tavLst>
                                    </p:anim>
                                    <p:anim calcmode="lin" valueType="num">
                                      <p:cBhvr>
                                        <p:cTn id="42" dur="500" fill="hold"/>
                                        <p:tgtEl>
                                          <p:spTgt spid="30"/>
                                        </p:tgtEl>
                                        <p:attrNameLst>
                                          <p:attrName>ppt_y</p:attrName>
                                        </p:attrNameLst>
                                      </p:cBhvr>
                                      <p:tavLst>
                                        <p:tav tm="0">
                                          <p:val>
                                            <p:fltVal val="0.5"/>
                                          </p:val>
                                        </p:tav>
                                        <p:tav tm="100000">
                                          <p:val>
                                            <p:strVal val="#ppt_y"/>
                                          </p:val>
                                        </p:tav>
                                      </p:tavLst>
                                    </p:anim>
                                  </p:childTnLst>
                                </p:cTn>
                              </p:par>
                              <p:par>
                                <p:cTn id="43" presetID="53" presetClass="entr" presetSubtype="52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animEffect transition="in" filter="fade">
                                      <p:cBhvr>
                                        <p:cTn id="47" dur="500"/>
                                        <p:tgtEl>
                                          <p:spTgt spid="32"/>
                                        </p:tgtEl>
                                      </p:cBhvr>
                                    </p:animEffect>
                                    <p:anim calcmode="lin" valueType="num">
                                      <p:cBhvr>
                                        <p:cTn id="48" dur="500" fill="hold"/>
                                        <p:tgtEl>
                                          <p:spTgt spid="32"/>
                                        </p:tgtEl>
                                        <p:attrNameLst>
                                          <p:attrName>ppt_x</p:attrName>
                                        </p:attrNameLst>
                                      </p:cBhvr>
                                      <p:tavLst>
                                        <p:tav tm="0">
                                          <p:val>
                                            <p:fltVal val="0.5"/>
                                          </p:val>
                                        </p:tav>
                                        <p:tav tm="100000">
                                          <p:val>
                                            <p:strVal val="#ppt_x"/>
                                          </p:val>
                                        </p:tav>
                                      </p:tavLst>
                                    </p:anim>
                                    <p:anim calcmode="lin" valueType="num">
                                      <p:cBhvr>
                                        <p:cTn id="49" dur="500" fill="hold"/>
                                        <p:tgtEl>
                                          <p:spTgt spid="32"/>
                                        </p:tgtEl>
                                        <p:attrNameLst>
                                          <p:attrName>ppt_y</p:attrName>
                                        </p:attrNameLst>
                                      </p:cBhvr>
                                      <p:tavLst>
                                        <p:tav tm="0">
                                          <p:val>
                                            <p:fltVal val="0.5"/>
                                          </p:val>
                                        </p:tav>
                                        <p:tav tm="100000">
                                          <p:val>
                                            <p:strVal val="#ppt_y"/>
                                          </p:val>
                                        </p:tav>
                                      </p:tavLst>
                                    </p:anim>
                                  </p:childTnLst>
                                </p:cTn>
                              </p:par>
                            </p:childTnLst>
                          </p:cTn>
                        </p:par>
                        <p:par>
                          <p:cTn id="50" fill="hold">
                            <p:stCondLst>
                              <p:cond delay="3000"/>
                            </p:stCondLst>
                            <p:childTnLst>
                              <p:par>
                                <p:cTn id="51" presetID="53" presetClass="entr" presetSubtype="52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anim calcmode="lin" valueType="num">
                                      <p:cBhvr>
                                        <p:cTn id="56" dur="500" fill="hold"/>
                                        <p:tgtEl>
                                          <p:spTgt spid="28"/>
                                        </p:tgtEl>
                                        <p:attrNameLst>
                                          <p:attrName>ppt_x</p:attrName>
                                        </p:attrNameLst>
                                      </p:cBhvr>
                                      <p:tavLst>
                                        <p:tav tm="0">
                                          <p:val>
                                            <p:fltVal val="0.5"/>
                                          </p:val>
                                        </p:tav>
                                        <p:tav tm="100000">
                                          <p:val>
                                            <p:strVal val="#ppt_x"/>
                                          </p:val>
                                        </p:tav>
                                      </p:tavLst>
                                    </p:anim>
                                    <p:anim calcmode="lin" valueType="num">
                                      <p:cBhvr>
                                        <p:cTn id="57" dur="500" fill="hold"/>
                                        <p:tgtEl>
                                          <p:spTgt spid="28"/>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anim calcmode="lin" valueType="num">
                                      <p:cBhvr>
                                        <p:cTn id="63" dur="500" fill="hold"/>
                                        <p:tgtEl>
                                          <p:spTgt spid="20"/>
                                        </p:tgtEl>
                                        <p:attrNameLst>
                                          <p:attrName>ppt_x</p:attrName>
                                        </p:attrNameLst>
                                      </p:cBhvr>
                                      <p:tavLst>
                                        <p:tav tm="0">
                                          <p:val>
                                            <p:fltVal val="0.5"/>
                                          </p:val>
                                        </p:tav>
                                        <p:tav tm="100000">
                                          <p:val>
                                            <p:strVal val="#ppt_x"/>
                                          </p:val>
                                        </p:tav>
                                      </p:tavLst>
                                    </p:anim>
                                    <p:anim calcmode="lin" valueType="num">
                                      <p:cBhvr>
                                        <p:cTn id="64" dur="500" fill="hold"/>
                                        <p:tgtEl>
                                          <p:spTgt spid="20"/>
                                        </p:tgtEl>
                                        <p:attrNameLst>
                                          <p:attrName>ppt_y</p:attrName>
                                        </p:attrNameLst>
                                      </p:cBhvr>
                                      <p:tavLst>
                                        <p:tav tm="0">
                                          <p:val>
                                            <p:fltVal val="0.5"/>
                                          </p:val>
                                        </p:tav>
                                        <p:tav tm="100000">
                                          <p:val>
                                            <p:strVal val="#ppt_y"/>
                                          </p:val>
                                        </p:tav>
                                      </p:tavLst>
                                    </p:anim>
                                  </p:childTnLst>
                                </p:cTn>
                              </p:par>
                            </p:childTnLst>
                          </p:cTn>
                        </p:par>
                        <p:par>
                          <p:cTn id="65" fill="hold">
                            <p:stCondLst>
                              <p:cond delay="3500"/>
                            </p:stCondLst>
                            <p:childTnLst>
                              <p:par>
                                <p:cTn id="66" presetID="53" presetClass="entr" presetSubtype="528"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anim calcmode="lin" valueType="num">
                                      <p:cBhvr>
                                        <p:cTn id="71" dur="500" fill="hold"/>
                                        <p:tgtEl>
                                          <p:spTgt spid="29"/>
                                        </p:tgtEl>
                                        <p:attrNameLst>
                                          <p:attrName>ppt_x</p:attrName>
                                        </p:attrNameLst>
                                      </p:cBhvr>
                                      <p:tavLst>
                                        <p:tav tm="0">
                                          <p:val>
                                            <p:fltVal val="0.5"/>
                                          </p:val>
                                        </p:tav>
                                        <p:tav tm="100000">
                                          <p:val>
                                            <p:strVal val="#ppt_x"/>
                                          </p:val>
                                        </p:tav>
                                      </p:tavLst>
                                    </p:anim>
                                    <p:anim calcmode="lin" valueType="num">
                                      <p:cBhvr>
                                        <p:cTn id="72" dur="500" fill="hold"/>
                                        <p:tgtEl>
                                          <p:spTgt spid="29"/>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p:cTn id="75" dur="500" fill="hold"/>
                                        <p:tgtEl>
                                          <p:spTgt spid="21"/>
                                        </p:tgtEl>
                                        <p:attrNameLst>
                                          <p:attrName>ppt_w</p:attrName>
                                        </p:attrNameLst>
                                      </p:cBhvr>
                                      <p:tavLst>
                                        <p:tav tm="0">
                                          <p:val>
                                            <p:fltVal val="0"/>
                                          </p:val>
                                        </p:tav>
                                        <p:tav tm="100000">
                                          <p:val>
                                            <p:strVal val="#ppt_w"/>
                                          </p:val>
                                        </p:tav>
                                      </p:tavLst>
                                    </p:anim>
                                    <p:anim calcmode="lin" valueType="num">
                                      <p:cBhvr>
                                        <p:cTn id="76" dur="500" fill="hold"/>
                                        <p:tgtEl>
                                          <p:spTgt spid="21"/>
                                        </p:tgtEl>
                                        <p:attrNameLst>
                                          <p:attrName>ppt_h</p:attrName>
                                        </p:attrNameLst>
                                      </p:cBhvr>
                                      <p:tavLst>
                                        <p:tav tm="0">
                                          <p:val>
                                            <p:fltVal val="0"/>
                                          </p:val>
                                        </p:tav>
                                        <p:tav tm="100000">
                                          <p:val>
                                            <p:strVal val="#ppt_h"/>
                                          </p:val>
                                        </p:tav>
                                      </p:tavLst>
                                    </p:anim>
                                    <p:animEffect transition="in" filter="fade">
                                      <p:cBhvr>
                                        <p:cTn id="77" dur="500"/>
                                        <p:tgtEl>
                                          <p:spTgt spid="21"/>
                                        </p:tgtEl>
                                      </p:cBhvr>
                                    </p:animEffect>
                                    <p:anim calcmode="lin" valueType="num">
                                      <p:cBhvr>
                                        <p:cTn id="78" dur="500" fill="hold"/>
                                        <p:tgtEl>
                                          <p:spTgt spid="21"/>
                                        </p:tgtEl>
                                        <p:attrNameLst>
                                          <p:attrName>ppt_x</p:attrName>
                                        </p:attrNameLst>
                                      </p:cBhvr>
                                      <p:tavLst>
                                        <p:tav tm="0">
                                          <p:val>
                                            <p:fltVal val="0.5"/>
                                          </p:val>
                                        </p:tav>
                                        <p:tav tm="100000">
                                          <p:val>
                                            <p:strVal val="#ppt_x"/>
                                          </p:val>
                                        </p:tav>
                                      </p:tavLst>
                                    </p:anim>
                                    <p:anim calcmode="lin" valueType="num">
                                      <p:cBhvr>
                                        <p:cTn id="79" dur="500" fill="hold"/>
                                        <p:tgtEl>
                                          <p:spTgt spid="2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直接连接符 47"/>
          <p:cNvCxnSpPr/>
          <p:nvPr/>
        </p:nvCxnSpPr>
        <p:spPr>
          <a:xfrm>
            <a:off x="4518795" y="1423923"/>
            <a:ext cx="0" cy="2880321"/>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 name="组合 48"/>
          <p:cNvGrpSpPr/>
          <p:nvPr/>
        </p:nvGrpSpPr>
        <p:grpSpPr>
          <a:xfrm>
            <a:off x="4212804" y="1067416"/>
            <a:ext cx="611985" cy="612068"/>
            <a:chOff x="3714631" y="870654"/>
            <a:chExt cx="612068" cy="612068"/>
          </a:xfrm>
          <a:scene3d>
            <a:camera prst="orthographicFront">
              <a:rot lat="0" lon="0" rev="0"/>
            </a:camera>
            <a:lightRig rig="glow" dir="t">
              <a:rot lat="0" lon="0" rev="4800000"/>
            </a:lightRig>
          </a:scene3d>
        </p:grpSpPr>
        <p:sp>
          <p:nvSpPr>
            <p:cNvPr id="50" name="椭圆 49"/>
            <p:cNvSpPr/>
            <p:nvPr/>
          </p:nvSpPr>
          <p:spPr>
            <a:xfrm>
              <a:off x="3714631" y="870654"/>
              <a:ext cx="612068" cy="612068"/>
            </a:xfrm>
            <a:prstGeom prst="ellipse">
              <a:avLst/>
            </a:prstGeom>
            <a:solidFill>
              <a:schemeClr val="accent1"/>
            </a:solid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1" name="TextBox 50"/>
            <p:cNvSpPr txBox="1"/>
            <p:nvPr/>
          </p:nvSpPr>
          <p:spPr>
            <a:xfrm>
              <a:off x="3783261" y="1022799"/>
              <a:ext cx="474810"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algn="ctr"/>
              <a:r>
                <a:rPr lang="en-US" altLang="zh-CN" sz="1400" b="1" dirty="0">
                  <a:solidFill>
                    <a:schemeClr val="bg1"/>
                  </a:solidFill>
                  <a:latin typeface="微软雅黑" panose="020B0503020204020204" pitchFamily="34" charset="-122"/>
                  <a:ea typeface="微软雅黑" panose="020B0503020204020204" pitchFamily="34" charset="-122"/>
                </a:rPr>
                <a:t>7</a:t>
              </a:r>
              <a:r>
                <a:rPr lang="zh-CN" altLang="en-US" sz="1400" b="1" dirty="0">
                  <a:solidFill>
                    <a:schemeClr val="bg1"/>
                  </a:solidFill>
                  <a:latin typeface="微软雅黑" panose="020B0503020204020204" pitchFamily="34" charset="-122"/>
                  <a:ea typeface="微软雅黑" panose="020B0503020204020204" pitchFamily="34" charset="-122"/>
                </a:rPr>
                <a:t>月</a:t>
              </a:r>
            </a:p>
          </p:txBody>
        </p:sp>
      </p:grpSp>
      <p:grpSp>
        <p:nvGrpSpPr>
          <p:cNvPr id="4" name="组合 51"/>
          <p:cNvGrpSpPr/>
          <p:nvPr/>
        </p:nvGrpSpPr>
        <p:grpSpPr>
          <a:xfrm>
            <a:off x="4212804" y="2027523"/>
            <a:ext cx="611985" cy="612068"/>
            <a:chOff x="3707904" y="1851670"/>
            <a:chExt cx="612068" cy="612068"/>
          </a:xfrm>
          <a:scene3d>
            <a:camera prst="orthographicFront">
              <a:rot lat="0" lon="0" rev="0"/>
            </a:camera>
            <a:lightRig rig="glow" dir="t">
              <a:rot lat="0" lon="0" rev="4800000"/>
            </a:lightRig>
          </a:scene3d>
        </p:grpSpPr>
        <p:sp>
          <p:nvSpPr>
            <p:cNvPr id="53" name="椭圆 52"/>
            <p:cNvSpPr/>
            <p:nvPr/>
          </p:nvSpPr>
          <p:spPr>
            <a:xfrm>
              <a:off x="3707904" y="1851670"/>
              <a:ext cx="612068" cy="612068"/>
            </a:xfrm>
            <a:prstGeom prst="ellipse">
              <a:avLst/>
            </a:prstGeom>
            <a:solidFill>
              <a:schemeClr val="accent2"/>
            </a:solid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4" name="TextBox 53"/>
            <p:cNvSpPr txBox="1"/>
            <p:nvPr/>
          </p:nvSpPr>
          <p:spPr>
            <a:xfrm>
              <a:off x="3776532" y="2003815"/>
              <a:ext cx="474810"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algn="ctr"/>
              <a:r>
                <a:rPr lang="en-US" altLang="zh-CN" sz="1400" b="1" dirty="0">
                  <a:solidFill>
                    <a:schemeClr val="bg1"/>
                  </a:solidFill>
                  <a:latin typeface="微软雅黑" panose="020B0503020204020204" pitchFamily="34" charset="-122"/>
                  <a:ea typeface="微软雅黑" panose="020B0503020204020204" pitchFamily="34" charset="-122"/>
                </a:rPr>
                <a:t>8</a:t>
              </a:r>
              <a:r>
                <a:rPr lang="zh-CN" altLang="en-US" sz="1400" b="1" dirty="0">
                  <a:solidFill>
                    <a:schemeClr val="bg1"/>
                  </a:solidFill>
                  <a:latin typeface="微软雅黑" panose="020B0503020204020204" pitchFamily="34" charset="-122"/>
                  <a:ea typeface="微软雅黑" panose="020B0503020204020204" pitchFamily="34" charset="-122"/>
                </a:rPr>
                <a:t>月</a:t>
              </a:r>
            </a:p>
          </p:txBody>
        </p:sp>
      </p:grpSp>
      <p:grpSp>
        <p:nvGrpSpPr>
          <p:cNvPr id="5" name="组合 54"/>
          <p:cNvGrpSpPr/>
          <p:nvPr/>
        </p:nvGrpSpPr>
        <p:grpSpPr>
          <a:xfrm>
            <a:off x="4212804" y="2987629"/>
            <a:ext cx="611985" cy="612068"/>
            <a:chOff x="3701177" y="2832686"/>
            <a:chExt cx="612068" cy="612068"/>
          </a:xfrm>
          <a:scene3d>
            <a:camera prst="orthographicFront">
              <a:rot lat="0" lon="0" rev="0"/>
            </a:camera>
            <a:lightRig rig="glow" dir="t">
              <a:rot lat="0" lon="0" rev="4800000"/>
            </a:lightRig>
          </a:scene3d>
        </p:grpSpPr>
        <p:sp>
          <p:nvSpPr>
            <p:cNvPr id="56" name="椭圆 55"/>
            <p:cNvSpPr/>
            <p:nvPr/>
          </p:nvSpPr>
          <p:spPr>
            <a:xfrm>
              <a:off x="3701177" y="2832686"/>
              <a:ext cx="612068" cy="612068"/>
            </a:xfrm>
            <a:prstGeom prst="ellipse">
              <a:avLst/>
            </a:prstGeom>
            <a:solidFill>
              <a:schemeClr val="accent3"/>
            </a:solid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7" name="TextBox 56"/>
            <p:cNvSpPr txBox="1"/>
            <p:nvPr/>
          </p:nvSpPr>
          <p:spPr>
            <a:xfrm>
              <a:off x="3769805" y="2984831"/>
              <a:ext cx="474810"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algn="ctr"/>
              <a:r>
                <a:rPr lang="en-US" altLang="zh-CN" sz="1400" b="1" dirty="0">
                  <a:solidFill>
                    <a:schemeClr val="bg1"/>
                  </a:solidFill>
                  <a:latin typeface="微软雅黑" panose="020B0503020204020204" pitchFamily="34" charset="-122"/>
                  <a:ea typeface="微软雅黑" panose="020B0503020204020204" pitchFamily="34" charset="-122"/>
                </a:rPr>
                <a:t>9</a:t>
              </a:r>
              <a:r>
                <a:rPr lang="zh-CN" altLang="en-US" sz="1400" b="1" dirty="0">
                  <a:solidFill>
                    <a:schemeClr val="bg1"/>
                  </a:solidFill>
                  <a:latin typeface="微软雅黑" panose="020B0503020204020204" pitchFamily="34" charset="-122"/>
                  <a:ea typeface="微软雅黑" panose="020B0503020204020204" pitchFamily="34" charset="-122"/>
                </a:rPr>
                <a:t>月</a:t>
              </a:r>
            </a:p>
          </p:txBody>
        </p:sp>
      </p:grpSp>
      <p:grpSp>
        <p:nvGrpSpPr>
          <p:cNvPr id="6" name="组合 57"/>
          <p:cNvGrpSpPr/>
          <p:nvPr/>
        </p:nvGrpSpPr>
        <p:grpSpPr>
          <a:xfrm>
            <a:off x="4212804" y="3947736"/>
            <a:ext cx="611985" cy="612068"/>
            <a:chOff x="3694450" y="3813702"/>
            <a:chExt cx="612068" cy="612068"/>
          </a:xfrm>
          <a:scene3d>
            <a:camera prst="orthographicFront">
              <a:rot lat="0" lon="0" rev="0"/>
            </a:camera>
            <a:lightRig rig="glow" dir="t">
              <a:rot lat="0" lon="0" rev="4800000"/>
            </a:lightRig>
          </a:scene3d>
        </p:grpSpPr>
        <p:sp>
          <p:nvSpPr>
            <p:cNvPr id="59" name="椭圆 58"/>
            <p:cNvSpPr/>
            <p:nvPr/>
          </p:nvSpPr>
          <p:spPr>
            <a:xfrm>
              <a:off x="3694450" y="3813702"/>
              <a:ext cx="612068" cy="612068"/>
            </a:xfrm>
            <a:prstGeom prst="ellipse">
              <a:avLst/>
            </a:prstGeom>
            <a:solidFill>
              <a:schemeClr val="accent4"/>
            </a:solidFill>
            <a:ln>
              <a:noFill/>
            </a:ln>
            <a:effectLst/>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0" name="TextBox 59"/>
            <p:cNvSpPr txBox="1"/>
            <p:nvPr/>
          </p:nvSpPr>
          <p:spPr>
            <a:xfrm>
              <a:off x="3707774" y="3965847"/>
              <a:ext cx="585418" cy="307777"/>
            </a:xfrm>
            <a:prstGeom prst="rect">
              <a:avLst/>
            </a:prstGeom>
            <a:noFill/>
            <a:ln>
              <a:noFill/>
            </a:ln>
            <a:effectLst>
              <a:outerShdw blurRad="190500" dist="228600" dir="2700000" algn="ctr">
                <a:srgbClr val="000000">
                  <a:alpha val="30000"/>
                </a:srgbClr>
              </a:outerShdw>
            </a:effectLst>
            <a:sp3d prstMaterial="matte">
              <a:bevelT w="127000" h="63500"/>
            </a:sp3d>
          </p:spPr>
          <p:txBody>
            <a:bodyPr wrap="none" rtlCol="0">
              <a:spAutoFit/>
            </a:bodyPr>
            <a:lstStyle/>
            <a:p>
              <a:pPr algn="ctr"/>
              <a:r>
                <a:rPr lang="en-US" altLang="zh-CN" sz="1400" b="1" dirty="0">
                  <a:solidFill>
                    <a:schemeClr val="bg1"/>
                  </a:solidFill>
                  <a:latin typeface="微软雅黑" panose="020B0503020204020204" pitchFamily="34" charset="-122"/>
                  <a:ea typeface="微软雅黑" panose="020B0503020204020204" pitchFamily="34" charset="-122"/>
                </a:rPr>
                <a:t>10</a:t>
              </a:r>
              <a:r>
                <a:rPr lang="zh-CN" altLang="en-US" sz="1400" b="1" dirty="0">
                  <a:solidFill>
                    <a:schemeClr val="bg1"/>
                  </a:solidFill>
                  <a:latin typeface="微软雅黑" panose="020B0503020204020204" pitchFamily="34" charset="-122"/>
                  <a:ea typeface="微软雅黑" panose="020B0503020204020204" pitchFamily="34" charset="-122"/>
                </a:rPr>
                <a:t>月</a:t>
              </a:r>
            </a:p>
          </p:txBody>
        </p:sp>
      </p:grpSp>
      <p:sp>
        <p:nvSpPr>
          <p:cNvPr id="61" name="矩形 60"/>
          <p:cNvSpPr/>
          <p:nvPr/>
        </p:nvSpPr>
        <p:spPr>
          <a:xfrm>
            <a:off x="4968787" y="988859"/>
            <a:ext cx="2915931" cy="307777"/>
          </a:xfrm>
          <a:prstGeom prst="rect">
            <a:avLst/>
          </a:prstGeom>
        </p:spPr>
        <p:txBody>
          <a:bodyPr wrap="square" lIns="91430" tIns="45715" rIns="91430" bIns="45715">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点击添加文字说明</a:t>
            </a:r>
            <a:endParaRPr lang="en-US" altLang="zh-CN"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4968784" y="1311152"/>
            <a:ext cx="2915930" cy="492309"/>
          </a:xfrm>
          <a:prstGeom prst="rect">
            <a:avLst/>
          </a:prstGeom>
          <a:noFill/>
        </p:spPr>
        <p:txBody>
          <a:bodyPr wrap="square" lIns="91430" tIns="45715" rIns="91430" bIns="45715" rtlCol="0">
            <a:spAutoFit/>
          </a:bodyPr>
          <a:lstStyle/>
          <a:p>
            <a:pPr>
              <a:lnSpc>
                <a:spcPct val="130000"/>
              </a:lnSpc>
              <a:spcBef>
                <a:spcPts val="600"/>
              </a:spcBef>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点击此处添加文本内容点击此处添加文本内容点击此处添加文本内容</a:t>
            </a:r>
          </a:p>
        </p:txBody>
      </p:sp>
      <p:sp>
        <p:nvSpPr>
          <p:cNvPr id="64" name="矩形 63"/>
          <p:cNvSpPr/>
          <p:nvPr/>
        </p:nvSpPr>
        <p:spPr>
          <a:xfrm>
            <a:off x="4968787" y="2862275"/>
            <a:ext cx="2915931" cy="307777"/>
          </a:xfrm>
          <a:prstGeom prst="rect">
            <a:avLst/>
          </a:prstGeom>
        </p:spPr>
        <p:txBody>
          <a:bodyPr wrap="square" lIns="91430" tIns="45715" rIns="91430" bIns="45715">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点击添加文字说明</a:t>
            </a:r>
            <a:endParaRPr lang="en-US" altLang="zh-CN"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4968784" y="3184569"/>
            <a:ext cx="2915930" cy="492309"/>
          </a:xfrm>
          <a:prstGeom prst="rect">
            <a:avLst/>
          </a:prstGeom>
          <a:noFill/>
        </p:spPr>
        <p:txBody>
          <a:bodyPr wrap="square" lIns="91430" tIns="45715" rIns="91430" bIns="45715" rtlCol="0">
            <a:spAutoFit/>
          </a:bodyPr>
          <a:lstStyle/>
          <a:p>
            <a:pPr>
              <a:lnSpc>
                <a:spcPct val="130000"/>
              </a:lnSpc>
              <a:spcBef>
                <a:spcPts val="600"/>
              </a:spcBef>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点击此处添加文本内容点击此处添加文本内容点击此处添加文本内容</a:t>
            </a:r>
          </a:p>
        </p:txBody>
      </p:sp>
      <p:sp>
        <p:nvSpPr>
          <p:cNvPr id="66" name="矩形 65"/>
          <p:cNvSpPr/>
          <p:nvPr/>
        </p:nvSpPr>
        <p:spPr>
          <a:xfrm>
            <a:off x="1116878" y="1967142"/>
            <a:ext cx="2915931" cy="307777"/>
          </a:xfrm>
          <a:prstGeom prst="rect">
            <a:avLst/>
          </a:prstGeom>
        </p:spPr>
        <p:txBody>
          <a:bodyPr wrap="square" lIns="91430" tIns="45715" rIns="91430" bIns="45715">
            <a:spAutoFit/>
          </a:bodyPr>
          <a:lstStyle/>
          <a:p>
            <a:pPr algn="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点击添加文字说明</a:t>
            </a:r>
            <a:endParaRPr lang="en-US" altLang="zh-CN"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1116876" y="2289435"/>
            <a:ext cx="2915930" cy="492309"/>
          </a:xfrm>
          <a:prstGeom prst="rect">
            <a:avLst/>
          </a:prstGeom>
          <a:noFill/>
        </p:spPr>
        <p:txBody>
          <a:bodyPr wrap="square" lIns="91430" tIns="45715" rIns="91430" bIns="45715" rtlCol="0">
            <a:spAutoFit/>
          </a:bodyPr>
          <a:lstStyle/>
          <a:p>
            <a:pPr algn="r">
              <a:lnSpc>
                <a:spcPct val="130000"/>
              </a:lnSpc>
              <a:spcBef>
                <a:spcPts val="600"/>
              </a:spcBef>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点击此处添加文本内容点击此处添加文本内容点击此处添加文本内容</a:t>
            </a:r>
          </a:p>
        </p:txBody>
      </p:sp>
      <p:sp>
        <p:nvSpPr>
          <p:cNvPr id="68" name="矩形 67"/>
          <p:cNvSpPr/>
          <p:nvPr/>
        </p:nvSpPr>
        <p:spPr>
          <a:xfrm>
            <a:off x="1116878" y="3870011"/>
            <a:ext cx="2915931" cy="307777"/>
          </a:xfrm>
          <a:prstGeom prst="rect">
            <a:avLst/>
          </a:prstGeom>
        </p:spPr>
        <p:txBody>
          <a:bodyPr wrap="square" lIns="91430" tIns="45715" rIns="91430" bIns="45715">
            <a:spAutoFit/>
          </a:bodyPr>
          <a:lstStyle/>
          <a:p>
            <a:pPr algn="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点击添加文字说明</a:t>
            </a:r>
            <a:endParaRPr lang="en-US" altLang="zh-CN"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9" name="TextBox 68"/>
          <p:cNvSpPr txBox="1"/>
          <p:nvPr/>
        </p:nvSpPr>
        <p:spPr>
          <a:xfrm>
            <a:off x="1116876" y="4192305"/>
            <a:ext cx="2915930" cy="492309"/>
          </a:xfrm>
          <a:prstGeom prst="rect">
            <a:avLst/>
          </a:prstGeom>
          <a:noFill/>
        </p:spPr>
        <p:txBody>
          <a:bodyPr wrap="square" lIns="91430" tIns="45715" rIns="91430" bIns="45715" rtlCol="0">
            <a:spAutoFit/>
          </a:bodyPr>
          <a:lstStyle/>
          <a:p>
            <a:pPr algn="r">
              <a:lnSpc>
                <a:spcPct val="130000"/>
              </a:lnSpc>
              <a:spcBef>
                <a:spcPts val="600"/>
              </a:spcBef>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点击此处添加文本内容点击此处添加文本内容点击此处添加文本内容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7000">
        <p:random/>
      </p:transition>
    </mc:Choice>
    <mc:Fallback xmlns="">
      <p:transition spd="slow" advClick="0" advTm="7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up)">
                                      <p:cBhvr>
                                        <p:cTn id="7" dur="6000"/>
                                        <p:tgtEl>
                                          <p:spTgt spid="48"/>
                                        </p:tgtEl>
                                      </p:cBhvr>
                                    </p:animEffect>
                                  </p:childTnLst>
                                </p:cTn>
                              </p:par>
                              <p:par>
                                <p:cTn id="8" presetID="23" presetClass="entr" presetSubtype="288" fill="hold" nodeType="withEffect">
                                  <p:stCondLst>
                                    <p:cond delay="25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strVal val="4/3*#ppt_w"/>
                                          </p:val>
                                        </p:tav>
                                        <p:tav tm="100000">
                                          <p:val>
                                            <p:strVal val="#ppt_w"/>
                                          </p:val>
                                        </p:tav>
                                      </p:tavLst>
                                    </p:anim>
                                    <p:anim calcmode="lin" valueType="num">
                                      <p:cBhvr>
                                        <p:cTn id="11" dur="500" fill="hold"/>
                                        <p:tgtEl>
                                          <p:spTgt spid="3"/>
                                        </p:tgtEl>
                                        <p:attrNameLst>
                                          <p:attrName>ppt_h</p:attrName>
                                        </p:attrNameLst>
                                      </p:cBhvr>
                                      <p:tavLst>
                                        <p:tav tm="0">
                                          <p:val>
                                            <p:strVal val="4/3*#ppt_h"/>
                                          </p:val>
                                        </p:tav>
                                        <p:tav tm="100000">
                                          <p:val>
                                            <p:strVal val="#ppt_h"/>
                                          </p:val>
                                        </p:tav>
                                      </p:tavLst>
                                    </p:anim>
                                  </p:childTnLst>
                                </p:cTn>
                              </p:par>
                              <p:par>
                                <p:cTn id="12" presetID="17" presetClass="entr" presetSubtype="1" fill="hold" grpId="0" nodeType="withEffect">
                                  <p:stCondLst>
                                    <p:cond delay="750"/>
                                  </p:stCondLst>
                                  <p:iterate type="lt">
                                    <p:tmPct val="10000"/>
                                  </p:iterate>
                                  <p:childTnLst>
                                    <p:set>
                                      <p:cBhvr>
                                        <p:cTn id="13" dur="1" fill="hold">
                                          <p:stCondLst>
                                            <p:cond delay="0"/>
                                          </p:stCondLst>
                                        </p:cTn>
                                        <p:tgtEl>
                                          <p:spTgt spid="61"/>
                                        </p:tgtEl>
                                        <p:attrNameLst>
                                          <p:attrName>style.visibility</p:attrName>
                                        </p:attrNameLst>
                                      </p:cBhvr>
                                      <p:to>
                                        <p:strVal val="visible"/>
                                      </p:to>
                                    </p:set>
                                    <p:anim calcmode="lin" valueType="num">
                                      <p:cBhvr>
                                        <p:cTn id="14" dur="500" fill="hold"/>
                                        <p:tgtEl>
                                          <p:spTgt spid="61"/>
                                        </p:tgtEl>
                                        <p:attrNameLst>
                                          <p:attrName>ppt_x</p:attrName>
                                        </p:attrNameLst>
                                      </p:cBhvr>
                                      <p:tavLst>
                                        <p:tav tm="0">
                                          <p:val>
                                            <p:strVal val="#ppt_x"/>
                                          </p:val>
                                        </p:tav>
                                        <p:tav tm="100000">
                                          <p:val>
                                            <p:strVal val="#ppt_x"/>
                                          </p:val>
                                        </p:tav>
                                      </p:tavLst>
                                    </p:anim>
                                    <p:anim calcmode="lin" valueType="num">
                                      <p:cBhvr>
                                        <p:cTn id="15" dur="500" fill="hold"/>
                                        <p:tgtEl>
                                          <p:spTgt spid="61"/>
                                        </p:tgtEl>
                                        <p:attrNameLst>
                                          <p:attrName>ppt_y</p:attrName>
                                        </p:attrNameLst>
                                      </p:cBhvr>
                                      <p:tavLst>
                                        <p:tav tm="0">
                                          <p:val>
                                            <p:strVal val="#ppt_y-#ppt_h/2"/>
                                          </p:val>
                                        </p:tav>
                                        <p:tav tm="100000">
                                          <p:val>
                                            <p:strVal val="#ppt_y"/>
                                          </p:val>
                                        </p:tav>
                                      </p:tavLst>
                                    </p:anim>
                                    <p:anim calcmode="lin" valueType="num">
                                      <p:cBhvr>
                                        <p:cTn id="16" dur="500" fill="hold"/>
                                        <p:tgtEl>
                                          <p:spTgt spid="61"/>
                                        </p:tgtEl>
                                        <p:attrNameLst>
                                          <p:attrName>ppt_w</p:attrName>
                                        </p:attrNameLst>
                                      </p:cBhvr>
                                      <p:tavLst>
                                        <p:tav tm="0">
                                          <p:val>
                                            <p:strVal val="#ppt_w"/>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childTnLst>
                                </p:cTn>
                              </p:par>
                              <p:par>
                                <p:cTn id="18" presetID="10" presetClass="entr" presetSubtype="0" fill="hold" grpId="0" nodeType="withEffect">
                                  <p:stCondLst>
                                    <p:cond delay="1500"/>
                                  </p:stCondLst>
                                  <p:childTnLst>
                                    <p:set>
                                      <p:cBhvr>
                                        <p:cTn id="19" dur="1" fill="hold">
                                          <p:stCondLst>
                                            <p:cond delay="0"/>
                                          </p:stCondLst>
                                        </p:cTn>
                                        <p:tgtEl>
                                          <p:spTgt spid="63"/>
                                        </p:tgtEl>
                                        <p:attrNameLst>
                                          <p:attrName>style.visibility</p:attrName>
                                        </p:attrNameLst>
                                      </p:cBhvr>
                                      <p:to>
                                        <p:strVal val="visible"/>
                                      </p:to>
                                    </p:set>
                                    <p:animEffect transition="in" filter="fade">
                                      <p:cBhvr>
                                        <p:cTn id="20" dur="500"/>
                                        <p:tgtEl>
                                          <p:spTgt spid="63"/>
                                        </p:tgtEl>
                                      </p:cBhvr>
                                    </p:animEffect>
                                  </p:childTnLst>
                                </p:cTn>
                              </p:par>
                              <p:par>
                                <p:cTn id="21" presetID="23" presetClass="entr" presetSubtype="288" fill="hold" nodeType="withEffect">
                                  <p:stCondLst>
                                    <p:cond delay="15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strVal val="4/3*#ppt_w"/>
                                          </p:val>
                                        </p:tav>
                                        <p:tav tm="100000">
                                          <p:val>
                                            <p:strVal val="#ppt_w"/>
                                          </p:val>
                                        </p:tav>
                                      </p:tavLst>
                                    </p:anim>
                                    <p:anim calcmode="lin" valueType="num">
                                      <p:cBhvr>
                                        <p:cTn id="24" dur="500" fill="hold"/>
                                        <p:tgtEl>
                                          <p:spTgt spid="4"/>
                                        </p:tgtEl>
                                        <p:attrNameLst>
                                          <p:attrName>ppt_h</p:attrName>
                                        </p:attrNameLst>
                                      </p:cBhvr>
                                      <p:tavLst>
                                        <p:tav tm="0">
                                          <p:val>
                                            <p:strVal val="4/3*#ppt_h"/>
                                          </p:val>
                                        </p:tav>
                                        <p:tav tm="100000">
                                          <p:val>
                                            <p:strVal val="#ppt_h"/>
                                          </p:val>
                                        </p:tav>
                                      </p:tavLst>
                                    </p:anim>
                                  </p:childTnLst>
                                </p:cTn>
                              </p:par>
                              <p:par>
                                <p:cTn id="25" presetID="17" presetClass="entr" presetSubtype="1" fill="hold" grpId="0" nodeType="withEffect">
                                  <p:stCondLst>
                                    <p:cond delay="2000"/>
                                  </p:stCondLst>
                                  <p:iterate type="lt">
                                    <p:tmPct val="10000"/>
                                  </p:iterate>
                                  <p:childTnLst>
                                    <p:set>
                                      <p:cBhvr>
                                        <p:cTn id="26" dur="1" fill="hold">
                                          <p:stCondLst>
                                            <p:cond delay="0"/>
                                          </p:stCondLst>
                                        </p:cTn>
                                        <p:tgtEl>
                                          <p:spTgt spid="66"/>
                                        </p:tgtEl>
                                        <p:attrNameLst>
                                          <p:attrName>style.visibility</p:attrName>
                                        </p:attrNameLst>
                                      </p:cBhvr>
                                      <p:to>
                                        <p:strVal val="visible"/>
                                      </p:to>
                                    </p:set>
                                    <p:anim calcmode="lin" valueType="num">
                                      <p:cBhvr>
                                        <p:cTn id="27" dur="500" fill="hold"/>
                                        <p:tgtEl>
                                          <p:spTgt spid="66"/>
                                        </p:tgtEl>
                                        <p:attrNameLst>
                                          <p:attrName>ppt_x</p:attrName>
                                        </p:attrNameLst>
                                      </p:cBhvr>
                                      <p:tavLst>
                                        <p:tav tm="0">
                                          <p:val>
                                            <p:strVal val="#ppt_x"/>
                                          </p:val>
                                        </p:tav>
                                        <p:tav tm="100000">
                                          <p:val>
                                            <p:strVal val="#ppt_x"/>
                                          </p:val>
                                        </p:tav>
                                      </p:tavLst>
                                    </p:anim>
                                    <p:anim calcmode="lin" valueType="num">
                                      <p:cBhvr>
                                        <p:cTn id="28" dur="500" fill="hold"/>
                                        <p:tgtEl>
                                          <p:spTgt spid="66"/>
                                        </p:tgtEl>
                                        <p:attrNameLst>
                                          <p:attrName>ppt_y</p:attrName>
                                        </p:attrNameLst>
                                      </p:cBhvr>
                                      <p:tavLst>
                                        <p:tav tm="0">
                                          <p:val>
                                            <p:strVal val="#ppt_y-#ppt_h/2"/>
                                          </p:val>
                                        </p:tav>
                                        <p:tav tm="100000">
                                          <p:val>
                                            <p:strVal val="#ppt_y"/>
                                          </p:val>
                                        </p:tav>
                                      </p:tavLst>
                                    </p:anim>
                                    <p:anim calcmode="lin" valueType="num">
                                      <p:cBhvr>
                                        <p:cTn id="29" dur="500" fill="hold"/>
                                        <p:tgtEl>
                                          <p:spTgt spid="66"/>
                                        </p:tgtEl>
                                        <p:attrNameLst>
                                          <p:attrName>ppt_w</p:attrName>
                                        </p:attrNameLst>
                                      </p:cBhvr>
                                      <p:tavLst>
                                        <p:tav tm="0">
                                          <p:val>
                                            <p:strVal val="#ppt_w"/>
                                          </p:val>
                                        </p:tav>
                                        <p:tav tm="100000">
                                          <p:val>
                                            <p:strVal val="#ppt_w"/>
                                          </p:val>
                                        </p:tav>
                                      </p:tavLst>
                                    </p:anim>
                                    <p:anim calcmode="lin" valueType="num">
                                      <p:cBhvr>
                                        <p:cTn id="30" dur="500" fill="hold"/>
                                        <p:tgtEl>
                                          <p:spTgt spid="66"/>
                                        </p:tgtEl>
                                        <p:attrNameLst>
                                          <p:attrName>ppt_h</p:attrName>
                                        </p:attrNameLst>
                                      </p:cBhvr>
                                      <p:tavLst>
                                        <p:tav tm="0">
                                          <p:val>
                                            <p:fltVal val="0"/>
                                          </p:val>
                                        </p:tav>
                                        <p:tav tm="100000">
                                          <p:val>
                                            <p:strVal val="#ppt_h"/>
                                          </p:val>
                                        </p:tav>
                                      </p:tavLst>
                                    </p:anim>
                                  </p:childTnLst>
                                </p:cTn>
                              </p:par>
                              <p:par>
                                <p:cTn id="31" presetID="10" presetClass="entr" presetSubtype="0" fill="hold" grpId="0" nodeType="withEffect">
                                  <p:stCondLst>
                                    <p:cond delay="275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500"/>
                                        <p:tgtEl>
                                          <p:spTgt spid="67"/>
                                        </p:tgtEl>
                                      </p:cBhvr>
                                    </p:animEffect>
                                  </p:childTnLst>
                                </p:cTn>
                              </p:par>
                              <p:par>
                                <p:cTn id="34" presetID="23" presetClass="entr" presetSubtype="288" fill="hold" nodeType="withEffect">
                                  <p:stCondLst>
                                    <p:cond delay="275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strVal val="4/3*#ppt_w"/>
                                          </p:val>
                                        </p:tav>
                                        <p:tav tm="100000">
                                          <p:val>
                                            <p:strVal val="#ppt_w"/>
                                          </p:val>
                                        </p:tav>
                                      </p:tavLst>
                                    </p:anim>
                                    <p:anim calcmode="lin" valueType="num">
                                      <p:cBhvr>
                                        <p:cTn id="37" dur="500" fill="hold"/>
                                        <p:tgtEl>
                                          <p:spTgt spid="5"/>
                                        </p:tgtEl>
                                        <p:attrNameLst>
                                          <p:attrName>ppt_h</p:attrName>
                                        </p:attrNameLst>
                                      </p:cBhvr>
                                      <p:tavLst>
                                        <p:tav tm="0">
                                          <p:val>
                                            <p:strVal val="4/3*#ppt_h"/>
                                          </p:val>
                                        </p:tav>
                                        <p:tav tm="100000">
                                          <p:val>
                                            <p:strVal val="#ppt_h"/>
                                          </p:val>
                                        </p:tav>
                                      </p:tavLst>
                                    </p:anim>
                                  </p:childTnLst>
                                </p:cTn>
                              </p:par>
                              <p:par>
                                <p:cTn id="38" presetID="17" presetClass="entr" presetSubtype="1" fill="hold" grpId="0" nodeType="withEffect">
                                  <p:stCondLst>
                                    <p:cond delay="3250"/>
                                  </p:stCondLst>
                                  <p:iterate type="lt">
                                    <p:tmPct val="10000"/>
                                  </p:iterate>
                                  <p:childTnLst>
                                    <p:set>
                                      <p:cBhvr>
                                        <p:cTn id="39" dur="1" fill="hold">
                                          <p:stCondLst>
                                            <p:cond delay="0"/>
                                          </p:stCondLst>
                                        </p:cTn>
                                        <p:tgtEl>
                                          <p:spTgt spid="64"/>
                                        </p:tgtEl>
                                        <p:attrNameLst>
                                          <p:attrName>style.visibility</p:attrName>
                                        </p:attrNameLst>
                                      </p:cBhvr>
                                      <p:to>
                                        <p:strVal val="visible"/>
                                      </p:to>
                                    </p:set>
                                    <p:anim calcmode="lin" valueType="num">
                                      <p:cBhvr>
                                        <p:cTn id="40" dur="500" fill="hold"/>
                                        <p:tgtEl>
                                          <p:spTgt spid="64"/>
                                        </p:tgtEl>
                                        <p:attrNameLst>
                                          <p:attrName>ppt_x</p:attrName>
                                        </p:attrNameLst>
                                      </p:cBhvr>
                                      <p:tavLst>
                                        <p:tav tm="0">
                                          <p:val>
                                            <p:strVal val="#ppt_x"/>
                                          </p:val>
                                        </p:tav>
                                        <p:tav tm="100000">
                                          <p:val>
                                            <p:strVal val="#ppt_x"/>
                                          </p:val>
                                        </p:tav>
                                      </p:tavLst>
                                    </p:anim>
                                    <p:anim calcmode="lin" valueType="num">
                                      <p:cBhvr>
                                        <p:cTn id="41" dur="500" fill="hold"/>
                                        <p:tgtEl>
                                          <p:spTgt spid="64"/>
                                        </p:tgtEl>
                                        <p:attrNameLst>
                                          <p:attrName>ppt_y</p:attrName>
                                        </p:attrNameLst>
                                      </p:cBhvr>
                                      <p:tavLst>
                                        <p:tav tm="0">
                                          <p:val>
                                            <p:strVal val="#ppt_y-#ppt_h/2"/>
                                          </p:val>
                                        </p:tav>
                                        <p:tav tm="100000">
                                          <p:val>
                                            <p:strVal val="#ppt_y"/>
                                          </p:val>
                                        </p:tav>
                                      </p:tavLst>
                                    </p:anim>
                                    <p:anim calcmode="lin" valueType="num">
                                      <p:cBhvr>
                                        <p:cTn id="42" dur="500" fill="hold"/>
                                        <p:tgtEl>
                                          <p:spTgt spid="64"/>
                                        </p:tgtEl>
                                        <p:attrNameLst>
                                          <p:attrName>ppt_w</p:attrName>
                                        </p:attrNameLst>
                                      </p:cBhvr>
                                      <p:tavLst>
                                        <p:tav tm="0">
                                          <p:val>
                                            <p:strVal val="#ppt_w"/>
                                          </p:val>
                                        </p:tav>
                                        <p:tav tm="100000">
                                          <p:val>
                                            <p:strVal val="#ppt_w"/>
                                          </p:val>
                                        </p:tav>
                                      </p:tavLst>
                                    </p:anim>
                                    <p:anim calcmode="lin" valueType="num">
                                      <p:cBhvr>
                                        <p:cTn id="43" dur="500" fill="hold"/>
                                        <p:tgtEl>
                                          <p:spTgt spid="64"/>
                                        </p:tgtEl>
                                        <p:attrNameLst>
                                          <p:attrName>ppt_h</p:attrName>
                                        </p:attrNameLst>
                                      </p:cBhvr>
                                      <p:tavLst>
                                        <p:tav tm="0">
                                          <p:val>
                                            <p:fltVal val="0"/>
                                          </p:val>
                                        </p:tav>
                                        <p:tav tm="100000">
                                          <p:val>
                                            <p:strVal val="#ppt_h"/>
                                          </p:val>
                                        </p:tav>
                                      </p:tavLst>
                                    </p:anim>
                                  </p:childTnLst>
                                </p:cTn>
                              </p:par>
                              <p:par>
                                <p:cTn id="44" presetID="10" presetClass="entr" presetSubtype="0" fill="hold" grpId="0" nodeType="withEffect">
                                  <p:stCondLst>
                                    <p:cond delay="4000"/>
                                  </p:stCondLst>
                                  <p:childTnLst>
                                    <p:set>
                                      <p:cBhvr>
                                        <p:cTn id="45" dur="1" fill="hold">
                                          <p:stCondLst>
                                            <p:cond delay="0"/>
                                          </p:stCondLst>
                                        </p:cTn>
                                        <p:tgtEl>
                                          <p:spTgt spid="65"/>
                                        </p:tgtEl>
                                        <p:attrNameLst>
                                          <p:attrName>style.visibility</p:attrName>
                                        </p:attrNameLst>
                                      </p:cBhvr>
                                      <p:to>
                                        <p:strVal val="visible"/>
                                      </p:to>
                                    </p:set>
                                    <p:animEffect transition="in" filter="fade">
                                      <p:cBhvr>
                                        <p:cTn id="46" dur="500"/>
                                        <p:tgtEl>
                                          <p:spTgt spid="65"/>
                                        </p:tgtEl>
                                      </p:cBhvr>
                                    </p:animEffect>
                                  </p:childTnLst>
                                </p:cTn>
                              </p:par>
                              <p:par>
                                <p:cTn id="47" presetID="23" presetClass="entr" presetSubtype="288" fill="hold" nodeType="withEffect">
                                  <p:stCondLst>
                                    <p:cond delay="400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strVal val="4/3*#ppt_w"/>
                                          </p:val>
                                        </p:tav>
                                        <p:tav tm="100000">
                                          <p:val>
                                            <p:strVal val="#ppt_w"/>
                                          </p:val>
                                        </p:tav>
                                      </p:tavLst>
                                    </p:anim>
                                    <p:anim calcmode="lin" valueType="num">
                                      <p:cBhvr>
                                        <p:cTn id="50" dur="500" fill="hold"/>
                                        <p:tgtEl>
                                          <p:spTgt spid="6"/>
                                        </p:tgtEl>
                                        <p:attrNameLst>
                                          <p:attrName>ppt_h</p:attrName>
                                        </p:attrNameLst>
                                      </p:cBhvr>
                                      <p:tavLst>
                                        <p:tav tm="0">
                                          <p:val>
                                            <p:strVal val="4/3*#ppt_h"/>
                                          </p:val>
                                        </p:tav>
                                        <p:tav tm="100000">
                                          <p:val>
                                            <p:strVal val="#ppt_h"/>
                                          </p:val>
                                        </p:tav>
                                      </p:tavLst>
                                    </p:anim>
                                  </p:childTnLst>
                                </p:cTn>
                              </p:par>
                              <p:par>
                                <p:cTn id="51" presetID="17" presetClass="entr" presetSubtype="1" fill="hold" grpId="0" nodeType="withEffect">
                                  <p:stCondLst>
                                    <p:cond delay="4500"/>
                                  </p:stCondLst>
                                  <p:iterate type="lt">
                                    <p:tmPct val="10000"/>
                                  </p:iterate>
                                  <p:childTnLst>
                                    <p:set>
                                      <p:cBhvr>
                                        <p:cTn id="52" dur="1" fill="hold">
                                          <p:stCondLst>
                                            <p:cond delay="0"/>
                                          </p:stCondLst>
                                        </p:cTn>
                                        <p:tgtEl>
                                          <p:spTgt spid="68"/>
                                        </p:tgtEl>
                                        <p:attrNameLst>
                                          <p:attrName>style.visibility</p:attrName>
                                        </p:attrNameLst>
                                      </p:cBhvr>
                                      <p:to>
                                        <p:strVal val="visible"/>
                                      </p:to>
                                    </p:set>
                                    <p:anim calcmode="lin" valueType="num">
                                      <p:cBhvr>
                                        <p:cTn id="53" dur="500" fill="hold"/>
                                        <p:tgtEl>
                                          <p:spTgt spid="68"/>
                                        </p:tgtEl>
                                        <p:attrNameLst>
                                          <p:attrName>ppt_x</p:attrName>
                                        </p:attrNameLst>
                                      </p:cBhvr>
                                      <p:tavLst>
                                        <p:tav tm="0">
                                          <p:val>
                                            <p:strVal val="#ppt_x"/>
                                          </p:val>
                                        </p:tav>
                                        <p:tav tm="100000">
                                          <p:val>
                                            <p:strVal val="#ppt_x"/>
                                          </p:val>
                                        </p:tav>
                                      </p:tavLst>
                                    </p:anim>
                                    <p:anim calcmode="lin" valueType="num">
                                      <p:cBhvr>
                                        <p:cTn id="54" dur="500" fill="hold"/>
                                        <p:tgtEl>
                                          <p:spTgt spid="68"/>
                                        </p:tgtEl>
                                        <p:attrNameLst>
                                          <p:attrName>ppt_y</p:attrName>
                                        </p:attrNameLst>
                                      </p:cBhvr>
                                      <p:tavLst>
                                        <p:tav tm="0">
                                          <p:val>
                                            <p:strVal val="#ppt_y-#ppt_h/2"/>
                                          </p:val>
                                        </p:tav>
                                        <p:tav tm="100000">
                                          <p:val>
                                            <p:strVal val="#ppt_y"/>
                                          </p:val>
                                        </p:tav>
                                      </p:tavLst>
                                    </p:anim>
                                    <p:anim calcmode="lin" valueType="num">
                                      <p:cBhvr>
                                        <p:cTn id="55" dur="500" fill="hold"/>
                                        <p:tgtEl>
                                          <p:spTgt spid="68"/>
                                        </p:tgtEl>
                                        <p:attrNameLst>
                                          <p:attrName>ppt_w</p:attrName>
                                        </p:attrNameLst>
                                      </p:cBhvr>
                                      <p:tavLst>
                                        <p:tav tm="0">
                                          <p:val>
                                            <p:strVal val="#ppt_w"/>
                                          </p:val>
                                        </p:tav>
                                        <p:tav tm="100000">
                                          <p:val>
                                            <p:strVal val="#ppt_w"/>
                                          </p:val>
                                        </p:tav>
                                      </p:tavLst>
                                    </p:anim>
                                    <p:anim calcmode="lin" valueType="num">
                                      <p:cBhvr>
                                        <p:cTn id="56" dur="500" fill="hold"/>
                                        <p:tgtEl>
                                          <p:spTgt spid="68"/>
                                        </p:tgtEl>
                                        <p:attrNameLst>
                                          <p:attrName>ppt_h</p:attrName>
                                        </p:attrNameLst>
                                      </p:cBhvr>
                                      <p:tavLst>
                                        <p:tav tm="0">
                                          <p:val>
                                            <p:fltVal val="0"/>
                                          </p:val>
                                        </p:tav>
                                        <p:tav tm="100000">
                                          <p:val>
                                            <p:strVal val="#ppt_h"/>
                                          </p:val>
                                        </p:tav>
                                      </p:tavLst>
                                    </p:anim>
                                  </p:childTnLst>
                                </p:cTn>
                              </p:par>
                              <p:par>
                                <p:cTn id="57" presetID="10" presetClass="entr" presetSubtype="0" fill="hold" grpId="0" nodeType="withEffect">
                                  <p:stCondLst>
                                    <p:cond delay="5250"/>
                                  </p:stCondLst>
                                  <p:childTnLst>
                                    <p:set>
                                      <p:cBhvr>
                                        <p:cTn id="58" dur="1" fill="hold">
                                          <p:stCondLst>
                                            <p:cond delay="0"/>
                                          </p:stCondLst>
                                        </p:cTn>
                                        <p:tgtEl>
                                          <p:spTgt spid="69"/>
                                        </p:tgtEl>
                                        <p:attrNameLst>
                                          <p:attrName>style.visibility</p:attrName>
                                        </p:attrNameLst>
                                      </p:cBhvr>
                                      <p:to>
                                        <p:strVal val="visible"/>
                                      </p:to>
                                    </p:set>
                                    <p:animEffect transition="in" filter="fade">
                                      <p:cBhvr>
                                        <p:cTn id="59"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3" grpId="0"/>
      <p:bldP spid="64" grpId="0"/>
      <p:bldP spid="65" grpId="0"/>
      <p:bldP spid="66" grpId="0"/>
      <p:bldP spid="67" grpId="0"/>
      <p:bldP spid="68" grpId="0"/>
      <p:bldP spid="6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e0616c66-3ce9-4d74-a524-23e2d8eac354"/>
          <p:cNvGrpSpPr>
            <a:grpSpLocks noChangeAspect="1"/>
          </p:cNvGrpSpPr>
          <p:nvPr/>
        </p:nvGrpSpPr>
        <p:grpSpPr>
          <a:xfrm>
            <a:off x="834184" y="1303405"/>
            <a:ext cx="7135405" cy="2786003"/>
            <a:chOff x="4058190" y="2151253"/>
            <a:chExt cx="7952063" cy="3104864"/>
          </a:xfrm>
        </p:grpSpPr>
        <p:grpSp>
          <p:nvGrpSpPr>
            <p:cNvPr id="4" name="组合 3"/>
            <p:cNvGrpSpPr/>
            <p:nvPr/>
          </p:nvGrpSpPr>
          <p:grpSpPr>
            <a:xfrm>
              <a:off x="6446999" y="2235552"/>
              <a:ext cx="3371562" cy="2936851"/>
              <a:chOff x="6595316" y="2305179"/>
              <a:chExt cx="3065056" cy="2669863"/>
            </a:xfrm>
          </p:grpSpPr>
          <p:sp>
            <p:nvSpPr>
              <p:cNvPr id="18" name="六边形 17"/>
              <p:cNvSpPr/>
              <p:nvPr/>
            </p:nvSpPr>
            <p:spPr>
              <a:xfrm>
                <a:off x="6852976" y="2527300"/>
                <a:ext cx="2585816" cy="2229152"/>
              </a:xfrm>
              <a:prstGeom prst="hexagon">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六边形 18"/>
              <p:cNvSpPr/>
              <p:nvPr/>
            </p:nvSpPr>
            <p:spPr>
              <a:xfrm>
                <a:off x="7159747" y="2305179"/>
                <a:ext cx="515320" cy="444242"/>
              </a:xfrm>
              <a:prstGeom prst="hexagon">
                <a:avLst/>
              </a:prstGeom>
              <a:solidFill>
                <a:schemeClr val="bg1">
                  <a:lumMod val="95000"/>
                </a:schemeClr>
              </a:solidFill>
              <a:ln w="12700">
                <a:solidFill>
                  <a:schemeClr val="bg1">
                    <a:lumMod val="75000"/>
                  </a:schemeClr>
                </a:solidFill>
                <a:headEnd type="oval" w="med" len="med"/>
                <a:tailEnd type="oval" w="med" len="med"/>
              </a:ln>
              <a:effectLst/>
            </p:spPr>
            <p:style>
              <a:lnRef idx="1">
                <a:schemeClr val="accent1"/>
              </a:lnRef>
              <a:fillRef idx="0">
                <a:schemeClr val="accent1"/>
              </a:fillRef>
              <a:effectRef idx="0">
                <a:schemeClr val="accent1"/>
              </a:effectRef>
              <a:fontRef idx="minor">
                <a:schemeClr val="tx1"/>
              </a:fontRef>
            </p:style>
            <p:txBody>
              <a:bodyPr anchor="ctr">
                <a:normAutofit fontScale="70000" lnSpcReduction="20000"/>
              </a:bodyPr>
              <a:lstStyle/>
              <a:p>
                <a:pPr algn="ctr"/>
                <a:r>
                  <a:rPr lang="en-US" sz="2400" b="1">
                    <a:solidFill>
                      <a:schemeClr val="bg1">
                        <a:lumMod val="50000"/>
                      </a:schemeClr>
                    </a:solidFill>
                    <a:latin typeface="微软雅黑" panose="020B0503020204020204" pitchFamily="34" charset="-122"/>
                    <a:ea typeface="微软雅黑" panose="020B0503020204020204" pitchFamily="34" charset="-122"/>
                  </a:rPr>
                  <a:t>1</a:t>
                </a:r>
                <a:endParaRPr 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六边形 19"/>
              <p:cNvSpPr/>
              <p:nvPr/>
            </p:nvSpPr>
            <p:spPr>
              <a:xfrm>
                <a:off x="8629732" y="2305179"/>
                <a:ext cx="515320" cy="444242"/>
              </a:xfrm>
              <a:prstGeom prst="hexagon">
                <a:avLst/>
              </a:prstGeom>
              <a:solidFill>
                <a:schemeClr val="bg1">
                  <a:lumMod val="95000"/>
                </a:schemeClr>
              </a:solidFill>
              <a:ln w="12700">
                <a:solidFill>
                  <a:schemeClr val="bg1">
                    <a:lumMod val="75000"/>
                  </a:schemeClr>
                </a:solidFill>
                <a:headEnd type="oval" w="med" len="med"/>
                <a:tailEnd type="oval" w="med" len="med"/>
              </a:ln>
              <a:effectLst/>
            </p:spPr>
            <p:style>
              <a:lnRef idx="1">
                <a:schemeClr val="accent1"/>
              </a:lnRef>
              <a:fillRef idx="0">
                <a:schemeClr val="accent1"/>
              </a:fillRef>
              <a:effectRef idx="0">
                <a:schemeClr val="accent1"/>
              </a:effectRef>
              <a:fontRef idx="minor">
                <a:schemeClr val="tx1"/>
              </a:fontRef>
            </p:style>
            <p:txBody>
              <a:bodyPr anchor="ctr">
                <a:normAutofit fontScale="70000" lnSpcReduction="20000"/>
              </a:bodyPr>
              <a:lstStyle/>
              <a:p>
                <a:pPr algn="ctr"/>
                <a:r>
                  <a:rPr lang="en-US" sz="2400" b="1">
                    <a:solidFill>
                      <a:schemeClr val="bg1">
                        <a:lumMod val="50000"/>
                      </a:schemeClr>
                    </a:solidFill>
                    <a:latin typeface="微软雅黑" panose="020B0503020204020204" pitchFamily="34" charset="-122"/>
                    <a:ea typeface="微软雅黑" panose="020B0503020204020204" pitchFamily="34" charset="-122"/>
                  </a:rPr>
                  <a:t>2</a:t>
                </a:r>
                <a:endParaRPr 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六边形 20"/>
              <p:cNvSpPr/>
              <p:nvPr/>
            </p:nvSpPr>
            <p:spPr>
              <a:xfrm>
                <a:off x="6595316" y="3419755"/>
                <a:ext cx="515320" cy="444242"/>
              </a:xfrm>
              <a:prstGeom prst="hexagon">
                <a:avLst/>
              </a:prstGeom>
              <a:solidFill>
                <a:schemeClr val="bg1">
                  <a:lumMod val="95000"/>
                </a:schemeClr>
              </a:solidFill>
              <a:ln w="12700">
                <a:solidFill>
                  <a:schemeClr val="bg1">
                    <a:lumMod val="75000"/>
                  </a:schemeClr>
                </a:solidFill>
                <a:headEnd type="oval" w="med" len="med"/>
                <a:tailEnd type="oval" w="med" len="med"/>
              </a:ln>
              <a:effectLst/>
            </p:spPr>
            <p:style>
              <a:lnRef idx="1">
                <a:schemeClr val="accent1"/>
              </a:lnRef>
              <a:fillRef idx="0">
                <a:schemeClr val="accent1"/>
              </a:fillRef>
              <a:effectRef idx="0">
                <a:schemeClr val="accent1"/>
              </a:effectRef>
              <a:fontRef idx="minor">
                <a:schemeClr val="tx1"/>
              </a:fontRef>
            </p:style>
            <p:txBody>
              <a:bodyPr anchor="ctr">
                <a:normAutofit fontScale="70000" lnSpcReduction="20000"/>
              </a:bodyPr>
              <a:lstStyle/>
              <a:p>
                <a:pPr algn="ctr"/>
                <a:r>
                  <a:rPr lang="en-US" sz="2400" b="1">
                    <a:solidFill>
                      <a:schemeClr val="bg1">
                        <a:lumMod val="50000"/>
                      </a:schemeClr>
                    </a:solidFill>
                    <a:latin typeface="微软雅黑" panose="020B0503020204020204" pitchFamily="34" charset="-122"/>
                    <a:ea typeface="微软雅黑" panose="020B0503020204020204" pitchFamily="34" charset="-122"/>
                  </a:rPr>
                  <a:t>6</a:t>
                </a:r>
                <a:endParaRPr 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六边形 21"/>
              <p:cNvSpPr/>
              <p:nvPr/>
            </p:nvSpPr>
            <p:spPr>
              <a:xfrm>
                <a:off x="9145052" y="3419755"/>
                <a:ext cx="515320" cy="444242"/>
              </a:xfrm>
              <a:prstGeom prst="hexagon">
                <a:avLst/>
              </a:prstGeom>
              <a:solidFill>
                <a:schemeClr val="bg1">
                  <a:lumMod val="95000"/>
                </a:schemeClr>
              </a:solidFill>
              <a:ln w="12700">
                <a:solidFill>
                  <a:schemeClr val="bg1">
                    <a:lumMod val="75000"/>
                  </a:schemeClr>
                </a:solidFill>
                <a:headEnd type="oval" w="med" len="med"/>
                <a:tailEnd type="oval" w="med" len="med"/>
              </a:ln>
              <a:effectLst/>
            </p:spPr>
            <p:style>
              <a:lnRef idx="1">
                <a:schemeClr val="accent1"/>
              </a:lnRef>
              <a:fillRef idx="0">
                <a:schemeClr val="accent1"/>
              </a:fillRef>
              <a:effectRef idx="0">
                <a:schemeClr val="accent1"/>
              </a:effectRef>
              <a:fontRef idx="minor">
                <a:schemeClr val="tx1"/>
              </a:fontRef>
            </p:style>
            <p:txBody>
              <a:bodyPr anchor="ctr">
                <a:normAutofit fontScale="70000" lnSpcReduction="20000"/>
              </a:bodyPr>
              <a:lstStyle/>
              <a:p>
                <a:pPr algn="ctr"/>
                <a:r>
                  <a:rPr lang="en-US" sz="2400" b="1">
                    <a:solidFill>
                      <a:schemeClr val="bg1">
                        <a:lumMod val="50000"/>
                      </a:schemeClr>
                    </a:solidFill>
                    <a:latin typeface="微软雅黑" panose="020B0503020204020204" pitchFamily="34" charset="-122"/>
                    <a:ea typeface="微软雅黑" panose="020B0503020204020204" pitchFamily="34" charset="-122"/>
                  </a:rPr>
                  <a:t>3</a:t>
                </a:r>
                <a:endParaRPr 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六边形 22"/>
              <p:cNvSpPr/>
              <p:nvPr/>
            </p:nvSpPr>
            <p:spPr>
              <a:xfrm>
                <a:off x="7159747" y="4530800"/>
                <a:ext cx="515320" cy="444242"/>
              </a:xfrm>
              <a:prstGeom prst="hexagon">
                <a:avLst/>
              </a:prstGeom>
              <a:solidFill>
                <a:schemeClr val="bg1">
                  <a:lumMod val="95000"/>
                </a:schemeClr>
              </a:solidFill>
              <a:ln w="12700">
                <a:solidFill>
                  <a:schemeClr val="bg1">
                    <a:lumMod val="75000"/>
                  </a:schemeClr>
                </a:solidFill>
                <a:headEnd type="oval" w="med" len="med"/>
                <a:tailEnd type="oval" w="med" len="med"/>
              </a:ln>
              <a:effectLst/>
            </p:spPr>
            <p:style>
              <a:lnRef idx="1">
                <a:schemeClr val="accent1"/>
              </a:lnRef>
              <a:fillRef idx="0">
                <a:schemeClr val="accent1"/>
              </a:fillRef>
              <a:effectRef idx="0">
                <a:schemeClr val="accent1"/>
              </a:effectRef>
              <a:fontRef idx="minor">
                <a:schemeClr val="tx1"/>
              </a:fontRef>
            </p:style>
            <p:txBody>
              <a:bodyPr anchor="ctr">
                <a:normAutofit fontScale="70000" lnSpcReduction="20000"/>
              </a:bodyPr>
              <a:lstStyle/>
              <a:p>
                <a:pPr algn="ctr"/>
                <a:r>
                  <a:rPr lang="en-US" sz="2400" b="1">
                    <a:solidFill>
                      <a:schemeClr val="bg1">
                        <a:lumMod val="50000"/>
                      </a:schemeClr>
                    </a:solidFill>
                    <a:latin typeface="微软雅黑" panose="020B0503020204020204" pitchFamily="34" charset="-122"/>
                    <a:ea typeface="微软雅黑" panose="020B0503020204020204" pitchFamily="34" charset="-122"/>
                  </a:rPr>
                  <a:t>5</a:t>
                </a:r>
                <a:endParaRPr lang="en-US" sz="24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六边形 23"/>
              <p:cNvSpPr/>
              <p:nvPr/>
            </p:nvSpPr>
            <p:spPr>
              <a:xfrm>
                <a:off x="8629732" y="4530800"/>
                <a:ext cx="515320" cy="444242"/>
              </a:xfrm>
              <a:prstGeom prst="hexagon">
                <a:avLst/>
              </a:prstGeom>
              <a:solidFill>
                <a:schemeClr val="bg1">
                  <a:lumMod val="95000"/>
                </a:schemeClr>
              </a:solidFill>
              <a:ln w="12700">
                <a:solidFill>
                  <a:schemeClr val="bg1">
                    <a:lumMod val="75000"/>
                  </a:schemeClr>
                </a:solidFill>
                <a:headEnd type="oval" w="med" len="med"/>
                <a:tailEnd type="oval" w="med" len="med"/>
              </a:ln>
              <a:effectLst/>
            </p:spPr>
            <p:style>
              <a:lnRef idx="1">
                <a:schemeClr val="accent1"/>
              </a:lnRef>
              <a:fillRef idx="0">
                <a:schemeClr val="accent1"/>
              </a:fillRef>
              <a:effectRef idx="0">
                <a:schemeClr val="accent1"/>
              </a:effectRef>
              <a:fontRef idx="minor">
                <a:schemeClr val="tx1"/>
              </a:fontRef>
            </p:style>
            <p:txBody>
              <a:bodyPr anchor="ctr">
                <a:normAutofit fontScale="70000" lnSpcReduction="20000"/>
              </a:bodyPr>
              <a:lstStyle/>
              <a:p>
                <a:pPr algn="ctr"/>
                <a:r>
                  <a:rPr lang="en-US" sz="2400" b="1">
                    <a:solidFill>
                      <a:schemeClr val="bg1">
                        <a:lumMod val="50000"/>
                      </a:schemeClr>
                    </a:solidFill>
                    <a:latin typeface="微软雅黑" panose="020B0503020204020204" pitchFamily="34" charset="-122"/>
                    <a:ea typeface="微软雅黑" panose="020B0503020204020204" pitchFamily="34" charset="-122"/>
                  </a:rPr>
                  <a:t>4</a:t>
                </a:r>
                <a:endParaRPr lang="en-US" sz="2400" b="1"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5" name="文本框 47"/>
            <p:cNvSpPr txBox="1"/>
            <p:nvPr/>
          </p:nvSpPr>
          <p:spPr>
            <a:xfrm>
              <a:off x="9392486" y="2151253"/>
              <a:ext cx="1054731" cy="257252"/>
            </a:xfrm>
            <a:prstGeom prst="rect">
              <a:avLst/>
            </a:prstGeom>
            <a:noFill/>
          </p:spPr>
          <p:txBody>
            <a:bodyPr wrap="none">
              <a:normAutofit fontScale="77500" lnSpcReduction="20000"/>
            </a:bodyPr>
            <a:lstStyle/>
            <a:p>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6" name="矩形 5"/>
            <p:cNvSpPr/>
            <p:nvPr/>
          </p:nvSpPr>
          <p:spPr>
            <a:xfrm>
              <a:off x="9392486" y="2416405"/>
              <a:ext cx="2617767" cy="416747"/>
            </a:xfrm>
            <a:prstGeom prst="rect">
              <a:avLst/>
            </a:prstGeom>
          </p:spPr>
          <p:txBody>
            <a:bodyPr wrap="square">
              <a:normAutofit fontScale="85000" lnSpcReduction="20000"/>
            </a:bodyPr>
            <a:lstStyle/>
            <a:p>
              <a:pPr>
                <a:lnSpc>
                  <a:spcPct val="120000"/>
                </a:lnSpc>
                <a:buClr>
                  <a:srgbClr val="E24848"/>
                </a:buClr>
              </a:pPr>
              <a:r>
                <a:rPr lang="zh-CN" altLang="en-US" sz="11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noProof="1">
                  <a:solidFill>
                    <a:schemeClr val="bg1">
                      <a:lumMod val="50000"/>
                    </a:schemeClr>
                  </a:solidFill>
                  <a:latin typeface="微软雅黑" panose="020B0503020204020204" pitchFamily="34" charset="-122"/>
                  <a:ea typeface="微软雅黑" panose="020B0503020204020204" pitchFamily="34" charset="-122"/>
                </a:rPr>
              </a:br>
              <a:r>
                <a:rPr lang="zh-CN" altLang="en-US" sz="11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7" name="文本框 49"/>
            <p:cNvSpPr txBox="1"/>
            <p:nvPr/>
          </p:nvSpPr>
          <p:spPr>
            <a:xfrm>
              <a:off x="9858249" y="3294622"/>
              <a:ext cx="1054731" cy="257252"/>
            </a:xfrm>
            <a:prstGeom prst="rect">
              <a:avLst/>
            </a:prstGeom>
            <a:noFill/>
          </p:spPr>
          <p:txBody>
            <a:bodyPr wrap="none">
              <a:normAutofit fontScale="77500" lnSpcReduction="20000"/>
            </a:bodyPr>
            <a:lstStyle/>
            <a:p>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8" name="矩形 7"/>
            <p:cNvSpPr/>
            <p:nvPr/>
          </p:nvSpPr>
          <p:spPr>
            <a:xfrm>
              <a:off x="9858250" y="3575112"/>
              <a:ext cx="2128134" cy="416747"/>
            </a:xfrm>
            <a:prstGeom prst="rect">
              <a:avLst/>
            </a:prstGeom>
          </p:spPr>
          <p:txBody>
            <a:bodyPr wrap="square">
              <a:normAutofit fontScale="85000" lnSpcReduction="20000"/>
            </a:bodyPr>
            <a:lstStyle/>
            <a:p>
              <a:pPr>
                <a:lnSpc>
                  <a:spcPct val="120000"/>
                </a:lnSpc>
                <a:buClr>
                  <a:srgbClr val="E24848"/>
                </a:buClr>
              </a:pPr>
              <a:r>
                <a:rPr lang="zh-CN" altLang="en-US" sz="11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noProof="1">
                  <a:solidFill>
                    <a:schemeClr val="bg1">
                      <a:lumMod val="50000"/>
                    </a:schemeClr>
                  </a:solidFill>
                  <a:latin typeface="微软雅黑" panose="020B0503020204020204" pitchFamily="34" charset="-122"/>
                  <a:ea typeface="微软雅黑" panose="020B0503020204020204" pitchFamily="34" charset="-122"/>
                </a:rPr>
              </a:br>
              <a:r>
                <a:rPr lang="zh-CN" altLang="en-US" sz="11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9" name="文本框 51"/>
            <p:cNvSpPr txBox="1"/>
            <p:nvPr/>
          </p:nvSpPr>
          <p:spPr>
            <a:xfrm>
              <a:off x="9392486" y="4558880"/>
              <a:ext cx="1054731" cy="257252"/>
            </a:xfrm>
            <a:prstGeom prst="rect">
              <a:avLst/>
            </a:prstGeom>
            <a:noFill/>
          </p:spPr>
          <p:txBody>
            <a:bodyPr wrap="none">
              <a:normAutofit fontScale="77500" lnSpcReduction="20000"/>
            </a:bodyPr>
            <a:lstStyle/>
            <a:p>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0" name="矩形 9"/>
            <p:cNvSpPr/>
            <p:nvPr/>
          </p:nvSpPr>
          <p:spPr>
            <a:xfrm>
              <a:off x="9392486" y="4839369"/>
              <a:ext cx="2617766" cy="416747"/>
            </a:xfrm>
            <a:prstGeom prst="rect">
              <a:avLst/>
            </a:prstGeom>
          </p:spPr>
          <p:txBody>
            <a:bodyPr wrap="square">
              <a:normAutofit fontScale="85000" lnSpcReduction="20000"/>
            </a:bodyPr>
            <a:lstStyle/>
            <a:p>
              <a:pPr>
                <a:lnSpc>
                  <a:spcPct val="120000"/>
                </a:lnSpc>
                <a:buClr>
                  <a:srgbClr val="E24848"/>
                </a:buClr>
              </a:pPr>
              <a:r>
                <a:rPr lang="zh-CN" altLang="en-US" sz="11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noProof="1">
                  <a:solidFill>
                    <a:schemeClr val="bg1">
                      <a:lumMod val="50000"/>
                    </a:schemeClr>
                  </a:solidFill>
                  <a:latin typeface="微软雅黑" panose="020B0503020204020204" pitchFamily="34" charset="-122"/>
                  <a:ea typeface="微软雅黑" panose="020B0503020204020204" pitchFamily="34" charset="-122"/>
                </a:rPr>
              </a:br>
              <a:r>
                <a:rPr lang="zh-CN" altLang="en-US" sz="11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1" name="文本框 53"/>
            <p:cNvSpPr txBox="1"/>
            <p:nvPr/>
          </p:nvSpPr>
          <p:spPr>
            <a:xfrm>
              <a:off x="5884163" y="2151253"/>
              <a:ext cx="1054731" cy="257252"/>
            </a:xfrm>
            <a:prstGeom prst="rect">
              <a:avLst/>
            </a:prstGeom>
            <a:noFill/>
          </p:spPr>
          <p:txBody>
            <a:bodyPr wrap="none">
              <a:normAutofit fontScale="77500" lnSpcReduction="20000"/>
            </a:bodyPr>
            <a:lstStyle/>
            <a:p>
              <a:pPr algn="r"/>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2" name="矩形 11"/>
            <p:cNvSpPr/>
            <p:nvPr/>
          </p:nvSpPr>
          <p:spPr>
            <a:xfrm>
              <a:off x="4058190" y="2416405"/>
              <a:ext cx="2880704" cy="416747"/>
            </a:xfrm>
            <a:prstGeom prst="rect">
              <a:avLst/>
            </a:prstGeom>
          </p:spPr>
          <p:txBody>
            <a:bodyPr wrap="square">
              <a:normAutofit fontScale="85000" lnSpcReduction="20000"/>
            </a:bodyPr>
            <a:lstStyle/>
            <a:p>
              <a:pPr algn="r">
                <a:lnSpc>
                  <a:spcPct val="120000"/>
                </a:lnSpc>
                <a:buClr>
                  <a:srgbClr val="E24848"/>
                </a:buClr>
              </a:pPr>
              <a:r>
                <a:rPr lang="zh-CN" altLang="en-US" sz="11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noProof="1">
                  <a:solidFill>
                    <a:schemeClr val="bg1">
                      <a:lumMod val="50000"/>
                    </a:schemeClr>
                  </a:solidFill>
                  <a:latin typeface="微软雅黑" panose="020B0503020204020204" pitchFamily="34" charset="-122"/>
                  <a:ea typeface="微软雅黑" panose="020B0503020204020204" pitchFamily="34" charset="-122"/>
                </a:rPr>
              </a:br>
              <a:r>
                <a:rPr lang="zh-CN" altLang="en-US" sz="11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3" name="文本框 55"/>
            <p:cNvSpPr txBox="1"/>
            <p:nvPr/>
          </p:nvSpPr>
          <p:spPr>
            <a:xfrm>
              <a:off x="5372052" y="3294622"/>
              <a:ext cx="1054731" cy="257252"/>
            </a:xfrm>
            <a:prstGeom prst="rect">
              <a:avLst/>
            </a:prstGeom>
            <a:noFill/>
          </p:spPr>
          <p:txBody>
            <a:bodyPr wrap="none">
              <a:normAutofit fontScale="77500" lnSpcReduction="20000"/>
            </a:bodyPr>
            <a:lstStyle/>
            <a:p>
              <a:pPr algn="r"/>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4" name="矩形 13"/>
            <p:cNvSpPr/>
            <p:nvPr/>
          </p:nvSpPr>
          <p:spPr>
            <a:xfrm>
              <a:off x="4169340" y="3575110"/>
              <a:ext cx="2257444" cy="416747"/>
            </a:xfrm>
            <a:prstGeom prst="rect">
              <a:avLst/>
            </a:prstGeom>
          </p:spPr>
          <p:txBody>
            <a:bodyPr wrap="square">
              <a:normAutofit fontScale="85000" lnSpcReduction="20000"/>
            </a:bodyPr>
            <a:lstStyle/>
            <a:p>
              <a:pPr algn="r">
                <a:lnSpc>
                  <a:spcPct val="120000"/>
                </a:lnSpc>
                <a:buClr>
                  <a:srgbClr val="E24848"/>
                </a:buClr>
              </a:pPr>
              <a:r>
                <a:rPr lang="zh-CN" altLang="en-US" sz="11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noProof="1">
                  <a:solidFill>
                    <a:schemeClr val="bg1">
                      <a:lumMod val="50000"/>
                    </a:schemeClr>
                  </a:solidFill>
                  <a:latin typeface="微软雅黑" panose="020B0503020204020204" pitchFamily="34" charset="-122"/>
                  <a:ea typeface="微软雅黑" panose="020B0503020204020204" pitchFamily="34" charset="-122"/>
                </a:rPr>
              </a:br>
              <a:r>
                <a:rPr lang="zh-CN" altLang="en-US" sz="11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5" name="文本框 57"/>
            <p:cNvSpPr txBox="1"/>
            <p:nvPr/>
          </p:nvSpPr>
          <p:spPr>
            <a:xfrm>
              <a:off x="5884163" y="4558881"/>
              <a:ext cx="1054731" cy="257252"/>
            </a:xfrm>
            <a:prstGeom prst="rect">
              <a:avLst/>
            </a:prstGeom>
            <a:noFill/>
          </p:spPr>
          <p:txBody>
            <a:bodyPr wrap="none">
              <a:normAutofit fontScale="77500" lnSpcReduction="20000"/>
            </a:bodyPr>
            <a:lstStyle/>
            <a:p>
              <a:pPr algn="r"/>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矩形 15"/>
            <p:cNvSpPr/>
            <p:nvPr/>
          </p:nvSpPr>
          <p:spPr>
            <a:xfrm>
              <a:off x="4162065" y="4839370"/>
              <a:ext cx="2776830" cy="416747"/>
            </a:xfrm>
            <a:prstGeom prst="rect">
              <a:avLst/>
            </a:prstGeom>
          </p:spPr>
          <p:txBody>
            <a:bodyPr wrap="square">
              <a:normAutofit fontScale="85000" lnSpcReduction="20000"/>
            </a:bodyPr>
            <a:lstStyle/>
            <a:p>
              <a:pPr algn="r">
                <a:lnSpc>
                  <a:spcPct val="120000"/>
                </a:lnSpc>
                <a:buClr>
                  <a:srgbClr val="E24848"/>
                </a:buClr>
              </a:pPr>
              <a:r>
                <a:rPr lang="zh-CN" altLang="en-US" sz="11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noProof="1">
                  <a:solidFill>
                    <a:schemeClr val="bg1">
                      <a:lumMod val="50000"/>
                    </a:schemeClr>
                  </a:solidFill>
                  <a:latin typeface="微软雅黑" panose="020B0503020204020204" pitchFamily="34" charset="-122"/>
                  <a:ea typeface="微软雅黑" panose="020B0503020204020204" pitchFamily="34" charset="-122"/>
                </a:rPr>
              </a:br>
              <a:r>
                <a:rPr lang="zh-CN" altLang="en-US" sz="11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7" name="任意多边形 59"/>
            <p:cNvSpPr/>
            <p:nvPr/>
          </p:nvSpPr>
          <p:spPr bwMode="auto">
            <a:xfrm>
              <a:off x="7710604" y="3237653"/>
              <a:ext cx="884040" cy="879788"/>
            </a:xfrm>
            <a:custGeom>
              <a:avLst/>
              <a:gdLst>
                <a:gd name="connsiteX0" fmla="*/ 21907 w 330201"/>
                <a:gd name="connsiteY0" fmla="*/ 269875 h 328613"/>
                <a:gd name="connsiteX1" fmla="*/ 87630 w 330201"/>
                <a:gd name="connsiteY1" fmla="*/ 269875 h 328613"/>
                <a:gd name="connsiteX2" fmla="*/ 96651 w 330201"/>
                <a:gd name="connsiteY2" fmla="*/ 272486 h 328613"/>
                <a:gd name="connsiteX3" fmla="*/ 109538 w 330201"/>
                <a:gd name="connsiteY3" fmla="*/ 286844 h 328613"/>
                <a:gd name="connsiteX4" fmla="*/ 131445 w 330201"/>
                <a:gd name="connsiteY4" fmla="*/ 269875 h 328613"/>
                <a:gd name="connsiteX5" fmla="*/ 197168 w 330201"/>
                <a:gd name="connsiteY5" fmla="*/ 269875 h 328613"/>
                <a:gd name="connsiteX6" fmla="*/ 206188 w 330201"/>
                <a:gd name="connsiteY6" fmla="*/ 272486 h 328613"/>
                <a:gd name="connsiteX7" fmla="*/ 219075 w 330201"/>
                <a:gd name="connsiteY7" fmla="*/ 286844 h 328613"/>
                <a:gd name="connsiteX8" fmla="*/ 240983 w 330201"/>
                <a:gd name="connsiteY8" fmla="*/ 269875 h 328613"/>
                <a:gd name="connsiteX9" fmla="*/ 306706 w 330201"/>
                <a:gd name="connsiteY9" fmla="*/ 269875 h 328613"/>
                <a:gd name="connsiteX10" fmla="*/ 328613 w 330201"/>
                <a:gd name="connsiteY10" fmla="*/ 293370 h 328613"/>
                <a:gd name="connsiteX11" fmla="*/ 328613 w 330201"/>
                <a:gd name="connsiteY11" fmla="*/ 328613 h 328613"/>
                <a:gd name="connsiteX12" fmla="*/ 0 w 330201"/>
                <a:gd name="connsiteY12" fmla="*/ 328613 h 328613"/>
                <a:gd name="connsiteX13" fmla="*/ 0 w 330201"/>
                <a:gd name="connsiteY13" fmla="*/ 293370 h 328613"/>
                <a:gd name="connsiteX14" fmla="*/ 21907 w 330201"/>
                <a:gd name="connsiteY14" fmla="*/ 269875 h 328613"/>
                <a:gd name="connsiteX15" fmla="*/ 209550 w 330201"/>
                <a:gd name="connsiteY15" fmla="*/ 204788 h 328613"/>
                <a:gd name="connsiteX16" fmla="*/ 230188 w 330201"/>
                <a:gd name="connsiteY16" fmla="*/ 204788 h 328613"/>
                <a:gd name="connsiteX17" fmla="*/ 225028 w 330201"/>
                <a:gd name="connsiteY17" fmla="*/ 225706 h 328613"/>
                <a:gd name="connsiteX18" fmla="*/ 225028 w 330201"/>
                <a:gd name="connsiteY18" fmla="*/ 227013 h 328613"/>
                <a:gd name="connsiteX19" fmla="*/ 213420 w 330201"/>
                <a:gd name="connsiteY19" fmla="*/ 227013 h 328613"/>
                <a:gd name="connsiteX20" fmla="*/ 213420 w 330201"/>
                <a:gd name="connsiteY20" fmla="*/ 225706 h 328613"/>
                <a:gd name="connsiteX21" fmla="*/ 209550 w 330201"/>
                <a:gd name="connsiteY21" fmla="*/ 204788 h 328613"/>
                <a:gd name="connsiteX22" fmla="*/ 98425 w 330201"/>
                <a:gd name="connsiteY22" fmla="*/ 204788 h 328613"/>
                <a:gd name="connsiteX23" fmla="*/ 119063 w 330201"/>
                <a:gd name="connsiteY23" fmla="*/ 204788 h 328613"/>
                <a:gd name="connsiteX24" fmla="*/ 115193 w 330201"/>
                <a:gd name="connsiteY24" fmla="*/ 225706 h 328613"/>
                <a:gd name="connsiteX25" fmla="*/ 115193 w 330201"/>
                <a:gd name="connsiteY25" fmla="*/ 227013 h 328613"/>
                <a:gd name="connsiteX26" fmla="*/ 103584 w 330201"/>
                <a:gd name="connsiteY26" fmla="*/ 227013 h 328613"/>
                <a:gd name="connsiteX27" fmla="*/ 103584 w 330201"/>
                <a:gd name="connsiteY27" fmla="*/ 225706 h 328613"/>
                <a:gd name="connsiteX28" fmla="*/ 98425 w 330201"/>
                <a:gd name="connsiteY28" fmla="*/ 204788 h 328613"/>
                <a:gd name="connsiteX29" fmla="*/ 274638 w 330201"/>
                <a:gd name="connsiteY29" fmla="*/ 193675 h 328613"/>
                <a:gd name="connsiteX30" fmla="*/ 306388 w 330201"/>
                <a:gd name="connsiteY30" fmla="*/ 225425 h 328613"/>
                <a:gd name="connsiteX31" fmla="*/ 274638 w 330201"/>
                <a:gd name="connsiteY31" fmla="*/ 257175 h 328613"/>
                <a:gd name="connsiteX32" fmla="*/ 242888 w 330201"/>
                <a:gd name="connsiteY32" fmla="*/ 225425 h 328613"/>
                <a:gd name="connsiteX33" fmla="*/ 274638 w 330201"/>
                <a:gd name="connsiteY33" fmla="*/ 193675 h 328613"/>
                <a:gd name="connsiteX34" fmla="*/ 164307 w 330201"/>
                <a:gd name="connsiteY34" fmla="*/ 193675 h 328613"/>
                <a:gd name="connsiteX35" fmla="*/ 195264 w 330201"/>
                <a:gd name="connsiteY35" fmla="*/ 225425 h 328613"/>
                <a:gd name="connsiteX36" fmla="*/ 164307 w 330201"/>
                <a:gd name="connsiteY36" fmla="*/ 257175 h 328613"/>
                <a:gd name="connsiteX37" fmla="*/ 133350 w 330201"/>
                <a:gd name="connsiteY37" fmla="*/ 225425 h 328613"/>
                <a:gd name="connsiteX38" fmla="*/ 164307 w 330201"/>
                <a:gd name="connsiteY38" fmla="*/ 193675 h 328613"/>
                <a:gd name="connsiteX39" fmla="*/ 53975 w 330201"/>
                <a:gd name="connsiteY39" fmla="*/ 193675 h 328613"/>
                <a:gd name="connsiteX40" fmla="*/ 85725 w 330201"/>
                <a:gd name="connsiteY40" fmla="*/ 225425 h 328613"/>
                <a:gd name="connsiteX41" fmla="*/ 53975 w 330201"/>
                <a:gd name="connsiteY41" fmla="*/ 257175 h 328613"/>
                <a:gd name="connsiteX42" fmla="*/ 22225 w 330201"/>
                <a:gd name="connsiteY42" fmla="*/ 225425 h 328613"/>
                <a:gd name="connsiteX43" fmla="*/ 53975 w 330201"/>
                <a:gd name="connsiteY43" fmla="*/ 193675 h 328613"/>
                <a:gd name="connsiteX44" fmla="*/ 155575 w 330201"/>
                <a:gd name="connsiteY44" fmla="*/ 80963 h 328613"/>
                <a:gd name="connsiteX45" fmla="*/ 168275 w 330201"/>
                <a:gd name="connsiteY45" fmla="*/ 80963 h 328613"/>
                <a:gd name="connsiteX46" fmla="*/ 168275 w 330201"/>
                <a:gd name="connsiteY46" fmla="*/ 107950 h 328613"/>
                <a:gd name="connsiteX47" fmla="*/ 195263 w 330201"/>
                <a:gd name="connsiteY47" fmla="*/ 107950 h 328613"/>
                <a:gd name="connsiteX48" fmla="*/ 195263 w 330201"/>
                <a:gd name="connsiteY48" fmla="*/ 119063 h 328613"/>
                <a:gd name="connsiteX49" fmla="*/ 168275 w 330201"/>
                <a:gd name="connsiteY49" fmla="*/ 119063 h 328613"/>
                <a:gd name="connsiteX50" fmla="*/ 168275 w 330201"/>
                <a:gd name="connsiteY50" fmla="*/ 147638 h 328613"/>
                <a:gd name="connsiteX51" fmla="*/ 155575 w 330201"/>
                <a:gd name="connsiteY51" fmla="*/ 147638 h 328613"/>
                <a:gd name="connsiteX52" fmla="*/ 155575 w 330201"/>
                <a:gd name="connsiteY52" fmla="*/ 119063 h 328613"/>
                <a:gd name="connsiteX53" fmla="*/ 130175 w 330201"/>
                <a:gd name="connsiteY53" fmla="*/ 119063 h 328613"/>
                <a:gd name="connsiteX54" fmla="*/ 130175 w 330201"/>
                <a:gd name="connsiteY54" fmla="*/ 107950 h 328613"/>
                <a:gd name="connsiteX55" fmla="*/ 155575 w 330201"/>
                <a:gd name="connsiteY55" fmla="*/ 107950 h 328613"/>
                <a:gd name="connsiteX56" fmla="*/ 104775 w 330201"/>
                <a:gd name="connsiteY56" fmla="*/ 66675 h 328613"/>
                <a:gd name="connsiteX57" fmla="*/ 119063 w 330201"/>
                <a:gd name="connsiteY57" fmla="*/ 66675 h 328613"/>
                <a:gd name="connsiteX58" fmla="*/ 119063 w 330201"/>
                <a:gd name="connsiteY58" fmla="*/ 147638 h 328613"/>
                <a:gd name="connsiteX59" fmla="*/ 101600 w 330201"/>
                <a:gd name="connsiteY59" fmla="*/ 147638 h 328613"/>
                <a:gd name="connsiteX60" fmla="*/ 101600 w 330201"/>
                <a:gd name="connsiteY60" fmla="*/ 84137 h 328613"/>
                <a:gd name="connsiteX61" fmla="*/ 100013 w 330201"/>
                <a:gd name="connsiteY61" fmla="*/ 84137 h 328613"/>
                <a:gd name="connsiteX62" fmla="*/ 84137 w 330201"/>
                <a:gd name="connsiteY62" fmla="*/ 90487 h 328613"/>
                <a:gd name="connsiteX63" fmla="*/ 84137 w 330201"/>
                <a:gd name="connsiteY63" fmla="*/ 80962 h 328613"/>
                <a:gd name="connsiteX64" fmla="*/ 82550 w 330201"/>
                <a:gd name="connsiteY64" fmla="*/ 76200 h 328613"/>
                <a:gd name="connsiteX65" fmla="*/ 222539 w 330201"/>
                <a:gd name="connsiteY65" fmla="*/ 63500 h 328613"/>
                <a:gd name="connsiteX66" fmla="*/ 251114 w 330201"/>
                <a:gd name="connsiteY66" fmla="*/ 89793 h 328613"/>
                <a:gd name="connsiteX67" fmla="*/ 229033 w 330201"/>
                <a:gd name="connsiteY67" fmla="*/ 125289 h 328613"/>
                <a:gd name="connsiteX68" fmla="*/ 221240 w 330201"/>
                <a:gd name="connsiteY68" fmla="*/ 131862 h 328613"/>
                <a:gd name="connsiteX69" fmla="*/ 252413 w 330201"/>
                <a:gd name="connsiteY69" fmla="*/ 131862 h 328613"/>
                <a:gd name="connsiteX70" fmla="*/ 252413 w 330201"/>
                <a:gd name="connsiteY70" fmla="*/ 147638 h 328613"/>
                <a:gd name="connsiteX71" fmla="*/ 195263 w 330201"/>
                <a:gd name="connsiteY71" fmla="*/ 147638 h 328613"/>
                <a:gd name="connsiteX72" fmla="*/ 195263 w 330201"/>
                <a:gd name="connsiteY72" fmla="*/ 135806 h 328613"/>
                <a:gd name="connsiteX73" fmla="*/ 205654 w 330201"/>
                <a:gd name="connsiteY73" fmla="*/ 126603 h 328613"/>
                <a:gd name="connsiteX74" fmla="*/ 231631 w 330201"/>
                <a:gd name="connsiteY74" fmla="*/ 91108 h 328613"/>
                <a:gd name="connsiteX75" fmla="*/ 218642 w 330201"/>
                <a:gd name="connsiteY75" fmla="*/ 79276 h 328613"/>
                <a:gd name="connsiteX76" fmla="*/ 201757 w 330201"/>
                <a:gd name="connsiteY76" fmla="*/ 85849 h 328613"/>
                <a:gd name="connsiteX77" fmla="*/ 200458 w 330201"/>
                <a:gd name="connsiteY77" fmla="*/ 85849 h 328613"/>
                <a:gd name="connsiteX78" fmla="*/ 195263 w 330201"/>
                <a:gd name="connsiteY78" fmla="*/ 72702 h 328613"/>
                <a:gd name="connsiteX79" fmla="*/ 222539 w 330201"/>
                <a:gd name="connsiteY79" fmla="*/ 63500 h 328613"/>
                <a:gd name="connsiteX80" fmla="*/ 22740 w 330201"/>
                <a:gd name="connsiteY80" fmla="*/ 0 h 328613"/>
                <a:gd name="connsiteX81" fmla="*/ 318574 w 330201"/>
                <a:gd name="connsiteY81" fmla="*/ 0 h 328613"/>
                <a:gd name="connsiteX82" fmla="*/ 330201 w 330201"/>
                <a:gd name="connsiteY82" fmla="*/ 11608 h 328613"/>
                <a:gd name="connsiteX83" fmla="*/ 330201 w 330201"/>
                <a:gd name="connsiteY83" fmla="*/ 215405 h 328613"/>
                <a:gd name="connsiteX84" fmla="*/ 322450 w 330201"/>
                <a:gd name="connsiteY84" fmla="*/ 227013 h 328613"/>
                <a:gd name="connsiteX85" fmla="*/ 322450 w 330201"/>
                <a:gd name="connsiteY85" fmla="*/ 225723 h 328613"/>
                <a:gd name="connsiteX86" fmla="*/ 306948 w 330201"/>
                <a:gd name="connsiteY86" fmla="*/ 188317 h 328613"/>
                <a:gd name="connsiteX87" fmla="*/ 306948 w 330201"/>
                <a:gd name="connsiteY87" fmla="*/ 21927 h 328613"/>
                <a:gd name="connsiteX88" fmla="*/ 34366 w 330201"/>
                <a:gd name="connsiteY88" fmla="*/ 21927 h 328613"/>
                <a:gd name="connsiteX89" fmla="*/ 34366 w 330201"/>
                <a:gd name="connsiteY89" fmla="*/ 180578 h 328613"/>
                <a:gd name="connsiteX90" fmla="*/ 11113 w 330201"/>
                <a:gd name="connsiteY90" fmla="*/ 202506 h 328613"/>
                <a:gd name="connsiteX91" fmla="*/ 11113 w 330201"/>
                <a:gd name="connsiteY91" fmla="*/ 11608 h 328613"/>
                <a:gd name="connsiteX92" fmla="*/ 22740 w 330201"/>
                <a:gd name="connsiteY92"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330201" h="328613">
                  <a:moveTo>
                    <a:pt x="21907" y="269875"/>
                  </a:moveTo>
                  <a:cubicBezTo>
                    <a:pt x="21907" y="269875"/>
                    <a:pt x="21907" y="269875"/>
                    <a:pt x="87630" y="269875"/>
                  </a:cubicBezTo>
                  <a:cubicBezTo>
                    <a:pt x="91496" y="269875"/>
                    <a:pt x="94073" y="271181"/>
                    <a:pt x="96651" y="272486"/>
                  </a:cubicBezTo>
                  <a:cubicBezTo>
                    <a:pt x="103094" y="275096"/>
                    <a:pt x="108249" y="280318"/>
                    <a:pt x="109538" y="286844"/>
                  </a:cubicBezTo>
                  <a:cubicBezTo>
                    <a:pt x="112115" y="277707"/>
                    <a:pt x="121136" y="269875"/>
                    <a:pt x="131445" y="269875"/>
                  </a:cubicBezTo>
                  <a:cubicBezTo>
                    <a:pt x="131445" y="269875"/>
                    <a:pt x="131445" y="269875"/>
                    <a:pt x="197168" y="269875"/>
                  </a:cubicBezTo>
                  <a:cubicBezTo>
                    <a:pt x="201034" y="269875"/>
                    <a:pt x="203611" y="271181"/>
                    <a:pt x="206188" y="272486"/>
                  </a:cubicBezTo>
                  <a:cubicBezTo>
                    <a:pt x="212632" y="275096"/>
                    <a:pt x="216498" y="280318"/>
                    <a:pt x="219075" y="286844"/>
                  </a:cubicBezTo>
                  <a:cubicBezTo>
                    <a:pt x="221653" y="277707"/>
                    <a:pt x="230673" y="269875"/>
                    <a:pt x="240983" y="269875"/>
                  </a:cubicBezTo>
                  <a:cubicBezTo>
                    <a:pt x="240983" y="269875"/>
                    <a:pt x="240983" y="269875"/>
                    <a:pt x="306706" y="269875"/>
                  </a:cubicBezTo>
                  <a:cubicBezTo>
                    <a:pt x="319592" y="269875"/>
                    <a:pt x="328613" y="280318"/>
                    <a:pt x="328613" y="293370"/>
                  </a:cubicBezTo>
                  <a:cubicBezTo>
                    <a:pt x="328613" y="293370"/>
                    <a:pt x="328613" y="293370"/>
                    <a:pt x="328613" y="328613"/>
                  </a:cubicBezTo>
                  <a:cubicBezTo>
                    <a:pt x="328613" y="328613"/>
                    <a:pt x="328613" y="328613"/>
                    <a:pt x="0" y="328613"/>
                  </a:cubicBezTo>
                  <a:cubicBezTo>
                    <a:pt x="0" y="328613"/>
                    <a:pt x="0" y="328613"/>
                    <a:pt x="0" y="293370"/>
                  </a:cubicBezTo>
                  <a:cubicBezTo>
                    <a:pt x="0" y="280318"/>
                    <a:pt x="9021" y="269875"/>
                    <a:pt x="21907" y="269875"/>
                  </a:cubicBezTo>
                  <a:close/>
                  <a:moveTo>
                    <a:pt x="209550" y="204788"/>
                  </a:moveTo>
                  <a:lnTo>
                    <a:pt x="230188" y="204788"/>
                  </a:lnTo>
                  <a:cubicBezTo>
                    <a:pt x="227608" y="211325"/>
                    <a:pt x="225028" y="217862"/>
                    <a:pt x="225028" y="225706"/>
                  </a:cubicBezTo>
                  <a:cubicBezTo>
                    <a:pt x="225028" y="225706"/>
                    <a:pt x="225028" y="227013"/>
                    <a:pt x="225028" y="227013"/>
                  </a:cubicBezTo>
                  <a:cubicBezTo>
                    <a:pt x="225028" y="227013"/>
                    <a:pt x="225028" y="227013"/>
                    <a:pt x="213420" y="227013"/>
                  </a:cubicBezTo>
                  <a:cubicBezTo>
                    <a:pt x="213420" y="227013"/>
                    <a:pt x="213420" y="225706"/>
                    <a:pt x="213420" y="225706"/>
                  </a:cubicBezTo>
                  <a:cubicBezTo>
                    <a:pt x="213420" y="217862"/>
                    <a:pt x="212130" y="211325"/>
                    <a:pt x="209550" y="204788"/>
                  </a:cubicBezTo>
                  <a:close/>
                  <a:moveTo>
                    <a:pt x="98425" y="204788"/>
                  </a:moveTo>
                  <a:lnTo>
                    <a:pt x="119063" y="204788"/>
                  </a:lnTo>
                  <a:cubicBezTo>
                    <a:pt x="116483" y="211325"/>
                    <a:pt x="115193" y="217862"/>
                    <a:pt x="115193" y="225706"/>
                  </a:cubicBezTo>
                  <a:cubicBezTo>
                    <a:pt x="115193" y="225706"/>
                    <a:pt x="115193" y="227013"/>
                    <a:pt x="115193" y="227013"/>
                  </a:cubicBezTo>
                  <a:cubicBezTo>
                    <a:pt x="115193" y="227013"/>
                    <a:pt x="115193" y="227013"/>
                    <a:pt x="103584" y="227013"/>
                  </a:cubicBezTo>
                  <a:cubicBezTo>
                    <a:pt x="103584" y="227013"/>
                    <a:pt x="103584" y="225706"/>
                    <a:pt x="103584" y="225706"/>
                  </a:cubicBezTo>
                  <a:cubicBezTo>
                    <a:pt x="103584" y="217862"/>
                    <a:pt x="101005" y="211325"/>
                    <a:pt x="98425" y="204788"/>
                  </a:cubicBezTo>
                  <a:close/>
                  <a:moveTo>
                    <a:pt x="274638" y="193675"/>
                  </a:moveTo>
                  <a:cubicBezTo>
                    <a:pt x="292173" y="193675"/>
                    <a:pt x="306388" y="207890"/>
                    <a:pt x="306388" y="225425"/>
                  </a:cubicBezTo>
                  <a:cubicBezTo>
                    <a:pt x="306388" y="242960"/>
                    <a:pt x="292173" y="257175"/>
                    <a:pt x="274638" y="257175"/>
                  </a:cubicBezTo>
                  <a:cubicBezTo>
                    <a:pt x="257103" y="257175"/>
                    <a:pt x="242888" y="242960"/>
                    <a:pt x="242888" y="225425"/>
                  </a:cubicBezTo>
                  <a:cubicBezTo>
                    <a:pt x="242888" y="207890"/>
                    <a:pt x="257103" y="193675"/>
                    <a:pt x="274638" y="193675"/>
                  </a:cubicBezTo>
                  <a:close/>
                  <a:moveTo>
                    <a:pt x="164307" y="193675"/>
                  </a:moveTo>
                  <a:cubicBezTo>
                    <a:pt x="181404" y="193675"/>
                    <a:pt x="195264" y="207890"/>
                    <a:pt x="195264" y="225425"/>
                  </a:cubicBezTo>
                  <a:cubicBezTo>
                    <a:pt x="195264" y="242960"/>
                    <a:pt x="181404" y="257175"/>
                    <a:pt x="164307" y="257175"/>
                  </a:cubicBezTo>
                  <a:cubicBezTo>
                    <a:pt x="147210" y="257175"/>
                    <a:pt x="133350" y="242960"/>
                    <a:pt x="133350" y="225425"/>
                  </a:cubicBezTo>
                  <a:cubicBezTo>
                    <a:pt x="133350" y="207890"/>
                    <a:pt x="147210" y="193675"/>
                    <a:pt x="164307" y="193675"/>
                  </a:cubicBezTo>
                  <a:close/>
                  <a:moveTo>
                    <a:pt x="53975" y="193675"/>
                  </a:moveTo>
                  <a:cubicBezTo>
                    <a:pt x="71510" y="193675"/>
                    <a:pt x="85725" y="207890"/>
                    <a:pt x="85725" y="225425"/>
                  </a:cubicBezTo>
                  <a:cubicBezTo>
                    <a:pt x="85725" y="242960"/>
                    <a:pt x="71510" y="257175"/>
                    <a:pt x="53975" y="257175"/>
                  </a:cubicBezTo>
                  <a:cubicBezTo>
                    <a:pt x="36440" y="257175"/>
                    <a:pt x="22225" y="242960"/>
                    <a:pt x="22225" y="225425"/>
                  </a:cubicBezTo>
                  <a:cubicBezTo>
                    <a:pt x="22225" y="207890"/>
                    <a:pt x="36440" y="193675"/>
                    <a:pt x="53975" y="193675"/>
                  </a:cubicBezTo>
                  <a:close/>
                  <a:moveTo>
                    <a:pt x="155575" y="80963"/>
                  </a:moveTo>
                  <a:lnTo>
                    <a:pt x="168275" y="80963"/>
                  </a:lnTo>
                  <a:lnTo>
                    <a:pt x="168275" y="107950"/>
                  </a:lnTo>
                  <a:lnTo>
                    <a:pt x="195263" y="107950"/>
                  </a:lnTo>
                  <a:lnTo>
                    <a:pt x="195263" y="119063"/>
                  </a:lnTo>
                  <a:lnTo>
                    <a:pt x="168275" y="119063"/>
                  </a:lnTo>
                  <a:lnTo>
                    <a:pt x="168275" y="147638"/>
                  </a:lnTo>
                  <a:lnTo>
                    <a:pt x="155575" y="147638"/>
                  </a:lnTo>
                  <a:lnTo>
                    <a:pt x="155575" y="119063"/>
                  </a:lnTo>
                  <a:lnTo>
                    <a:pt x="130175" y="119063"/>
                  </a:lnTo>
                  <a:lnTo>
                    <a:pt x="130175" y="107950"/>
                  </a:lnTo>
                  <a:lnTo>
                    <a:pt x="155575" y="107950"/>
                  </a:lnTo>
                  <a:close/>
                  <a:moveTo>
                    <a:pt x="104775" y="66675"/>
                  </a:moveTo>
                  <a:lnTo>
                    <a:pt x="119063" y="66675"/>
                  </a:lnTo>
                  <a:lnTo>
                    <a:pt x="119063" y="147638"/>
                  </a:lnTo>
                  <a:lnTo>
                    <a:pt x="101600" y="147638"/>
                  </a:lnTo>
                  <a:lnTo>
                    <a:pt x="101600" y="84137"/>
                  </a:lnTo>
                  <a:lnTo>
                    <a:pt x="100013" y="84137"/>
                  </a:lnTo>
                  <a:lnTo>
                    <a:pt x="84137" y="90487"/>
                  </a:lnTo>
                  <a:lnTo>
                    <a:pt x="84137" y="80962"/>
                  </a:lnTo>
                  <a:lnTo>
                    <a:pt x="82550" y="76200"/>
                  </a:lnTo>
                  <a:close/>
                  <a:moveTo>
                    <a:pt x="222539" y="63500"/>
                  </a:moveTo>
                  <a:cubicBezTo>
                    <a:pt x="240723" y="63500"/>
                    <a:pt x="251114" y="75332"/>
                    <a:pt x="251114" y="89793"/>
                  </a:cubicBezTo>
                  <a:cubicBezTo>
                    <a:pt x="251114" y="102939"/>
                    <a:pt x="240723" y="114771"/>
                    <a:pt x="229033" y="125289"/>
                  </a:cubicBezTo>
                  <a:cubicBezTo>
                    <a:pt x="229033" y="125289"/>
                    <a:pt x="229033" y="125289"/>
                    <a:pt x="221240" y="131862"/>
                  </a:cubicBezTo>
                  <a:cubicBezTo>
                    <a:pt x="221240" y="131862"/>
                    <a:pt x="221240" y="131862"/>
                    <a:pt x="252413" y="131862"/>
                  </a:cubicBezTo>
                  <a:cubicBezTo>
                    <a:pt x="252413" y="131862"/>
                    <a:pt x="252413" y="131862"/>
                    <a:pt x="252413" y="147638"/>
                  </a:cubicBezTo>
                  <a:cubicBezTo>
                    <a:pt x="252413" y="147638"/>
                    <a:pt x="252413" y="147638"/>
                    <a:pt x="195263" y="147638"/>
                  </a:cubicBezTo>
                  <a:cubicBezTo>
                    <a:pt x="195263" y="147638"/>
                    <a:pt x="195263" y="147638"/>
                    <a:pt x="195263" y="135806"/>
                  </a:cubicBezTo>
                  <a:cubicBezTo>
                    <a:pt x="195263" y="135806"/>
                    <a:pt x="195263" y="135806"/>
                    <a:pt x="205654" y="126603"/>
                  </a:cubicBezTo>
                  <a:cubicBezTo>
                    <a:pt x="222539" y="110827"/>
                    <a:pt x="231631" y="101625"/>
                    <a:pt x="231631" y="91108"/>
                  </a:cubicBezTo>
                  <a:cubicBezTo>
                    <a:pt x="231631" y="84534"/>
                    <a:pt x="227735" y="79276"/>
                    <a:pt x="218642" y="79276"/>
                  </a:cubicBezTo>
                  <a:cubicBezTo>
                    <a:pt x="210849" y="79276"/>
                    <a:pt x="205654" y="83220"/>
                    <a:pt x="201757" y="85849"/>
                  </a:cubicBezTo>
                  <a:cubicBezTo>
                    <a:pt x="201757" y="85849"/>
                    <a:pt x="201757" y="85849"/>
                    <a:pt x="200458" y="85849"/>
                  </a:cubicBezTo>
                  <a:cubicBezTo>
                    <a:pt x="200458" y="85849"/>
                    <a:pt x="200458" y="85849"/>
                    <a:pt x="195263" y="72702"/>
                  </a:cubicBezTo>
                  <a:cubicBezTo>
                    <a:pt x="201757" y="67444"/>
                    <a:pt x="210849" y="63500"/>
                    <a:pt x="222539" y="63500"/>
                  </a:cubicBezTo>
                  <a:close/>
                  <a:moveTo>
                    <a:pt x="22740" y="0"/>
                  </a:moveTo>
                  <a:cubicBezTo>
                    <a:pt x="22740" y="0"/>
                    <a:pt x="22740" y="0"/>
                    <a:pt x="318574" y="0"/>
                  </a:cubicBezTo>
                  <a:cubicBezTo>
                    <a:pt x="325034" y="0"/>
                    <a:pt x="330201" y="5159"/>
                    <a:pt x="330201" y="11608"/>
                  </a:cubicBezTo>
                  <a:cubicBezTo>
                    <a:pt x="330201" y="11608"/>
                    <a:pt x="330201" y="11608"/>
                    <a:pt x="330201" y="215405"/>
                  </a:cubicBezTo>
                  <a:cubicBezTo>
                    <a:pt x="330201" y="220564"/>
                    <a:pt x="327617" y="224434"/>
                    <a:pt x="322450" y="227013"/>
                  </a:cubicBezTo>
                  <a:cubicBezTo>
                    <a:pt x="322450" y="225723"/>
                    <a:pt x="322450" y="225723"/>
                    <a:pt x="322450" y="225723"/>
                  </a:cubicBezTo>
                  <a:cubicBezTo>
                    <a:pt x="322450" y="210245"/>
                    <a:pt x="315991" y="197347"/>
                    <a:pt x="306948" y="188317"/>
                  </a:cubicBezTo>
                  <a:cubicBezTo>
                    <a:pt x="306948" y="188317"/>
                    <a:pt x="306948" y="188317"/>
                    <a:pt x="306948" y="21927"/>
                  </a:cubicBezTo>
                  <a:cubicBezTo>
                    <a:pt x="306948" y="21927"/>
                    <a:pt x="306948" y="21927"/>
                    <a:pt x="34366" y="21927"/>
                  </a:cubicBezTo>
                  <a:cubicBezTo>
                    <a:pt x="34366" y="21927"/>
                    <a:pt x="34366" y="21927"/>
                    <a:pt x="34366" y="180578"/>
                  </a:cubicBezTo>
                  <a:cubicBezTo>
                    <a:pt x="24031" y="185738"/>
                    <a:pt x="16280" y="193477"/>
                    <a:pt x="11113" y="202506"/>
                  </a:cubicBezTo>
                  <a:cubicBezTo>
                    <a:pt x="11113" y="202506"/>
                    <a:pt x="11113" y="202506"/>
                    <a:pt x="11113" y="11608"/>
                  </a:cubicBezTo>
                  <a:cubicBezTo>
                    <a:pt x="11113" y="5159"/>
                    <a:pt x="16280" y="0"/>
                    <a:pt x="22740" y="0"/>
                  </a:cubicBezTo>
                  <a:close/>
                </a:path>
              </a:pathLst>
            </a:custGeom>
            <a:solidFill>
              <a:schemeClr val="bg1"/>
            </a:solidFill>
            <a:ln>
              <a:noFill/>
            </a:ln>
            <a:effectLst>
              <a:outerShdw blurRad="76200" dir="18900000" sy="23000" kx="-1200000" algn="bl" rotWithShape="0">
                <a:prstClr val="black">
                  <a:alpha val="20000"/>
                </a:prstClr>
              </a:outerShdw>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3cde6326-0030-49e0-ad00-374322b3f0a9"/>
          <p:cNvGrpSpPr>
            <a:grpSpLocks noChangeAspect="1"/>
          </p:cNvGrpSpPr>
          <p:nvPr/>
        </p:nvGrpSpPr>
        <p:grpSpPr>
          <a:xfrm>
            <a:off x="1268688" y="1130494"/>
            <a:ext cx="6608217" cy="3277554"/>
            <a:chOff x="1690522" y="1506266"/>
            <a:chExt cx="8810956" cy="4370072"/>
          </a:xfrm>
        </p:grpSpPr>
        <p:grpSp>
          <p:nvGrpSpPr>
            <p:cNvPr id="4" name="组合 3"/>
            <p:cNvGrpSpPr/>
            <p:nvPr/>
          </p:nvGrpSpPr>
          <p:grpSpPr>
            <a:xfrm>
              <a:off x="2387849" y="1506266"/>
              <a:ext cx="7417463" cy="4370072"/>
              <a:chOff x="538163" y="19050"/>
              <a:chExt cx="7673975" cy="4521200"/>
            </a:xfrm>
            <a:solidFill>
              <a:schemeClr val="tx2">
                <a:lumMod val="60000"/>
                <a:lumOff val="40000"/>
              </a:schemeClr>
            </a:solidFill>
          </p:grpSpPr>
          <p:sp>
            <p:nvSpPr>
              <p:cNvPr id="85" name="任意多边形: 形状 84"/>
              <p:cNvSpPr/>
              <p:nvPr/>
            </p:nvSpPr>
            <p:spPr bwMode="auto">
              <a:xfrm>
                <a:off x="538163" y="19050"/>
                <a:ext cx="3540125" cy="4521200"/>
              </a:xfrm>
              <a:custGeom>
                <a:avLst/>
                <a:gdLst>
                  <a:gd name="T0" fmla="*/ 43 w 943"/>
                  <a:gd name="T1" fmla="*/ 0 h 1203"/>
                  <a:gd name="T2" fmla="*/ 0 w 943"/>
                  <a:gd name="T3" fmla="*/ 42 h 1203"/>
                  <a:gd name="T4" fmla="*/ 0 w 943"/>
                  <a:gd name="T5" fmla="*/ 1160 h 1203"/>
                  <a:gd name="T6" fmla="*/ 43 w 943"/>
                  <a:gd name="T7" fmla="*/ 1203 h 1203"/>
                  <a:gd name="T8" fmla="*/ 943 w 943"/>
                  <a:gd name="T9" fmla="*/ 1203 h 1203"/>
                  <a:gd name="T10" fmla="*/ 943 w 943"/>
                  <a:gd name="T11" fmla="*/ 0 h 1203"/>
                  <a:gd name="T12" fmla="*/ 43 w 943"/>
                  <a:gd name="T13" fmla="*/ 0 h 1203"/>
                </a:gdLst>
                <a:ahLst/>
                <a:cxnLst>
                  <a:cxn ang="0">
                    <a:pos x="T0" y="T1"/>
                  </a:cxn>
                  <a:cxn ang="0">
                    <a:pos x="T2" y="T3"/>
                  </a:cxn>
                  <a:cxn ang="0">
                    <a:pos x="T4" y="T5"/>
                  </a:cxn>
                  <a:cxn ang="0">
                    <a:pos x="T6" y="T7"/>
                  </a:cxn>
                  <a:cxn ang="0">
                    <a:pos x="T8" y="T9"/>
                  </a:cxn>
                  <a:cxn ang="0">
                    <a:pos x="T10" y="T11"/>
                  </a:cxn>
                  <a:cxn ang="0">
                    <a:pos x="T12" y="T13"/>
                  </a:cxn>
                </a:cxnLst>
                <a:rect l="0" t="0" r="r" b="b"/>
                <a:pathLst>
                  <a:path w="943" h="1203">
                    <a:moveTo>
                      <a:pt x="43" y="0"/>
                    </a:moveTo>
                    <a:cubicBezTo>
                      <a:pt x="20" y="0"/>
                      <a:pt x="0" y="19"/>
                      <a:pt x="0" y="42"/>
                    </a:cubicBezTo>
                    <a:cubicBezTo>
                      <a:pt x="0" y="1160"/>
                      <a:pt x="0" y="1160"/>
                      <a:pt x="0" y="1160"/>
                    </a:cubicBezTo>
                    <a:cubicBezTo>
                      <a:pt x="0" y="1184"/>
                      <a:pt x="20" y="1203"/>
                      <a:pt x="43" y="1203"/>
                    </a:cubicBezTo>
                    <a:cubicBezTo>
                      <a:pt x="943" y="1203"/>
                      <a:pt x="943" y="1203"/>
                      <a:pt x="943" y="1203"/>
                    </a:cubicBezTo>
                    <a:cubicBezTo>
                      <a:pt x="943" y="0"/>
                      <a:pt x="943" y="0"/>
                      <a:pt x="943" y="0"/>
                    </a:cubicBezTo>
                    <a:lnTo>
                      <a:pt x="43" y="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86" name="任意多边形: 形状 85"/>
              <p:cNvSpPr/>
              <p:nvPr/>
            </p:nvSpPr>
            <p:spPr bwMode="auto">
              <a:xfrm>
                <a:off x="4675188" y="19050"/>
                <a:ext cx="3536950" cy="4521200"/>
              </a:xfrm>
              <a:custGeom>
                <a:avLst/>
                <a:gdLst>
                  <a:gd name="T0" fmla="*/ 899 w 942"/>
                  <a:gd name="T1" fmla="*/ 1203 h 1203"/>
                  <a:gd name="T2" fmla="*/ 942 w 942"/>
                  <a:gd name="T3" fmla="*/ 1160 h 1203"/>
                  <a:gd name="T4" fmla="*/ 942 w 942"/>
                  <a:gd name="T5" fmla="*/ 42 h 1203"/>
                  <a:gd name="T6" fmla="*/ 899 w 942"/>
                  <a:gd name="T7" fmla="*/ 0 h 1203"/>
                  <a:gd name="T8" fmla="*/ 0 w 942"/>
                  <a:gd name="T9" fmla="*/ 0 h 1203"/>
                  <a:gd name="T10" fmla="*/ 0 w 942"/>
                  <a:gd name="T11" fmla="*/ 1203 h 1203"/>
                  <a:gd name="T12" fmla="*/ 899 w 942"/>
                  <a:gd name="T13" fmla="*/ 1203 h 1203"/>
                </a:gdLst>
                <a:ahLst/>
                <a:cxnLst>
                  <a:cxn ang="0">
                    <a:pos x="T0" y="T1"/>
                  </a:cxn>
                  <a:cxn ang="0">
                    <a:pos x="T2" y="T3"/>
                  </a:cxn>
                  <a:cxn ang="0">
                    <a:pos x="T4" y="T5"/>
                  </a:cxn>
                  <a:cxn ang="0">
                    <a:pos x="T6" y="T7"/>
                  </a:cxn>
                  <a:cxn ang="0">
                    <a:pos x="T8" y="T9"/>
                  </a:cxn>
                  <a:cxn ang="0">
                    <a:pos x="T10" y="T11"/>
                  </a:cxn>
                  <a:cxn ang="0">
                    <a:pos x="T12" y="T13"/>
                  </a:cxn>
                </a:cxnLst>
                <a:rect l="0" t="0" r="r" b="b"/>
                <a:pathLst>
                  <a:path w="942" h="1203">
                    <a:moveTo>
                      <a:pt x="899" y="1203"/>
                    </a:moveTo>
                    <a:cubicBezTo>
                      <a:pt x="923" y="1203"/>
                      <a:pt x="942" y="1184"/>
                      <a:pt x="942" y="1160"/>
                    </a:cubicBezTo>
                    <a:cubicBezTo>
                      <a:pt x="942" y="42"/>
                      <a:pt x="942" y="42"/>
                      <a:pt x="942" y="42"/>
                    </a:cubicBezTo>
                    <a:cubicBezTo>
                      <a:pt x="942" y="19"/>
                      <a:pt x="923" y="0"/>
                      <a:pt x="899" y="0"/>
                    </a:cubicBezTo>
                    <a:cubicBezTo>
                      <a:pt x="0" y="0"/>
                      <a:pt x="0" y="0"/>
                      <a:pt x="0" y="0"/>
                    </a:cubicBezTo>
                    <a:cubicBezTo>
                      <a:pt x="0" y="1203"/>
                      <a:pt x="0" y="1203"/>
                      <a:pt x="0" y="1203"/>
                    </a:cubicBezTo>
                    <a:lnTo>
                      <a:pt x="899" y="1203"/>
                    </a:lnTo>
                    <a:close/>
                  </a:path>
                </a:pathLst>
              </a:custGeom>
              <a:grpFill/>
              <a:ln>
                <a:noFill/>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5809641" y="1506266"/>
              <a:ext cx="576947" cy="4370072"/>
              <a:chOff x="4078288" y="19050"/>
              <a:chExt cx="596899" cy="4521200"/>
            </a:xfrm>
            <a:solidFill>
              <a:schemeClr val="tx2">
                <a:lumMod val="60000"/>
                <a:lumOff val="40000"/>
              </a:schemeClr>
            </a:solidFill>
          </p:grpSpPr>
          <p:sp>
            <p:nvSpPr>
              <p:cNvPr id="83" name="任意多边形: 形状 82"/>
              <p:cNvSpPr/>
              <p:nvPr/>
            </p:nvSpPr>
            <p:spPr bwMode="auto">
              <a:xfrm>
                <a:off x="4078288" y="19050"/>
                <a:ext cx="296862" cy="4521200"/>
              </a:xfrm>
              <a:custGeom>
                <a:avLst/>
                <a:gdLst>
                  <a:gd name="T0" fmla="*/ 0 w 79"/>
                  <a:gd name="T1" fmla="*/ 1203 h 1203"/>
                  <a:gd name="T2" fmla="*/ 79 w 79"/>
                  <a:gd name="T3" fmla="*/ 1203 h 1203"/>
                  <a:gd name="T4" fmla="*/ 79 w 79"/>
                  <a:gd name="T5" fmla="*/ 0 h 1203"/>
                  <a:gd name="T6" fmla="*/ 0 w 79"/>
                  <a:gd name="T7" fmla="*/ 0 h 1203"/>
                  <a:gd name="T8" fmla="*/ 0 w 79"/>
                  <a:gd name="T9" fmla="*/ 1203 h 1203"/>
                </a:gdLst>
                <a:ahLst/>
                <a:cxnLst>
                  <a:cxn ang="0">
                    <a:pos x="T0" y="T1"/>
                  </a:cxn>
                  <a:cxn ang="0">
                    <a:pos x="T2" y="T3"/>
                  </a:cxn>
                  <a:cxn ang="0">
                    <a:pos x="T4" y="T5"/>
                  </a:cxn>
                  <a:cxn ang="0">
                    <a:pos x="T6" y="T7"/>
                  </a:cxn>
                  <a:cxn ang="0">
                    <a:pos x="T8" y="T9"/>
                  </a:cxn>
                </a:cxnLst>
                <a:rect l="0" t="0" r="r" b="b"/>
                <a:pathLst>
                  <a:path w="79" h="1203">
                    <a:moveTo>
                      <a:pt x="0" y="1203"/>
                    </a:moveTo>
                    <a:cubicBezTo>
                      <a:pt x="9" y="1203"/>
                      <a:pt x="44" y="1203"/>
                      <a:pt x="79" y="1203"/>
                    </a:cubicBezTo>
                    <a:cubicBezTo>
                      <a:pt x="79" y="0"/>
                      <a:pt x="79" y="0"/>
                      <a:pt x="79" y="0"/>
                    </a:cubicBezTo>
                    <a:cubicBezTo>
                      <a:pt x="0" y="0"/>
                      <a:pt x="0" y="0"/>
                      <a:pt x="0" y="0"/>
                    </a:cubicBezTo>
                    <a:lnTo>
                      <a:pt x="0" y="1203"/>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84" name="任意多边形: 形状 83"/>
              <p:cNvSpPr/>
              <p:nvPr/>
            </p:nvSpPr>
            <p:spPr bwMode="auto">
              <a:xfrm>
                <a:off x="4375150" y="19050"/>
                <a:ext cx="300037" cy="4521200"/>
              </a:xfrm>
              <a:custGeom>
                <a:avLst/>
                <a:gdLst>
                  <a:gd name="T0" fmla="*/ 80 w 80"/>
                  <a:gd name="T1" fmla="*/ 1203 h 1203"/>
                  <a:gd name="T2" fmla="*/ 80 w 80"/>
                  <a:gd name="T3" fmla="*/ 0 h 1203"/>
                  <a:gd name="T4" fmla="*/ 0 w 80"/>
                  <a:gd name="T5" fmla="*/ 0 h 1203"/>
                  <a:gd name="T6" fmla="*/ 0 w 80"/>
                  <a:gd name="T7" fmla="*/ 1203 h 1203"/>
                  <a:gd name="T8" fmla="*/ 80 w 80"/>
                  <a:gd name="T9" fmla="*/ 1203 h 1203"/>
                </a:gdLst>
                <a:ahLst/>
                <a:cxnLst>
                  <a:cxn ang="0">
                    <a:pos x="T0" y="T1"/>
                  </a:cxn>
                  <a:cxn ang="0">
                    <a:pos x="T2" y="T3"/>
                  </a:cxn>
                  <a:cxn ang="0">
                    <a:pos x="T4" y="T5"/>
                  </a:cxn>
                  <a:cxn ang="0">
                    <a:pos x="T6" y="T7"/>
                  </a:cxn>
                  <a:cxn ang="0">
                    <a:pos x="T8" y="T9"/>
                  </a:cxn>
                </a:cxnLst>
                <a:rect l="0" t="0" r="r" b="b"/>
                <a:pathLst>
                  <a:path w="80" h="1203">
                    <a:moveTo>
                      <a:pt x="80" y="1203"/>
                    </a:moveTo>
                    <a:cubicBezTo>
                      <a:pt x="80" y="0"/>
                      <a:pt x="80" y="0"/>
                      <a:pt x="80" y="0"/>
                    </a:cubicBezTo>
                    <a:cubicBezTo>
                      <a:pt x="0" y="0"/>
                      <a:pt x="0" y="0"/>
                      <a:pt x="0" y="0"/>
                    </a:cubicBezTo>
                    <a:cubicBezTo>
                      <a:pt x="0" y="1203"/>
                      <a:pt x="0" y="1203"/>
                      <a:pt x="0" y="1203"/>
                    </a:cubicBezTo>
                    <a:cubicBezTo>
                      <a:pt x="36" y="1203"/>
                      <a:pt x="71" y="1203"/>
                      <a:pt x="80" y="1203"/>
                    </a:cubicBez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2459967" y="1578385"/>
              <a:ext cx="7273226" cy="4225835"/>
              <a:chOff x="612775" y="93663"/>
              <a:chExt cx="7524750" cy="4371975"/>
            </a:xfrm>
            <a:solidFill>
              <a:schemeClr val="bg1">
                <a:lumMod val="65000"/>
              </a:schemeClr>
            </a:solidFill>
          </p:grpSpPr>
          <p:sp>
            <p:nvSpPr>
              <p:cNvPr id="81" name="任意多边形: 形状 80"/>
              <p:cNvSpPr/>
              <p:nvPr/>
            </p:nvSpPr>
            <p:spPr bwMode="auto">
              <a:xfrm>
                <a:off x="612775"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82" name="任意多边形: 形状 81"/>
              <p:cNvSpPr/>
              <p:nvPr/>
            </p:nvSpPr>
            <p:spPr bwMode="auto">
              <a:xfrm>
                <a:off x="4799013"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2518276" y="1578385"/>
              <a:ext cx="7156609" cy="4225835"/>
              <a:chOff x="673100" y="93663"/>
              <a:chExt cx="7404100" cy="4371975"/>
            </a:xfrm>
            <a:solidFill>
              <a:schemeClr val="bg1">
                <a:lumMod val="75000"/>
              </a:schemeClr>
            </a:solidFill>
            <a:effectLst>
              <a:outerShdw blurRad="63500" algn="ctr" rotWithShape="0">
                <a:prstClr val="black">
                  <a:alpha val="40000"/>
                </a:prstClr>
              </a:outerShdw>
            </a:effectLst>
          </p:grpSpPr>
          <p:sp>
            <p:nvSpPr>
              <p:cNvPr id="79" name="任意多边形: 形状 78"/>
              <p:cNvSpPr/>
              <p:nvPr/>
            </p:nvSpPr>
            <p:spPr bwMode="auto">
              <a:xfrm>
                <a:off x="673100"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80" name="任意多边形: 形状 79"/>
              <p:cNvSpPr/>
              <p:nvPr/>
            </p:nvSpPr>
            <p:spPr bwMode="auto">
              <a:xfrm>
                <a:off x="4740275" y="93663"/>
                <a:ext cx="3336925"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2576585" y="1578385"/>
              <a:ext cx="7039991" cy="4225835"/>
              <a:chOff x="733425" y="93663"/>
              <a:chExt cx="7283450" cy="4371975"/>
            </a:xfrm>
            <a:solidFill>
              <a:schemeClr val="bg1">
                <a:lumMod val="85000"/>
              </a:schemeClr>
            </a:solidFill>
            <a:effectLst>
              <a:outerShdw blurRad="63500" algn="ctr" rotWithShape="0">
                <a:prstClr val="black">
                  <a:alpha val="40000"/>
                </a:prstClr>
              </a:outerShdw>
            </a:effectLst>
          </p:grpSpPr>
          <p:sp>
            <p:nvSpPr>
              <p:cNvPr id="77" name="任意多边形: 形状 76"/>
              <p:cNvSpPr/>
              <p:nvPr/>
            </p:nvSpPr>
            <p:spPr bwMode="auto">
              <a:xfrm>
                <a:off x="733425"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8" name="任意多边形: 形状 77"/>
              <p:cNvSpPr/>
              <p:nvPr/>
            </p:nvSpPr>
            <p:spPr bwMode="auto">
              <a:xfrm>
                <a:off x="4679950" y="93663"/>
                <a:ext cx="3336925"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2634894" y="1578385"/>
              <a:ext cx="6924908" cy="4225835"/>
              <a:chOff x="793750" y="93663"/>
              <a:chExt cx="7164387" cy="4371975"/>
            </a:xfrm>
            <a:solidFill>
              <a:schemeClr val="bg1">
                <a:lumMod val="85000"/>
              </a:schemeClr>
            </a:solidFill>
            <a:effectLst>
              <a:outerShdw blurRad="63500" algn="ctr" rotWithShape="0">
                <a:prstClr val="black">
                  <a:alpha val="40000"/>
                </a:prstClr>
              </a:outerShdw>
            </a:effectLst>
          </p:grpSpPr>
          <p:sp>
            <p:nvSpPr>
              <p:cNvPr id="75" name="任意多边形: 形状 74"/>
              <p:cNvSpPr/>
              <p:nvPr/>
            </p:nvSpPr>
            <p:spPr bwMode="auto">
              <a:xfrm>
                <a:off x="793750" y="93663"/>
                <a:ext cx="3336925"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6" name="任意多边形: 形状 75"/>
              <p:cNvSpPr/>
              <p:nvPr/>
            </p:nvSpPr>
            <p:spPr bwMode="auto">
              <a:xfrm>
                <a:off x="4619625"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2693202" y="1578385"/>
              <a:ext cx="6808291" cy="4225835"/>
              <a:chOff x="854075" y="93663"/>
              <a:chExt cx="7043737" cy="4371975"/>
            </a:xfrm>
            <a:solidFill>
              <a:schemeClr val="bg1">
                <a:lumMod val="85000"/>
              </a:schemeClr>
            </a:solidFill>
            <a:effectLst>
              <a:outerShdw blurRad="63500" algn="ctr" rotWithShape="0">
                <a:prstClr val="black">
                  <a:alpha val="40000"/>
                </a:prstClr>
              </a:outerShdw>
            </a:effectLst>
          </p:grpSpPr>
          <p:sp>
            <p:nvSpPr>
              <p:cNvPr id="73" name="任意多边形: 形状 72"/>
              <p:cNvSpPr/>
              <p:nvPr/>
            </p:nvSpPr>
            <p:spPr bwMode="auto">
              <a:xfrm>
                <a:off x="854075" y="93663"/>
                <a:ext cx="3336925"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4" name="任意多边形: 形状 73"/>
              <p:cNvSpPr/>
              <p:nvPr/>
            </p:nvSpPr>
            <p:spPr bwMode="auto">
              <a:xfrm>
                <a:off x="4559300"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2749977" y="1578385"/>
              <a:ext cx="6693208" cy="4225835"/>
              <a:chOff x="912813" y="93663"/>
              <a:chExt cx="6924674" cy="4371975"/>
            </a:xfrm>
            <a:solidFill>
              <a:schemeClr val="bg1">
                <a:lumMod val="95000"/>
              </a:schemeClr>
            </a:solidFill>
            <a:effectLst>
              <a:outerShdw blurRad="63500" algn="ctr" rotWithShape="0">
                <a:prstClr val="black">
                  <a:alpha val="40000"/>
                </a:prstClr>
              </a:outerShdw>
            </a:effectLst>
          </p:grpSpPr>
          <p:sp>
            <p:nvSpPr>
              <p:cNvPr id="71" name="任意多边形: 形状 70"/>
              <p:cNvSpPr/>
              <p:nvPr/>
            </p:nvSpPr>
            <p:spPr bwMode="auto">
              <a:xfrm>
                <a:off x="912813"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2" name="任意多边形: 形状 71"/>
              <p:cNvSpPr/>
              <p:nvPr/>
            </p:nvSpPr>
            <p:spPr bwMode="auto">
              <a:xfrm>
                <a:off x="4498975"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grp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2808285" y="1578385"/>
              <a:ext cx="6576591" cy="4225835"/>
              <a:chOff x="973138" y="93663"/>
              <a:chExt cx="6804024" cy="4371975"/>
            </a:xfrm>
            <a:effectLst>
              <a:outerShdw blurRad="63500" algn="ctr" rotWithShape="0">
                <a:prstClr val="black">
                  <a:alpha val="40000"/>
                </a:prstClr>
              </a:outerShdw>
            </a:effectLst>
          </p:grpSpPr>
          <p:sp>
            <p:nvSpPr>
              <p:cNvPr id="69" name="任意多边形: 形状 68"/>
              <p:cNvSpPr/>
              <p:nvPr/>
            </p:nvSpPr>
            <p:spPr bwMode="auto">
              <a:xfrm>
                <a:off x="973138" y="93663"/>
                <a:ext cx="3338512" cy="4371975"/>
              </a:xfrm>
              <a:custGeom>
                <a:avLst/>
                <a:gdLst>
                  <a:gd name="T0" fmla="*/ 0 w 889"/>
                  <a:gd name="T1" fmla="*/ 1140 h 1163"/>
                  <a:gd name="T2" fmla="*/ 23 w 889"/>
                  <a:gd name="T3" fmla="*/ 1163 h 1163"/>
                  <a:gd name="T4" fmla="*/ 867 w 889"/>
                  <a:gd name="T5" fmla="*/ 1163 h 1163"/>
                  <a:gd name="T6" fmla="*/ 889 w 889"/>
                  <a:gd name="T7" fmla="*/ 1140 h 1163"/>
                  <a:gd name="T8" fmla="*/ 889 w 889"/>
                  <a:gd name="T9" fmla="*/ 22 h 1163"/>
                  <a:gd name="T10" fmla="*/ 867 w 889"/>
                  <a:gd name="T11" fmla="*/ 0 h 1163"/>
                  <a:gd name="T12" fmla="*/ 23 w 889"/>
                  <a:gd name="T13" fmla="*/ 0 h 1163"/>
                  <a:gd name="T14" fmla="*/ 0 w 889"/>
                  <a:gd name="T15" fmla="*/ 22 h 1163"/>
                  <a:gd name="T16" fmla="*/ 0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0" y="1140"/>
                    </a:moveTo>
                    <a:cubicBezTo>
                      <a:pt x="0" y="1153"/>
                      <a:pt x="11" y="1163"/>
                      <a:pt x="23" y="1163"/>
                    </a:cubicBezTo>
                    <a:cubicBezTo>
                      <a:pt x="867" y="1163"/>
                      <a:pt x="867" y="1163"/>
                      <a:pt x="867" y="1163"/>
                    </a:cubicBezTo>
                    <a:cubicBezTo>
                      <a:pt x="879" y="1163"/>
                      <a:pt x="889" y="1153"/>
                      <a:pt x="889" y="1140"/>
                    </a:cubicBezTo>
                    <a:cubicBezTo>
                      <a:pt x="889" y="22"/>
                      <a:pt x="889" y="22"/>
                      <a:pt x="889" y="22"/>
                    </a:cubicBezTo>
                    <a:cubicBezTo>
                      <a:pt x="889" y="10"/>
                      <a:pt x="879" y="0"/>
                      <a:pt x="867" y="0"/>
                    </a:cubicBezTo>
                    <a:cubicBezTo>
                      <a:pt x="23" y="0"/>
                      <a:pt x="23" y="0"/>
                      <a:pt x="23" y="0"/>
                    </a:cubicBezTo>
                    <a:cubicBezTo>
                      <a:pt x="11" y="0"/>
                      <a:pt x="0" y="10"/>
                      <a:pt x="0" y="22"/>
                    </a:cubicBezTo>
                    <a:lnTo>
                      <a:pt x="0" y="1140"/>
                    </a:lnTo>
                    <a:close/>
                  </a:path>
                </a:pathLst>
              </a:custGeom>
              <a:solidFill>
                <a:schemeClr val="bg1"/>
              </a:solidFill>
              <a:ln>
                <a:noFill/>
              </a:ln>
              <a:effectLst>
                <a:outerShdw blurRad="63500" algn="ctr" rotWithShape="0">
                  <a:prstClr val="black">
                    <a:alpha val="40000"/>
                  </a:prstClr>
                </a:outerShdw>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0" name="任意多边形: 形状 69"/>
              <p:cNvSpPr/>
              <p:nvPr/>
            </p:nvSpPr>
            <p:spPr bwMode="auto">
              <a:xfrm>
                <a:off x="4438650" y="93663"/>
                <a:ext cx="3338512" cy="4371975"/>
              </a:xfrm>
              <a:custGeom>
                <a:avLst/>
                <a:gdLst>
                  <a:gd name="T0" fmla="*/ 889 w 889"/>
                  <a:gd name="T1" fmla="*/ 1140 h 1163"/>
                  <a:gd name="T2" fmla="*/ 866 w 889"/>
                  <a:gd name="T3" fmla="*/ 1163 h 1163"/>
                  <a:gd name="T4" fmla="*/ 23 w 889"/>
                  <a:gd name="T5" fmla="*/ 1163 h 1163"/>
                  <a:gd name="T6" fmla="*/ 0 w 889"/>
                  <a:gd name="T7" fmla="*/ 1140 h 1163"/>
                  <a:gd name="T8" fmla="*/ 0 w 889"/>
                  <a:gd name="T9" fmla="*/ 22 h 1163"/>
                  <a:gd name="T10" fmla="*/ 23 w 889"/>
                  <a:gd name="T11" fmla="*/ 0 h 1163"/>
                  <a:gd name="T12" fmla="*/ 866 w 889"/>
                  <a:gd name="T13" fmla="*/ 0 h 1163"/>
                  <a:gd name="T14" fmla="*/ 889 w 889"/>
                  <a:gd name="T15" fmla="*/ 22 h 1163"/>
                  <a:gd name="T16" fmla="*/ 889 w 889"/>
                  <a:gd name="T17" fmla="*/ 114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9" h="1163">
                    <a:moveTo>
                      <a:pt x="889" y="1140"/>
                    </a:moveTo>
                    <a:cubicBezTo>
                      <a:pt x="889" y="1153"/>
                      <a:pt x="879" y="1163"/>
                      <a:pt x="866" y="1163"/>
                    </a:cubicBezTo>
                    <a:cubicBezTo>
                      <a:pt x="23" y="1163"/>
                      <a:pt x="23" y="1163"/>
                      <a:pt x="23" y="1163"/>
                    </a:cubicBezTo>
                    <a:cubicBezTo>
                      <a:pt x="10" y="1163"/>
                      <a:pt x="0" y="1153"/>
                      <a:pt x="0" y="1140"/>
                    </a:cubicBezTo>
                    <a:cubicBezTo>
                      <a:pt x="0" y="22"/>
                      <a:pt x="0" y="22"/>
                      <a:pt x="0" y="22"/>
                    </a:cubicBezTo>
                    <a:cubicBezTo>
                      <a:pt x="0" y="10"/>
                      <a:pt x="10" y="0"/>
                      <a:pt x="23" y="0"/>
                    </a:cubicBezTo>
                    <a:cubicBezTo>
                      <a:pt x="866" y="0"/>
                      <a:pt x="866" y="0"/>
                      <a:pt x="866" y="0"/>
                    </a:cubicBezTo>
                    <a:cubicBezTo>
                      <a:pt x="879" y="0"/>
                      <a:pt x="889" y="10"/>
                      <a:pt x="889" y="22"/>
                    </a:cubicBezTo>
                    <a:lnTo>
                      <a:pt x="889" y="1140"/>
                    </a:lnTo>
                    <a:close/>
                  </a:path>
                </a:pathLst>
              </a:custGeom>
              <a:solidFill>
                <a:schemeClr val="bg1"/>
              </a:solidFill>
              <a:ln>
                <a:noFill/>
              </a:ln>
              <a:effectLst>
                <a:outerShdw blurRad="63500" algn="ctr" rotWithShape="0">
                  <a:prstClr val="black">
                    <a:alpha val="40000"/>
                  </a:prstClr>
                </a:outerShdw>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3" name="任意多边形: 形状 12"/>
            <p:cNvSpPr/>
            <p:nvPr/>
          </p:nvSpPr>
          <p:spPr bwMode="auto">
            <a:xfrm>
              <a:off x="6282248" y="1843842"/>
              <a:ext cx="115082" cy="3691851"/>
            </a:xfrm>
            <a:custGeom>
              <a:avLst/>
              <a:gdLst>
                <a:gd name="T0" fmla="*/ 16 w 32"/>
                <a:gd name="T1" fmla="*/ 0 h 1016"/>
                <a:gd name="T2" fmla="*/ 16 w 32"/>
                <a:gd name="T3" fmla="*/ 32 h 1016"/>
                <a:gd name="T4" fmla="*/ 16 w 32"/>
                <a:gd name="T5" fmla="*/ 82 h 1016"/>
                <a:gd name="T6" fmla="*/ 16 w 32"/>
                <a:gd name="T7" fmla="*/ 114 h 1016"/>
                <a:gd name="T8" fmla="*/ 16 w 32"/>
                <a:gd name="T9" fmla="*/ 82 h 1016"/>
                <a:gd name="T10" fmla="*/ 0 w 32"/>
                <a:gd name="T11" fmla="*/ 180 h 1016"/>
                <a:gd name="T12" fmla="*/ 32 w 32"/>
                <a:gd name="T13" fmla="*/ 180 h 1016"/>
                <a:gd name="T14" fmla="*/ 16 w 32"/>
                <a:gd name="T15" fmla="*/ 246 h 1016"/>
                <a:gd name="T16" fmla="*/ 16 w 32"/>
                <a:gd name="T17" fmla="*/ 278 h 1016"/>
                <a:gd name="T18" fmla="*/ 16 w 32"/>
                <a:gd name="T19" fmla="*/ 246 h 1016"/>
                <a:gd name="T20" fmla="*/ 0 w 32"/>
                <a:gd name="T21" fmla="*/ 344 h 1016"/>
                <a:gd name="T22" fmla="*/ 32 w 32"/>
                <a:gd name="T23" fmla="*/ 344 h 1016"/>
                <a:gd name="T24" fmla="*/ 16 w 32"/>
                <a:gd name="T25" fmla="*/ 410 h 1016"/>
                <a:gd name="T26" fmla="*/ 16 w 32"/>
                <a:gd name="T27" fmla="*/ 442 h 1016"/>
                <a:gd name="T28" fmla="*/ 16 w 32"/>
                <a:gd name="T29" fmla="*/ 410 h 1016"/>
                <a:gd name="T30" fmla="*/ 0 w 32"/>
                <a:gd name="T31" fmla="*/ 508 h 1016"/>
                <a:gd name="T32" fmla="*/ 32 w 32"/>
                <a:gd name="T33" fmla="*/ 508 h 1016"/>
                <a:gd name="T34" fmla="*/ 16 w 32"/>
                <a:gd name="T35" fmla="*/ 574 h 1016"/>
                <a:gd name="T36" fmla="*/ 16 w 32"/>
                <a:gd name="T37" fmla="*/ 606 h 1016"/>
                <a:gd name="T38" fmla="*/ 16 w 32"/>
                <a:gd name="T39" fmla="*/ 574 h 1016"/>
                <a:gd name="T40" fmla="*/ 0 w 32"/>
                <a:gd name="T41" fmla="*/ 672 h 1016"/>
                <a:gd name="T42" fmla="*/ 32 w 32"/>
                <a:gd name="T43" fmla="*/ 672 h 1016"/>
                <a:gd name="T44" fmla="*/ 16 w 32"/>
                <a:gd name="T45" fmla="*/ 738 h 1016"/>
                <a:gd name="T46" fmla="*/ 16 w 32"/>
                <a:gd name="T47" fmla="*/ 770 h 1016"/>
                <a:gd name="T48" fmla="*/ 16 w 32"/>
                <a:gd name="T49" fmla="*/ 738 h 1016"/>
                <a:gd name="T50" fmla="*/ 0 w 32"/>
                <a:gd name="T51" fmla="*/ 836 h 1016"/>
                <a:gd name="T52" fmla="*/ 32 w 32"/>
                <a:gd name="T53" fmla="*/ 836 h 1016"/>
                <a:gd name="T54" fmla="*/ 16 w 32"/>
                <a:gd name="T55" fmla="*/ 902 h 1016"/>
                <a:gd name="T56" fmla="*/ 16 w 32"/>
                <a:gd name="T57" fmla="*/ 934 h 1016"/>
                <a:gd name="T58" fmla="*/ 16 w 32"/>
                <a:gd name="T59" fmla="*/ 902 h 1016"/>
                <a:gd name="T60" fmla="*/ 0 w 32"/>
                <a:gd name="T61" fmla="*/ 1000 h 1016"/>
                <a:gd name="T62" fmla="*/ 32 w 32"/>
                <a:gd name="T63" fmla="*/ 100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016">
                  <a:moveTo>
                    <a:pt x="0" y="16"/>
                  </a:moveTo>
                  <a:cubicBezTo>
                    <a:pt x="0" y="7"/>
                    <a:pt x="7" y="0"/>
                    <a:pt x="16" y="0"/>
                  </a:cubicBezTo>
                  <a:cubicBezTo>
                    <a:pt x="25" y="0"/>
                    <a:pt x="32" y="7"/>
                    <a:pt x="32" y="16"/>
                  </a:cubicBezTo>
                  <a:cubicBezTo>
                    <a:pt x="32" y="25"/>
                    <a:pt x="25" y="32"/>
                    <a:pt x="16" y="32"/>
                  </a:cubicBezTo>
                  <a:cubicBezTo>
                    <a:pt x="7" y="32"/>
                    <a:pt x="0" y="25"/>
                    <a:pt x="0" y="16"/>
                  </a:cubicBezTo>
                  <a:close/>
                  <a:moveTo>
                    <a:pt x="16" y="82"/>
                  </a:moveTo>
                  <a:cubicBezTo>
                    <a:pt x="7" y="82"/>
                    <a:pt x="0" y="89"/>
                    <a:pt x="0" y="98"/>
                  </a:cubicBezTo>
                  <a:cubicBezTo>
                    <a:pt x="0" y="107"/>
                    <a:pt x="7" y="114"/>
                    <a:pt x="16" y="114"/>
                  </a:cubicBezTo>
                  <a:cubicBezTo>
                    <a:pt x="25" y="114"/>
                    <a:pt x="32" y="107"/>
                    <a:pt x="32" y="98"/>
                  </a:cubicBezTo>
                  <a:cubicBezTo>
                    <a:pt x="32" y="89"/>
                    <a:pt x="25" y="82"/>
                    <a:pt x="16" y="82"/>
                  </a:cubicBezTo>
                  <a:close/>
                  <a:moveTo>
                    <a:pt x="16" y="164"/>
                  </a:moveTo>
                  <a:cubicBezTo>
                    <a:pt x="7" y="164"/>
                    <a:pt x="0" y="171"/>
                    <a:pt x="0" y="180"/>
                  </a:cubicBezTo>
                  <a:cubicBezTo>
                    <a:pt x="0" y="189"/>
                    <a:pt x="7" y="196"/>
                    <a:pt x="16" y="196"/>
                  </a:cubicBezTo>
                  <a:cubicBezTo>
                    <a:pt x="25" y="196"/>
                    <a:pt x="32" y="189"/>
                    <a:pt x="32" y="180"/>
                  </a:cubicBezTo>
                  <a:cubicBezTo>
                    <a:pt x="32" y="171"/>
                    <a:pt x="25" y="164"/>
                    <a:pt x="16" y="164"/>
                  </a:cubicBezTo>
                  <a:close/>
                  <a:moveTo>
                    <a:pt x="16" y="246"/>
                  </a:moveTo>
                  <a:cubicBezTo>
                    <a:pt x="7" y="246"/>
                    <a:pt x="0" y="253"/>
                    <a:pt x="0" y="262"/>
                  </a:cubicBezTo>
                  <a:cubicBezTo>
                    <a:pt x="0" y="271"/>
                    <a:pt x="7" y="278"/>
                    <a:pt x="16" y="278"/>
                  </a:cubicBezTo>
                  <a:cubicBezTo>
                    <a:pt x="25" y="278"/>
                    <a:pt x="32" y="271"/>
                    <a:pt x="32" y="262"/>
                  </a:cubicBezTo>
                  <a:cubicBezTo>
                    <a:pt x="32" y="253"/>
                    <a:pt x="25" y="246"/>
                    <a:pt x="16" y="246"/>
                  </a:cubicBezTo>
                  <a:close/>
                  <a:moveTo>
                    <a:pt x="16" y="328"/>
                  </a:moveTo>
                  <a:cubicBezTo>
                    <a:pt x="7" y="328"/>
                    <a:pt x="0" y="335"/>
                    <a:pt x="0" y="344"/>
                  </a:cubicBezTo>
                  <a:cubicBezTo>
                    <a:pt x="0" y="353"/>
                    <a:pt x="7" y="360"/>
                    <a:pt x="16" y="360"/>
                  </a:cubicBezTo>
                  <a:cubicBezTo>
                    <a:pt x="25" y="360"/>
                    <a:pt x="32" y="353"/>
                    <a:pt x="32" y="344"/>
                  </a:cubicBezTo>
                  <a:cubicBezTo>
                    <a:pt x="32" y="335"/>
                    <a:pt x="25" y="328"/>
                    <a:pt x="16" y="328"/>
                  </a:cubicBezTo>
                  <a:close/>
                  <a:moveTo>
                    <a:pt x="16" y="410"/>
                  </a:moveTo>
                  <a:cubicBezTo>
                    <a:pt x="7" y="410"/>
                    <a:pt x="0" y="417"/>
                    <a:pt x="0" y="426"/>
                  </a:cubicBezTo>
                  <a:cubicBezTo>
                    <a:pt x="0" y="435"/>
                    <a:pt x="7" y="442"/>
                    <a:pt x="16" y="442"/>
                  </a:cubicBezTo>
                  <a:cubicBezTo>
                    <a:pt x="25" y="442"/>
                    <a:pt x="32" y="435"/>
                    <a:pt x="32" y="426"/>
                  </a:cubicBezTo>
                  <a:cubicBezTo>
                    <a:pt x="32" y="417"/>
                    <a:pt x="25" y="410"/>
                    <a:pt x="16" y="410"/>
                  </a:cubicBezTo>
                  <a:close/>
                  <a:moveTo>
                    <a:pt x="16" y="492"/>
                  </a:moveTo>
                  <a:cubicBezTo>
                    <a:pt x="7" y="492"/>
                    <a:pt x="0" y="499"/>
                    <a:pt x="0" y="508"/>
                  </a:cubicBezTo>
                  <a:cubicBezTo>
                    <a:pt x="0" y="517"/>
                    <a:pt x="7" y="524"/>
                    <a:pt x="16" y="524"/>
                  </a:cubicBezTo>
                  <a:cubicBezTo>
                    <a:pt x="25" y="524"/>
                    <a:pt x="32" y="517"/>
                    <a:pt x="32" y="508"/>
                  </a:cubicBezTo>
                  <a:cubicBezTo>
                    <a:pt x="32" y="499"/>
                    <a:pt x="25" y="492"/>
                    <a:pt x="16" y="492"/>
                  </a:cubicBezTo>
                  <a:close/>
                  <a:moveTo>
                    <a:pt x="16" y="574"/>
                  </a:moveTo>
                  <a:cubicBezTo>
                    <a:pt x="7" y="574"/>
                    <a:pt x="0" y="581"/>
                    <a:pt x="0" y="590"/>
                  </a:cubicBezTo>
                  <a:cubicBezTo>
                    <a:pt x="0" y="599"/>
                    <a:pt x="7" y="606"/>
                    <a:pt x="16" y="606"/>
                  </a:cubicBezTo>
                  <a:cubicBezTo>
                    <a:pt x="25" y="606"/>
                    <a:pt x="32" y="599"/>
                    <a:pt x="32" y="590"/>
                  </a:cubicBezTo>
                  <a:cubicBezTo>
                    <a:pt x="32" y="581"/>
                    <a:pt x="25" y="574"/>
                    <a:pt x="16" y="574"/>
                  </a:cubicBezTo>
                  <a:close/>
                  <a:moveTo>
                    <a:pt x="16" y="656"/>
                  </a:moveTo>
                  <a:cubicBezTo>
                    <a:pt x="7" y="656"/>
                    <a:pt x="0" y="663"/>
                    <a:pt x="0" y="672"/>
                  </a:cubicBezTo>
                  <a:cubicBezTo>
                    <a:pt x="0" y="681"/>
                    <a:pt x="7" y="688"/>
                    <a:pt x="16" y="688"/>
                  </a:cubicBezTo>
                  <a:cubicBezTo>
                    <a:pt x="25" y="688"/>
                    <a:pt x="32" y="681"/>
                    <a:pt x="32" y="672"/>
                  </a:cubicBezTo>
                  <a:cubicBezTo>
                    <a:pt x="32" y="663"/>
                    <a:pt x="25" y="656"/>
                    <a:pt x="16" y="656"/>
                  </a:cubicBezTo>
                  <a:close/>
                  <a:moveTo>
                    <a:pt x="16" y="738"/>
                  </a:moveTo>
                  <a:cubicBezTo>
                    <a:pt x="7" y="738"/>
                    <a:pt x="0" y="745"/>
                    <a:pt x="0" y="754"/>
                  </a:cubicBezTo>
                  <a:cubicBezTo>
                    <a:pt x="0" y="763"/>
                    <a:pt x="7" y="770"/>
                    <a:pt x="16" y="770"/>
                  </a:cubicBezTo>
                  <a:cubicBezTo>
                    <a:pt x="25" y="770"/>
                    <a:pt x="32" y="763"/>
                    <a:pt x="32" y="754"/>
                  </a:cubicBezTo>
                  <a:cubicBezTo>
                    <a:pt x="32" y="745"/>
                    <a:pt x="25" y="738"/>
                    <a:pt x="16" y="738"/>
                  </a:cubicBezTo>
                  <a:close/>
                  <a:moveTo>
                    <a:pt x="16" y="820"/>
                  </a:moveTo>
                  <a:cubicBezTo>
                    <a:pt x="7" y="820"/>
                    <a:pt x="0" y="827"/>
                    <a:pt x="0" y="836"/>
                  </a:cubicBezTo>
                  <a:cubicBezTo>
                    <a:pt x="0" y="845"/>
                    <a:pt x="7" y="852"/>
                    <a:pt x="16" y="852"/>
                  </a:cubicBezTo>
                  <a:cubicBezTo>
                    <a:pt x="25" y="852"/>
                    <a:pt x="32" y="845"/>
                    <a:pt x="32" y="836"/>
                  </a:cubicBezTo>
                  <a:cubicBezTo>
                    <a:pt x="32" y="827"/>
                    <a:pt x="25" y="820"/>
                    <a:pt x="16" y="820"/>
                  </a:cubicBezTo>
                  <a:close/>
                  <a:moveTo>
                    <a:pt x="16" y="902"/>
                  </a:moveTo>
                  <a:cubicBezTo>
                    <a:pt x="7" y="902"/>
                    <a:pt x="0" y="909"/>
                    <a:pt x="0" y="918"/>
                  </a:cubicBezTo>
                  <a:cubicBezTo>
                    <a:pt x="0" y="927"/>
                    <a:pt x="7" y="934"/>
                    <a:pt x="16" y="934"/>
                  </a:cubicBezTo>
                  <a:cubicBezTo>
                    <a:pt x="25" y="934"/>
                    <a:pt x="32" y="927"/>
                    <a:pt x="32" y="918"/>
                  </a:cubicBezTo>
                  <a:cubicBezTo>
                    <a:pt x="32" y="909"/>
                    <a:pt x="25" y="902"/>
                    <a:pt x="16" y="902"/>
                  </a:cubicBezTo>
                  <a:close/>
                  <a:moveTo>
                    <a:pt x="16" y="984"/>
                  </a:moveTo>
                  <a:cubicBezTo>
                    <a:pt x="7" y="984"/>
                    <a:pt x="0" y="991"/>
                    <a:pt x="0" y="1000"/>
                  </a:cubicBezTo>
                  <a:cubicBezTo>
                    <a:pt x="0" y="1009"/>
                    <a:pt x="7" y="1016"/>
                    <a:pt x="16" y="1016"/>
                  </a:cubicBezTo>
                  <a:cubicBezTo>
                    <a:pt x="25" y="1016"/>
                    <a:pt x="32" y="1009"/>
                    <a:pt x="32" y="1000"/>
                  </a:cubicBezTo>
                  <a:cubicBezTo>
                    <a:pt x="32" y="991"/>
                    <a:pt x="25" y="984"/>
                    <a:pt x="16" y="984"/>
                  </a:cubicBezTo>
                  <a:close/>
                </a:path>
              </a:pathLst>
            </a:custGeom>
            <a:solidFill>
              <a:schemeClr val="tx1">
                <a:lumMod val="75000"/>
                <a:lumOff val="25000"/>
              </a:schemeClr>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任意多边形: 形状 13"/>
            <p:cNvSpPr/>
            <p:nvPr/>
          </p:nvSpPr>
          <p:spPr bwMode="auto">
            <a:xfrm>
              <a:off x="6282248" y="1843842"/>
              <a:ext cx="75187" cy="3691851"/>
            </a:xfrm>
            <a:custGeom>
              <a:avLst/>
              <a:gdLst>
                <a:gd name="T0" fmla="*/ 16 w 21"/>
                <a:gd name="T1" fmla="*/ 246 h 1016"/>
                <a:gd name="T2" fmla="*/ 9 w 21"/>
                <a:gd name="T3" fmla="*/ 262 h 1016"/>
                <a:gd name="T4" fmla="*/ 16 w 21"/>
                <a:gd name="T5" fmla="*/ 278 h 1016"/>
                <a:gd name="T6" fmla="*/ 16 w 21"/>
                <a:gd name="T7" fmla="*/ 524 h 1016"/>
                <a:gd name="T8" fmla="*/ 9 w 21"/>
                <a:gd name="T9" fmla="*/ 508 h 1016"/>
                <a:gd name="T10" fmla="*/ 16 w 21"/>
                <a:gd name="T11" fmla="*/ 492 h 1016"/>
                <a:gd name="T12" fmla="*/ 16 w 21"/>
                <a:gd name="T13" fmla="*/ 524 h 1016"/>
                <a:gd name="T14" fmla="*/ 21 w 21"/>
                <a:gd name="T15" fmla="*/ 359 h 1016"/>
                <a:gd name="T16" fmla="*/ 21 w 21"/>
                <a:gd name="T17" fmla="*/ 329 h 1016"/>
                <a:gd name="T18" fmla="*/ 0 w 21"/>
                <a:gd name="T19" fmla="*/ 344 h 1016"/>
                <a:gd name="T20" fmla="*/ 16 w 21"/>
                <a:gd name="T21" fmla="*/ 442 h 1016"/>
                <a:gd name="T22" fmla="*/ 9 w 21"/>
                <a:gd name="T23" fmla="*/ 426 h 1016"/>
                <a:gd name="T24" fmla="*/ 16 w 21"/>
                <a:gd name="T25" fmla="*/ 410 h 1016"/>
                <a:gd name="T26" fmla="*/ 16 w 21"/>
                <a:gd name="T27" fmla="*/ 442 h 1016"/>
                <a:gd name="T28" fmla="*/ 21 w 21"/>
                <a:gd name="T29" fmla="*/ 113 h 1016"/>
                <a:gd name="T30" fmla="*/ 21 w 21"/>
                <a:gd name="T31" fmla="*/ 83 h 1016"/>
                <a:gd name="T32" fmla="*/ 0 w 21"/>
                <a:gd name="T33" fmla="*/ 98 h 1016"/>
                <a:gd name="T34" fmla="*/ 16 w 21"/>
                <a:gd name="T35" fmla="*/ 32 h 1016"/>
                <a:gd name="T36" fmla="*/ 9 w 21"/>
                <a:gd name="T37" fmla="*/ 16 h 1016"/>
                <a:gd name="T38" fmla="*/ 16 w 21"/>
                <a:gd name="T39" fmla="*/ 0 h 1016"/>
                <a:gd name="T40" fmla="*/ 16 w 21"/>
                <a:gd name="T41" fmla="*/ 32 h 1016"/>
                <a:gd name="T42" fmla="*/ 21 w 21"/>
                <a:gd name="T43" fmla="*/ 195 h 1016"/>
                <a:gd name="T44" fmla="*/ 21 w 21"/>
                <a:gd name="T45" fmla="*/ 165 h 1016"/>
                <a:gd name="T46" fmla="*/ 0 w 21"/>
                <a:gd name="T47" fmla="*/ 180 h 1016"/>
                <a:gd name="T48" fmla="*/ 16 w 21"/>
                <a:gd name="T49" fmla="*/ 934 h 1016"/>
                <a:gd name="T50" fmla="*/ 9 w 21"/>
                <a:gd name="T51" fmla="*/ 918 h 1016"/>
                <a:gd name="T52" fmla="*/ 16 w 21"/>
                <a:gd name="T53" fmla="*/ 902 h 1016"/>
                <a:gd name="T54" fmla="*/ 16 w 21"/>
                <a:gd name="T55" fmla="*/ 934 h 1016"/>
                <a:gd name="T56" fmla="*/ 21 w 21"/>
                <a:gd name="T57" fmla="*/ 985 h 1016"/>
                <a:gd name="T58" fmla="*/ 0 w 21"/>
                <a:gd name="T59" fmla="*/ 1000 h 1016"/>
                <a:gd name="T60" fmla="*/ 21 w 21"/>
                <a:gd name="T61" fmla="*/ 1015 h 1016"/>
                <a:gd name="T62" fmla="*/ 16 w 21"/>
                <a:gd name="T63" fmla="*/ 852 h 1016"/>
                <a:gd name="T64" fmla="*/ 9 w 21"/>
                <a:gd name="T65" fmla="*/ 836 h 1016"/>
                <a:gd name="T66" fmla="*/ 16 w 21"/>
                <a:gd name="T67" fmla="*/ 820 h 1016"/>
                <a:gd name="T68" fmla="*/ 16 w 21"/>
                <a:gd name="T69" fmla="*/ 852 h 1016"/>
                <a:gd name="T70" fmla="*/ 21 w 21"/>
                <a:gd name="T71" fmla="*/ 687 h 1016"/>
                <a:gd name="T72" fmla="*/ 21 w 21"/>
                <a:gd name="T73" fmla="*/ 657 h 1016"/>
                <a:gd name="T74" fmla="*/ 0 w 21"/>
                <a:gd name="T75" fmla="*/ 672 h 1016"/>
                <a:gd name="T76" fmla="*/ 16 w 21"/>
                <a:gd name="T77" fmla="*/ 770 h 1016"/>
                <a:gd name="T78" fmla="*/ 9 w 21"/>
                <a:gd name="T79" fmla="*/ 754 h 1016"/>
                <a:gd name="T80" fmla="*/ 16 w 21"/>
                <a:gd name="T81" fmla="*/ 738 h 1016"/>
                <a:gd name="T82" fmla="*/ 16 w 21"/>
                <a:gd name="T83" fmla="*/ 770 h 1016"/>
                <a:gd name="T84" fmla="*/ 21 w 21"/>
                <a:gd name="T85" fmla="*/ 605 h 1016"/>
                <a:gd name="T86" fmla="*/ 21 w 21"/>
                <a:gd name="T87" fmla="*/ 575 h 1016"/>
                <a:gd name="T88" fmla="*/ 0 w 21"/>
                <a:gd name="T89" fmla="*/ 59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 h="1016">
                  <a:moveTo>
                    <a:pt x="0" y="262"/>
                  </a:moveTo>
                  <a:cubicBezTo>
                    <a:pt x="0" y="253"/>
                    <a:pt x="7" y="246"/>
                    <a:pt x="16" y="246"/>
                  </a:cubicBezTo>
                  <a:cubicBezTo>
                    <a:pt x="18" y="246"/>
                    <a:pt x="19" y="247"/>
                    <a:pt x="21" y="247"/>
                  </a:cubicBezTo>
                  <a:cubicBezTo>
                    <a:pt x="14" y="249"/>
                    <a:pt x="9" y="255"/>
                    <a:pt x="9" y="262"/>
                  </a:cubicBezTo>
                  <a:cubicBezTo>
                    <a:pt x="9" y="269"/>
                    <a:pt x="14" y="275"/>
                    <a:pt x="21" y="277"/>
                  </a:cubicBezTo>
                  <a:cubicBezTo>
                    <a:pt x="19" y="278"/>
                    <a:pt x="18" y="278"/>
                    <a:pt x="16" y="278"/>
                  </a:cubicBezTo>
                  <a:cubicBezTo>
                    <a:pt x="7" y="278"/>
                    <a:pt x="0" y="271"/>
                    <a:pt x="0" y="262"/>
                  </a:cubicBezTo>
                  <a:close/>
                  <a:moveTo>
                    <a:pt x="16" y="524"/>
                  </a:moveTo>
                  <a:cubicBezTo>
                    <a:pt x="18" y="524"/>
                    <a:pt x="19" y="524"/>
                    <a:pt x="21" y="523"/>
                  </a:cubicBezTo>
                  <a:cubicBezTo>
                    <a:pt x="14" y="521"/>
                    <a:pt x="9" y="515"/>
                    <a:pt x="9" y="508"/>
                  </a:cubicBezTo>
                  <a:cubicBezTo>
                    <a:pt x="9" y="501"/>
                    <a:pt x="14" y="495"/>
                    <a:pt x="21" y="493"/>
                  </a:cubicBezTo>
                  <a:cubicBezTo>
                    <a:pt x="19" y="493"/>
                    <a:pt x="18" y="492"/>
                    <a:pt x="16" y="492"/>
                  </a:cubicBezTo>
                  <a:cubicBezTo>
                    <a:pt x="7" y="492"/>
                    <a:pt x="0" y="499"/>
                    <a:pt x="0" y="508"/>
                  </a:cubicBezTo>
                  <a:cubicBezTo>
                    <a:pt x="0" y="517"/>
                    <a:pt x="7" y="524"/>
                    <a:pt x="16" y="524"/>
                  </a:cubicBezTo>
                  <a:close/>
                  <a:moveTo>
                    <a:pt x="16" y="360"/>
                  </a:moveTo>
                  <a:cubicBezTo>
                    <a:pt x="18" y="360"/>
                    <a:pt x="19" y="360"/>
                    <a:pt x="21" y="359"/>
                  </a:cubicBezTo>
                  <a:cubicBezTo>
                    <a:pt x="14" y="357"/>
                    <a:pt x="9" y="351"/>
                    <a:pt x="9" y="344"/>
                  </a:cubicBezTo>
                  <a:cubicBezTo>
                    <a:pt x="9" y="337"/>
                    <a:pt x="14" y="331"/>
                    <a:pt x="21" y="329"/>
                  </a:cubicBezTo>
                  <a:cubicBezTo>
                    <a:pt x="19" y="329"/>
                    <a:pt x="18" y="328"/>
                    <a:pt x="16" y="328"/>
                  </a:cubicBezTo>
                  <a:cubicBezTo>
                    <a:pt x="7" y="328"/>
                    <a:pt x="0" y="335"/>
                    <a:pt x="0" y="344"/>
                  </a:cubicBezTo>
                  <a:cubicBezTo>
                    <a:pt x="0" y="353"/>
                    <a:pt x="7" y="360"/>
                    <a:pt x="16" y="360"/>
                  </a:cubicBezTo>
                  <a:close/>
                  <a:moveTo>
                    <a:pt x="16" y="442"/>
                  </a:moveTo>
                  <a:cubicBezTo>
                    <a:pt x="18" y="442"/>
                    <a:pt x="19" y="442"/>
                    <a:pt x="21" y="441"/>
                  </a:cubicBezTo>
                  <a:cubicBezTo>
                    <a:pt x="14" y="439"/>
                    <a:pt x="9" y="433"/>
                    <a:pt x="9" y="426"/>
                  </a:cubicBezTo>
                  <a:cubicBezTo>
                    <a:pt x="9" y="419"/>
                    <a:pt x="14" y="413"/>
                    <a:pt x="21" y="411"/>
                  </a:cubicBezTo>
                  <a:cubicBezTo>
                    <a:pt x="19" y="411"/>
                    <a:pt x="18" y="410"/>
                    <a:pt x="16" y="410"/>
                  </a:cubicBezTo>
                  <a:cubicBezTo>
                    <a:pt x="7" y="410"/>
                    <a:pt x="0" y="417"/>
                    <a:pt x="0" y="426"/>
                  </a:cubicBezTo>
                  <a:cubicBezTo>
                    <a:pt x="0" y="435"/>
                    <a:pt x="7" y="442"/>
                    <a:pt x="16" y="442"/>
                  </a:cubicBezTo>
                  <a:close/>
                  <a:moveTo>
                    <a:pt x="16" y="114"/>
                  </a:moveTo>
                  <a:cubicBezTo>
                    <a:pt x="18" y="114"/>
                    <a:pt x="19" y="114"/>
                    <a:pt x="21" y="113"/>
                  </a:cubicBezTo>
                  <a:cubicBezTo>
                    <a:pt x="14" y="111"/>
                    <a:pt x="9" y="105"/>
                    <a:pt x="9" y="98"/>
                  </a:cubicBezTo>
                  <a:cubicBezTo>
                    <a:pt x="9" y="91"/>
                    <a:pt x="14" y="85"/>
                    <a:pt x="21" y="83"/>
                  </a:cubicBezTo>
                  <a:cubicBezTo>
                    <a:pt x="19" y="83"/>
                    <a:pt x="18" y="82"/>
                    <a:pt x="16" y="82"/>
                  </a:cubicBezTo>
                  <a:cubicBezTo>
                    <a:pt x="7" y="82"/>
                    <a:pt x="0" y="89"/>
                    <a:pt x="0" y="98"/>
                  </a:cubicBezTo>
                  <a:cubicBezTo>
                    <a:pt x="0" y="107"/>
                    <a:pt x="7" y="114"/>
                    <a:pt x="16" y="114"/>
                  </a:cubicBezTo>
                  <a:close/>
                  <a:moveTo>
                    <a:pt x="16" y="32"/>
                  </a:moveTo>
                  <a:cubicBezTo>
                    <a:pt x="18" y="32"/>
                    <a:pt x="19" y="32"/>
                    <a:pt x="21" y="31"/>
                  </a:cubicBezTo>
                  <a:cubicBezTo>
                    <a:pt x="14" y="29"/>
                    <a:pt x="9" y="23"/>
                    <a:pt x="9" y="16"/>
                  </a:cubicBezTo>
                  <a:cubicBezTo>
                    <a:pt x="9" y="9"/>
                    <a:pt x="14" y="3"/>
                    <a:pt x="21" y="1"/>
                  </a:cubicBezTo>
                  <a:cubicBezTo>
                    <a:pt x="19" y="1"/>
                    <a:pt x="18" y="0"/>
                    <a:pt x="16" y="0"/>
                  </a:cubicBezTo>
                  <a:cubicBezTo>
                    <a:pt x="7" y="0"/>
                    <a:pt x="0" y="7"/>
                    <a:pt x="0" y="16"/>
                  </a:cubicBezTo>
                  <a:cubicBezTo>
                    <a:pt x="0" y="25"/>
                    <a:pt x="7" y="32"/>
                    <a:pt x="16" y="32"/>
                  </a:cubicBezTo>
                  <a:close/>
                  <a:moveTo>
                    <a:pt x="16" y="196"/>
                  </a:moveTo>
                  <a:cubicBezTo>
                    <a:pt x="18" y="196"/>
                    <a:pt x="19" y="196"/>
                    <a:pt x="21" y="195"/>
                  </a:cubicBezTo>
                  <a:cubicBezTo>
                    <a:pt x="14" y="193"/>
                    <a:pt x="9" y="187"/>
                    <a:pt x="9" y="180"/>
                  </a:cubicBezTo>
                  <a:cubicBezTo>
                    <a:pt x="9" y="173"/>
                    <a:pt x="14" y="167"/>
                    <a:pt x="21" y="165"/>
                  </a:cubicBezTo>
                  <a:cubicBezTo>
                    <a:pt x="19" y="165"/>
                    <a:pt x="18" y="164"/>
                    <a:pt x="16" y="164"/>
                  </a:cubicBezTo>
                  <a:cubicBezTo>
                    <a:pt x="7" y="164"/>
                    <a:pt x="0" y="171"/>
                    <a:pt x="0" y="180"/>
                  </a:cubicBezTo>
                  <a:cubicBezTo>
                    <a:pt x="0" y="189"/>
                    <a:pt x="7" y="196"/>
                    <a:pt x="16" y="196"/>
                  </a:cubicBezTo>
                  <a:close/>
                  <a:moveTo>
                    <a:pt x="16" y="934"/>
                  </a:moveTo>
                  <a:cubicBezTo>
                    <a:pt x="18" y="934"/>
                    <a:pt x="19" y="934"/>
                    <a:pt x="21" y="933"/>
                  </a:cubicBezTo>
                  <a:cubicBezTo>
                    <a:pt x="14" y="931"/>
                    <a:pt x="9" y="925"/>
                    <a:pt x="9" y="918"/>
                  </a:cubicBezTo>
                  <a:cubicBezTo>
                    <a:pt x="9" y="911"/>
                    <a:pt x="14" y="905"/>
                    <a:pt x="21" y="903"/>
                  </a:cubicBezTo>
                  <a:cubicBezTo>
                    <a:pt x="19" y="903"/>
                    <a:pt x="18" y="902"/>
                    <a:pt x="16" y="902"/>
                  </a:cubicBezTo>
                  <a:cubicBezTo>
                    <a:pt x="7" y="902"/>
                    <a:pt x="0" y="909"/>
                    <a:pt x="0" y="918"/>
                  </a:cubicBezTo>
                  <a:cubicBezTo>
                    <a:pt x="0" y="927"/>
                    <a:pt x="7" y="934"/>
                    <a:pt x="16" y="934"/>
                  </a:cubicBezTo>
                  <a:close/>
                  <a:moveTo>
                    <a:pt x="9" y="1000"/>
                  </a:moveTo>
                  <a:cubicBezTo>
                    <a:pt x="9" y="993"/>
                    <a:pt x="14" y="987"/>
                    <a:pt x="21" y="985"/>
                  </a:cubicBezTo>
                  <a:cubicBezTo>
                    <a:pt x="19" y="985"/>
                    <a:pt x="18" y="984"/>
                    <a:pt x="16" y="984"/>
                  </a:cubicBezTo>
                  <a:cubicBezTo>
                    <a:pt x="7" y="984"/>
                    <a:pt x="0" y="991"/>
                    <a:pt x="0" y="1000"/>
                  </a:cubicBezTo>
                  <a:cubicBezTo>
                    <a:pt x="0" y="1009"/>
                    <a:pt x="7" y="1016"/>
                    <a:pt x="16" y="1016"/>
                  </a:cubicBezTo>
                  <a:cubicBezTo>
                    <a:pt x="18" y="1016"/>
                    <a:pt x="19" y="1016"/>
                    <a:pt x="21" y="1015"/>
                  </a:cubicBezTo>
                  <a:cubicBezTo>
                    <a:pt x="14" y="1013"/>
                    <a:pt x="9" y="1007"/>
                    <a:pt x="9" y="1000"/>
                  </a:cubicBezTo>
                  <a:close/>
                  <a:moveTo>
                    <a:pt x="16" y="852"/>
                  </a:moveTo>
                  <a:cubicBezTo>
                    <a:pt x="18" y="852"/>
                    <a:pt x="19" y="852"/>
                    <a:pt x="21" y="851"/>
                  </a:cubicBezTo>
                  <a:cubicBezTo>
                    <a:pt x="14" y="849"/>
                    <a:pt x="9" y="843"/>
                    <a:pt x="9" y="836"/>
                  </a:cubicBezTo>
                  <a:cubicBezTo>
                    <a:pt x="9" y="829"/>
                    <a:pt x="14" y="823"/>
                    <a:pt x="21" y="821"/>
                  </a:cubicBezTo>
                  <a:cubicBezTo>
                    <a:pt x="19" y="821"/>
                    <a:pt x="18" y="820"/>
                    <a:pt x="16" y="820"/>
                  </a:cubicBezTo>
                  <a:cubicBezTo>
                    <a:pt x="7" y="820"/>
                    <a:pt x="0" y="827"/>
                    <a:pt x="0" y="836"/>
                  </a:cubicBezTo>
                  <a:cubicBezTo>
                    <a:pt x="0" y="845"/>
                    <a:pt x="7" y="852"/>
                    <a:pt x="16" y="852"/>
                  </a:cubicBezTo>
                  <a:close/>
                  <a:moveTo>
                    <a:pt x="16" y="688"/>
                  </a:moveTo>
                  <a:cubicBezTo>
                    <a:pt x="18" y="688"/>
                    <a:pt x="19" y="688"/>
                    <a:pt x="21" y="687"/>
                  </a:cubicBezTo>
                  <a:cubicBezTo>
                    <a:pt x="14" y="685"/>
                    <a:pt x="9" y="679"/>
                    <a:pt x="9" y="672"/>
                  </a:cubicBezTo>
                  <a:cubicBezTo>
                    <a:pt x="9" y="665"/>
                    <a:pt x="14" y="659"/>
                    <a:pt x="21" y="657"/>
                  </a:cubicBezTo>
                  <a:cubicBezTo>
                    <a:pt x="19" y="657"/>
                    <a:pt x="18" y="656"/>
                    <a:pt x="16" y="656"/>
                  </a:cubicBezTo>
                  <a:cubicBezTo>
                    <a:pt x="7" y="656"/>
                    <a:pt x="0" y="663"/>
                    <a:pt x="0" y="672"/>
                  </a:cubicBezTo>
                  <a:cubicBezTo>
                    <a:pt x="0" y="681"/>
                    <a:pt x="7" y="688"/>
                    <a:pt x="16" y="688"/>
                  </a:cubicBezTo>
                  <a:close/>
                  <a:moveTo>
                    <a:pt x="16" y="770"/>
                  </a:moveTo>
                  <a:cubicBezTo>
                    <a:pt x="18" y="770"/>
                    <a:pt x="19" y="770"/>
                    <a:pt x="21" y="769"/>
                  </a:cubicBezTo>
                  <a:cubicBezTo>
                    <a:pt x="14" y="767"/>
                    <a:pt x="9" y="761"/>
                    <a:pt x="9" y="754"/>
                  </a:cubicBezTo>
                  <a:cubicBezTo>
                    <a:pt x="9" y="747"/>
                    <a:pt x="14" y="741"/>
                    <a:pt x="21" y="739"/>
                  </a:cubicBezTo>
                  <a:cubicBezTo>
                    <a:pt x="19" y="739"/>
                    <a:pt x="18" y="738"/>
                    <a:pt x="16" y="738"/>
                  </a:cubicBezTo>
                  <a:cubicBezTo>
                    <a:pt x="7" y="738"/>
                    <a:pt x="0" y="745"/>
                    <a:pt x="0" y="754"/>
                  </a:cubicBezTo>
                  <a:cubicBezTo>
                    <a:pt x="0" y="763"/>
                    <a:pt x="7" y="770"/>
                    <a:pt x="16" y="770"/>
                  </a:cubicBezTo>
                  <a:close/>
                  <a:moveTo>
                    <a:pt x="16" y="606"/>
                  </a:moveTo>
                  <a:cubicBezTo>
                    <a:pt x="18" y="606"/>
                    <a:pt x="19" y="606"/>
                    <a:pt x="21" y="605"/>
                  </a:cubicBezTo>
                  <a:cubicBezTo>
                    <a:pt x="14" y="603"/>
                    <a:pt x="9" y="597"/>
                    <a:pt x="9" y="590"/>
                  </a:cubicBezTo>
                  <a:cubicBezTo>
                    <a:pt x="9" y="583"/>
                    <a:pt x="14" y="577"/>
                    <a:pt x="21" y="575"/>
                  </a:cubicBezTo>
                  <a:cubicBezTo>
                    <a:pt x="19" y="575"/>
                    <a:pt x="18" y="574"/>
                    <a:pt x="16" y="574"/>
                  </a:cubicBezTo>
                  <a:cubicBezTo>
                    <a:pt x="7" y="574"/>
                    <a:pt x="0" y="581"/>
                    <a:pt x="0" y="590"/>
                  </a:cubicBezTo>
                  <a:cubicBezTo>
                    <a:pt x="0" y="599"/>
                    <a:pt x="7" y="606"/>
                    <a:pt x="16" y="606"/>
                  </a:cubicBezTo>
                  <a:close/>
                </a:path>
              </a:pathLst>
            </a:custGeom>
            <a:solidFill>
              <a:schemeClr val="bg1">
                <a:lumMod val="50000"/>
              </a:schemeClr>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任意多边形: 形状 14"/>
            <p:cNvSpPr/>
            <p:nvPr/>
          </p:nvSpPr>
          <p:spPr bwMode="auto">
            <a:xfrm>
              <a:off x="5795831" y="1843842"/>
              <a:ext cx="116617" cy="3691851"/>
            </a:xfrm>
            <a:custGeom>
              <a:avLst/>
              <a:gdLst>
                <a:gd name="T0" fmla="*/ 0 w 32"/>
                <a:gd name="T1" fmla="*/ 16 h 1016"/>
                <a:gd name="T2" fmla="*/ 32 w 32"/>
                <a:gd name="T3" fmla="*/ 16 h 1016"/>
                <a:gd name="T4" fmla="*/ 0 w 32"/>
                <a:gd name="T5" fmla="*/ 98 h 1016"/>
                <a:gd name="T6" fmla="*/ 32 w 32"/>
                <a:gd name="T7" fmla="*/ 98 h 1016"/>
                <a:gd name="T8" fmla="*/ 0 w 32"/>
                <a:gd name="T9" fmla="*/ 98 h 1016"/>
                <a:gd name="T10" fmla="*/ 16 w 32"/>
                <a:gd name="T11" fmla="*/ 196 h 1016"/>
                <a:gd name="T12" fmla="*/ 16 w 32"/>
                <a:gd name="T13" fmla="*/ 164 h 1016"/>
                <a:gd name="T14" fmla="*/ 0 w 32"/>
                <a:gd name="T15" fmla="*/ 262 h 1016"/>
                <a:gd name="T16" fmla="*/ 32 w 32"/>
                <a:gd name="T17" fmla="*/ 262 h 1016"/>
                <a:gd name="T18" fmla="*/ 0 w 32"/>
                <a:gd name="T19" fmla="*/ 262 h 1016"/>
                <a:gd name="T20" fmla="*/ 16 w 32"/>
                <a:gd name="T21" fmla="*/ 360 h 1016"/>
                <a:gd name="T22" fmla="*/ 16 w 32"/>
                <a:gd name="T23" fmla="*/ 328 h 1016"/>
                <a:gd name="T24" fmla="*/ 0 w 32"/>
                <a:gd name="T25" fmla="*/ 426 h 1016"/>
                <a:gd name="T26" fmla="*/ 32 w 32"/>
                <a:gd name="T27" fmla="*/ 426 h 1016"/>
                <a:gd name="T28" fmla="*/ 0 w 32"/>
                <a:gd name="T29" fmla="*/ 426 h 1016"/>
                <a:gd name="T30" fmla="*/ 16 w 32"/>
                <a:gd name="T31" fmla="*/ 524 h 1016"/>
                <a:gd name="T32" fmla="*/ 16 w 32"/>
                <a:gd name="T33" fmla="*/ 492 h 1016"/>
                <a:gd name="T34" fmla="*/ 0 w 32"/>
                <a:gd name="T35" fmla="*/ 590 h 1016"/>
                <a:gd name="T36" fmla="*/ 32 w 32"/>
                <a:gd name="T37" fmla="*/ 590 h 1016"/>
                <a:gd name="T38" fmla="*/ 0 w 32"/>
                <a:gd name="T39" fmla="*/ 590 h 1016"/>
                <a:gd name="T40" fmla="*/ 16 w 32"/>
                <a:gd name="T41" fmla="*/ 688 h 1016"/>
                <a:gd name="T42" fmla="*/ 16 w 32"/>
                <a:gd name="T43" fmla="*/ 656 h 1016"/>
                <a:gd name="T44" fmla="*/ 0 w 32"/>
                <a:gd name="T45" fmla="*/ 754 h 1016"/>
                <a:gd name="T46" fmla="*/ 32 w 32"/>
                <a:gd name="T47" fmla="*/ 754 h 1016"/>
                <a:gd name="T48" fmla="*/ 0 w 32"/>
                <a:gd name="T49" fmla="*/ 754 h 1016"/>
                <a:gd name="T50" fmla="*/ 16 w 32"/>
                <a:gd name="T51" fmla="*/ 852 h 1016"/>
                <a:gd name="T52" fmla="*/ 16 w 32"/>
                <a:gd name="T53" fmla="*/ 820 h 1016"/>
                <a:gd name="T54" fmla="*/ 0 w 32"/>
                <a:gd name="T55" fmla="*/ 918 h 1016"/>
                <a:gd name="T56" fmla="*/ 32 w 32"/>
                <a:gd name="T57" fmla="*/ 918 h 1016"/>
                <a:gd name="T58" fmla="*/ 0 w 32"/>
                <a:gd name="T59" fmla="*/ 918 h 1016"/>
                <a:gd name="T60" fmla="*/ 16 w 32"/>
                <a:gd name="T61" fmla="*/ 1016 h 1016"/>
                <a:gd name="T62" fmla="*/ 16 w 32"/>
                <a:gd name="T63" fmla="*/ 984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016">
                  <a:moveTo>
                    <a:pt x="16" y="32"/>
                  </a:moveTo>
                  <a:cubicBezTo>
                    <a:pt x="8" y="32"/>
                    <a:pt x="0" y="25"/>
                    <a:pt x="0" y="16"/>
                  </a:cubicBezTo>
                  <a:cubicBezTo>
                    <a:pt x="0" y="7"/>
                    <a:pt x="8" y="0"/>
                    <a:pt x="16" y="0"/>
                  </a:cubicBezTo>
                  <a:cubicBezTo>
                    <a:pt x="25" y="0"/>
                    <a:pt x="32" y="7"/>
                    <a:pt x="32" y="16"/>
                  </a:cubicBezTo>
                  <a:cubicBezTo>
                    <a:pt x="32" y="25"/>
                    <a:pt x="25" y="32"/>
                    <a:pt x="16" y="32"/>
                  </a:cubicBezTo>
                  <a:close/>
                  <a:moveTo>
                    <a:pt x="0" y="98"/>
                  </a:moveTo>
                  <a:cubicBezTo>
                    <a:pt x="0" y="107"/>
                    <a:pt x="8" y="114"/>
                    <a:pt x="16" y="114"/>
                  </a:cubicBezTo>
                  <a:cubicBezTo>
                    <a:pt x="25" y="114"/>
                    <a:pt x="32" y="107"/>
                    <a:pt x="32" y="98"/>
                  </a:cubicBezTo>
                  <a:cubicBezTo>
                    <a:pt x="32" y="89"/>
                    <a:pt x="25" y="82"/>
                    <a:pt x="16" y="82"/>
                  </a:cubicBezTo>
                  <a:cubicBezTo>
                    <a:pt x="8" y="82"/>
                    <a:pt x="0" y="89"/>
                    <a:pt x="0" y="98"/>
                  </a:cubicBezTo>
                  <a:close/>
                  <a:moveTo>
                    <a:pt x="0" y="180"/>
                  </a:moveTo>
                  <a:cubicBezTo>
                    <a:pt x="0" y="189"/>
                    <a:pt x="8" y="196"/>
                    <a:pt x="16" y="196"/>
                  </a:cubicBezTo>
                  <a:cubicBezTo>
                    <a:pt x="25" y="196"/>
                    <a:pt x="32" y="189"/>
                    <a:pt x="32" y="180"/>
                  </a:cubicBezTo>
                  <a:cubicBezTo>
                    <a:pt x="32" y="171"/>
                    <a:pt x="25" y="164"/>
                    <a:pt x="16" y="164"/>
                  </a:cubicBezTo>
                  <a:cubicBezTo>
                    <a:pt x="8" y="164"/>
                    <a:pt x="0" y="171"/>
                    <a:pt x="0" y="180"/>
                  </a:cubicBezTo>
                  <a:close/>
                  <a:moveTo>
                    <a:pt x="0" y="262"/>
                  </a:moveTo>
                  <a:cubicBezTo>
                    <a:pt x="0" y="271"/>
                    <a:pt x="8" y="278"/>
                    <a:pt x="16" y="278"/>
                  </a:cubicBezTo>
                  <a:cubicBezTo>
                    <a:pt x="25" y="278"/>
                    <a:pt x="32" y="271"/>
                    <a:pt x="32" y="262"/>
                  </a:cubicBezTo>
                  <a:cubicBezTo>
                    <a:pt x="32" y="253"/>
                    <a:pt x="25" y="246"/>
                    <a:pt x="16" y="246"/>
                  </a:cubicBezTo>
                  <a:cubicBezTo>
                    <a:pt x="8" y="246"/>
                    <a:pt x="0" y="253"/>
                    <a:pt x="0" y="262"/>
                  </a:cubicBezTo>
                  <a:close/>
                  <a:moveTo>
                    <a:pt x="0" y="344"/>
                  </a:moveTo>
                  <a:cubicBezTo>
                    <a:pt x="0" y="353"/>
                    <a:pt x="8" y="360"/>
                    <a:pt x="16" y="360"/>
                  </a:cubicBezTo>
                  <a:cubicBezTo>
                    <a:pt x="25" y="360"/>
                    <a:pt x="32" y="353"/>
                    <a:pt x="32" y="344"/>
                  </a:cubicBezTo>
                  <a:cubicBezTo>
                    <a:pt x="32" y="335"/>
                    <a:pt x="25" y="328"/>
                    <a:pt x="16" y="328"/>
                  </a:cubicBezTo>
                  <a:cubicBezTo>
                    <a:pt x="8" y="328"/>
                    <a:pt x="0" y="335"/>
                    <a:pt x="0" y="344"/>
                  </a:cubicBezTo>
                  <a:close/>
                  <a:moveTo>
                    <a:pt x="0" y="426"/>
                  </a:moveTo>
                  <a:cubicBezTo>
                    <a:pt x="0" y="435"/>
                    <a:pt x="8" y="442"/>
                    <a:pt x="16" y="442"/>
                  </a:cubicBezTo>
                  <a:cubicBezTo>
                    <a:pt x="25" y="442"/>
                    <a:pt x="32" y="435"/>
                    <a:pt x="32" y="426"/>
                  </a:cubicBezTo>
                  <a:cubicBezTo>
                    <a:pt x="32" y="417"/>
                    <a:pt x="25" y="410"/>
                    <a:pt x="16" y="410"/>
                  </a:cubicBezTo>
                  <a:cubicBezTo>
                    <a:pt x="8" y="410"/>
                    <a:pt x="0" y="417"/>
                    <a:pt x="0" y="426"/>
                  </a:cubicBezTo>
                  <a:close/>
                  <a:moveTo>
                    <a:pt x="0" y="508"/>
                  </a:moveTo>
                  <a:cubicBezTo>
                    <a:pt x="0" y="517"/>
                    <a:pt x="8" y="524"/>
                    <a:pt x="16" y="524"/>
                  </a:cubicBezTo>
                  <a:cubicBezTo>
                    <a:pt x="25" y="524"/>
                    <a:pt x="32" y="517"/>
                    <a:pt x="32" y="508"/>
                  </a:cubicBezTo>
                  <a:cubicBezTo>
                    <a:pt x="32" y="499"/>
                    <a:pt x="25" y="492"/>
                    <a:pt x="16" y="492"/>
                  </a:cubicBezTo>
                  <a:cubicBezTo>
                    <a:pt x="8" y="492"/>
                    <a:pt x="0" y="499"/>
                    <a:pt x="0" y="508"/>
                  </a:cubicBezTo>
                  <a:close/>
                  <a:moveTo>
                    <a:pt x="0" y="590"/>
                  </a:moveTo>
                  <a:cubicBezTo>
                    <a:pt x="0" y="599"/>
                    <a:pt x="8" y="606"/>
                    <a:pt x="16" y="606"/>
                  </a:cubicBezTo>
                  <a:cubicBezTo>
                    <a:pt x="25" y="606"/>
                    <a:pt x="32" y="599"/>
                    <a:pt x="32" y="590"/>
                  </a:cubicBezTo>
                  <a:cubicBezTo>
                    <a:pt x="32" y="581"/>
                    <a:pt x="25" y="574"/>
                    <a:pt x="16" y="574"/>
                  </a:cubicBezTo>
                  <a:cubicBezTo>
                    <a:pt x="8" y="574"/>
                    <a:pt x="0" y="581"/>
                    <a:pt x="0" y="590"/>
                  </a:cubicBezTo>
                  <a:close/>
                  <a:moveTo>
                    <a:pt x="0" y="672"/>
                  </a:moveTo>
                  <a:cubicBezTo>
                    <a:pt x="0" y="681"/>
                    <a:pt x="8" y="688"/>
                    <a:pt x="16" y="688"/>
                  </a:cubicBezTo>
                  <a:cubicBezTo>
                    <a:pt x="25" y="688"/>
                    <a:pt x="32" y="681"/>
                    <a:pt x="32" y="672"/>
                  </a:cubicBezTo>
                  <a:cubicBezTo>
                    <a:pt x="32" y="663"/>
                    <a:pt x="25" y="656"/>
                    <a:pt x="16" y="656"/>
                  </a:cubicBezTo>
                  <a:cubicBezTo>
                    <a:pt x="8" y="656"/>
                    <a:pt x="0" y="663"/>
                    <a:pt x="0" y="672"/>
                  </a:cubicBezTo>
                  <a:close/>
                  <a:moveTo>
                    <a:pt x="0" y="754"/>
                  </a:moveTo>
                  <a:cubicBezTo>
                    <a:pt x="0" y="763"/>
                    <a:pt x="8" y="770"/>
                    <a:pt x="16" y="770"/>
                  </a:cubicBezTo>
                  <a:cubicBezTo>
                    <a:pt x="25" y="770"/>
                    <a:pt x="32" y="763"/>
                    <a:pt x="32" y="754"/>
                  </a:cubicBezTo>
                  <a:cubicBezTo>
                    <a:pt x="32" y="745"/>
                    <a:pt x="25" y="738"/>
                    <a:pt x="16" y="738"/>
                  </a:cubicBezTo>
                  <a:cubicBezTo>
                    <a:pt x="8" y="738"/>
                    <a:pt x="0" y="745"/>
                    <a:pt x="0" y="754"/>
                  </a:cubicBezTo>
                  <a:close/>
                  <a:moveTo>
                    <a:pt x="0" y="836"/>
                  </a:moveTo>
                  <a:cubicBezTo>
                    <a:pt x="0" y="845"/>
                    <a:pt x="8" y="852"/>
                    <a:pt x="16" y="852"/>
                  </a:cubicBezTo>
                  <a:cubicBezTo>
                    <a:pt x="25" y="852"/>
                    <a:pt x="32" y="845"/>
                    <a:pt x="32" y="836"/>
                  </a:cubicBezTo>
                  <a:cubicBezTo>
                    <a:pt x="32" y="827"/>
                    <a:pt x="25" y="820"/>
                    <a:pt x="16" y="820"/>
                  </a:cubicBezTo>
                  <a:cubicBezTo>
                    <a:pt x="8" y="820"/>
                    <a:pt x="0" y="827"/>
                    <a:pt x="0" y="836"/>
                  </a:cubicBezTo>
                  <a:close/>
                  <a:moveTo>
                    <a:pt x="0" y="918"/>
                  </a:moveTo>
                  <a:cubicBezTo>
                    <a:pt x="0" y="927"/>
                    <a:pt x="8" y="934"/>
                    <a:pt x="16" y="934"/>
                  </a:cubicBezTo>
                  <a:cubicBezTo>
                    <a:pt x="25" y="934"/>
                    <a:pt x="32" y="927"/>
                    <a:pt x="32" y="918"/>
                  </a:cubicBezTo>
                  <a:cubicBezTo>
                    <a:pt x="32" y="909"/>
                    <a:pt x="25" y="902"/>
                    <a:pt x="16" y="902"/>
                  </a:cubicBezTo>
                  <a:cubicBezTo>
                    <a:pt x="8" y="902"/>
                    <a:pt x="0" y="909"/>
                    <a:pt x="0" y="918"/>
                  </a:cubicBezTo>
                  <a:close/>
                  <a:moveTo>
                    <a:pt x="0" y="1000"/>
                  </a:moveTo>
                  <a:cubicBezTo>
                    <a:pt x="0" y="1009"/>
                    <a:pt x="8" y="1016"/>
                    <a:pt x="16" y="1016"/>
                  </a:cubicBezTo>
                  <a:cubicBezTo>
                    <a:pt x="25" y="1016"/>
                    <a:pt x="32" y="1009"/>
                    <a:pt x="32" y="1000"/>
                  </a:cubicBezTo>
                  <a:cubicBezTo>
                    <a:pt x="32" y="991"/>
                    <a:pt x="25" y="984"/>
                    <a:pt x="16" y="984"/>
                  </a:cubicBezTo>
                  <a:cubicBezTo>
                    <a:pt x="8" y="984"/>
                    <a:pt x="0" y="991"/>
                    <a:pt x="0" y="1000"/>
                  </a:cubicBezTo>
                  <a:close/>
                </a:path>
              </a:pathLst>
            </a:custGeom>
            <a:solidFill>
              <a:schemeClr val="tx1">
                <a:lumMod val="75000"/>
                <a:lumOff val="25000"/>
              </a:schemeClr>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任意多边形: 形状 15"/>
            <p:cNvSpPr/>
            <p:nvPr/>
          </p:nvSpPr>
          <p:spPr bwMode="auto">
            <a:xfrm>
              <a:off x="5838795" y="1843842"/>
              <a:ext cx="73653" cy="3691851"/>
            </a:xfrm>
            <a:custGeom>
              <a:avLst/>
              <a:gdLst>
                <a:gd name="T0" fmla="*/ 0 w 20"/>
                <a:gd name="T1" fmla="*/ 277 h 1016"/>
                <a:gd name="T2" fmla="*/ 0 w 20"/>
                <a:gd name="T3" fmla="*/ 247 h 1016"/>
                <a:gd name="T4" fmla="*/ 20 w 20"/>
                <a:gd name="T5" fmla="*/ 262 h 1016"/>
                <a:gd name="T6" fmla="*/ 20 w 20"/>
                <a:gd name="T7" fmla="*/ 508 h 1016"/>
                <a:gd name="T8" fmla="*/ 0 w 20"/>
                <a:gd name="T9" fmla="*/ 493 h 1016"/>
                <a:gd name="T10" fmla="*/ 0 w 20"/>
                <a:gd name="T11" fmla="*/ 523 h 1016"/>
                <a:gd name="T12" fmla="*/ 20 w 20"/>
                <a:gd name="T13" fmla="*/ 508 h 1016"/>
                <a:gd name="T14" fmla="*/ 4 w 20"/>
                <a:gd name="T15" fmla="*/ 328 h 1016"/>
                <a:gd name="T16" fmla="*/ 11 w 20"/>
                <a:gd name="T17" fmla="*/ 344 h 1016"/>
                <a:gd name="T18" fmla="*/ 4 w 20"/>
                <a:gd name="T19" fmla="*/ 360 h 1016"/>
                <a:gd name="T20" fmla="*/ 20 w 20"/>
                <a:gd name="T21" fmla="*/ 426 h 1016"/>
                <a:gd name="T22" fmla="*/ 0 w 20"/>
                <a:gd name="T23" fmla="*/ 411 h 1016"/>
                <a:gd name="T24" fmla="*/ 0 w 20"/>
                <a:gd name="T25" fmla="*/ 441 h 1016"/>
                <a:gd name="T26" fmla="*/ 20 w 20"/>
                <a:gd name="T27" fmla="*/ 426 h 1016"/>
                <a:gd name="T28" fmla="*/ 4 w 20"/>
                <a:gd name="T29" fmla="*/ 82 h 1016"/>
                <a:gd name="T30" fmla="*/ 11 w 20"/>
                <a:gd name="T31" fmla="*/ 98 h 1016"/>
                <a:gd name="T32" fmla="*/ 4 w 20"/>
                <a:gd name="T33" fmla="*/ 114 h 1016"/>
                <a:gd name="T34" fmla="*/ 20 w 20"/>
                <a:gd name="T35" fmla="*/ 16 h 1016"/>
                <a:gd name="T36" fmla="*/ 0 w 20"/>
                <a:gd name="T37" fmla="*/ 1 h 1016"/>
                <a:gd name="T38" fmla="*/ 0 w 20"/>
                <a:gd name="T39" fmla="*/ 31 h 1016"/>
                <a:gd name="T40" fmla="*/ 20 w 20"/>
                <a:gd name="T41" fmla="*/ 16 h 1016"/>
                <a:gd name="T42" fmla="*/ 4 w 20"/>
                <a:gd name="T43" fmla="*/ 164 h 1016"/>
                <a:gd name="T44" fmla="*/ 11 w 20"/>
                <a:gd name="T45" fmla="*/ 180 h 1016"/>
                <a:gd name="T46" fmla="*/ 4 w 20"/>
                <a:gd name="T47" fmla="*/ 196 h 1016"/>
                <a:gd name="T48" fmla="*/ 20 w 20"/>
                <a:gd name="T49" fmla="*/ 918 h 1016"/>
                <a:gd name="T50" fmla="*/ 0 w 20"/>
                <a:gd name="T51" fmla="*/ 903 h 1016"/>
                <a:gd name="T52" fmla="*/ 0 w 20"/>
                <a:gd name="T53" fmla="*/ 933 h 1016"/>
                <a:gd name="T54" fmla="*/ 20 w 20"/>
                <a:gd name="T55" fmla="*/ 918 h 1016"/>
                <a:gd name="T56" fmla="*/ 4 w 20"/>
                <a:gd name="T57" fmla="*/ 1016 h 1016"/>
                <a:gd name="T58" fmla="*/ 4 w 20"/>
                <a:gd name="T59" fmla="*/ 984 h 1016"/>
                <a:gd name="T60" fmla="*/ 11 w 20"/>
                <a:gd name="T61" fmla="*/ 1000 h 1016"/>
                <a:gd name="T62" fmla="*/ 20 w 20"/>
                <a:gd name="T63" fmla="*/ 836 h 1016"/>
                <a:gd name="T64" fmla="*/ 0 w 20"/>
                <a:gd name="T65" fmla="*/ 821 h 1016"/>
                <a:gd name="T66" fmla="*/ 0 w 20"/>
                <a:gd name="T67" fmla="*/ 851 h 1016"/>
                <a:gd name="T68" fmla="*/ 20 w 20"/>
                <a:gd name="T69" fmla="*/ 836 h 1016"/>
                <a:gd name="T70" fmla="*/ 4 w 20"/>
                <a:gd name="T71" fmla="*/ 656 h 1016"/>
                <a:gd name="T72" fmla="*/ 11 w 20"/>
                <a:gd name="T73" fmla="*/ 672 h 1016"/>
                <a:gd name="T74" fmla="*/ 4 w 20"/>
                <a:gd name="T75" fmla="*/ 688 h 1016"/>
                <a:gd name="T76" fmla="*/ 20 w 20"/>
                <a:gd name="T77" fmla="*/ 754 h 1016"/>
                <a:gd name="T78" fmla="*/ 0 w 20"/>
                <a:gd name="T79" fmla="*/ 739 h 1016"/>
                <a:gd name="T80" fmla="*/ 0 w 20"/>
                <a:gd name="T81" fmla="*/ 769 h 1016"/>
                <a:gd name="T82" fmla="*/ 20 w 20"/>
                <a:gd name="T83" fmla="*/ 754 h 1016"/>
                <a:gd name="T84" fmla="*/ 4 w 20"/>
                <a:gd name="T85" fmla="*/ 574 h 1016"/>
                <a:gd name="T86" fmla="*/ 11 w 20"/>
                <a:gd name="T87" fmla="*/ 590 h 1016"/>
                <a:gd name="T88" fmla="*/ 4 w 20"/>
                <a:gd name="T89" fmla="*/ 606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 h="1016">
                  <a:moveTo>
                    <a:pt x="4" y="278"/>
                  </a:moveTo>
                  <a:cubicBezTo>
                    <a:pt x="3" y="278"/>
                    <a:pt x="1" y="278"/>
                    <a:pt x="0" y="277"/>
                  </a:cubicBezTo>
                  <a:cubicBezTo>
                    <a:pt x="6" y="275"/>
                    <a:pt x="11" y="269"/>
                    <a:pt x="11" y="262"/>
                  </a:cubicBezTo>
                  <a:cubicBezTo>
                    <a:pt x="11" y="255"/>
                    <a:pt x="6" y="249"/>
                    <a:pt x="0" y="247"/>
                  </a:cubicBezTo>
                  <a:cubicBezTo>
                    <a:pt x="1" y="247"/>
                    <a:pt x="3" y="246"/>
                    <a:pt x="4" y="246"/>
                  </a:cubicBezTo>
                  <a:cubicBezTo>
                    <a:pt x="13" y="246"/>
                    <a:pt x="20" y="253"/>
                    <a:pt x="20" y="262"/>
                  </a:cubicBezTo>
                  <a:cubicBezTo>
                    <a:pt x="20" y="271"/>
                    <a:pt x="13" y="278"/>
                    <a:pt x="4" y="278"/>
                  </a:cubicBezTo>
                  <a:close/>
                  <a:moveTo>
                    <a:pt x="20" y="508"/>
                  </a:moveTo>
                  <a:cubicBezTo>
                    <a:pt x="20" y="499"/>
                    <a:pt x="13" y="492"/>
                    <a:pt x="4" y="492"/>
                  </a:cubicBezTo>
                  <a:cubicBezTo>
                    <a:pt x="3" y="492"/>
                    <a:pt x="1" y="493"/>
                    <a:pt x="0" y="493"/>
                  </a:cubicBezTo>
                  <a:cubicBezTo>
                    <a:pt x="6" y="495"/>
                    <a:pt x="11" y="501"/>
                    <a:pt x="11" y="508"/>
                  </a:cubicBezTo>
                  <a:cubicBezTo>
                    <a:pt x="11" y="515"/>
                    <a:pt x="6" y="521"/>
                    <a:pt x="0" y="523"/>
                  </a:cubicBezTo>
                  <a:cubicBezTo>
                    <a:pt x="1" y="524"/>
                    <a:pt x="3" y="524"/>
                    <a:pt x="4" y="524"/>
                  </a:cubicBezTo>
                  <a:cubicBezTo>
                    <a:pt x="13" y="524"/>
                    <a:pt x="20" y="517"/>
                    <a:pt x="20" y="508"/>
                  </a:cubicBezTo>
                  <a:close/>
                  <a:moveTo>
                    <a:pt x="20" y="344"/>
                  </a:moveTo>
                  <a:cubicBezTo>
                    <a:pt x="20" y="335"/>
                    <a:pt x="13" y="328"/>
                    <a:pt x="4" y="328"/>
                  </a:cubicBezTo>
                  <a:cubicBezTo>
                    <a:pt x="3" y="328"/>
                    <a:pt x="1" y="329"/>
                    <a:pt x="0" y="329"/>
                  </a:cubicBezTo>
                  <a:cubicBezTo>
                    <a:pt x="6" y="331"/>
                    <a:pt x="11" y="337"/>
                    <a:pt x="11" y="344"/>
                  </a:cubicBezTo>
                  <a:cubicBezTo>
                    <a:pt x="11" y="351"/>
                    <a:pt x="6" y="357"/>
                    <a:pt x="0" y="359"/>
                  </a:cubicBezTo>
                  <a:cubicBezTo>
                    <a:pt x="1" y="360"/>
                    <a:pt x="3" y="360"/>
                    <a:pt x="4" y="360"/>
                  </a:cubicBezTo>
                  <a:cubicBezTo>
                    <a:pt x="13" y="360"/>
                    <a:pt x="20" y="353"/>
                    <a:pt x="20" y="344"/>
                  </a:cubicBezTo>
                  <a:close/>
                  <a:moveTo>
                    <a:pt x="20" y="426"/>
                  </a:moveTo>
                  <a:cubicBezTo>
                    <a:pt x="20" y="417"/>
                    <a:pt x="13" y="410"/>
                    <a:pt x="4" y="410"/>
                  </a:cubicBezTo>
                  <a:cubicBezTo>
                    <a:pt x="3" y="410"/>
                    <a:pt x="1" y="411"/>
                    <a:pt x="0" y="411"/>
                  </a:cubicBezTo>
                  <a:cubicBezTo>
                    <a:pt x="6" y="413"/>
                    <a:pt x="11" y="419"/>
                    <a:pt x="11" y="426"/>
                  </a:cubicBezTo>
                  <a:cubicBezTo>
                    <a:pt x="11" y="433"/>
                    <a:pt x="6" y="439"/>
                    <a:pt x="0" y="441"/>
                  </a:cubicBezTo>
                  <a:cubicBezTo>
                    <a:pt x="1" y="442"/>
                    <a:pt x="3" y="442"/>
                    <a:pt x="4" y="442"/>
                  </a:cubicBezTo>
                  <a:cubicBezTo>
                    <a:pt x="13" y="442"/>
                    <a:pt x="20" y="435"/>
                    <a:pt x="20" y="426"/>
                  </a:cubicBezTo>
                  <a:close/>
                  <a:moveTo>
                    <a:pt x="20" y="98"/>
                  </a:moveTo>
                  <a:cubicBezTo>
                    <a:pt x="20" y="89"/>
                    <a:pt x="13" y="82"/>
                    <a:pt x="4" y="82"/>
                  </a:cubicBezTo>
                  <a:cubicBezTo>
                    <a:pt x="3" y="82"/>
                    <a:pt x="1" y="83"/>
                    <a:pt x="0" y="83"/>
                  </a:cubicBezTo>
                  <a:cubicBezTo>
                    <a:pt x="6" y="85"/>
                    <a:pt x="11" y="91"/>
                    <a:pt x="11" y="98"/>
                  </a:cubicBezTo>
                  <a:cubicBezTo>
                    <a:pt x="11" y="105"/>
                    <a:pt x="6" y="111"/>
                    <a:pt x="0" y="113"/>
                  </a:cubicBezTo>
                  <a:cubicBezTo>
                    <a:pt x="1" y="114"/>
                    <a:pt x="3" y="114"/>
                    <a:pt x="4" y="114"/>
                  </a:cubicBezTo>
                  <a:cubicBezTo>
                    <a:pt x="13" y="114"/>
                    <a:pt x="20" y="107"/>
                    <a:pt x="20" y="98"/>
                  </a:cubicBezTo>
                  <a:close/>
                  <a:moveTo>
                    <a:pt x="20" y="16"/>
                  </a:moveTo>
                  <a:cubicBezTo>
                    <a:pt x="20" y="7"/>
                    <a:pt x="13" y="0"/>
                    <a:pt x="4" y="0"/>
                  </a:cubicBezTo>
                  <a:cubicBezTo>
                    <a:pt x="3" y="0"/>
                    <a:pt x="1" y="1"/>
                    <a:pt x="0" y="1"/>
                  </a:cubicBezTo>
                  <a:cubicBezTo>
                    <a:pt x="6" y="3"/>
                    <a:pt x="11" y="9"/>
                    <a:pt x="11" y="16"/>
                  </a:cubicBezTo>
                  <a:cubicBezTo>
                    <a:pt x="11" y="23"/>
                    <a:pt x="6" y="29"/>
                    <a:pt x="0" y="31"/>
                  </a:cubicBezTo>
                  <a:cubicBezTo>
                    <a:pt x="1" y="32"/>
                    <a:pt x="3" y="32"/>
                    <a:pt x="4" y="32"/>
                  </a:cubicBezTo>
                  <a:cubicBezTo>
                    <a:pt x="13" y="32"/>
                    <a:pt x="20" y="25"/>
                    <a:pt x="20" y="16"/>
                  </a:cubicBezTo>
                  <a:close/>
                  <a:moveTo>
                    <a:pt x="20" y="180"/>
                  </a:moveTo>
                  <a:cubicBezTo>
                    <a:pt x="20" y="171"/>
                    <a:pt x="13" y="164"/>
                    <a:pt x="4" y="164"/>
                  </a:cubicBezTo>
                  <a:cubicBezTo>
                    <a:pt x="3" y="164"/>
                    <a:pt x="1" y="165"/>
                    <a:pt x="0" y="165"/>
                  </a:cubicBezTo>
                  <a:cubicBezTo>
                    <a:pt x="6" y="167"/>
                    <a:pt x="11" y="173"/>
                    <a:pt x="11" y="180"/>
                  </a:cubicBezTo>
                  <a:cubicBezTo>
                    <a:pt x="11" y="187"/>
                    <a:pt x="6" y="193"/>
                    <a:pt x="0" y="195"/>
                  </a:cubicBezTo>
                  <a:cubicBezTo>
                    <a:pt x="1" y="196"/>
                    <a:pt x="3" y="196"/>
                    <a:pt x="4" y="196"/>
                  </a:cubicBezTo>
                  <a:cubicBezTo>
                    <a:pt x="13" y="196"/>
                    <a:pt x="20" y="189"/>
                    <a:pt x="20" y="180"/>
                  </a:cubicBezTo>
                  <a:close/>
                  <a:moveTo>
                    <a:pt x="20" y="918"/>
                  </a:moveTo>
                  <a:cubicBezTo>
                    <a:pt x="20" y="909"/>
                    <a:pt x="13" y="902"/>
                    <a:pt x="4" y="902"/>
                  </a:cubicBezTo>
                  <a:cubicBezTo>
                    <a:pt x="3" y="902"/>
                    <a:pt x="1" y="903"/>
                    <a:pt x="0" y="903"/>
                  </a:cubicBezTo>
                  <a:cubicBezTo>
                    <a:pt x="6" y="905"/>
                    <a:pt x="11" y="911"/>
                    <a:pt x="11" y="918"/>
                  </a:cubicBezTo>
                  <a:cubicBezTo>
                    <a:pt x="11" y="925"/>
                    <a:pt x="6" y="931"/>
                    <a:pt x="0" y="933"/>
                  </a:cubicBezTo>
                  <a:cubicBezTo>
                    <a:pt x="1" y="934"/>
                    <a:pt x="3" y="934"/>
                    <a:pt x="4" y="934"/>
                  </a:cubicBezTo>
                  <a:cubicBezTo>
                    <a:pt x="13" y="934"/>
                    <a:pt x="20" y="927"/>
                    <a:pt x="20" y="918"/>
                  </a:cubicBezTo>
                  <a:close/>
                  <a:moveTo>
                    <a:pt x="0" y="1015"/>
                  </a:moveTo>
                  <a:cubicBezTo>
                    <a:pt x="1" y="1016"/>
                    <a:pt x="3" y="1016"/>
                    <a:pt x="4" y="1016"/>
                  </a:cubicBezTo>
                  <a:cubicBezTo>
                    <a:pt x="13" y="1016"/>
                    <a:pt x="20" y="1009"/>
                    <a:pt x="20" y="1000"/>
                  </a:cubicBezTo>
                  <a:cubicBezTo>
                    <a:pt x="20" y="991"/>
                    <a:pt x="13" y="984"/>
                    <a:pt x="4" y="984"/>
                  </a:cubicBezTo>
                  <a:cubicBezTo>
                    <a:pt x="3" y="984"/>
                    <a:pt x="1" y="985"/>
                    <a:pt x="0" y="985"/>
                  </a:cubicBezTo>
                  <a:cubicBezTo>
                    <a:pt x="6" y="987"/>
                    <a:pt x="11" y="993"/>
                    <a:pt x="11" y="1000"/>
                  </a:cubicBezTo>
                  <a:cubicBezTo>
                    <a:pt x="11" y="1007"/>
                    <a:pt x="6" y="1013"/>
                    <a:pt x="0" y="1015"/>
                  </a:cubicBezTo>
                  <a:close/>
                  <a:moveTo>
                    <a:pt x="20" y="836"/>
                  </a:moveTo>
                  <a:cubicBezTo>
                    <a:pt x="20" y="827"/>
                    <a:pt x="13" y="820"/>
                    <a:pt x="4" y="820"/>
                  </a:cubicBezTo>
                  <a:cubicBezTo>
                    <a:pt x="3" y="820"/>
                    <a:pt x="1" y="821"/>
                    <a:pt x="0" y="821"/>
                  </a:cubicBezTo>
                  <a:cubicBezTo>
                    <a:pt x="6" y="823"/>
                    <a:pt x="11" y="829"/>
                    <a:pt x="11" y="836"/>
                  </a:cubicBezTo>
                  <a:cubicBezTo>
                    <a:pt x="11" y="843"/>
                    <a:pt x="6" y="849"/>
                    <a:pt x="0" y="851"/>
                  </a:cubicBezTo>
                  <a:cubicBezTo>
                    <a:pt x="1" y="852"/>
                    <a:pt x="3" y="852"/>
                    <a:pt x="4" y="852"/>
                  </a:cubicBezTo>
                  <a:cubicBezTo>
                    <a:pt x="13" y="852"/>
                    <a:pt x="20" y="845"/>
                    <a:pt x="20" y="836"/>
                  </a:cubicBezTo>
                  <a:close/>
                  <a:moveTo>
                    <a:pt x="20" y="672"/>
                  </a:moveTo>
                  <a:cubicBezTo>
                    <a:pt x="20" y="663"/>
                    <a:pt x="13" y="656"/>
                    <a:pt x="4" y="656"/>
                  </a:cubicBezTo>
                  <a:cubicBezTo>
                    <a:pt x="3" y="656"/>
                    <a:pt x="1" y="657"/>
                    <a:pt x="0" y="657"/>
                  </a:cubicBezTo>
                  <a:cubicBezTo>
                    <a:pt x="6" y="659"/>
                    <a:pt x="11" y="665"/>
                    <a:pt x="11" y="672"/>
                  </a:cubicBezTo>
                  <a:cubicBezTo>
                    <a:pt x="11" y="679"/>
                    <a:pt x="6" y="685"/>
                    <a:pt x="0" y="687"/>
                  </a:cubicBezTo>
                  <a:cubicBezTo>
                    <a:pt x="1" y="688"/>
                    <a:pt x="3" y="688"/>
                    <a:pt x="4" y="688"/>
                  </a:cubicBezTo>
                  <a:cubicBezTo>
                    <a:pt x="13" y="688"/>
                    <a:pt x="20" y="681"/>
                    <a:pt x="20" y="672"/>
                  </a:cubicBezTo>
                  <a:close/>
                  <a:moveTo>
                    <a:pt x="20" y="754"/>
                  </a:moveTo>
                  <a:cubicBezTo>
                    <a:pt x="20" y="745"/>
                    <a:pt x="13" y="738"/>
                    <a:pt x="4" y="738"/>
                  </a:cubicBezTo>
                  <a:cubicBezTo>
                    <a:pt x="3" y="738"/>
                    <a:pt x="1" y="739"/>
                    <a:pt x="0" y="739"/>
                  </a:cubicBezTo>
                  <a:cubicBezTo>
                    <a:pt x="6" y="741"/>
                    <a:pt x="11" y="747"/>
                    <a:pt x="11" y="754"/>
                  </a:cubicBezTo>
                  <a:cubicBezTo>
                    <a:pt x="11" y="761"/>
                    <a:pt x="6" y="767"/>
                    <a:pt x="0" y="769"/>
                  </a:cubicBezTo>
                  <a:cubicBezTo>
                    <a:pt x="1" y="770"/>
                    <a:pt x="3" y="770"/>
                    <a:pt x="4" y="770"/>
                  </a:cubicBezTo>
                  <a:cubicBezTo>
                    <a:pt x="13" y="770"/>
                    <a:pt x="20" y="763"/>
                    <a:pt x="20" y="754"/>
                  </a:cubicBezTo>
                  <a:close/>
                  <a:moveTo>
                    <a:pt x="20" y="590"/>
                  </a:moveTo>
                  <a:cubicBezTo>
                    <a:pt x="20" y="581"/>
                    <a:pt x="13" y="574"/>
                    <a:pt x="4" y="574"/>
                  </a:cubicBezTo>
                  <a:cubicBezTo>
                    <a:pt x="3" y="574"/>
                    <a:pt x="1" y="575"/>
                    <a:pt x="0" y="575"/>
                  </a:cubicBezTo>
                  <a:cubicBezTo>
                    <a:pt x="6" y="577"/>
                    <a:pt x="11" y="583"/>
                    <a:pt x="11" y="590"/>
                  </a:cubicBezTo>
                  <a:cubicBezTo>
                    <a:pt x="11" y="597"/>
                    <a:pt x="6" y="603"/>
                    <a:pt x="0" y="605"/>
                  </a:cubicBezTo>
                  <a:cubicBezTo>
                    <a:pt x="1" y="606"/>
                    <a:pt x="3" y="606"/>
                    <a:pt x="4" y="606"/>
                  </a:cubicBezTo>
                  <a:cubicBezTo>
                    <a:pt x="13" y="606"/>
                    <a:pt x="20" y="599"/>
                    <a:pt x="20" y="590"/>
                  </a:cubicBezTo>
                  <a:close/>
                </a:path>
              </a:pathLst>
            </a:custGeom>
            <a:solidFill>
              <a:schemeClr val="bg1">
                <a:lumMod val="50000"/>
              </a:schemeClr>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5828054" y="1865324"/>
              <a:ext cx="537053" cy="3648888"/>
              <a:chOff x="4097337" y="390525"/>
              <a:chExt cx="555626" cy="3775076"/>
            </a:xfrm>
            <a:effectLst>
              <a:outerShdw blurRad="50800" dist="38100" dir="5400000" algn="t" rotWithShape="0">
                <a:prstClr val="black">
                  <a:alpha val="40000"/>
                </a:prstClr>
              </a:outerShdw>
            </a:effectLst>
          </p:grpSpPr>
          <p:sp>
            <p:nvSpPr>
              <p:cNvPr id="66" name="任意多边形: 形状 65"/>
              <p:cNvSpPr/>
              <p:nvPr/>
            </p:nvSpPr>
            <p:spPr bwMode="auto">
              <a:xfrm>
                <a:off x="4097338" y="390525"/>
                <a:ext cx="555625" cy="3775075"/>
              </a:xfrm>
              <a:custGeom>
                <a:avLst/>
                <a:gdLst>
                  <a:gd name="T0" fmla="*/ 10 w 148"/>
                  <a:gd name="T1" fmla="*/ 0 h 1004"/>
                  <a:gd name="T2" fmla="*/ 148 w 148"/>
                  <a:gd name="T3" fmla="*/ 10 h 1004"/>
                  <a:gd name="T4" fmla="*/ 10 w 148"/>
                  <a:gd name="T5" fmla="*/ 20 h 1004"/>
                  <a:gd name="T6" fmla="*/ 138 w 148"/>
                  <a:gd name="T7" fmla="*/ 82 h 1004"/>
                  <a:gd name="T8" fmla="*/ 0 w 148"/>
                  <a:gd name="T9" fmla="*/ 92 h 1004"/>
                  <a:gd name="T10" fmla="*/ 138 w 148"/>
                  <a:gd name="T11" fmla="*/ 102 h 1004"/>
                  <a:gd name="T12" fmla="*/ 138 w 148"/>
                  <a:gd name="T13" fmla="*/ 82 h 1004"/>
                  <a:gd name="T14" fmla="*/ 10 w 148"/>
                  <a:gd name="T15" fmla="*/ 164 h 1004"/>
                  <a:gd name="T16" fmla="*/ 10 w 148"/>
                  <a:gd name="T17" fmla="*/ 184 h 1004"/>
                  <a:gd name="T18" fmla="*/ 148 w 148"/>
                  <a:gd name="T19" fmla="*/ 174 h 1004"/>
                  <a:gd name="T20" fmla="*/ 138 w 148"/>
                  <a:gd name="T21" fmla="*/ 246 h 1004"/>
                  <a:gd name="T22" fmla="*/ 0 w 148"/>
                  <a:gd name="T23" fmla="*/ 256 h 1004"/>
                  <a:gd name="T24" fmla="*/ 138 w 148"/>
                  <a:gd name="T25" fmla="*/ 266 h 1004"/>
                  <a:gd name="T26" fmla="*/ 138 w 148"/>
                  <a:gd name="T27" fmla="*/ 246 h 1004"/>
                  <a:gd name="T28" fmla="*/ 10 w 148"/>
                  <a:gd name="T29" fmla="*/ 328 h 1004"/>
                  <a:gd name="T30" fmla="*/ 10 w 148"/>
                  <a:gd name="T31" fmla="*/ 348 h 1004"/>
                  <a:gd name="T32" fmla="*/ 148 w 148"/>
                  <a:gd name="T33" fmla="*/ 338 h 1004"/>
                  <a:gd name="T34" fmla="*/ 138 w 148"/>
                  <a:gd name="T35" fmla="*/ 410 h 1004"/>
                  <a:gd name="T36" fmla="*/ 0 w 148"/>
                  <a:gd name="T37" fmla="*/ 420 h 1004"/>
                  <a:gd name="T38" fmla="*/ 138 w 148"/>
                  <a:gd name="T39" fmla="*/ 430 h 1004"/>
                  <a:gd name="T40" fmla="*/ 138 w 148"/>
                  <a:gd name="T41" fmla="*/ 410 h 1004"/>
                  <a:gd name="T42" fmla="*/ 10 w 148"/>
                  <a:gd name="T43" fmla="*/ 492 h 1004"/>
                  <a:gd name="T44" fmla="*/ 10 w 148"/>
                  <a:gd name="T45" fmla="*/ 512 h 1004"/>
                  <a:gd name="T46" fmla="*/ 148 w 148"/>
                  <a:gd name="T47" fmla="*/ 502 h 1004"/>
                  <a:gd name="T48" fmla="*/ 138 w 148"/>
                  <a:gd name="T49" fmla="*/ 574 h 1004"/>
                  <a:gd name="T50" fmla="*/ 0 w 148"/>
                  <a:gd name="T51" fmla="*/ 584 h 1004"/>
                  <a:gd name="T52" fmla="*/ 138 w 148"/>
                  <a:gd name="T53" fmla="*/ 594 h 1004"/>
                  <a:gd name="T54" fmla="*/ 138 w 148"/>
                  <a:gd name="T55" fmla="*/ 574 h 1004"/>
                  <a:gd name="T56" fmla="*/ 10 w 148"/>
                  <a:gd name="T57" fmla="*/ 656 h 1004"/>
                  <a:gd name="T58" fmla="*/ 10 w 148"/>
                  <a:gd name="T59" fmla="*/ 676 h 1004"/>
                  <a:gd name="T60" fmla="*/ 148 w 148"/>
                  <a:gd name="T61" fmla="*/ 666 h 1004"/>
                  <a:gd name="T62" fmla="*/ 138 w 148"/>
                  <a:gd name="T63" fmla="*/ 738 h 1004"/>
                  <a:gd name="T64" fmla="*/ 0 w 148"/>
                  <a:gd name="T65" fmla="*/ 748 h 1004"/>
                  <a:gd name="T66" fmla="*/ 138 w 148"/>
                  <a:gd name="T67" fmla="*/ 758 h 1004"/>
                  <a:gd name="T68" fmla="*/ 138 w 148"/>
                  <a:gd name="T69" fmla="*/ 738 h 1004"/>
                  <a:gd name="T70" fmla="*/ 10 w 148"/>
                  <a:gd name="T71" fmla="*/ 820 h 1004"/>
                  <a:gd name="T72" fmla="*/ 10 w 148"/>
                  <a:gd name="T73" fmla="*/ 840 h 1004"/>
                  <a:gd name="T74" fmla="*/ 148 w 148"/>
                  <a:gd name="T75" fmla="*/ 830 h 1004"/>
                  <a:gd name="T76" fmla="*/ 138 w 148"/>
                  <a:gd name="T77" fmla="*/ 902 h 1004"/>
                  <a:gd name="T78" fmla="*/ 0 w 148"/>
                  <a:gd name="T79" fmla="*/ 912 h 1004"/>
                  <a:gd name="T80" fmla="*/ 138 w 148"/>
                  <a:gd name="T81" fmla="*/ 922 h 1004"/>
                  <a:gd name="T82" fmla="*/ 138 w 148"/>
                  <a:gd name="T83" fmla="*/ 902 h 1004"/>
                  <a:gd name="T84" fmla="*/ 10 w 148"/>
                  <a:gd name="T85" fmla="*/ 984 h 1004"/>
                  <a:gd name="T86" fmla="*/ 10 w 148"/>
                  <a:gd name="T87" fmla="*/ 1004 h 1004"/>
                  <a:gd name="T88" fmla="*/ 148 w 148"/>
                  <a:gd name="T89" fmla="*/ 994 h 10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 h="1004">
                    <a:moveTo>
                      <a:pt x="0" y="10"/>
                    </a:moveTo>
                    <a:cubicBezTo>
                      <a:pt x="0" y="5"/>
                      <a:pt x="5" y="0"/>
                      <a:pt x="10" y="0"/>
                    </a:cubicBezTo>
                    <a:cubicBezTo>
                      <a:pt x="138" y="0"/>
                      <a:pt x="138" y="0"/>
                      <a:pt x="138" y="0"/>
                    </a:cubicBezTo>
                    <a:cubicBezTo>
                      <a:pt x="144" y="0"/>
                      <a:pt x="148" y="5"/>
                      <a:pt x="148" y="10"/>
                    </a:cubicBezTo>
                    <a:cubicBezTo>
                      <a:pt x="148" y="16"/>
                      <a:pt x="144" y="20"/>
                      <a:pt x="138" y="20"/>
                    </a:cubicBezTo>
                    <a:cubicBezTo>
                      <a:pt x="10" y="20"/>
                      <a:pt x="10" y="20"/>
                      <a:pt x="10" y="20"/>
                    </a:cubicBezTo>
                    <a:cubicBezTo>
                      <a:pt x="5" y="20"/>
                      <a:pt x="0" y="16"/>
                      <a:pt x="0" y="10"/>
                    </a:cubicBezTo>
                    <a:close/>
                    <a:moveTo>
                      <a:pt x="138" y="82"/>
                    </a:moveTo>
                    <a:cubicBezTo>
                      <a:pt x="10" y="82"/>
                      <a:pt x="10" y="82"/>
                      <a:pt x="10" y="82"/>
                    </a:cubicBezTo>
                    <a:cubicBezTo>
                      <a:pt x="5" y="82"/>
                      <a:pt x="0" y="87"/>
                      <a:pt x="0" y="92"/>
                    </a:cubicBezTo>
                    <a:cubicBezTo>
                      <a:pt x="0" y="98"/>
                      <a:pt x="5" y="102"/>
                      <a:pt x="10" y="102"/>
                    </a:cubicBezTo>
                    <a:cubicBezTo>
                      <a:pt x="138" y="102"/>
                      <a:pt x="138" y="102"/>
                      <a:pt x="138" y="102"/>
                    </a:cubicBezTo>
                    <a:cubicBezTo>
                      <a:pt x="144" y="102"/>
                      <a:pt x="148" y="98"/>
                      <a:pt x="148" y="92"/>
                    </a:cubicBezTo>
                    <a:cubicBezTo>
                      <a:pt x="148" y="87"/>
                      <a:pt x="144" y="82"/>
                      <a:pt x="138" y="82"/>
                    </a:cubicBezTo>
                    <a:close/>
                    <a:moveTo>
                      <a:pt x="138" y="164"/>
                    </a:moveTo>
                    <a:cubicBezTo>
                      <a:pt x="10" y="164"/>
                      <a:pt x="10" y="164"/>
                      <a:pt x="10" y="164"/>
                    </a:cubicBezTo>
                    <a:cubicBezTo>
                      <a:pt x="5" y="164"/>
                      <a:pt x="0" y="169"/>
                      <a:pt x="0" y="174"/>
                    </a:cubicBezTo>
                    <a:cubicBezTo>
                      <a:pt x="0" y="180"/>
                      <a:pt x="5" y="184"/>
                      <a:pt x="10" y="184"/>
                    </a:cubicBezTo>
                    <a:cubicBezTo>
                      <a:pt x="138" y="184"/>
                      <a:pt x="138" y="184"/>
                      <a:pt x="138" y="184"/>
                    </a:cubicBezTo>
                    <a:cubicBezTo>
                      <a:pt x="144" y="184"/>
                      <a:pt x="148" y="180"/>
                      <a:pt x="148" y="174"/>
                    </a:cubicBezTo>
                    <a:cubicBezTo>
                      <a:pt x="148" y="169"/>
                      <a:pt x="144" y="164"/>
                      <a:pt x="138" y="164"/>
                    </a:cubicBezTo>
                    <a:close/>
                    <a:moveTo>
                      <a:pt x="138" y="246"/>
                    </a:moveTo>
                    <a:cubicBezTo>
                      <a:pt x="10" y="246"/>
                      <a:pt x="10" y="246"/>
                      <a:pt x="10" y="246"/>
                    </a:cubicBezTo>
                    <a:cubicBezTo>
                      <a:pt x="5" y="246"/>
                      <a:pt x="0" y="251"/>
                      <a:pt x="0" y="256"/>
                    </a:cubicBezTo>
                    <a:cubicBezTo>
                      <a:pt x="0" y="262"/>
                      <a:pt x="5" y="266"/>
                      <a:pt x="10" y="266"/>
                    </a:cubicBezTo>
                    <a:cubicBezTo>
                      <a:pt x="138" y="266"/>
                      <a:pt x="138" y="266"/>
                      <a:pt x="138" y="266"/>
                    </a:cubicBezTo>
                    <a:cubicBezTo>
                      <a:pt x="144" y="266"/>
                      <a:pt x="148" y="262"/>
                      <a:pt x="148" y="256"/>
                    </a:cubicBezTo>
                    <a:cubicBezTo>
                      <a:pt x="148" y="251"/>
                      <a:pt x="144" y="246"/>
                      <a:pt x="138" y="246"/>
                    </a:cubicBezTo>
                    <a:close/>
                    <a:moveTo>
                      <a:pt x="138" y="328"/>
                    </a:moveTo>
                    <a:cubicBezTo>
                      <a:pt x="10" y="328"/>
                      <a:pt x="10" y="328"/>
                      <a:pt x="10" y="328"/>
                    </a:cubicBezTo>
                    <a:cubicBezTo>
                      <a:pt x="5" y="328"/>
                      <a:pt x="0" y="333"/>
                      <a:pt x="0" y="338"/>
                    </a:cubicBezTo>
                    <a:cubicBezTo>
                      <a:pt x="0" y="344"/>
                      <a:pt x="5" y="348"/>
                      <a:pt x="10" y="348"/>
                    </a:cubicBezTo>
                    <a:cubicBezTo>
                      <a:pt x="138" y="348"/>
                      <a:pt x="138" y="348"/>
                      <a:pt x="138" y="348"/>
                    </a:cubicBezTo>
                    <a:cubicBezTo>
                      <a:pt x="144" y="348"/>
                      <a:pt x="148" y="344"/>
                      <a:pt x="148" y="338"/>
                    </a:cubicBezTo>
                    <a:cubicBezTo>
                      <a:pt x="148" y="333"/>
                      <a:pt x="144" y="328"/>
                      <a:pt x="138" y="328"/>
                    </a:cubicBezTo>
                    <a:close/>
                    <a:moveTo>
                      <a:pt x="138" y="410"/>
                    </a:moveTo>
                    <a:cubicBezTo>
                      <a:pt x="10" y="410"/>
                      <a:pt x="10" y="410"/>
                      <a:pt x="10" y="410"/>
                    </a:cubicBezTo>
                    <a:cubicBezTo>
                      <a:pt x="5" y="410"/>
                      <a:pt x="0" y="415"/>
                      <a:pt x="0" y="420"/>
                    </a:cubicBezTo>
                    <a:cubicBezTo>
                      <a:pt x="0" y="426"/>
                      <a:pt x="5" y="430"/>
                      <a:pt x="10" y="430"/>
                    </a:cubicBezTo>
                    <a:cubicBezTo>
                      <a:pt x="138" y="430"/>
                      <a:pt x="138" y="430"/>
                      <a:pt x="138" y="430"/>
                    </a:cubicBezTo>
                    <a:cubicBezTo>
                      <a:pt x="144" y="430"/>
                      <a:pt x="148" y="426"/>
                      <a:pt x="148" y="420"/>
                    </a:cubicBezTo>
                    <a:cubicBezTo>
                      <a:pt x="148" y="415"/>
                      <a:pt x="144" y="410"/>
                      <a:pt x="138" y="410"/>
                    </a:cubicBezTo>
                    <a:close/>
                    <a:moveTo>
                      <a:pt x="138" y="492"/>
                    </a:moveTo>
                    <a:cubicBezTo>
                      <a:pt x="10" y="492"/>
                      <a:pt x="10" y="492"/>
                      <a:pt x="10" y="492"/>
                    </a:cubicBezTo>
                    <a:cubicBezTo>
                      <a:pt x="5" y="492"/>
                      <a:pt x="0" y="497"/>
                      <a:pt x="0" y="502"/>
                    </a:cubicBezTo>
                    <a:cubicBezTo>
                      <a:pt x="0" y="508"/>
                      <a:pt x="5" y="512"/>
                      <a:pt x="10" y="512"/>
                    </a:cubicBezTo>
                    <a:cubicBezTo>
                      <a:pt x="138" y="512"/>
                      <a:pt x="138" y="512"/>
                      <a:pt x="138" y="512"/>
                    </a:cubicBezTo>
                    <a:cubicBezTo>
                      <a:pt x="144" y="512"/>
                      <a:pt x="148" y="508"/>
                      <a:pt x="148" y="502"/>
                    </a:cubicBezTo>
                    <a:cubicBezTo>
                      <a:pt x="148" y="497"/>
                      <a:pt x="144" y="492"/>
                      <a:pt x="138" y="492"/>
                    </a:cubicBezTo>
                    <a:close/>
                    <a:moveTo>
                      <a:pt x="138" y="574"/>
                    </a:moveTo>
                    <a:cubicBezTo>
                      <a:pt x="10" y="574"/>
                      <a:pt x="10" y="574"/>
                      <a:pt x="10" y="574"/>
                    </a:cubicBezTo>
                    <a:cubicBezTo>
                      <a:pt x="5" y="574"/>
                      <a:pt x="0" y="579"/>
                      <a:pt x="0" y="584"/>
                    </a:cubicBezTo>
                    <a:cubicBezTo>
                      <a:pt x="0" y="590"/>
                      <a:pt x="5" y="594"/>
                      <a:pt x="10" y="594"/>
                    </a:cubicBezTo>
                    <a:cubicBezTo>
                      <a:pt x="138" y="594"/>
                      <a:pt x="138" y="594"/>
                      <a:pt x="138" y="594"/>
                    </a:cubicBezTo>
                    <a:cubicBezTo>
                      <a:pt x="144" y="594"/>
                      <a:pt x="148" y="590"/>
                      <a:pt x="148" y="584"/>
                    </a:cubicBezTo>
                    <a:cubicBezTo>
                      <a:pt x="148" y="579"/>
                      <a:pt x="144" y="574"/>
                      <a:pt x="138" y="574"/>
                    </a:cubicBezTo>
                    <a:close/>
                    <a:moveTo>
                      <a:pt x="138" y="656"/>
                    </a:moveTo>
                    <a:cubicBezTo>
                      <a:pt x="10" y="656"/>
                      <a:pt x="10" y="656"/>
                      <a:pt x="10" y="656"/>
                    </a:cubicBezTo>
                    <a:cubicBezTo>
                      <a:pt x="5" y="656"/>
                      <a:pt x="0" y="661"/>
                      <a:pt x="0" y="666"/>
                    </a:cubicBezTo>
                    <a:cubicBezTo>
                      <a:pt x="0" y="672"/>
                      <a:pt x="5" y="676"/>
                      <a:pt x="10" y="676"/>
                    </a:cubicBezTo>
                    <a:cubicBezTo>
                      <a:pt x="138" y="676"/>
                      <a:pt x="138" y="676"/>
                      <a:pt x="138" y="676"/>
                    </a:cubicBezTo>
                    <a:cubicBezTo>
                      <a:pt x="144" y="676"/>
                      <a:pt x="148" y="672"/>
                      <a:pt x="148" y="666"/>
                    </a:cubicBezTo>
                    <a:cubicBezTo>
                      <a:pt x="148" y="661"/>
                      <a:pt x="144" y="656"/>
                      <a:pt x="138" y="656"/>
                    </a:cubicBezTo>
                    <a:close/>
                    <a:moveTo>
                      <a:pt x="138" y="738"/>
                    </a:moveTo>
                    <a:cubicBezTo>
                      <a:pt x="10" y="738"/>
                      <a:pt x="10" y="738"/>
                      <a:pt x="10" y="738"/>
                    </a:cubicBezTo>
                    <a:cubicBezTo>
                      <a:pt x="5" y="738"/>
                      <a:pt x="0" y="743"/>
                      <a:pt x="0" y="748"/>
                    </a:cubicBezTo>
                    <a:cubicBezTo>
                      <a:pt x="0" y="754"/>
                      <a:pt x="5" y="758"/>
                      <a:pt x="10" y="758"/>
                    </a:cubicBezTo>
                    <a:cubicBezTo>
                      <a:pt x="138" y="758"/>
                      <a:pt x="138" y="758"/>
                      <a:pt x="138" y="758"/>
                    </a:cubicBezTo>
                    <a:cubicBezTo>
                      <a:pt x="144" y="758"/>
                      <a:pt x="148" y="754"/>
                      <a:pt x="148" y="748"/>
                    </a:cubicBezTo>
                    <a:cubicBezTo>
                      <a:pt x="148" y="743"/>
                      <a:pt x="144" y="738"/>
                      <a:pt x="138" y="738"/>
                    </a:cubicBezTo>
                    <a:close/>
                    <a:moveTo>
                      <a:pt x="138" y="820"/>
                    </a:moveTo>
                    <a:cubicBezTo>
                      <a:pt x="10" y="820"/>
                      <a:pt x="10" y="820"/>
                      <a:pt x="10" y="820"/>
                    </a:cubicBezTo>
                    <a:cubicBezTo>
                      <a:pt x="5" y="820"/>
                      <a:pt x="0" y="825"/>
                      <a:pt x="0" y="830"/>
                    </a:cubicBezTo>
                    <a:cubicBezTo>
                      <a:pt x="0" y="836"/>
                      <a:pt x="5" y="840"/>
                      <a:pt x="10" y="840"/>
                    </a:cubicBezTo>
                    <a:cubicBezTo>
                      <a:pt x="138" y="840"/>
                      <a:pt x="138" y="840"/>
                      <a:pt x="138" y="840"/>
                    </a:cubicBezTo>
                    <a:cubicBezTo>
                      <a:pt x="144" y="840"/>
                      <a:pt x="148" y="836"/>
                      <a:pt x="148" y="830"/>
                    </a:cubicBezTo>
                    <a:cubicBezTo>
                      <a:pt x="148" y="825"/>
                      <a:pt x="144" y="820"/>
                      <a:pt x="138" y="820"/>
                    </a:cubicBezTo>
                    <a:close/>
                    <a:moveTo>
                      <a:pt x="138" y="902"/>
                    </a:moveTo>
                    <a:cubicBezTo>
                      <a:pt x="10" y="902"/>
                      <a:pt x="10" y="902"/>
                      <a:pt x="10" y="902"/>
                    </a:cubicBezTo>
                    <a:cubicBezTo>
                      <a:pt x="5" y="902"/>
                      <a:pt x="0" y="907"/>
                      <a:pt x="0" y="912"/>
                    </a:cubicBezTo>
                    <a:cubicBezTo>
                      <a:pt x="0" y="918"/>
                      <a:pt x="5" y="922"/>
                      <a:pt x="10" y="922"/>
                    </a:cubicBezTo>
                    <a:cubicBezTo>
                      <a:pt x="138" y="922"/>
                      <a:pt x="138" y="922"/>
                      <a:pt x="138" y="922"/>
                    </a:cubicBezTo>
                    <a:cubicBezTo>
                      <a:pt x="144" y="922"/>
                      <a:pt x="148" y="918"/>
                      <a:pt x="148" y="912"/>
                    </a:cubicBezTo>
                    <a:cubicBezTo>
                      <a:pt x="148" y="907"/>
                      <a:pt x="144" y="902"/>
                      <a:pt x="138" y="902"/>
                    </a:cubicBezTo>
                    <a:close/>
                    <a:moveTo>
                      <a:pt x="138" y="984"/>
                    </a:moveTo>
                    <a:cubicBezTo>
                      <a:pt x="10" y="984"/>
                      <a:pt x="10" y="984"/>
                      <a:pt x="10" y="984"/>
                    </a:cubicBezTo>
                    <a:cubicBezTo>
                      <a:pt x="5" y="984"/>
                      <a:pt x="0" y="989"/>
                      <a:pt x="0" y="994"/>
                    </a:cubicBezTo>
                    <a:cubicBezTo>
                      <a:pt x="0" y="1000"/>
                      <a:pt x="5" y="1004"/>
                      <a:pt x="10" y="1004"/>
                    </a:cubicBezTo>
                    <a:cubicBezTo>
                      <a:pt x="138" y="1004"/>
                      <a:pt x="138" y="1004"/>
                      <a:pt x="138" y="1004"/>
                    </a:cubicBezTo>
                    <a:cubicBezTo>
                      <a:pt x="144" y="1004"/>
                      <a:pt x="148" y="1000"/>
                      <a:pt x="148" y="994"/>
                    </a:cubicBezTo>
                    <a:cubicBezTo>
                      <a:pt x="148" y="989"/>
                      <a:pt x="144" y="984"/>
                      <a:pt x="138" y="984"/>
                    </a:cubicBezTo>
                    <a:close/>
                  </a:path>
                </a:pathLst>
              </a:custGeom>
              <a:gradFill flip="none" rotWithShape="1">
                <a:gsLst>
                  <a:gs pos="50000">
                    <a:schemeClr val="bg1"/>
                  </a:gs>
                  <a:gs pos="15000">
                    <a:schemeClr val="bg1">
                      <a:lumMod val="65000"/>
                    </a:schemeClr>
                  </a:gs>
                  <a:gs pos="0">
                    <a:schemeClr val="bg1">
                      <a:lumMod val="50000"/>
                    </a:schemeClr>
                  </a:gs>
                  <a:gs pos="100000">
                    <a:schemeClr val="bg1">
                      <a:lumMod val="50000"/>
                    </a:schemeClr>
                  </a:gs>
                  <a:gs pos="85000">
                    <a:schemeClr val="bg1">
                      <a:lumMod val="65000"/>
                    </a:schemeClr>
                  </a:gs>
                </a:gsLst>
                <a:lin ang="0" scaled="1"/>
                <a:tileRect/>
              </a:gra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67" name="任意多边形: 形状 66"/>
              <p:cNvSpPr/>
              <p:nvPr/>
            </p:nvSpPr>
            <p:spPr bwMode="auto">
              <a:xfrm>
                <a:off x="4113213" y="390525"/>
                <a:ext cx="528637" cy="3709988"/>
              </a:xfrm>
              <a:custGeom>
                <a:avLst/>
                <a:gdLst>
                  <a:gd name="T0" fmla="*/ 141 w 141"/>
                  <a:gd name="T1" fmla="*/ 659 h 987"/>
                  <a:gd name="T2" fmla="*/ 6 w 141"/>
                  <a:gd name="T3" fmla="*/ 656 h 987"/>
                  <a:gd name="T4" fmla="*/ 6 w 141"/>
                  <a:gd name="T5" fmla="*/ 410 h 987"/>
                  <a:gd name="T6" fmla="*/ 141 w 141"/>
                  <a:gd name="T7" fmla="*/ 413 h 987"/>
                  <a:gd name="T8" fmla="*/ 6 w 141"/>
                  <a:gd name="T9" fmla="*/ 410 h 987"/>
                  <a:gd name="T10" fmla="*/ 0 w 141"/>
                  <a:gd name="T11" fmla="*/ 495 h 987"/>
                  <a:gd name="T12" fmla="*/ 134 w 141"/>
                  <a:gd name="T13" fmla="*/ 492 h 987"/>
                  <a:gd name="T14" fmla="*/ 6 w 141"/>
                  <a:gd name="T15" fmla="*/ 574 h 987"/>
                  <a:gd name="T16" fmla="*/ 141 w 141"/>
                  <a:gd name="T17" fmla="*/ 577 h 987"/>
                  <a:gd name="T18" fmla="*/ 6 w 141"/>
                  <a:gd name="T19" fmla="*/ 574 h 987"/>
                  <a:gd name="T20" fmla="*/ 0 w 141"/>
                  <a:gd name="T21" fmla="*/ 741 h 987"/>
                  <a:gd name="T22" fmla="*/ 134 w 141"/>
                  <a:gd name="T23" fmla="*/ 738 h 987"/>
                  <a:gd name="T24" fmla="*/ 6 w 141"/>
                  <a:gd name="T25" fmla="*/ 902 h 987"/>
                  <a:gd name="T26" fmla="*/ 141 w 141"/>
                  <a:gd name="T27" fmla="*/ 905 h 987"/>
                  <a:gd name="T28" fmla="*/ 6 w 141"/>
                  <a:gd name="T29" fmla="*/ 902 h 987"/>
                  <a:gd name="T30" fmla="*/ 0 w 141"/>
                  <a:gd name="T31" fmla="*/ 823 h 987"/>
                  <a:gd name="T32" fmla="*/ 134 w 141"/>
                  <a:gd name="T33" fmla="*/ 820 h 987"/>
                  <a:gd name="T34" fmla="*/ 6 w 141"/>
                  <a:gd name="T35" fmla="*/ 984 h 987"/>
                  <a:gd name="T36" fmla="*/ 141 w 141"/>
                  <a:gd name="T37" fmla="*/ 987 h 987"/>
                  <a:gd name="T38" fmla="*/ 6 w 141"/>
                  <a:gd name="T39" fmla="*/ 984 h 987"/>
                  <a:gd name="T40" fmla="*/ 0 w 141"/>
                  <a:gd name="T41" fmla="*/ 85 h 987"/>
                  <a:gd name="T42" fmla="*/ 134 w 141"/>
                  <a:gd name="T43" fmla="*/ 82 h 987"/>
                  <a:gd name="T44" fmla="*/ 134 w 141"/>
                  <a:gd name="T45" fmla="*/ 0 h 987"/>
                  <a:gd name="T46" fmla="*/ 0 w 141"/>
                  <a:gd name="T47" fmla="*/ 3 h 987"/>
                  <a:gd name="T48" fmla="*/ 134 w 141"/>
                  <a:gd name="T49" fmla="*/ 0 h 987"/>
                  <a:gd name="T50" fmla="*/ 0 w 141"/>
                  <a:gd name="T51" fmla="*/ 331 h 987"/>
                  <a:gd name="T52" fmla="*/ 134 w 141"/>
                  <a:gd name="T53" fmla="*/ 328 h 987"/>
                  <a:gd name="T54" fmla="*/ 6 w 141"/>
                  <a:gd name="T55" fmla="*/ 164 h 987"/>
                  <a:gd name="T56" fmla="*/ 141 w 141"/>
                  <a:gd name="T57" fmla="*/ 167 h 987"/>
                  <a:gd name="T58" fmla="*/ 6 w 141"/>
                  <a:gd name="T59" fmla="*/ 164 h 987"/>
                  <a:gd name="T60" fmla="*/ 0 w 141"/>
                  <a:gd name="T61" fmla="*/ 249 h 987"/>
                  <a:gd name="T62" fmla="*/ 134 w 141"/>
                  <a:gd name="T63" fmla="*/ 24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 h="987">
                    <a:moveTo>
                      <a:pt x="134" y="656"/>
                    </a:moveTo>
                    <a:cubicBezTo>
                      <a:pt x="137" y="656"/>
                      <a:pt x="139" y="657"/>
                      <a:pt x="141" y="659"/>
                    </a:cubicBezTo>
                    <a:cubicBezTo>
                      <a:pt x="0" y="659"/>
                      <a:pt x="0" y="659"/>
                      <a:pt x="0" y="659"/>
                    </a:cubicBezTo>
                    <a:cubicBezTo>
                      <a:pt x="1" y="657"/>
                      <a:pt x="4" y="656"/>
                      <a:pt x="6" y="656"/>
                    </a:cubicBezTo>
                    <a:lnTo>
                      <a:pt x="134" y="656"/>
                    </a:lnTo>
                    <a:close/>
                    <a:moveTo>
                      <a:pt x="6" y="410"/>
                    </a:moveTo>
                    <a:cubicBezTo>
                      <a:pt x="4" y="410"/>
                      <a:pt x="1" y="411"/>
                      <a:pt x="0" y="413"/>
                    </a:cubicBezTo>
                    <a:cubicBezTo>
                      <a:pt x="141" y="413"/>
                      <a:pt x="141" y="413"/>
                      <a:pt x="141" y="413"/>
                    </a:cubicBezTo>
                    <a:cubicBezTo>
                      <a:pt x="139" y="411"/>
                      <a:pt x="137" y="410"/>
                      <a:pt x="134" y="410"/>
                    </a:cubicBezTo>
                    <a:lnTo>
                      <a:pt x="6" y="410"/>
                    </a:lnTo>
                    <a:close/>
                    <a:moveTo>
                      <a:pt x="6" y="492"/>
                    </a:moveTo>
                    <a:cubicBezTo>
                      <a:pt x="4" y="492"/>
                      <a:pt x="1" y="493"/>
                      <a:pt x="0" y="495"/>
                    </a:cubicBezTo>
                    <a:cubicBezTo>
                      <a:pt x="141" y="495"/>
                      <a:pt x="141" y="495"/>
                      <a:pt x="141" y="495"/>
                    </a:cubicBezTo>
                    <a:cubicBezTo>
                      <a:pt x="139" y="493"/>
                      <a:pt x="137" y="492"/>
                      <a:pt x="134" y="492"/>
                    </a:cubicBezTo>
                    <a:lnTo>
                      <a:pt x="6" y="492"/>
                    </a:lnTo>
                    <a:close/>
                    <a:moveTo>
                      <a:pt x="6" y="574"/>
                    </a:moveTo>
                    <a:cubicBezTo>
                      <a:pt x="4" y="574"/>
                      <a:pt x="1" y="575"/>
                      <a:pt x="0" y="577"/>
                    </a:cubicBezTo>
                    <a:cubicBezTo>
                      <a:pt x="141" y="577"/>
                      <a:pt x="141" y="577"/>
                      <a:pt x="141" y="577"/>
                    </a:cubicBezTo>
                    <a:cubicBezTo>
                      <a:pt x="139" y="575"/>
                      <a:pt x="137" y="574"/>
                      <a:pt x="134" y="574"/>
                    </a:cubicBezTo>
                    <a:lnTo>
                      <a:pt x="6" y="574"/>
                    </a:lnTo>
                    <a:close/>
                    <a:moveTo>
                      <a:pt x="6" y="738"/>
                    </a:moveTo>
                    <a:cubicBezTo>
                      <a:pt x="4" y="738"/>
                      <a:pt x="1" y="739"/>
                      <a:pt x="0" y="741"/>
                    </a:cubicBezTo>
                    <a:cubicBezTo>
                      <a:pt x="141" y="741"/>
                      <a:pt x="141" y="741"/>
                      <a:pt x="141" y="741"/>
                    </a:cubicBezTo>
                    <a:cubicBezTo>
                      <a:pt x="139" y="739"/>
                      <a:pt x="137" y="738"/>
                      <a:pt x="134" y="738"/>
                    </a:cubicBezTo>
                    <a:lnTo>
                      <a:pt x="6" y="738"/>
                    </a:lnTo>
                    <a:close/>
                    <a:moveTo>
                      <a:pt x="6" y="902"/>
                    </a:moveTo>
                    <a:cubicBezTo>
                      <a:pt x="4" y="902"/>
                      <a:pt x="1" y="903"/>
                      <a:pt x="0" y="905"/>
                    </a:cubicBezTo>
                    <a:cubicBezTo>
                      <a:pt x="141" y="905"/>
                      <a:pt x="141" y="905"/>
                      <a:pt x="141" y="905"/>
                    </a:cubicBezTo>
                    <a:cubicBezTo>
                      <a:pt x="139" y="903"/>
                      <a:pt x="137" y="902"/>
                      <a:pt x="134" y="902"/>
                    </a:cubicBezTo>
                    <a:lnTo>
                      <a:pt x="6" y="902"/>
                    </a:lnTo>
                    <a:close/>
                    <a:moveTo>
                      <a:pt x="6" y="820"/>
                    </a:moveTo>
                    <a:cubicBezTo>
                      <a:pt x="4" y="820"/>
                      <a:pt x="1" y="821"/>
                      <a:pt x="0" y="823"/>
                    </a:cubicBezTo>
                    <a:cubicBezTo>
                      <a:pt x="141" y="823"/>
                      <a:pt x="141" y="823"/>
                      <a:pt x="141" y="823"/>
                    </a:cubicBezTo>
                    <a:cubicBezTo>
                      <a:pt x="139" y="821"/>
                      <a:pt x="137" y="820"/>
                      <a:pt x="134" y="820"/>
                    </a:cubicBezTo>
                    <a:lnTo>
                      <a:pt x="6" y="820"/>
                    </a:lnTo>
                    <a:close/>
                    <a:moveTo>
                      <a:pt x="6" y="984"/>
                    </a:moveTo>
                    <a:cubicBezTo>
                      <a:pt x="4" y="984"/>
                      <a:pt x="1" y="985"/>
                      <a:pt x="0" y="987"/>
                    </a:cubicBezTo>
                    <a:cubicBezTo>
                      <a:pt x="141" y="987"/>
                      <a:pt x="141" y="987"/>
                      <a:pt x="141" y="987"/>
                    </a:cubicBezTo>
                    <a:cubicBezTo>
                      <a:pt x="139" y="985"/>
                      <a:pt x="137" y="984"/>
                      <a:pt x="134" y="984"/>
                    </a:cubicBezTo>
                    <a:lnTo>
                      <a:pt x="6" y="984"/>
                    </a:lnTo>
                    <a:close/>
                    <a:moveTo>
                      <a:pt x="6" y="82"/>
                    </a:moveTo>
                    <a:cubicBezTo>
                      <a:pt x="4" y="82"/>
                      <a:pt x="1" y="83"/>
                      <a:pt x="0" y="85"/>
                    </a:cubicBezTo>
                    <a:cubicBezTo>
                      <a:pt x="141" y="85"/>
                      <a:pt x="141" y="85"/>
                      <a:pt x="141" y="85"/>
                    </a:cubicBezTo>
                    <a:cubicBezTo>
                      <a:pt x="139" y="83"/>
                      <a:pt x="137" y="82"/>
                      <a:pt x="134" y="82"/>
                    </a:cubicBezTo>
                    <a:lnTo>
                      <a:pt x="6" y="82"/>
                    </a:lnTo>
                    <a:close/>
                    <a:moveTo>
                      <a:pt x="134" y="0"/>
                    </a:moveTo>
                    <a:cubicBezTo>
                      <a:pt x="6" y="0"/>
                      <a:pt x="6" y="0"/>
                      <a:pt x="6" y="0"/>
                    </a:cubicBezTo>
                    <a:cubicBezTo>
                      <a:pt x="4" y="0"/>
                      <a:pt x="1" y="1"/>
                      <a:pt x="0" y="3"/>
                    </a:cubicBezTo>
                    <a:cubicBezTo>
                      <a:pt x="141" y="3"/>
                      <a:pt x="141" y="3"/>
                      <a:pt x="141" y="3"/>
                    </a:cubicBezTo>
                    <a:cubicBezTo>
                      <a:pt x="139" y="1"/>
                      <a:pt x="137" y="0"/>
                      <a:pt x="134" y="0"/>
                    </a:cubicBezTo>
                    <a:close/>
                    <a:moveTo>
                      <a:pt x="6" y="328"/>
                    </a:moveTo>
                    <a:cubicBezTo>
                      <a:pt x="4" y="328"/>
                      <a:pt x="1" y="329"/>
                      <a:pt x="0" y="331"/>
                    </a:cubicBezTo>
                    <a:cubicBezTo>
                      <a:pt x="141" y="331"/>
                      <a:pt x="141" y="331"/>
                      <a:pt x="141" y="331"/>
                    </a:cubicBezTo>
                    <a:cubicBezTo>
                      <a:pt x="139" y="329"/>
                      <a:pt x="137" y="328"/>
                      <a:pt x="134" y="328"/>
                    </a:cubicBezTo>
                    <a:lnTo>
                      <a:pt x="6" y="328"/>
                    </a:lnTo>
                    <a:close/>
                    <a:moveTo>
                      <a:pt x="6" y="164"/>
                    </a:moveTo>
                    <a:cubicBezTo>
                      <a:pt x="4" y="164"/>
                      <a:pt x="1" y="165"/>
                      <a:pt x="0" y="167"/>
                    </a:cubicBezTo>
                    <a:cubicBezTo>
                      <a:pt x="141" y="167"/>
                      <a:pt x="141" y="167"/>
                      <a:pt x="141" y="167"/>
                    </a:cubicBezTo>
                    <a:cubicBezTo>
                      <a:pt x="139" y="165"/>
                      <a:pt x="137" y="164"/>
                      <a:pt x="134" y="164"/>
                    </a:cubicBezTo>
                    <a:lnTo>
                      <a:pt x="6" y="164"/>
                    </a:lnTo>
                    <a:close/>
                    <a:moveTo>
                      <a:pt x="6" y="246"/>
                    </a:moveTo>
                    <a:cubicBezTo>
                      <a:pt x="4" y="246"/>
                      <a:pt x="1" y="247"/>
                      <a:pt x="0" y="249"/>
                    </a:cubicBezTo>
                    <a:cubicBezTo>
                      <a:pt x="141" y="249"/>
                      <a:pt x="141" y="249"/>
                      <a:pt x="141" y="249"/>
                    </a:cubicBezTo>
                    <a:cubicBezTo>
                      <a:pt x="139" y="247"/>
                      <a:pt x="137" y="246"/>
                      <a:pt x="134" y="246"/>
                    </a:cubicBezTo>
                    <a:lnTo>
                      <a:pt x="6" y="246"/>
                    </a:lnTo>
                    <a:close/>
                  </a:path>
                </a:pathLst>
              </a:custGeom>
              <a:solidFill>
                <a:schemeClr val="bg1">
                  <a:lumMod val="65000"/>
                </a:schemeClr>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68" name="任意多边形: 形状 67"/>
              <p:cNvSpPr/>
              <p:nvPr/>
            </p:nvSpPr>
            <p:spPr bwMode="auto">
              <a:xfrm>
                <a:off x="4097337" y="439738"/>
                <a:ext cx="555625" cy="3725863"/>
              </a:xfrm>
              <a:custGeom>
                <a:avLst/>
                <a:gdLst>
                  <a:gd name="T0" fmla="*/ 138 w 148"/>
                  <a:gd name="T1" fmla="*/ 663 h 991"/>
                  <a:gd name="T2" fmla="*/ 0 w 148"/>
                  <a:gd name="T3" fmla="*/ 656 h 991"/>
                  <a:gd name="T4" fmla="*/ 142 w 148"/>
                  <a:gd name="T5" fmla="*/ 657 h 991"/>
                  <a:gd name="T6" fmla="*/ 142 w 148"/>
                  <a:gd name="T7" fmla="*/ 739 h 991"/>
                  <a:gd name="T8" fmla="*/ 0 w 148"/>
                  <a:gd name="T9" fmla="*/ 738 h 991"/>
                  <a:gd name="T10" fmla="*/ 138 w 148"/>
                  <a:gd name="T11" fmla="*/ 745 h 991"/>
                  <a:gd name="T12" fmla="*/ 142 w 148"/>
                  <a:gd name="T13" fmla="*/ 739 h 991"/>
                  <a:gd name="T14" fmla="*/ 6 w 148"/>
                  <a:gd name="T15" fmla="*/ 575 h 991"/>
                  <a:gd name="T16" fmla="*/ 10 w 148"/>
                  <a:gd name="T17" fmla="*/ 581 h 991"/>
                  <a:gd name="T18" fmla="*/ 148 w 148"/>
                  <a:gd name="T19" fmla="*/ 574 h 991"/>
                  <a:gd name="T20" fmla="*/ 148 w 148"/>
                  <a:gd name="T21" fmla="*/ 902 h 991"/>
                  <a:gd name="T22" fmla="*/ 6 w 148"/>
                  <a:gd name="T23" fmla="*/ 903 h 991"/>
                  <a:gd name="T24" fmla="*/ 10 w 148"/>
                  <a:gd name="T25" fmla="*/ 909 h 991"/>
                  <a:gd name="T26" fmla="*/ 148 w 148"/>
                  <a:gd name="T27" fmla="*/ 902 h 991"/>
                  <a:gd name="T28" fmla="*/ 6 w 148"/>
                  <a:gd name="T29" fmla="*/ 821 h 991"/>
                  <a:gd name="T30" fmla="*/ 10 w 148"/>
                  <a:gd name="T31" fmla="*/ 827 h 991"/>
                  <a:gd name="T32" fmla="*/ 148 w 148"/>
                  <a:gd name="T33" fmla="*/ 820 h 991"/>
                  <a:gd name="T34" fmla="*/ 10 w 148"/>
                  <a:gd name="T35" fmla="*/ 7 h 991"/>
                  <a:gd name="T36" fmla="*/ 148 w 148"/>
                  <a:gd name="T37" fmla="*/ 0 h 991"/>
                  <a:gd name="T38" fmla="*/ 6 w 148"/>
                  <a:gd name="T39" fmla="*/ 1 h 991"/>
                  <a:gd name="T40" fmla="*/ 10 w 148"/>
                  <a:gd name="T41" fmla="*/ 7 h 991"/>
                  <a:gd name="T42" fmla="*/ 6 w 148"/>
                  <a:gd name="T43" fmla="*/ 493 h 991"/>
                  <a:gd name="T44" fmla="*/ 10 w 148"/>
                  <a:gd name="T45" fmla="*/ 499 h 991"/>
                  <a:gd name="T46" fmla="*/ 148 w 148"/>
                  <a:gd name="T47" fmla="*/ 492 h 991"/>
                  <a:gd name="T48" fmla="*/ 142 w 148"/>
                  <a:gd name="T49" fmla="*/ 83 h 991"/>
                  <a:gd name="T50" fmla="*/ 0 w 148"/>
                  <a:gd name="T51" fmla="*/ 82 h 991"/>
                  <a:gd name="T52" fmla="*/ 138 w 148"/>
                  <a:gd name="T53" fmla="*/ 89 h 991"/>
                  <a:gd name="T54" fmla="*/ 142 w 148"/>
                  <a:gd name="T55" fmla="*/ 83 h 991"/>
                  <a:gd name="T56" fmla="*/ 6 w 148"/>
                  <a:gd name="T57" fmla="*/ 985 h 991"/>
                  <a:gd name="T58" fmla="*/ 10 w 148"/>
                  <a:gd name="T59" fmla="*/ 991 h 991"/>
                  <a:gd name="T60" fmla="*/ 148 w 148"/>
                  <a:gd name="T61" fmla="*/ 984 h 991"/>
                  <a:gd name="T62" fmla="*/ 142 w 148"/>
                  <a:gd name="T63" fmla="*/ 411 h 991"/>
                  <a:gd name="T64" fmla="*/ 0 w 148"/>
                  <a:gd name="T65" fmla="*/ 410 h 991"/>
                  <a:gd name="T66" fmla="*/ 138 w 148"/>
                  <a:gd name="T67" fmla="*/ 417 h 991"/>
                  <a:gd name="T68" fmla="*/ 142 w 148"/>
                  <a:gd name="T69" fmla="*/ 411 h 991"/>
                  <a:gd name="T70" fmla="*/ 6 w 148"/>
                  <a:gd name="T71" fmla="*/ 165 h 991"/>
                  <a:gd name="T72" fmla="*/ 10 w 148"/>
                  <a:gd name="T73" fmla="*/ 171 h 991"/>
                  <a:gd name="T74" fmla="*/ 148 w 148"/>
                  <a:gd name="T75" fmla="*/ 164 h 991"/>
                  <a:gd name="T76" fmla="*/ 142 w 148"/>
                  <a:gd name="T77" fmla="*/ 329 h 991"/>
                  <a:gd name="T78" fmla="*/ 0 w 148"/>
                  <a:gd name="T79" fmla="*/ 328 h 991"/>
                  <a:gd name="T80" fmla="*/ 138 w 148"/>
                  <a:gd name="T81" fmla="*/ 335 h 991"/>
                  <a:gd name="T82" fmla="*/ 142 w 148"/>
                  <a:gd name="T83" fmla="*/ 329 h 991"/>
                  <a:gd name="T84" fmla="*/ 6 w 148"/>
                  <a:gd name="T85" fmla="*/ 247 h 991"/>
                  <a:gd name="T86" fmla="*/ 10 w 148"/>
                  <a:gd name="T87" fmla="*/ 253 h 991"/>
                  <a:gd name="T88" fmla="*/ 148 w 148"/>
                  <a:gd name="T89" fmla="*/ 246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 h="991">
                    <a:moveTo>
                      <a:pt x="148" y="656"/>
                    </a:moveTo>
                    <a:cubicBezTo>
                      <a:pt x="147" y="660"/>
                      <a:pt x="143" y="663"/>
                      <a:pt x="138" y="663"/>
                    </a:cubicBezTo>
                    <a:cubicBezTo>
                      <a:pt x="10" y="663"/>
                      <a:pt x="10" y="663"/>
                      <a:pt x="10" y="663"/>
                    </a:cubicBezTo>
                    <a:cubicBezTo>
                      <a:pt x="5" y="663"/>
                      <a:pt x="2" y="660"/>
                      <a:pt x="0" y="656"/>
                    </a:cubicBezTo>
                    <a:cubicBezTo>
                      <a:pt x="2" y="657"/>
                      <a:pt x="4" y="657"/>
                      <a:pt x="6" y="657"/>
                    </a:cubicBezTo>
                    <a:cubicBezTo>
                      <a:pt x="142" y="657"/>
                      <a:pt x="142" y="657"/>
                      <a:pt x="142" y="657"/>
                    </a:cubicBezTo>
                    <a:cubicBezTo>
                      <a:pt x="144" y="657"/>
                      <a:pt x="146" y="657"/>
                      <a:pt x="148" y="656"/>
                    </a:cubicBezTo>
                    <a:close/>
                    <a:moveTo>
                      <a:pt x="142" y="739"/>
                    </a:moveTo>
                    <a:cubicBezTo>
                      <a:pt x="6" y="739"/>
                      <a:pt x="6" y="739"/>
                      <a:pt x="6" y="739"/>
                    </a:cubicBezTo>
                    <a:cubicBezTo>
                      <a:pt x="4" y="739"/>
                      <a:pt x="2" y="739"/>
                      <a:pt x="0" y="738"/>
                    </a:cubicBezTo>
                    <a:cubicBezTo>
                      <a:pt x="2" y="742"/>
                      <a:pt x="5" y="745"/>
                      <a:pt x="10" y="745"/>
                    </a:cubicBezTo>
                    <a:cubicBezTo>
                      <a:pt x="138" y="745"/>
                      <a:pt x="138" y="745"/>
                      <a:pt x="138" y="745"/>
                    </a:cubicBezTo>
                    <a:cubicBezTo>
                      <a:pt x="143" y="745"/>
                      <a:pt x="147" y="742"/>
                      <a:pt x="148" y="738"/>
                    </a:cubicBezTo>
                    <a:cubicBezTo>
                      <a:pt x="146" y="739"/>
                      <a:pt x="144" y="739"/>
                      <a:pt x="142" y="739"/>
                    </a:cubicBezTo>
                    <a:close/>
                    <a:moveTo>
                      <a:pt x="142" y="575"/>
                    </a:moveTo>
                    <a:cubicBezTo>
                      <a:pt x="6" y="575"/>
                      <a:pt x="6" y="575"/>
                      <a:pt x="6" y="575"/>
                    </a:cubicBezTo>
                    <a:cubicBezTo>
                      <a:pt x="4" y="575"/>
                      <a:pt x="2" y="575"/>
                      <a:pt x="0" y="574"/>
                    </a:cubicBezTo>
                    <a:cubicBezTo>
                      <a:pt x="2" y="578"/>
                      <a:pt x="5" y="581"/>
                      <a:pt x="10" y="581"/>
                    </a:cubicBezTo>
                    <a:cubicBezTo>
                      <a:pt x="138" y="581"/>
                      <a:pt x="138" y="581"/>
                      <a:pt x="138" y="581"/>
                    </a:cubicBezTo>
                    <a:cubicBezTo>
                      <a:pt x="143" y="581"/>
                      <a:pt x="147" y="578"/>
                      <a:pt x="148" y="574"/>
                    </a:cubicBezTo>
                    <a:cubicBezTo>
                      <a:pt x="146" y="575"/>
                      <a:pt x="144" y="575"/>
                      <a:pt x="142" y="575"/>
                    </a:cubicBezTo>
                    <a:close/>
                    <a:moveTo>
                      <a:pt x="148" y="902"/>
                    </a:moveTo>
                    <a:cubicBezTo>
                      <a:pt x="146" y="903"/>
                      <a:pt x="144" y="903"/>
                      <a:pt x="142" y="903"/>
                    </a:cubicBezTo>
                    <a:cubicBezTo>
                      <a:pt x="6" y="903"/>
                      <a:pt x="6" y="903"/>
                      <a:pt x="6" y="903"/>
                    </a:cubicBezTo>
                    <a:cubicBezTo>
                      <a:pt x="4" y="903"/>
                      <a:pt x="2" y="903"/>
                      <a:pt x="0" y="902"/>
                    </a:cubicBezTo>
                    <a:cubicBezTo>
                      <a:pt x="2" y="906"/>
                      <a:pt x="5" y="909"/>
                      <a:pt x="10" y="909"/>
                    </a:cubicBezTo>
                    <a:cubicBezTo>
                      <a:pt x="138" y="909"/>
                      <a:pt x="138" y="909"/>
                      <a:pt x="138" y="909"/>
                    </a:cubicBezTo>
                    <a:cubicBezTo>
                      <a:pt x="143" y="909"/>
                      <a:pt x="147" y="906"/>
                      <a:pt x="148" y="902"/>
                    </a:cubicBezTo>
                    <a:close/>
                    <a:moveTo>
                      <a:pt x="142" y="821"/>
                    </a:moveTo>
                    <a:cubicBezTo>
                      <a:pt x="6" y="821"/>
                      <a:pt x="6" y="821"/>
                      <a:pt x="6" y="821"/>
                    </a:cubicBezTo>
                    <a:cubicBezTo>
                      <a:pt x="4" y="821"/>
                      <a:pt x="2" y="821"/>
                      <a:pt x="0" y="820"/>
                    </a:cubicBezTo>
                    <a:cubicBezTo>
                      <a:pt x="2" y="824"/>
                      <a:pt x="5" y="827"/>
                      <a:pt x="10" y="827"/>
                    </a:cubicBezTo>
                    <a:cubicBezTo>
                      <a:pt x="138" y="827"/>
                      <a:pt x="138" y="827"/>
                      <a:pt x="138" y="827"/>
                    </a:cubicBezTo>
                    <a:cubicBezTo>
                      <a:pt x="143" y="827"/>
                      <a:pt x="147" y="824"/>
                      <a:pt x="148" y="820"/>
                    </a:cubicBezTo>
                    <a:cubicBezTo>
                      <a:pt x="146" y="821"/>
                      <a:pt x="144" y="821"/>
                      <a:pt x="142" y="821"/>
                    </a:cubicBezTo>
                    <a:close/>
                    <a:moveTo>
                      <a:pt x="10" y="7"/>
                    </a:moveTo>
                    <a:cubicBezTo>
                      <a:pt x="138" y="7"/>
                      <a:pt x="138" y="7"/>
                      <a:pt x="138" y="7"/>
                    </a:cubicBezTo>
                    <a:cubicBezTo>
                      <a:pt x="143" y="7"/>
                      <a:pt x="147" y="4"/>
                      <a:pt x="148" y="0"/>
                    </a:cubicBezTo>
                    <a:cubicBezTo>
                      <a:pt x="146" y="1"/>
                      <a:pt x="144" y="1"/>
                      <a:pt x="142" y="1"/>
                    </a:cubicBezTo>
                    <a:cubicBezTo>
                      <a:pt x="6" y="1"/>
                      <a:pt x="6" y="1"/>
                      <a:pt x="6" y="1"/>
                    </a:cubicBezTo>
                    <a:cubicBezTo>
                      <a:pt x="4" y="1"/>
                      <a:pt x="2" y="1"/>
                      <a:pt x="0" y="0"/>
                    </a:cubicBezTo>
                    <a:cubicBezTo>
                      <a:pt x="2" y="4"/>
                      <a:pt x="5" y="7"/>
                      <a:pt x="10" y="7"/>
                    </a:cubicBezTo>
                    <a:close/>
                    <a:moveTo>
                      <a:pt x="142" y="493"/>
                    </a:moveTo>
                    <a:cubicBezTo>
                      <a:pt x="6" y="493"/>
                      <a:pt x="6" y="493"/>
                      <a:pt x="6" y="493"/>
                    </a:cubicBezTo>
                    <a:cubicBezTo>
                      <a:pt x="4" y="493"/>
                      <a:pt x="2" y="493"/>
                      <a:pt x="0" y="492"/>
                    </a:cubicBezTo>
                    <a:cubicBezTo>
                      <a:pt x="2" y="496"/>
                      <a:pt x="5" y="499"/>
                      <a:pt x="10" y="499"/>
                    </a:cubicBezTo>
                    <a:cubicBezTo>
                      <a:pt x="138" y="499"/>
                      <a:pt x="138" y="499"/>
                      <a:pt x="138" y="499"/>
                    </a:cubicBezTo>
                    <a:cubicBezTo>
                      <a:pt x="143" y="499"/>
                      <a:pt x="147" y="496"/>
                      <a:pt x="148" y="492"/>
                    </a:cubicBezTo>
                    <a:cubicBezTo>
                      <a:pt x="146" y="493"/>
                      <a:pt x="144" y="493"/>
                      <a:pt x="142" y="493"/>
                    </a:cubicBezTo>
                    <a:close/>
                    <a:moveTo>
                      <a:pt x="142" y="83"/>
                    </a:moveTo>
                    <a:cubicBezTo>
                      <a:pt x="6" y="83"/>
                      <a:pt x="6" y="83"/>
                      <a:pt x="6" y="83"/>
                    </a:cubicBezTo>
                    <a:cubicBezTo>
                      <a:pt x="4" y="83"/>
                      <a:pt x="2" y="83"/>
                      <a:pt x="0" y="82"/>
                    </a:cubicBezTo>
                    <a:cubicBezTo>
                      <a:pt x="2" y="86"/>
                      <a:pt x="5" y="89"/>
                      <a:pt x="10" y="89"/>
                    </a:cubicBezTo>
                    <a:cubicBezTo>
                      <a:pt x="138" y="89"/>
                      <a:pt x="138" y="89"/>
                      <a:pt x="138" y="89"/>
                    </a:cubicBezTo>
                    <a:cubicBezTo>
                      <a:pt x="143" y="89"/>
                      <a:pt x="147" y="86"/>
                      <a:pt x="148" y="82"/>
                    </a:cubicBezTo>
                    <a:cubicBezTo>
                      <a:pt x="146" y="83"/>
                      <a:pt x="144" y="83"/>
                      <a:pt x="142" y="83"/>
                    </a:cubicBezTo>
                    <a:close/>
                    <a:moveTo>
                      <a:pt x="142" y="985"/>
                    </a:moveTo>
                    <a:cubicBezTo>
                      <a:pt x="6" y="985"/>
                      <a:pt x="6" y="985"/>
                      <a:pt x="6" y="985"/>
                    </a:cubicBezTo>
                    <a:cubicBezTo>
                      <a:pt x="4" y="985"/>
                      <a:pt x="2" y="985"/>
                      <a:pt x="0" y="984"/>
                    </a:cubicBezTo>
                    <a:cubicBezTo>
                      <a:pt x="2" y="988"/>
                      <a:pt x="5" y="991"/>
                      <a:pt x="10" y="991"/>
                    </a:cubicBezTo>
                    <a:cubicBezTo>
                      <a:pt x="138" y="991"/>
                      <a:pt x="138" y="991"/>
                      <a:pt x="138" y="991"/>
                    </a:cubicBezTo>
                    <a:cubicBezTo>
                      <a:pt x="143" y="991"/>
                      <a:pt x="147" y="988"/>
                      <a:pt x="148" y="984"/>
                    </a:cubicBezTo>
                    <a:cubicBezTo>
                      <a:pt x="146" y="985"/>
                      <a:pt x="144" y="985"/>
                      <a:pt x="142" y="985"/>
                    </a:cubicBezTo>
                    <a:close/>
                    <a:moveTo>
                      <a:pt x="142" y="411"/>
                    </a:moveTo>
                    <a:cubicBezTo>
                      <a:pt x="6" y="411"/>
                      <a:pt x="6" y="411"/>
                      <a:pt x="6" y="411"/>
                    </a:cubicBezTo>
                    <a:cubicBezTo>
                      <a:pt x="4" y="411"/>
                      <a:pt x="2" y="411"/>
                      <a:pt x="0" y="410"/>
                    </a:cubicBezTo>
                    <a:cubicBezTo>
                      <a:pt x="2" y="414"/>
                      <a:pt x="5" y="417"/>
                      <a:pt x="10" y="417"/>
                    </a:cubicBezTo>
                    <a:cubicBezTo>
                      <a:pt x="138" y="417"/>
                      <a:pt x="138" y="417"/>
                      <a:pt x="138" y="417"/>
                    </a:cubicBezTo>
                    <a:cubicBezTo>
                      <a:pt x="143" y="417"/>
                      <a:pt x="147" y="414"/>
                      <a:pt x="148" y="410"/>
                    </a:cubicBezTo>
                    <a:cubicBezTo>
                      <a:pt x="146" y="411"/>
                      <a:pt x="144" y="411"/>
                      <a:pt x="142" y="411"/>
                    </a:cubicBezTo>
                    <a:close/>
                    <a:moveTo>
                      <a:pt x="142" y="165"/>
                    </a:moveTo>
                    <a:cubicBezTo>
                      <a:pt x="6" y="165"/>
                      <a:pt x="6" y="165"/>
                      <a:pt x="6" y="165"/>
                    </a:cubicBezTo>
                    <a:cubicBezTo>
                      <a:pt x="4" y="165"/>
                      <a:pt x="2" y="165"/>
                      <a:pt x="0" y="164"/>
                    </a:cubicBezTo>
                    <a:cubicBezTo>
                      <a:pt x="2" y="168"/>
                      <a:pt x="5" y="171"/>
                      <a:pt x="10" y="171"/>
                    </a:cubicBezTo>
                    <a:cubicBezTo>
                      <a:pt x="138" y="171"/>
                      <a:pt x="138" y="171"/>
                      <a:pt x="138" y="171"/>
                    </a:cubicBezTo>
                    <a:cubicBezTo>
                      <a:pt x="143" y="171"/>
                      <a:pt x="147" y="168"/>
                      <a:pt x="148" y="164"/>
                    </a:cubicBezTo>
                    <a:cubicBezTo>
                      <a:pt x="146" y="165"/>
                      <a:pt x="144" y="165"/>
                      <a:pt x="142" y="165"/>
                    </a:cubicBezTo>
                    <a:close/>
                    <a:moveTo>
                      <a:pt x="142" y="329"/>
                    </a:moveTo>
                    <a:cubicBezTo>
                      <a:pt x="6" y="329"/>
                      <a:pt x="6" y="329"/>
                      <a:pt x="6" y="329"/>
                    </a:cubicBezTo>
                    <a:cubicBezTo>
                      <a:pt x="4" y="329"/>
                      <a:pt x="2" y="329"/>
                      <a:pt x="0" y="328"/>
                    </a:cubicBezTo>
                    <a:cubicBezTo>
                      <a:pt x="2" y="332"/>
                      <a:pt x="5" y="335"/>
                      <a:pt x="10" y="335"/>
                    </a:cubicBezTo>
                    <a:cubicBezTo>
                      <a:pt x="138" y="335"/>
                      <a:pt x="138" y="335"/>
                      <a:pt x="138" y="335"/>
                    </a:cubicBezTo>
                    <a:cubicBezTo>
                      <a:pt x="143" y="335"/>
                      <a:pt x="147" y="332"/>
                      <a:pt x="148" y="328"/>
                    </a:cubicBezTo>
                    <a:cubicBezTo>
                      <a:pt x="146" y="329"/>
                      <a:pt x="144" y="329"/>
                      <a:pt x="142" y="329"/>
                    </a:cubicBezTo>
                    <a:close/>
                    <a:moveTo>
                      <a:pt x="142" y="247"/>
                    </a:moveTo>
                    <a:cubicBezTo>
                      <a:pt x="6" y="247"/>
                      <a:pt x="6" y="247"/>
                      <a:pt x="6" y="247"/>
                    </a:cubicBezTo>
                    <a:cubicBezTo>
                      <a:pt x="4" y="247"/>
                      <a:pt x="2" y="247"/>
                      <a:pt x="0" y="246"/>
                    </a:cubicBezTo>
                    <a:cubicBezTo>
                      <a:pt x="2" y="250"/>
                      <a:pt x="5" y="253"/>
                      <a:pt x="10" y="253"/>
                    </a:cubicBezTo>
                    <a:cubicBezTo>
                      <a:pt x="138" y="253"/>
                      <a:pt x="138" y="253"/>
                      <a:pt x="138" y="253"/>
                    </a:cubicBezTo>
                    <a:cubicBezTo>
                      <a:pt x="143" y="253"/>
                      <a:pt x="147" y="250"/>
                      <a:pt x="148" y="246"/>
                    </a:cubicBezTo>
                    <a:cubicBezTo>
                      <a:pt x="146" y="247"/>
                      <a:pt x="144" y="247"/>
                      <a:pt x="142" y="247"/>
                    </a:cubicBezTo>
                    <a:close/>
                  </a:path>
                </a:pathLst>
              </a:custGeom>
              <a:solidFill>
                <a:schemeClr val="tx1">
                  <a:lumMod val="75000"/>
                  <a:lumOff val="25000"/>
                </a:schemeClr>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cxnSp>
          <p:nvCxnSpPr>
            <p:cNvPr id="18" name="直接连接符 17"/>
            <p:cNvCxnSpPr/>
            <p:nvPr/>
          </p:nvCxnSpPr>
          <p:spPr>
            <a:xfrm>
              <a:off x="2808285" y="2130034"/>
              <a:ext cx="2578877" cy="0"/>
            </a:xfrm>
            <a:prstGeom prst="line">
              <a:avLst/>
            </a:prstGeom>
            <a:ln w="3175">
              <a:prstDash val="sysDash"/>
              <a:tailEnd type="ova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2808285" y="3519355"/>
              <a:ext cx="2578877" cy="0"/>
            </a:xfrm>
            <a:prstGeom prst="line">
              <a:avLst/>
            </a:prstGeom>
            <a:ln w="3175">
              <a:solidFill>
                <a:schemeClr val="accent2"/>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2808285" y="4937030"/>
              <a:ext cx="2578877" cy="0"/>
            </a:xfrm>
            <a:prstGeom prst="line">
              <a:avLst/>
            </a:prstGeom>
            <a:ln w="3175">
              <a:solidFill>
                <a:schemeClr val="accent3"/>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6804891" y="2130034"/>
              <a:ext cx="2578877" cy="0"/>
            </a:xfrm>
            <a:prstGeom prst="line">
              <a:avLst/>
            </a:prstGeom>
            <a:ln w="3175">
              <a:solidFill>
                <a:schemeClr val="accent4"/>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6804891" y="3519355"/>
              <a:ext cx="2578877" cy="0"/>
            </a:xfrm>
            <a:prstGeom prst="line">
              <a:avLst/>
            </a:prstGeom>
            <a:ln w="3175">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6804891" y="4937030"/>
              <a:ext cx="2578877" cy="0"/>
            </a:xfrm>
            <a:prstGeom prst="line">
              <a:avLst/>
            </a:prstGeom>
            <a:ln w="3175">
              <a:solidFill>
                <a:schemeClr val="accent6"/>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24" name="文本框 72"/>
            <p:cNvSpPr txBox="1"/>
            <p:nvPr/>
          </p:nvSpPr>
          <p:spPr>
            <a:xfrm>
              <a:off x="2816873" y="2131276"/>
              <a:ext cx="2400540" cy="436914"/>
            </a:xfrm>
            <a:prstGeom prst="rect">
              <a:avLst/>
            </a:prstGeom>
            <a:noFill/>
          </p:spPr>
          <p:txBody>
            <a:bodyPr wrap="square">
              <a:normAutofit fontScale="77500" lnSpcReduction="20000"/>
            </a:bodyPr>
            <a:lstStyle/>
            <a:p>
              <a:pPr>
                <a:lnSpc>
                  <a:spcPct val="120000"/>
                </a:lnSpc>
              </a:pPr>
              <a:r>
                <a:rPr lang="zh-CN" altLang="en-US" sz="9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935">
                  <a:solidFill>
                    <a:schemeClr val="bg1">
                      <a:lumMod val="50000"/>
                    </a:schemeClr>
                  </a:solidFill>
                  <a:latin typeface="微软雅黑" panose="020B0503020204020204" pitchFamily="34" charset="-122"/>
                  <a:ea typeface="微软雅黑" panose="020B0503020204020204" pitchFamily="34" charset="-122"/>
                </a:rPr>
              </a:br>
              <a:r>
                <a:rPr lang="zh-CN" altLang="en-US" sz="9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5" name="文本框 73"/>
            <p:cNvSpPr txBox="1"/>
            <p:nvPr/>
          </p:nvSpPr>
          <p:spPr>
            <a:xfrm>
              <a:off x="2815450" y="1783068"/>
              <a:ext cx="2400540" cy="318100"/>
            </a:xfrm>
            <a:prstGeom prst="rect">
              <a:avLst/>
            </a:prstGeom>
            <a:noFill/>
          </p:spPr>
          <p:txBody>
            <a:bodyPr wrap="none">
              <a:normAutofit fontScale="85000" lnSpcReduction="20000"/>
            </a:bodyPr>
            <a:lstStyle/>
            <a:p>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6" name="文本框 74"/>
            <p:cNvSpPr txBox="1"/>
            <p:nvPr/>
          </p:nvSpPr>
          <p:spPr>
            <a:xfrm>
              <a:off x="2816873" y="3520592"/>
              <a:ext cx="2400540" cy="436914"/>
            </a:xfrm>
            <a:prstGeom prst="rect">
              <a:avLst/>
            </a:prstGeom>
            <a:noFill/>
          </p:spPr>
          <p:txBody>
            <a:bodyPr wrap="square">
              <a:normAutofit fontScale="77500" lnSpcReduction="20000"/>
            </a:bodyPr>
            <a:lstStyle/>
            <a:p>
              <a:pPr>
                <a:lnSpc>
                  <a:spcPct val="120000"/>
                </a:lnSpc>
              </a:pPr>
              <a:r>
                <a:rPr lang="zh-CN" altLang="en-US" sz="9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935">
                  <a:solidFill>
                    <a:schemeClr val="bg1">
                      <a:lumMod val="50000"/>
                    </a:schemeClr>
                  </a:solidFill>
                  <a:latin typeface="微软雅黑" panose="020B0503020204020204" pitchFamily="34" charset="-122"/>
                  <a:ea typeface="微软雅黑" panose="020B0503020204020204" pitchFamily="34" charset="-122"/>
                </a:rPr>
              </a:br>
              <a:r>
                <a:rPr lang="zh-CN" altLang="en-US" sz="9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7" name="文本框 75"/>
            <p:cNvSpPr txBox="1"/>
            <p:nvPr/>
          </p:nvSpPr>
          <p:spPr>
            <a:xfrm>
              <a:off x="2815449" y="3172388"/>
              <a:ext cx="2400540" cy="318100"/>
            </a:xfrm>
            <a:prstGeom prst="rect">
              <a:avLst/>
            </a:prstGeom>
            <a:noFill/>
          </p:spPr>
          <p:txBody>
            <a:bodyPr wrap="none">
              <a:normAutofit fontScale="85000" lnSpcReduction="20000"/>
            </a:bodyPr>
            <a:lstStyle/>
            <a:p>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8" name="文本框 76"/>
            <p:cNvSpPr txBox="1"/>
            <p:nvPr/>
          </p:nvSpPr>
          <p:spPr>
            <a:xfrm>
              <a:off x="2816873" y="4938267"/>
              <a:ext cx="2400540" cy="436914"/>
            </a:xfrm>
            <a:prstGeom prst="rect">
              <a:avLst/>
            </a:prstGeom>
            <a:noFill/>
          </p:spPr>
          <p:txBody>
            <a:bodyPr wrap="square">
              <a:normAutofit fontScale="77500" lnSpcReduction="20000"/>
            </a:bodyPr>
            <a:lstStyle/>
            <a:p>
              <a:pPr>
                <a:lnSpc>
                  <a:spcPct val="120000"/>
                </a:lnSpc>
              </a:pPr>
              <a:r>
                <a:rPr lang="zh-CN" altLang="en-US" sz="9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935">
                  <a:solidFill>
                    <a:schemeClr val="bg1">
                      <a:lumMod val="50000"/>
                    </a:schemeClr>
                  </a:solidFill>
                  <a:latin typeface="微软雅黑" panose="020B0503020204020204" pitchFamily="34" charset="-122"/>
                  <a:ea typeface="微软雅黑" panose="020B0503020204020204" pitchFamily="34" charset="-122"/>
                </a:rPr>
              </a:br>
              <a:r>
                <a:rPr lang="zh-CN" altLang="en-US" sz="9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9" name="文本框 77"/>
            <p:cNvSpPr txBox="1"/>
            <p:nvPr/>
          </p:nvSpPr>
          <p:spPr>
            <a:xfrm>
              <a:off x="2815449" y="4590063"/>
              <a:ext cx="2400540" cy="318100"/>
            </a:xfrm>
            <a:prstGeom prst="rect">
              <a:avLst/>
            </a:prstGeom>
            <a:noFill/>
          </p:spPr>
          <p:txBody>
            <a:bodyPr wrap="none">
              <a:normAutofit fontScale="85000" lnSpcReduction="20000"/>
            </a:bodyPr>
            <a:lstStyle/>
            <a:p>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0" name="文本框 78"/>
            <p:cNvSpPr txBox="1"/>
            <p:nvPr/>
          </p:nvSpPr>
          <p:spPr>
            <a:xfrm>
              <a:off x="6983228" y="2131276"/>
              <a:ext cx="2400540" cy="436914"/>
            </a:xfrm>
            <a:prstGeom prst="rect">
              <a:avLst/>
            </a:prstGeom>
            <a:noFill/>
          </p:spPr>
          <p:txBody>
            <a:bodyPr wrap="square">
              <a:normAutofit fontScale="77500" lnSpcReduction="20000"/>
            </a:bodyPr>
            <a:lstStyle/>
            <a:p>
              <a:pPr algn="r">
                <a:lnSpc>
                  <a:spcPct val="120000"/>
                </a:lnSpc>
              </a:pPr>
              <a:r>
                <a:rPr lang="zh-CN" altLang="en-US" sz="9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935">
                  <a:solidFill>
                    <a:schemeClr val="bg1">
                      <a:lumMod val="50000"/>
                    </a:schemeClr>
                  </a:solidFill>
                  <a:latin typeface="微软雅黑" panose="020B0503020204020204" pitchFamily="34" charset="-122"/>
                  <a:ea typeface="微软雅黑" panose="020B0503020204020204" pitchFamily="34" charset="-122"/>
                </a:rPr>
              </a:br>
              <a:r>
                <a:rPr lang="zh-CN" altLang="en-US" sz="9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1" name="文本框 79"/>
            <p:cNvSpPr txBox="1"/>
            <p:nvPr/>
          </p:nvSpPr>
          <p:spPr>
            <a:xfrm>
              <a:off x="6983228" y="1783068"/>
              <a:ext cx="2400540" cy="318100"/>
            </a:xfrm>
            <a:prstGeom prst="rect">
              <a:avLst/>
            </a:prstGeom>
            <a:noFill/>
          </p:spPr>
          <p:txBody>
            <a:bodyPr wrap="none">
              <a:normAutofit fontScale="85000" lnSpcReduction="20000"/>
            </a:bodyPr>
            <a:lstStyle/>
            <a:p>
              <a:pPr algn="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2" name="文本框 80"/>
            <p:cNvSpPr txBox="1"/>
            <p:nvPr/>
          </p:nvSpPr>
          <p:spPr>
            <a:xfrm>
              <a:off x="6983228" y="3520592"/>
              <a:ext cx="2400540" cy="436914"/>
            </a:xfrm>
            <a:prstGeom prst="rect">
              <a:avLst/>
            </a:prstGeom>
            <a:noFill/>
          </p:spPr>
          <p:txBody>
            <a:bodyPr wrap="square">
              <a:normAutofit fontScale="77500" lnSpcReduction="20000"/>
            </a:bodyPr>
            <a:lstStyle/>
            <a:p>
              <a:pPr algn="r">
                <a:lnSpc>
                  <a:spcPct val="120000"/>
                </a:lnSpc>
              </a:pPr>
              <a:r>
                <a:rPr lang="zh-CN" altLang="en-US" sz="9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935">
                  <a:solidFill>
                    <a:schemeClr val="bg1">
                      <a:lumMod val="50000"/>
                    </a:schemeClr>
                  </a:solidFill>
                  <a:latin typeface="微软雅黑" panose="020B0503020204020204" pitchFamily="34" charset="-122"/>
                  <a:ea typeface="微软雅黑" panose="020B0503020204020204" pitchFamily="34" charset="-122"/>
                </a:rPr>
              </a:br>
              <a:r>
                <a:rPr lang="zh-CN" altLang="en-US" sz="9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3" name="文本框 81"/>
            <p:cNvSpPr txBox="1"/>
            <p:nvPr/>
          </p:nvSpPr>
          <p:spPr>
            <a:xfrm>
              <a:off x="6983228" y="3172388"/>
              <a:ext cx="2400540" cy="318100"/>
            </a:xfrm>
            <a:prstGeom prst="rect">
              <a:avLst/>
            </a:prstGeom>
            <a:noFill/>
          </p:spPr>
          <p:txBody>
            <a:bodyPr wrap="none">
              <a:normAutofit fontScale="85000" lnSpcReduction="20000"/>
            </a:bodyPr>
            <a:lstStyle/>
            <a:p>
              <a:pPr algn="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4" name="文本框 82"/>
            <p:cNvSpPr txBox="1"/>
            <p:nvPr/>
          </p:nvSpPr>
          <p:spPr>
            <a:xfrm>
              <a:off x="6983228" y="4938267"/>
              <a:ext cx="2400540" cy="436914"/>
            </a:xfrm>
            <a:prstGeom prst="rect">
              <a:avLst/>
            </a:prstGeom>
            <a:noFill/>
          </p:spPr>
          <p:txBody>
            <a:bodyPr wrap="square">
              <a:normAutofit fontScale="77500" lnSpcReduction="20000"/>
            </a:bodyPr>
            <a:lstStyle/>
            <a:p>
              <a:pPr algn="r">
                <a:lnSpc>
                  <a:spcPct val="120000"/>
                </a:lnSpc>
              </a:pPr>
              <a:r>
                <a:rPr lang="zh-CN" altLang="en-US" sz="9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935">
                  <a:solidFill>
                    <a:schemeClr val="bg1">
                      <a:lumMod val="50000"/>
                    </a:schemeClr>
                  </a:solidFill>
                  <a:latin typeface="微软雅黑" panose="020B0503020204020204" pitchFamily="34" charset="-122"/>
                  <a:ea typeface="微软雅黑" panose="020B0503020204020204" pitchFamily="34" charset="-122"/>
                </a:rPr>
              </a:br>
              <a:r>
                <a:rPr lang="zh-CN" altLang="en-US" sz="9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5" name="文本框 83"/>
            <p:cNvSpPr txBox="1"/>
            <p:nvPr/>
          </p:nvSpPr>
          <p:spPr>
            <a:xfrm>
              <a:off x="6983228" y="4590063"/>
              <a:ext cx="2400540" cy="318100"/>
            </a:xfrm>
            <a:prstGeom prst="rect">
              <a:avLst/>
            </a:prstGeom>
            <a:noFill/>
          </p:spPr>
          <p:txBody>
            <a:bodyPr wrap="none">
              <a:normAutofit fontScale="85000" lnSpcReduction="20000"/>
            </a:bodyPr>
            <a:lstStyle/>
            <a:p>
              <a:pPr algn="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nvGrpSpPr>
            <p:cNvPr id="36" name="组合 35"/>
            <p:cNvGrpSpPr/>
            <p:nvPr/>
          </p:nvGrpSpPr>
          <p:grpSpPr>
            <a:xfrm>
              <a:off x="1808690" y="3229117"/>
              <a:ext cx="827733" cy="540647"/>
              <a:chOff x="1356518" y="2695642"/>
              <a:chExt cx="620800" cy="405485"/>
            </a:xfrm>
          </p:grpSpPr>
          <p:grpSp>
            <p:nvGrpSpPr>
              <p:cNvPr id="62" name="组合 61"/>
              <p:cNvGrpSpPr/>
              <p:nvPr/>
            </p:nvGrpSpPr>
            <p:grpSpPr>
              <a:xfrm>
                <a:off x="1356518" y="2695642"/>
                <a:ext cx="620800" cy="405485"/>
                <a:chOff x="1588" y="2074863"/>
                <a:chExt cx="627062" cy="409575"/>
              </a:xfrm>
            </p:grpSpPr>
            <p:sp>
              <p:nvSpPr>
                <p:cNvPr id="64" name="任意多边形: 形状 63"/>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65" name="任意多边形: 形状 64"/>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63" name="任意多边形: 形状 62"/>
              <p:cNvSpPr/>
              <p:nvPr/>
            </p:nvSpPr>
            <p:spPr bwMode="auto">
              <a:xfrm>
                <a:off x="1590372" y="2799734"/>
                <a:ext cx="250077" cy="194504"/>
              </a:xfrm>
              <a:custGeom>
                <a:avLst/>
                <a:gdLst>
                  <a:gd name="T0" fmla="*/ 26 w 80"/>
                  <a:gd name="T1" fmla="*/ 35 h 60"/>
                  <a:gd name="T2" fmla="*/ 25 w 80"/>
                  <a:gd name="T3" fmla="*/ 25 h 60"/>
                  <a:gd name="T4" fmla="*/ 12 w 80"/>
                  <a:gd name="T5" fmla="*/ 25 h 60"/>
                  <a:gd name="T6" fmla="*/ 5 w 80"/>
                  <a:gd name="T7" fmla="*/ 35 h 60"/>
                  <a:gd name="T8" fmla="*/ 25 w 80"/>
                  <a:gd name="T9" fmla="*/ 36 h 60"/>
                  <a:gd name="T10" fmla="*/ 24 w 80"/>
                  <a:gd name="T11" fmla="*/ 27 h 60"/>
                  <a:gd name="T12" fmla="*/ 8 w 80"/>
                  <a:gd name="T13" fmla="*/ 34 h 60"/>
                  <a:gd name="T14" fmla="*/ 18 w 80"/>
                  <a:gd name="T15" fmla="*/ 39 h 60"/>
                  <a:gd name="T16" fmla="*/ 13 w 80"/>
                  <a:gd name="T17" fmla="*/ 41 h 60"/>
                  <a:gd name="T18" fmla="*/ 13 w 80"/>
                  <a:gd name="T19" fmla="*/ 38 h 60"/>
                  <a:gd name="T20" fmla="*/ 18 w 80"/>
                  <a:gd name="T21" fmla="*/ 39 h 60"/>
                  <a:gd name="T22" fmla="*/ 73 w 80"/>
                  <a:gd name="T23" fmla="*/ 42 h 60"/>
                  <a:gd name="T24" fmla="*/ 79 w 80"/>
                  <a:gd name="T25" fmla="*/ 20 h 60"/>
                  <a:gd name="T26" fmla="*/ 74 w 80"/>
                  <a:gd name="T27" fmla="*/ 20 h 60"/>
                  <a:gd name="T28" fmla="*/ 53 w 80"/>
                  <a:gd name="T29" fmla="*/ 0 h 60"/>
                  <a:gd name="T30" fmla="*/ 33 w 80"/>
                  <a:gd name="T31" fmla="*/ 13 h 60"/>
                  <a:gd name="T32" fmla="*/ 25 w 80"/>
                  <a:gd name="T33" fmla="*/ 12 h 60"/>
                  <a:gd name="T34" fmla="*/ 25 w 80"/>
                  <a:gd name="T35" fmla="*/ 15 h 60"/>
                  <a:gd name="T36" fmla="*/ 32 w 80"/>
                  <a:gd name="T37" fmla="*/ 21 h 60"/>
                  <a:gd name="T38" fmla="*/ 35 w 80"/>
                  <a:gd name="T39" fmla="*/ 42 h 60"/>
                  <a:gd name="T40" fmla="*/ 55 w 80"/>
                  <a:gd name="T41" fmla="*/ 43 h 60"/>
                  <a:gd name="T42" fmla="*/ 31 w 80"/>
                  <a:gd name="T43" fmla="*/ 45 h 60"/>
                  <a:gd name="T44" fmla="*/ 29 w 80"/>
                  <a:gd name="T45" fmla="*/ 20 h 60"/>
                  <a:gd name="T46" fmla="*/ 9 w 80"/>
                  <a:gd name="T47" fmla="*/ 20 h 60"/>
                  <a:gd name="T48" fmla="*/ 0 w 80"/>
                  <a:gd name="T49" fmla="*/ 35 h 60"/>
                  <a:gd name="T50" fmla="*/ 0 w 80"/>
                  <a:gd name="T51" fmla="*/ 52 h 60"/>
                  <a:gd name="T52" fmla="*/ 8 w 80"/>
                  <a:gd name="T53" fmla="*/ 54 h 60"/>
                  <a:gd name="T54" fmla="*/ 24 w 80"/>
                  <a:gd name="T55" fmla="*/ 54 h 60"/>
                  <a:gd name="T56" fmla="*/ 57 w 80"/>
                  <a:gd name="T57" fmla="*/ 60 h 60"/>
                  <a:gd name="T58" fmla="*/ 75 w 80"/>
                  <a:gd name="T59" fmla="*/ 54 h 60"/>
                  <a:gd name="T60" fmla="*/ 76 w 80"/>
                  <a:gd name="T61" fmla="*/ 46 h 60"/>
                  <a:gd name="T62" fmla="*/ 62 w 80"/>
                  <a:gd name="T63" fmla="*/ 45 h 60"/>
                  <a:gd name="T64" fmla="*/ 72 w 80"/>
                  <a:gd name="T65" fmla="*/ 43 h 60"/>
                  <a:gd name="T66" fmla="*/ 24 w 80"/>
                  <a:gd name="T67" fmla="*/ 51 h 60"/>
                  <a:gd name="T68" fmla="*/ 29 w 80"/>
                  <a:gd name="T69" fmla="*/ 48 h 60"/>
                  <a:gd name="T70" fmla="*/ 49 w 80"/>
                  <a:gd name="T71" fmla="*/ 51 h 60"/>
                  <a:gd name="T72" fmla="*/ 11 w 80"/>
                  <a:gd name="T73" fmla="*/ 23 h 60"/>
                  <a:gd name="T74" fmla="*/ 28 w 80"/>
                  <a:gd name="T75" fmla="*/ 45 h 60"/>
                  <a:gd name="T76" fmla="*/ 16 w 80"/>
                  <a:gd name="T77" fmla="*/ 43 h 60"/>
                  <a:gd name="T78" fmla="*/ 3 w 80"/>
                  <a:gd name="T79" fmla="*/ 45 h 60"/>
                  <a:gd name="T80" fmla="*/ 3 w 80"/>
                  <a:gd name="T81" fmla="*/ 48 h 60"/>
                  <a:gd name="T82" fmla="*/ 8 w 80"/>
                  <a:gd name="T83" fmla="*/ 51 h 60"/>
                  <a:gd name="T84" fmla="*/ 3 w 80"/>
                  <a:gd name="T85" fmla="*/ 48 h 60"/>
                  <a:gd name="T86" fmla="*/ 12 w 80"/>
                  <a:gd name="T87" fmla="*/ 51 h 60"/>
                  <a:gd name="T88" fmla="*/ 21 w 80"/>
                  <a:gd name="T89" fmla="*/ 51 h 60"/>
                  <a:gd name="T90" fmla="*/ 57 w 80"/>
                  <a:gd name="T91" fmla="*/ 56 h 60"/>
                  <a:gd name="T92" fmla="*/ 57 w 80"/>
                  <a:gd name="T93" fmla="*/ 47 h 60"/>
                  <a:gd name="T94" fmla="*/ 57 w 80"/>
                  <a:gd name="T95" fmla="*/ 56 h 60"/>
                  <a:gd name="T96" fmla="*/ 65 w 80"/>
                  <a:gd name="T97" fmla="*/ 51 h 60"/>
                  <a:gd name="T98" fmla="*/ 73 w 80"/>
                  <a:gd name="T99" fmla="*/ 48 h 60"/>
                  <a:gd name="T100" fmla="*/ 54 w 80"/>
                  <a:gd name="T101" fmla="*/ 3 h 60"/>
                  <a:gd name="T102" fmla="*/ 38 w 80"/>
                  <a:gd name="T103" fmla="*/ 20 h 60"/>
                  <a:gd name="T104" fmla="*/ 35 w 80"/>
                  <a:gd name="T105" fmla="*/ 23 h 60"/>
                  <a:gd name="T106" fmla="*/ 71 w 80"/>
                  <a:gd name="T107" fmla="*/ 40 h 60"/>
                  <a:gd name="T108" fmla="*/ 35 w 80"/>
                  <a:gd name="T109" fmla="*/ 23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0" h="60">
                    <a:moveTo>
                      <a:pt x="25" y="36"/>
                    </a:moveTo>
                    <a:cubicBezTo>
                      <a:pt x="25" y="36"/>
                      <a:pt x="26" y="35"/>
                      <a:pt x="26" y="35"/>
                    </a:cubicBezTo>
                    <a:cubicBezTo>
                      <a:pt x="26" y="26"/>
                      <a:pt x="26" y="26"/>
                      <a:pt x="26" y="26"/>
                    </a:cubicBezTo>
                    <a:cubicBezTo>
                      <a:pt x="26" y="25"/>
                      <a:pt x="25" y="25"/>
                      <a:pt x="25" y="25"/>
                    </a:cubicBezTo>
                    <a:cubicBezTo>
                      <a:pt x="13" y="25"/>
                      <a:pt x="13" y="25"/>
                      <a:pt x="13" y="25"/>
                    </a:cubicBezTo>
                    <a:cubicBezTo>
                      <a:pt x="13" y="25"/>
                      <a:pt x="13" y="25"/>
                      <a:pt x="12" y="25"/>
                    </a:cubicBezTo>
                    <a:cubicBezTo>
                      <a:pt x="5" y="34"/>
                      <a:pt x="5" y="34"/>
                      <a:pt x="5" y="34"/>
                    </a:cubicBezTo>
                    <a:cubicBezTo>
                      <a:pt x="5" y="34"/>
                      <a:pt x="5" y="35"/>
                      <a:pt x="5" y="35"/>
                    </a:cubicBezTo>
                    <a:cubicBezTo>
                      <a:pt x="6" y="36"/>
                      <a:pt x="6" y="36"/>
                      <a:pt x="6" y="36"/>
                    </a:cubicBezTo>
                    <a:lnTo>
                      <a:pt x="25" y="36"/>
                    </a:lnTo>
                    <a:close/>
                    <a:moveTo>
                      <a:pt x="14" y="27"/>
                    </a:moveTo>
                    <a:cubicBezTo>
                      <a:pt x="24" y="27"/>
                      <a:pt x="24" y="27"/>
                      <a:pt x="24" y="27"/>
                    </a:cubicBezTo>
                    <a:cubicBezTo>
                      <a:pt x="24" y="34"/>
                      <a:pt x="24" y="34"/>
                      <a:pt x="24" y="34"/>
                    </a:cubicBezTo>
                    <a:cubicBezTo>
                      <a:pt x="8" y="34"/>
                      <a:pt x="8" y="34"/>
                      <a:pt x="8" y="34"/>
                    </a:cubicBezTo>
                    <a:lnTo>
                      <a:pt x="14" y="27"/>
                    </a:lnTo>
                    <a:close/>
                    <a:moveTo>
                      <a:pt x="18" y="39"/>
                    </a:moveTo>
                    <a:cubicBezTo>
                      <a:pt x="18" y="40"/>
                      <a:pt x="17" y="41"/>
                      <a:pt x="16" y="41"/>
                    </a:cubicBezTo>
                    <a:cubicBezTo>
                      <a:pt x="13" y="41"/>
                      <a:pt x="13" y="41"/>
                      <a:pt x="13" y="41"/>
                    </a:cubicBezTo>
                    <a:cubicBezTo>
                      <a:pt x="12" y="41"/>
                      <a:pt x="12" y="40"/>
                      <a:pt x="12" y="39"/>
                    </a:cubicBezTo>
                    <a:cubicBezTo>
                      <a:pt x="12" y="38"/>
                      <a:pt x="12" y="38"/>
                      <a:pt x="13" y="38"/>
                    </a:cubicBezTo>
                    <a:cubicBezTo>
                      <a:pt x="16" y="38"/>
                      <a:pt x="16" y="38"/>
                      <a:pt x="16" y="38"/>
                    </a:cubicBezTo>
                    <a:cubicBezTo>
                      <a:pt x="17" y="38"/>
                      <a:pt x="18" y="38"/>
                      <a:pt x="18" y="39"/>
                    </a:cubicBezTo>
                    <a:close/>
                    <a:moveTo>
                      <a:pt x="72" y="43"/>
                    </a:moveTo>
                    <a:cubicBezTo>
                      <a:pt x="73" y="43"/>
                      <a:pt x="73" y="43"/>
                      <a:pt x="73" y="42"/>
                    </a:cubicBezTo>
                    <a:cubicBezTo>
                      <a:pt x="80" y="21"/>
                      <a:pt x="80" y="21"/>
                      <a:pt x="80" y="21"/>
                    </a:cubicBezTo>
                    <a:cubicBezTo>
                      <a:pt x="80" y="21"/>
                      <a:pt x="80" y="21"/>
                      <a:pt x="79" y="20"/>
                    </a:cubicBezTo>
                    <a:cubicBezTo>
                      <a:pt x="79" y="20"/>
                      <a:pt x="79" y="20"/>
                      <a:pt x="78" y="20"/>
                    </a:cubicBezTo>
                    <a:cubicBezTo>
                      <a:pt x="74" y="20"/>
                      <a:pt x="74" y="20"/>
                      <a:pt x="74" y="20"/>
                    </a:cubicBezTo>
                    <a:cubicBezTo>
                      <a:pt x="55" y="0"/>
                      <a:pt x="55" y="0"/>
                      <a:pt x="55" y="0"/>
                    </a:cubicBezTo>
                    <a:cubicBezTo>
                      <a:pt x="55" y="0"/>
                      <a:pt x="54" y="0"/>
                      <a:pt x="53" y="0"/>
                    </a:cubicBezTo>
                    <a:cubicBezTo>
                      <a:pt x="34" y="19"/>
                      <a:pt x="34" y="19"/>
                      <a:pt x="34" y="19"/>
                    </a:cubicBezTo>
                    <a:cubicBezTo>
                      <a:pt x="33" y="13"/>
                      <a:pt x="33" y="13"/>
                      <a:pt x="33" y="13"/>
                    </a:cubicBezTo>
                    <a:cubicBezTo>
                      <a:pt x="33" y="12"/>
                      <a:pt x="33" y="12"/>
                      <a:pt x="32" y="12"/>
                    </a:cubicBezTo>
                    <a:cubicBezTo>
                      <a:pt x="25" y="12"/>
                      <a:pt x="25" y="12"/>
                      <a:pt x="25" y="12"/>
                    </a:cubicBezTo>
                    <a:cubicBezTo>
                      <a:pt x="24" y="12"/>
                      <a:pt x="23" y="13"/>
                      <a:pt x="23" y="13"/>
                    </a:cubicBezTo>
                    <a:cubicBezTo>
                      <a:pt x="23" y="14"/>
                      <a:pt x="24" y="15"/>
                      <a:pt x="25" y="15"/>
                    </a:cubicBezTo>
                    <a:cubicBezTo>
                      <a:pt x="31" y="15"/>
                      <a:pt x="31" y="15"/>
                      <a:pt x="31" y="15"/>
                    </a:cubicBezTo>
                    <a:cubicBezTo>
                      <a:pt x="32" y="21"/>
                      <a:pt x="32" y="21"/>
                      <a:pt x="32" y="21"/>
                    </a:cubicBezTo>
                    <a:cubicBezTo>
                      <a:pt x="32" y="21"/>
                      <a:pt x="32" y="21"/>
                      <a:pt x="32" y="21"/>
                    </a:cubicBezTo>
                    <a:cubicBezTo>
                      <a:pt x="35" y="42"/>
                      <a:pt x="35" y="42"/>
                      <a:pt x="35" y="42"/>
                    </a:cubicBezTo>
                    <a:cubicBezTo>
                      <a:pt x="35" y="43"/>
                      <a:pt x="36" y="43"/>
                      <a:pt x="36" y="43"/>
                    </a:cubicBezTo>
                    <a:cubicBezTo>
                      <a:pt x="55" y="43"/>
                      <a:pt x="55" y="43"/>
                      <a:pt x="55" y="43"/>
                    </a:cubicBezTo>
                    <a:cubicBezTo>
                      <a:pt x="54" y="43"/>
                      <a:pt x="53" y="44"/>
                      <a:pt x="52" y="45"/>
                    </a:cubicBezTo>
                    <a:cubicBezTo>
                      <a:pt x="31" y="45"/>
                      <a:pt x="31" y="45"/>
                      <a:pt x="31" y="45"/>
                    </a:cubicBezTo>
                    <a:cubicBezTo>
                      <a:pt x="31" y="21"/>
                      <a:pt x="31" y="21"/>
                      <a:pt x="31" y="21"/>
                    </a:cubicBezTo>
                    <a:cubicBezTo>
                      <a:pt x="31" y="20"/>
                      <a:pt x="30" y="20"/>
                      <a:pt x="29" y="20"/>
                    </a:cubicBezTo>
                    <a:cubicBezTo>
                      <a:pt x="11" y="20"/>
                      <a:pt x="11" y="20"/>
                      <a:pt x="11" y="20"/>
                    </a:cubicBezTo>
                    <a:cubicBezTo>
                      <a:pt x="10" y="20"/>
                      <a:pt x="10" y="20"/>
                      <a:pt x="9" y="20"/>
                    </a:cubicBezTo>
                    <a:cubicBezTo>
                      <a:pt x="0" y="34"/>
                      <a:pt x="0" y="34"/>
                      <a:pt x="0" y="34"/>
                    </a:cubicBezTo>
                    <a:cubicBezTo>
                      <a:pt x="0" y="34"/>
                      <a:pt x="0" y="34"/>
                      <a:pt x="0" y="35"/>
                    </a:cubicBezTo>
                    <a:cubicBezTo>
                      <a:pt x="0" y="46"/>
                      <a:pt x="0" y="46"/>
                      <a:pt x="0" y="46"/>
                    </a:cubicBezTo>
                    <a:cubicBezTo>
                      <a:pt x="0" y="52"/>
                      <a:pt x="0" y="52"/>
                      <a:pt x="0" y="52"/>
                    </a:cubicBezTo>
                    <a:cubicBezTo>
                      <a:pt x="0" y="53"/>
                      <a:pt x="0" y="54"/>
                      <a:pt x="1" y="54"/>
                    </a:cubicBezTo>
                    <a:cubicBezTo>
                      <a:pt x="8" y="54"/>
                      <a:pt x="8" y="54"/>
                      <a:pt x="8" y="54"/>
                    </a:cubicBezTo>
                    <a:cubicBezTo>
                      <a:pt x="9" y="57"/>
                      <a:pt x="13" y="60"/>
                      <a:pt x="16" y="60"/>
                    </a:cubicBezTo>
                    <a:cubicBezTo>
                      <a:pt x="20" y="60"/>
                      <a:pt x="23" y="57"/>
                      <a:pt x="24" y="54"/>
                    </a:cubicBezTo>
                    <a:cubicBezTo>
                      <a:pt x="49" y="54"/>
                      <a:pt x="49" y="54"/>
                      <a:pt x="49" y="54"/>
                    </a:cubicBezTo>
                    <a:cubicBezTo>
                      <a:pt x="50" y="57"/>
                      <a:pt x="53" y="60"/>
                      <a:pt x="57" y="60"/>
                    </a:cubicBezTo>
                    <a:cubicBezTo>
                      <a:pt x="61" y="60"/>
                      <a:pt x="64" y="57"/>
                      <a:pt x="65" y="54"/>
                    </a:cubicBezTo>
                    <a:cubicBezTo>
                      <a:pt x="75" y="54"/>
                      <a:pt x="75" y="54"/>
                      <a:pt x="75" y="54"/>
                    </a:cubicBezTo>
                    <a:cubicBezTo>
                      <a:pt x="75" y="54"/>
                      <a:pt x="76" y="53"/>
                      <a:pt x="76" y="52"/>
                    </a:cubicBezTo>
                    <a:cubicBezTo>
                      <a:pt x="76" y="46"/>
                      <a:pt x="76" y="46"/>
                      <a:pt x="76" y="46"/>
                    </a:cubicBezTo>
                    <a:cubicBezTo>
                      <a:pt x="76" y="45"/>
                      <a:pt x="75" y="45"/>
                      <a:pt x="75" y="45"/>
                    </a:cubicBezTo>
                    <a:cubicBezTo>
                      <a:pt x="62" y="45"/>
                      <a:pt x="62" y="45"/>
                      <a:pt x="62" y="45"/>
                    </a:cubicBezTo>
                    <a:cubicBezTo>
                      <a:pt x="61" y="44"/>
                      <a:pt x="60" y="43"/>
                      <a:pt x="59" y="43"/>
                    </a:cubicBezTo>
                    <a:lnTo>
                      <a:pt x="72" y="43"/>
                    </a:lnTo>
                    <a:close/>
                    <a:moveTo>
                      <a:pt x="49" y="51"/>
                    </a:moveTo>
                    <a:cubicBezTo>
                      <a:pt x="24" y="51"/>
                      <a:pt x="24" y="51"/>
                      <a:pt x="24" y="51"/>
                    </a:cubicBezTo>
                    <a:cubicBezTo>
                      <a:pt x="24" y="50"/>
                      <a:pt x="24" y="49"/>
                      <a:pt x="24" y="48"/>
                    </a:cubicBezTo>
                    <a:cubicBezTo>
                      <a:pt x="29" y="48"/>
                      <a:pt x="29" y="48"/>
                      <a:pt x="29" y="48"/>
                    </a:cubicBezTo>
                    <a:cubicBezTo>
                      <a:pt x="49" y="48"/>
                      <a:pt x="49" y="48"/>
                      <a:pt x="49" y="48"/>
                    </a:cubicBezTo>
                    <a:cubicBezTo>
                      <a:pt x="49" y="49"/>
                      <a:pt x="49" y="50"/>
                      <a:pt x="49" y="51"/>
                    </a:cubicBezTo>
                    <a:close/>
                    <a:moveTo>
                      <a:pt x="3" y="35"/>
                    </a:moveTo>
                    <a:cubicBezTo>
                      <a:pt x="11" y="23"/>
                      <a:pt x="11" y="23"/>
                      <a:pt x="11" y="23"/>
                    </a:cubicBezTo>
                    <a:cubicBezTo>
                      <a:pt x="28" y="23"/>
                      <a:pt x="28" y="23"/>
                      <a:pt x="28" y="23"/>
                    </a:cubicBezTo>
                    <a:cubicBezTo>
                      <a:pt x="28" y="45"/>
                      <a:pt x="28" y="45"/>
                      <a:pt x="28" y="45"/>
                    </a:cubicBezTo>
                    <a:cubicBezTo>
                      <a:pt x="21" y="45"/>
                      <a:pt x="21" y="45"/>
                      <a:pt x="21" y="45"/>
                    </a:cubicBezTo>
                    <a:cubicBezTo>
                      <a:pt x="20" y="44"/>
                      <a:pt x="18" y="43"/>
                      <a:pt x="16" y="43"/>
                    </a:cubicBezTo>
                    <a:cubicBezTo>
                      <a:pt x="14" y="43"/>
                      <a:pt x="13" y="44"/>
                      <a:pt x="11" y="45"/>
                    </a:cubicBezTo>
                    <a:cubicBezTo>
                      <a:pt x="3" y="45"/>
                      <a:pt x="3" y="45"/>
                      <a:pt x="3" y="45"/>
                    </a:cubicBezTo>
                    <a:lnTo>
                      <a:pt x="3" y="35"/>
                    </a:lnTo>
                    <a:close/>
                    <a:moveTo>
                      <a:pt x="3" y="48"/>
                    </a:moveTo>
                    <a:cubicBezTo>
                      <a:pt x="9" y="48"/>
                      <a:pt x="9" y="48"/>
                      <a:pt x="9" y="48"/>
                    </a:cubicBezTo>
                    <a:cubicBezTo>
                      <a:pt x="8" y="49"/>
                      <a:pt x="8" y="50"/>
                      <a:pt x="8" y="51"/>
                    </a:cubicBezTo>
                    <a:cubicBezTo>
                      <a:pt x="3" y="51"/>
                      <a:pt x="3" y="51"/>
                      <a:pt x="3" y="51"/>
                    </a:cubicBezTo>
                    <a:lnTo>
                      <a:pt x="3" y="48"/>
                    </a:lnTo>
                    <a:close/>
                    <a:moveTo>
                      <a:pt x="16" y="56"/>
                    </a:moveTo>
                    <a:cubicBezTo>
                      <a:pt x="14" y="56"/>
                      <a:pt x="12" y="54"/>
                      <a:pt x="12" y="51"/>
                    </a:cubicBezTo>
                    <a:cubicBezTo>
                      <a:pt x="12" y="49"/>
                      <a:pt x="14" y="47"/>
                      <a:pt x="16" y="47"/>
                    </a:cubicBezTo>
                    <a:cubicBezTo>
                      <a:pt x="19" y="47"/>
                      <a:pt x="21" y="49"/>
                      <a:pt x="21" y="51"/>
                    </a:cubicBezTo>
                    <a:cubicBezTo>
                      <a:pt x="21" y="54"/>
                      <a:pt x="19" y="56"/>
                      <a:pt x="16" y="56"/>
                    </a:cubicBezTo>
                    <a:close/>
                    <a:moveTo>
                      <a:pt x="57" y="56"/>
                    </a:moveTo>
                    <a:cubicBezTo>
                      <a:pt x="55" y="56"/>
                      <a:pt x="53" y="54"/>
                      <a:pt x="53" y="51"/>
                    </a:cubicBezTo>
                    <a:cubicBezTo>
                      <a:pt x="53" y="49"/>
                      <a:pt x="55" y="47"/>
                      <a:pt x="57" y="47"/>
                    </a:cubicBezTo>
                    <a:cubicBezTo>
                      <a:pt x="59" y="47"/>
                      <a:pt x="61" y="49"/>
                      <a:pt x="61" y="51"/>
                    </a:cubicBezTo>
                    <a:cubicBezTo>
                      <a:pt x="61" y="54"/>
                      <a:pt x="59" y="56"/>
                      <a:pt x="57" y="56"/>
                    </a:cubicBezTo>
                    <a:close/>
                    <a:moveTo>
                      <a:pt x="73" y="51"/>
                    </a:moveTo>
                    <a:cubicBezTo>
                      <a:pt x="65" y="51"/>
                      <a:pt x="65" y="51"/>
                      <a:pt x="65" y="51"/>
                    </a:cubicBezTo>
                    <a:cubicBezTo>
                      <a:pt x="65" y="50"/>
                      <a:pt x="65" y="49"/>
                      <a:pt x="64" y="48"/>
                    </a:cubicBezTo>
                    <a:cubicBezTo>
                      <a:pt x="73" y="48"/>
                      <a:pt x="73" y="48"/>
                      <a:pt x="73" y="48"/>
                    </a:cubicBezTo>
                    <a:lnTo>
                      <a:pt x="73" y="51"/>
                    </a:lnTo>
                    <a:close/>
                    <a:moveTo>
                      <a:pt x="54" y="3"/>
                    </a:moveTo>
                    <a:cubicBezTo>
                      <a:pt x="70" y="20"/>
                      <a:pt x="70" y="20"/>
                      <a:pt x="70" y="20"/>
                    </a:cubicBezTo>
                    <a:cubicBezTo>
                      <a:pt x="38" y="20"/>
                      <a:pt x="38" y="20"/>
                      <a:pt x="38" y="20"/>
                    </a:cubicBezTo>
                    <a:lnTo>
                      <a:pt x="54" y="3"/>
                    </a:lnTo>
                    <a:close/>
                    <a:moveTo>
                      <a:pt x="35" y="23"/>
                    </a:moveTo>
                    <a:cubicBezTo>
                      <a:pt x="76" y="23"/>
                      <a:pt x="76" y="23"/>
                      <a:pt x="76" y="23"/>
                    </a:cubicBezTo>
                    <a:cubicBezTo>
                      <a:pt x="71" y="40"/>
                      <a:pt x="71" y="40"/>
                      <a:pt x="71" y="40"/>
                    </a:cubicBezTo>
                    <a:cubicBezTo>
                      <a:pt x="38" y="40"/>
                      <a:pt x="38" y="40"/>
                      <a:pt x="38" y="40"/>
                    </a:cubicBezTo>
                    <a:lnTo>
                      <a:pt x="35" y="23"/>
                    </a:lnTo>
                    <a:close/>
                  </a:path>
                </a:pathLst>
              </a:custGeom>
              <a:solidFill>
                <a:schemeClr val="bg1"/>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9673745" y="4621991"/>
              <a:ext cx="827733" cy="540645"/>
              <a:chOff x="7255309" y="3740298"/>
              <a:chExt cx="620800" cy="405484"/>
            </a:xfrm>
          </p:grpSpPr>
          <p:grpSp>
            <p:nvGrpSpPr>
              <p:cNvPr id="58" name="组合 57"/>
              <p:cNvGrpSpPr/>
              <p:nvPr/>
            </p:nvGrpSpPr>
            <p:grpSpPr>
              <a:xfrm flipH="1">
                <a:off x="7255309" y="3740298"/>
                <a:ext cx="620800" cy="405484"/>
                <a:chOff x="1588" y="2074863"/>
                <a:chExt cx="627062" cy="409575"/>
              </a:xfrm>
            </p:grpSpPr>
            <p:sp>
              <p:nvSpPr>
                <p:cNvPr id="60" name="任意多边形: 形状 59"/>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任意多边形: 形状 60"/>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59" name="任意多边形: 形状 58"/>
              <p:cNvSpPr/>
              <p:nvPr/>
            </p:nvSpPr>
            <p:spPr bwMode="auto">
              <a:xfrm>
                <a:off x="7403295" y="3860271"/>
                <a:ext cx="227583" cy="194504"/>
              </a:xfrm>
              <a:custGeom>
                <a:avLst/>
                <a:gdLst>
                  <a:gd name="T0" fmla="*/ 64 w 73"/>
                  <a:gd name="T1" fmla="*/ 20 h 60"/>
                  <a:gd name="T2" fmla="*/ 65 w 73"/>
                  <a:gd name="T3" fmla="*/ 7 h 60"/>
                  <a:gd name="T4" fmla="*/ 54 w 73"/>
                  <a:gd name="T5" fmla="*/ 6 h 60"/>
                  <a:gd name="T6" fmla="*/ 48 w 73"/>
                  <a:gd name="T7" fmla="*/ 19 h 60"/>
                  <a:gd name="T8" fmla="*/ 50 w 73"/>
                  <a:gd name="T9" fmla="*/ 12 h 60"/>
                  <a:gd name="T10" fmla="*/ 63 w 73"/>
                  <a:gd name="T11" fmla="*/ 8 h 60"/>
                  <a:gd name="T12" fmla="*/ 50 w 73"/>
                  <a:gd name="T13" fmla="*/ 18 h 60"/>
                  <a:gd name="T14" fmla="*/ 72 w 73"/>
                  <a:gd name="T15" fmla="*/ 0 h 60"/>
                  <a:gd name="T16" fmla="*/ 42 w 73"/>
                  <a:gd name="T17" fmla="*/ 12 h 60"/>
                  <a:gd name="T18" fmla="*/ 22 w 73"/>
                  <a:gd name="T19" fmla="*/ 23 h 60"/>
                  <a:gd name="T20" fmla="*/ 23 w 73"/>
                  <a:gd name="T21" fmla="*/ 17 h 60"/>
                  <a:gd name="T22" fmla="*/ 24 w 73"/>
                  <a:gd name="T23" fmla="*/ 11 h 60"/>
                  <a:gd name="T24" fmla="*/ 10 w 73"/>
                  <a:gd name="T25" fmla="*/ 9 h 60"/>
                  <a:gd name="T26" fmla="*/ 9 w 73"/>
                  <a:gd name="T27" fmla="*/ 15 h 60"/>
                  <a:gd name="T28" fmla="*/ 12 w 73"/>
                  <a:gd name="T29" fmla="*/ 17 h 60"/>
                  <a:gd name="T30" fmla="*/ 6 w 73"/>
                  <a:gd name="T31" fmla="*/ 23 h 60"/>
                  <a:gd name="T32" fmla="*/ 4 w 73"/>
                  <a:gd name="T33" fmla="*/ 38 h 60"/>
                  <a:gd name="T34" fmla="*/ 0 w 73"/>
                  <a:gd name="T35" fmla="*/ 39 h 60"/>
                  <a:gd name="T36" fmla="*/ 1 w 73"/>
                  <a:gd name="T37" fmla="*/ 47 h 60"/>
                  <a:gd name="T38" fmla="*/ 9 w 73"/>
                  <a:gd name="T39" fmla="*/ 49 h 60"/>
                  <a:gd name="T40" fmla="*/ 31 w 73"/>
                  <a:gd name="T41" fmla="*/ 49 h 60"/>
                  <a:gd name="T42" fmla="*/ 43 w 73"/>
                  <a:gd name="T43" fmla="*/ 47 h 60"/>
                  <a:gd name="T44" fmla="*/ 72 w 73"/>
                  <a:gd name="T45" fmla="*/ 47 h 60"/>
                  <a:gd name="T46" fmla="*/ 73 w 73"/>
                  <a:gd name="T47" fmla="*/ 45 h 60"/>
                  <a:gd name="T48" fmla="*/ 72 w 73"/>
                  <a:gd name="T49" fmla="*/ 0 h 60"/>
                  <a:gd name="T50" fmla="*/ 3 w 73"/>
                  <a:gd name="T51" fmla="*/ 44 h 60"/>
                  <a:gd name="T52" fmla="*/ 4 w 73"/>
                  <a:gd name="T53" fmla="*/ 41 h 60"/>
                  <a:gd name="T54" fmla="*/ 27 w 73"/>
                  <a:gd name="T55" fmla="*/ 26 h 60"/>
                  <a:gd name="T56" fmla="*/ 36 w 73"/>
                  <a:gd name="T57" fmla="*/ 32 h 60"/>
                  <a:gd name="T58" fmla="*/ 27 w 73"/>
                  <a:gd name="T59" fmla="*/ 26 h 60"/>
                  <a:gd name="T60" fmla="*/ 21 w 73"/>
                  <a:gd name="T61" fmla="*/ 12 h 60"/>
                  <a:gd name="T62" fmla="*/ 12 w 73"/>
                  <a:gd name="T63" fmla="*/ 14 h 60"/>
                  <a:gd name="T64" fmla="*/ 19 w 73"/>
                  <a:gd name="T65" fmla="*/ 17 h 60"/>
                  <a:gd name="T66" fmla="*/ 15 w 73"/>
                  <a:gd name="T67" fmla="*/ 23 h 60"/>
                  <a:gd name="T68" fmla="*/ 19 w 73"/>
                  <a:gd name="T69" fmla="*/ 17 h 60"/>
                  <a:gd name="T70" fmla="*/ 12 w 73"/>
                  <a:gd name="T71" fmla="*/ 49 h 60"/>
                  <a:gd name="T72" fmla="*/ 28 w 73"/>
                  <a:gd name="T73" fmla="*/ 49 h 60"/>
                  <a:gd name="T74" fmla="*/ 42 w 73"/>
                  <a:gd name="T75" fmla="*/ 44 h 60"/>
                  <a:gd name="T76" fmla="*/ 20 w 73"/>
                  <a:gd name="T77" fmla="*/ 38 h 60"/>
                  <a:gd name="T78" fmla="*/ 10 w 73"/>
                  <a:gd name="T79" fmla="*/ 39 h 60"/>
                  <a:gd name="T80" fmla="*/ 7 w 73"/>
                  <a:gd name="T81" fmla="*/ 38 h 60"/>
                  <a:gd name="T82" fmla="*/ 24 w 73"/>
                  <a:gd name="T83" fmla="*/ 26 h 60"/>
                  <a:gd name="T84" fmla="*/ 25 w 73"/>
                  <a:gd name="T85" fmla="*/ 35 h 60"/>
                  <a:gd name="T86" fmla="*/ 39 w 73"/>
                  <a:gd name="T87" fmla="*/ 34 h 60"/>
                  <a:gd name="T88" fmla="*/ 42 w 73"/>
                  <a:gd name="T89" fmla="*/ 26 h 60"/>
                  <a:gd name="T90" fmla="*/ 54 w 73"/>
                  <a:gd name="T91" fmla="*/ 3 h 60"/>
                  <a:gd name="T92" fmla="*/ 70 w 73"/>
                  <a:gd name="T93" fmla="*/ 39 h 60"/>
                  <a:gd name="T94" fmla="*/ 45 w 73"/>
                  <a:gd name="T95" fmla="*/ 39 h 60"/>
                  <a:gd name="T96" fmla="*/ 54 w 73"/>
                  <a:gd name="T97" fmla="*/ 3 h 60"/>
                  <a:gd name="T98" fmla="*/ 46 w 73"/>
                  <a:gd name="T99" fmla="*/ 45 h 60"/>
                  <a:gd name="T100" fmla="*/ 69 w 73"/>
                  <a:gd name="T101" fmla="*/ 45 h 60"/>
                  <a:gd name="T102" fmla="*/ 58 w 73"/>
                  <a:gd name="T103" fmla="*/ 41 h 60"/>
                  <a:gd name="T104" fmla="*/ 58 w 73"/>
                  <a:gd name="T105" fmla="*/ 49 h 60"/>
                  <a:gd name="T106" fmla="*/ 58 w 73"/>
                  <a:gd name="T107" fmla="*/ 41 h 60"/>
                  <a:gd name="T108" fmla="*/ 55 w 73"/>
                  <a:gd name="T109" fmla="*/ 45 h 60"/>
                  <a:gd name="T110" fmla="*/ 60 w 73"/>
                  <a:gd name="T111" fmla="*/ 45 h 60"/>
                  <a:gd name="T112" fmla="*/ 20 w 73"/>
                  <a:gd name="T113" fmla="*/ 44 h 60"/>
                  <a:gd name="T114" fmla="*/ 20 w 73"/>
                  <a:gd name="T115" fmla="*/ 53 h 60"/>
                  <a:gd name="T116" fmla="*/ 20 w 73"/>
                  <a:gd name="T117" fmla="*/ 44 h 60"/>
                  <a:gd name="T118" fmla="*/ 17 w 73"/>
                  <a:gd name="T119" fmla="*/ 48 h 60"/>
                  <a:gd name="T120" fmla="*/ 22 w 73"/>
                  <a:gd name="T121" fmla="*/ 4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3" h="60">
                    <a:moveTo>
                      <a:pt x="49" y="20"/>
                    </a:moveTo>
                    <a:cubicBezTo>
                      <a:pt x="64" y="20"/>
                      <a:pt x="64" y="20"/>
                      <a:pt x="64" y="20"/>
                    </a:cubicBezTo>
                    <a:cubicBezTo>
                      <a:pt x="65" y="20"/>
                      <a:pt x="65" y="19"/>
                      <a:pt x="65" y="19"/>
                    </a:cubicBezTo>
                    <a:cubicBezTo>
                      <a:pt x="65" y="7"/>
                      <a:pt x="65" y="7"/>
                      <a:pt x="65" y="7"/>
                    </a:cubicBezTo>
                    <a:cubicBezTo>
                      <a:pt x="65" y="6"/>
                      <a:pt x="65" y="6"/>
                      <a:pt x="64" y="6"/>
                    </a:cubicBezTo>
                    <a:cubicBezTo>
                      <a:pt x="54" y="6"/>
                      <a:pt x="54" y="6"/>
                      <a:pt x="54" y="6"/>
                    </a:cubicBezTo>
                    <a:cubicBezTo>
                      <a:pt x="51" y="6"/>
                      <a:pt x="48" y="9"/>
                      <a:pt x="48" y="12"/>
                    </a:cubicBezTo>
                    <a:cubicBezTo>
                      <a:pt x="48" y="19"/>
                      <a:pt x="48" y="19"/>
                      <a:pt x="48" y="19"/>
                    </a:cubicBezTo>
                    <a:cubicBezTo>
                      <a:pt x="48" y="19"/>
                      <a:pt x="48" y="20"/>
                      <a:pt x="49" y="20"/>
                    </a:cubicBezTo>
                    <a:close/>
                    <a:moveTo>
                      <a:pt x="50" y="12"/>
                    </a:moveTo>
                    <a:cubicBezTo>
                      <a:pt x="50" y="10"/>
                      <a:pt x="52" y="8"/>
                      <a:pt x="54" y="8"/>
                    </a:cubicBezTo>
                    <a:cubicBezTo>
                      <a:pt x="63" y="8"/>
                      <a:pt x="63" y="8"/>
                      <a:pt x="63" y="8"/>
                    </a:cubicBezTo>
                    <a:cubicBezTo>
                      <a:pt x="63" y="18"/>
                      <a:pt x="63" y="18"/>
                      <a:pt x="63" y="18"/>
                    </a:cubicBezTo>
                    <a:cubicBezTo>
                      <a:pt x="50" y="18"/>
                      <a:pt x="50" y="18"/>
                      <a:pt x="50" y="18"/>
                    </a:cubicBezTo>
                    <a:lnTo>
                      <a:pt x="50" y="12"/>
                    </a:lnTo>
                    <a:close/>
                    <a:moveTo>
                      <a:pt x="72" y="0"/>
                    </a:moveTo>
                    <a:cubicBezTo>
                      <a:pt x="54" y="0"/>
                      <a:pt x="54" y="0"/>
                      <a:pt x="54" y="0"/>
                    </a:cubicBezTo>
                    <a:cubicBezTo>
                      <a:pt x="47" y="0"/>
                      <a:pt x="42" y="5"/>
                      <a:pt x="42" y="12"/>
                    </a:cubicBezTo>
                    <a:cubicBezTo>
                      <a:pt x="42" y="23"/>
                      <a:pt x="42" y="23"/>
                      <a:pt x="42" y="23"/>
                    </a:cubicBezTo>
                    <a:cubicBezTo>
                      <a:pt x="22" y="23"/>
                      <a:pt x="22" y="23"/>
                      <a:pt x="22" y="23"/>
                    </a:cubicBezTo>
                    <a:cubicBezTo>
                      <a:pt x="22" y="17"/>
                      <a:pt x="22" y="17"/>
                      <a:pt x="22" y="17"/>
                    </a:cubicBezTo>
                    <a:cubicBezTo>
                      <a:pt x="23" y="17"/>
                      <a:pt x="23" y="17"/>
                      <a:pt x="23" y="17"/>
                    </a:cubicBezTo>
                    <a:cubicBezTo>
                      <a:pt x="23" y="17"/>
                      <a:pt x="24" y="16"/>
                      <a:pt x="24" y="15"/>
                    </a:cubicBezTo>
                    <a:cubicBezTo>
                      <a:pt x="24" y="11"/>
                      <a:pt x="24" y="11"/>
                      <a:pt x="24" y="11"/>
                    </a:cubicBezTo>
                    <a:cubicBezTo>
                      <a:pt x="24" y="10"/>
                      <a:pt x="23" y="9"/>
                      <a:pt x="23" y="9"/>
                    </a:cubicBezTo>
                    <a:cubicBezTo>
                      <a:pt x="10" y="9"/>
                      <a:pt x="10" y="9"/>
                      <a:pt x="10" y="9"/>
                    </a:cubicBezTo>
                    <a:cubicBezTo>
                      <a:pt x="10" y="9"/>
                      <a:pt x="9" y="10"/>
                      <a:pt x="9" y="11"/>
                    </a:cubicBezTo>
                    <a:cubicBezTo>
                      <a:pt x="9" y="15"/>
                      <a:pt x="9" y="15"/>
                      <a:pt x="9" y="15"/>
                    </a:cubicBezTo>
                    <a:cubicBezTo>
                      <a:pt x="9" y="16"/>
                      <a:pt x="10" y="17"/>
                      <a:pt x="10" y="17"/>
                    </a:cubicBezTo>
                    <a:cubicBezTo>
                      <a:pt x="12" y="17"/>
                      <a:pt x="12" y="17"/>
                      <a:pt x="12" y="17"/>
                    </a:cubicBezTo>
                    <a:cubicBezTo>
                      <a:pt x="12" y="23"/>
                      <a:pt x="12" y="23"/>
                      <a:pt x="12" y="23"/>
                    </a:cubicBezTo>
                    <a:cubicBezTo>
                      <a:pt x="6" y="23"/>
                      <a:pt x="6" y="23"/>
                      <a:pt x="6" y="23"/>
                    </a:cubicBezTo>
                    <a:cubicBezTo>
                      <a:pt x="5" y="23"/>
                      <a:pt x="4" y="24"/>
                      <a:pt x="4" y="25"/>
                    </a:cubicBezTo>
                    <a:cubicBezTo>
                      <a:pt x="4" y="38"/>
                      <a:pt x="4" y="38"/>
                      <a:pt x="4" y="38"/>
                    </a:cubicBezTo>
                    <a:cubicBezTo>
                      <a:pt x="1" y="38"/>
                      <a:pt x="1" y="38"/>
                      <a:pt x="1" y="38"/>
                    </a:cubicBezTo>
                    <a:cubicBezTo>
                      <a:pt x="1" y="38"/>
                      <a:pt x="0" y="38"/>
                      <a:pt x="0" y="39"/>
                    </a:cubicBezTo>
                    <a:cubicBezTo>
                      <a:pt x="0" y="45"/>
                      <a:pt x="0" y="45"/>
                      <a:pt x="0" y="45"/>
                    </a:cubicBezTo>
                    <a:cubicBezTo>
                      <a:pt x="0" y="46"/>
                      <a:pt x="1" y="47"/>
                      <a:pt x="1" y="47"/>
                    </a:cubicBezTo>
                    <a:cubicBezTo>
                      <a:pt x="9" y="47"/>
                      <a:pt x="9" y="47"/>
                      <a:pt x="9" y="47"/>
                    </a:cubicBezTo>
                    <a:cubicBezTo>
                      <a:pt x="9" y="47"/>
                      <a:pt x="9" y="48"/>
                      <a:pt x="9" y="49"/>
                    </a:cubicBezTo>
                    <a:cubicBezTo>
                      <a:pt x="9" y="55"/>
                      <a:pt x="14" y="60"/>
                      <a:pt x="20" y="60"/>
                    </a:cubicBezTo>
                    <a:cubicBezTo>
                      <a:pt x="26" y="60"/>
                      <a:pt x="31" y="55"/>
                      <a:pt x="31" y="49"/>
                    </a:cubicBezTo>
                    <a:cubicBezTo>
                      <a:pt x="31" y="48"/>
                      <a:pt x="30" y="47"/>
                      <a:pt x="30" y="47"/>
                    </a:cubicBezTo>
                    <a:cubicBezTo>
                      <a:pt x="43" y="47"/>
                      <a:pt x="43" y="47"/>
                      <a:pt x="43" y="47"/>
                    </a:cubicBezTo>
                    <a:cubicBezTo>
                      <a:pt x="44" y="54"/>
                      <a:pt x="50" y="59"/>
                      <a:pt x="58" y="59"/>
                    </a:cubicBezTo>
                    <a:cubicBezTo>
                      <a:pt x="65" y="59"/>
                      <a:pt x="71" y="54"/>
                      <a:pt x="72" y="47"/>
                    </a:cubicBezTo>
                    <a:cubicBezTo>
                      <a:pt x="72" y="47"/>
                      <a:pt x="72" y="47"/>
                      <a:pt x="72" y="47"/>
                    </a:cubicBezTo>
                    <a:cubicBezTo>
                      <a:pt x="73" y="47"/>
                      <a:pt x="73" y="46"/>
                      <a:pt x="73" y="45"/>
                    </a:cubicBezTo>
                    <a:cubicBezTo>
                      <a:pt x="73" y="1"/>
                      <a:pt x="73" y="1"/>
                      <a:pt x="73" y="1"/>
                    </a:cubicBezTo>
                    <a:cubicBezTo>
                      <a:pt x="73" y="0"/>
                      <a:pt x="73" y="0"/>
                      <a:pt x="72" y="0"/>
                    </a:cubicBezTo>
                    <a:close/>
                    <a:moveTo>
                      <a:pt x="4" y="44"/>
                    </a:moveTo>
                    <a:cubicBezTo>
                      <a:pt x="3" y="44"/>
                      <a:pt x="3" y="44"/>
                      <a:pt x="3" y="44"/>
                    </a:cubicBezTo>
                    <a:cubicBezTo>
                      <a:pt x="3" y="41"/>
                      <a:pt x="3" y="41"/>
                      <a:pt x="3" y="41"/>
                    </a:cubicBezTo>
                    <a:cubicBezTo>
                      <a:pt x="4" y="41"/>
                      <a:pt x="4" y="41"/>
                      <a:pt x="4" y="41"/>
                    </a:cubicBezTo>
                    <a:lnTo>
                      <a:pt x="4" y="44"/>
                    </a:lnTo>
                    <a:close/>
                    <a:moveTo>
                      <a:pt x="27" y="26"/>
                    </a:moveTo>
                    <a:cubicBezTo>
                      <a:pt x="36" y="26"/>
                      <a:pt x="36" y="26"/>
                      <a:pt x="36" y="26"/>
                    </a:cubicBezTo>
                    <a:cubicBezTo>
                      <a:pt x="36" y="32"/>
                      <a:pt x="36" y="32"/>
                      <a:pt x="36" y="32"/>
                    </a:cubicBezTo>
                    <a:cubicBezTo>
                      <a:pt x="27" y="32"/>
                      <a:pt x="27" y="32"/>
                      <a:pt x="27" y="32"/>
                    </a:cubicBezTo>
                    <a:lnTo>
                      <a:pt x="27" y="26"/>
                    </a:lnTo>
                    <a:close/>
                    <a:moveTo>
                      <a:pt x="12" y="12"/>
                    </a:moveTo>
                    <a:cubicBezTo>
                      <a:pt x="21" y="12"/>
                      <a:pt x="21" y="12"/>
                      <a:pt x="21" y="12"/>
                    </a:cubicBezTo>
                    <a:cubicBezTo>
                      <a:pt x="21" y="14"/>
                      <a:pt x="21" y="14"/>
                      <a:pt x="21" y="14"/>
                    </a:cubicBezTo>
                    <a:cubicBezTo>
                      <a:pt x="12" y="14"/>
                      <a:pt x="12" y="14"/>
                      <a:pt x="12" y="14"/>
                    </a:cubicBezTo>
                    <a:lnTo>
                      <a:pt x="12" y="12"/>
                    </a:lnTo>
                    <a:close/>
                    <a:moveTo>
                      <a:pt x="19" y="17"/>
                    </a:moveTo>
                    <a:cubicBezTo>
                      <a:pt x="19" y="23"/>
                      <a:pt x="19" y="23"/>
                      <a:pt x="19" y="23"/>
                    </a:cubicBezTo>
                    <a:cubicBezTo>
                      <a:pt x="15" y="23"/>
                      <a:pt x="15" y="23"/>
                      <a:pt x="15" y="23"/>
                    </a:cubicBezTo>
                    <a:cubicBezTo>
                      <a:pt x="15" y="17"/>
                      <a:pt x="15" y="17"/>
                      <a:pt x="15" y="17"/>
                    </a:cubicBezTo>
                    <a:lnTo>
                      <a:pt x="19" y="17"/>
                    </a:lnTo>
                    <a:close/>
                    <a:moveTo>
                      <a:pt x="20" y="57"/>
                    </a:moveTo>
                    <a:cubicBezTo>
                      <a:pt x="15" y="57"/>
                      <a:pt x="12" y="53"/>
                      <a:pt x="12" y="49"/>
                    </a:cubicBezTo>
                    <a:cubicBezTo>
                      <a:pt x="12" y="44"/>
                      <a:pt x="15" y="41"/>
                      <a:pt x="20" y="41"/>
                    </a:cubicBezTo>
                    <a:cubicBezTo>
                      <a:pt x="24" y="41"/>
                      <a:pt x="28" y="44"/>
                      <a:pt x="28" y="49"/>
                    </a:cubicBezTo>
                    <a:cubicBezTo>
                      <a:pt x="28" y="53"/>
                      <a:pt x="24" y="57"/>
                      <a:pt x="20" y="57"/>
                    </a:cubicBezTo>
                    <a:close/>
                    <a:moveTo>
                      <a:pt x="42" y="44"/>
                    </a:moveTo>
                    <a:cubicBezTo>
                      <a:pt x="29" y="44"/>
                      <a:pt x="29" y="44"/>
                      <a:pt x="29" y="44"/>
                    </a:cubicBezTo>
                    <a:cubicBezTo>
                      <a:pt x="27" y="40"/>
                      <a:pt x="24" y="38"/>
                      <a:pt x="20" y="38"/>
                    </a:cubicBezTo>
                    <a:cubicBezTo>
                      <a:pt x="16" y="38"/>
                      <a:pt x="12" y="40"/>
                      <a:pt x="10" y="43"/>
                    </a:cubicBezTo>
                    <a:cubicBezTo>
                      <a:pt x="10" y="39"/>
                      <a:pt x="10" y="39"/>
                      <a:pt x="10" y="39"/>
                    </a:cubicBezTo>
                    <a:cubicBezTo>
                      <a:pt x="10" y="38"/>
                      <a:pt x="10" y="38"/>
                      <a:pt x="9" y="38"/>
                    </a:cubicBezTo>
                    <a:cubicBezTo>
                      <a:pt x="7" y="38"/>
                      <a:pt x="7" y="38"/>
                      <a:pt x="7" y="38"/>
                    </a:cubicBezTo>
                    <a:cubicBezTo>
                      <a:pt x="7" y="26"/>
                      <a:pt x="7" y="26"/>
                      <a:pt x="7" y="26"/>
                    </a:cubicBezTo>
                    <a:cubicBezTo>
                      <a:pt x="24" y="26"/>
                      <a:pt x="24" y="26"/>
                      <a:pt x="24" y="26"/>
                    </a:cubicBezTo>
                    <a:cubicBezTo>
                      <a:pt x="24" y="34"/>
                      <a:pt x="24" y="34"/>
                      <a:pt x="24" y="34"/>
                    </a:cubicBezTo>
                    <a:cubicBezTo>
                      <a:pt x="24" y="34"/>
                      <a:pt x="25" y="35"/>
                      <a:pt x="25" y="35"/>
                    </a:cubicBezTo>
                    <a:cubicBezTo>
                      <a:pt x="37" y="35"/>
                      <a:pt x="37" y="35"/>
                      <a:pt x="37" y="35"/>
                    </a:cubicBezTo>
                    <a:cubicBezTo>
                      <a:pt x="38" y="35"/>
                      <a:pt x="39" y="34"/>
                      <a:pt x="39" y="34"/>
                    </a:cubicBezTo>
                    <a:cubicBezTo>
                      <a:pt x="39" y="26"/>
                      <a:pt x="39" y="26"/>
                      <a:pt x="39" y="26"/>
                    </a:cubicBezTo>
                    <a:cubicBezTo>
                      <a:pt x="42" y="26"/>
                      <a:pt x="42" y="26"/>
                      <a:pt x="42" y="26"/>
                    </a:cubicBezTo>
                    <a:lnTo>
                      <a:pt x="42" y="44"/>
                    </a:lnTo>
                    <a:close/>
                    <a:moveTo>
                      <a:pt x="54" y="3"/>
                    </a:moveTo>
                    <a:cubicBezTo>
                      <a:pt x="70" y="3"/>
                      <a:pt x="70" y="3"/>
                      <a:pt x="70" y="3"/>
                    </a:cubicBezTo>
                    <a:cubicBezTo>
                      <a:pt x="70" y="39"/>
                      <a:pt x="70" y="39"/>
                      <a:pt x="70" y="39"/>
                    </a:cubicBezTo>
                    <a:cubicBezTo>
                      <a:pt x="68" y="34"/>
                      <a:pt x="63" y="31"/>
                      <a:pt x="58" y="31"/>
                    </a:cubicBezTo>
                    <a:cubicBezTo>
                      <a:pt x="52" y="31"/>
                      <a:pt x="47" y="34"/>
                      <a:pt x="45" y="39"/>
                    </a:cubicBezTo>
                    <a:cubicBezTo>
                      <a:pt x="45" y="12"/>
                      <a:pt x="45" y="12"/>
                      <a:pt x="45" y="12"/>
                    </a:cubicBezTo>
                    <a:cubicBezTo>
                      <a:pt x="45" y="7"/>
                      <a:pt x="49" y="3"/>
                      <a:pt x="54" y="3"/>
                    </a:cubicBezTo>
                    <a:close/>
                    <a:moveTo>
                      <a:pt x="58" y="56"/>
                    </a:moveTo>
                    <a:cubicBezTo>
                      <a:pt x="51" y="56"/>
                      <a:pt x="46" y="51"/>
                      <a:pt x="46" y="45"/>
                    </a:cubicBezTo>
                    <a:cubicBezTo>
                      <a:pt x="46" y="39"/>
                      <a:pt x="51" y="34"/>
                      <a:pt x="58" y="34"/>
                    </a:cubicBezTo>
                    <a:cubicBezTo>
                      <a:pt x="64" y="34"/>
                      <a:pt x="69" y="39"/>
                      <a:pt x="69" y="45"/>
                    </a:cubicBezTo>
                    <a:cubicBezTo>
                      <a:pt x="69" y="51"/>
                      <a:pt x="64" y="56"/>
                      <a:pt x="58" y="56"/>
                    </a:cubicBezTo>
                    <a:close/>
                    <a:moveTo>
                      <a:pt x="58" y="41"/>
                    </a:moveTo>
                    <a:cubicBezTo>
                      <a:pt x="55" y="41"/>
                      <a:pt x="53" y="43"/>
                      <a:pt x="53" y="45"/>
                    </a:cubicBezTo>
                    <a:cubicBezTo>
                      <a:pt x="53" y="47"/>
                      <a:pt x="55" y="49"/>
                      <a:pt x="58" y="49"/>
                    </a:cubicBezTo>
                    <a:cubicBezTo>
                      <a:pt x="60" y="49"/>
                      <a:pt x="62" y="47"/>
                      <a:pt x="62" y="45"/>
                    </a:cubicBezTo>
                    <a:cubicBezTo>
                      <a:pt x="62" y="43"/>
                      <a:pt x="60" y="41"/>
                      <a:pt x="58" y="41"/>
                    </a:cubicBezTo>
                    <a:close/>
                    <a:moveTo>
                      <a:pt x="58" y="47"/>
                    </a:moveTo>
                    <a:cubicBezTo>
                      <a:pt x="56" y="47"/>
                      <a:pt x="55" y="46"/>
                      <a:pt x="55" y="45"/>
                    </a:cubicBezTo>
                    <a:cubicBezTo>
                      <a:pt x="55" y="44"/>
                      <a:pt x="56" y="43"/>
                      <a:pt x="58" y="43"/>
                    </a:cubicBezTo>
                    <a:cubicBezTo>
                      <a:pt x="59" y="43"/>
                      <a:pt x="60" y="44"/>
                      <a:pt x="60" y="45"/>
                    </a:cubicBezTo>
                    <a:cubicBezTo>
                      <a:pt x="60" y="46"/>
                      <a:pt x="59" y="47"/>
                      <a:pt x="58" y="47"/>
                    </a:cubicBezTo>
                    <a:close/>
                    <a:moveTo>
                      <a:pt x="20" y="44"/>
                    </a:moveTo>
                    <a:cubicBezTo>
                      <a:pt x="17" y="44"/>
                      <a:pt x="15" y="46"/>
                      <a:pt x="15" y="48"/>
                    </a:cubicBezTo>
                    <a:cubicBezTo>
                      <a:pt x="15" y="51"/>
                      <a:pt x="17" y="53"/>
                      <a:pt x="20" y="53"/>
                    </a:cubicBezTo>
                    <a:cubicBezTo>
                      <a:pt x="22" y="53"/>
                      <a:pt x="24" y="51"/>
                      <a:pt x="24" y="48"/>
                    </a:cubicBezTo>
                    <a:cubicBezTo>
                      <a:pt x="24" y="46"/>
                      <a:pt x="22" y="44"/>
                      <a:pt x="20" y="44"/>
                    </a:cubicBezTo>
                    <a:close/>
                    <a:moveTo>
                      <a:pt x="20" y="51"/>
                    </a:moveTo>
                    <a:cubicBezTo>
                      <a:pt x="18" y="51"/>
                      <a:pt x="17" y="50"/>
                      <a:pt x="17" y="48"/>
                    </a:cubicBezTo>
                    <a:cubicBezTo>
                      <a:pt x="17" y="47"/>
                      <a:pt x="18" y="46"/>
                      <a:pt x="20" y="46"/>
                    </a:cubicBezTo>
                    <a:cubicBezTo>
                      <a:pt x="21" y="46"/>
                      <a:pt x="22" y="47"/>
                      <a:pt x="22" y="48"/>
                    </a:cubicBezTo>
                    <a:cubicBezTo>
                      <a:pt x="22" y="50"/>
                      <a:pt x="21" y="51"/>
                      <a:pt x="20" y="51"/>
                    </a:cubicBezTo>
                    <a:close/>
                  </a:path>
                </a:pathLst>
              </a:custGeom>
              <a:solidFill>
                <a:schemeClr val="bg1"/>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9559909" y="3229111"/>
              <a:ext cx="827733" cy="540645"/>
              <a:chOff x="7169932" y="2695638"/>
              <a:chExt cx="620800" cy="405484"/>
            </a:xfrm>
          </p:grpSpPr>
          <p:grpSp>
            <p:nvGrpSpPr>
              <p:cNvPr id="54" name="组合 53"/>
              <p:cNvGrpSpPr/>
              <p:nvPr/>
            </p:nvGrpSpPr>
            <p:grpSpPr>
              <a:xfrm flipH="1">
                <a:off x="7169932" y="2695638"/>
                <a:ext cx="620800" cy="405484"/>
                <a:chOff x="1588" y="2074863"/>
                <a:chExt cx="627062" cy="409575"/>
              </a:xfrm>
            </p:grpSpPr>
            <p:sp>
              <p:nvSpPr>
                <p:cNvPr id="56" name="任意多边形: 形状 55"/>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任意多边形: 形状 56"/>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55" name="任意多边形: 形状 54"/>
              <p:cNvSpPr/>
              <p:nvPr/>
            </p:nvSpPr>
            <p:spPr bwMode="auto">
              <a:xfrm>
                <a:off x="7310824" y="2799734"/>
                <a:ext cx="243461" cy="194504"/>
              </a:xfrm>
              <a:custGeom>
                <a:avLst/>
                <a:gdLst>
                  <a:gd name="T0" fmla="*/ 62 w 78"/>
                  <a:gd name="T1" fmla="*/ 44 h 60"/>
                  <a:gd name="T2" fmla="*/ 61 w 78"/>
                  <a:gd name="T3" fmla="*/ 34 h 60"/>
                  <a:gd name="T4" fmla="*/ 76 w 78"/>
                  <a:gd name="T5" fmla="*/ 19 h 60"/>
                  <a:gd name="T6" fmla="*/ 70 w 78"/>
                  <a:gd name="T7" fmla="*/ 10 h 60"/>
                  <a:gd name="T8" fmla="*/ 49 w 78"/>
                  <a:gd name="T9" fmla="*/ 1 h 60"/>
                  <a:gd name="T10" fmla="*/ 31 w 78"/>
                  <a:gd name="T11" fmla="*/ 1 h 60"/>
                  <a:gd name="T12" fmla="*/ 47 w 78"/>
                  <a:gd name="T13" fmla="*/ 13 h 60"/>
                  <a:gd name="T14" fmla="*/ 65 w 78"/>
                  <a:gd name="T15" fmla="*/ 13 h 60"/>
                  <a:gd name="T16" fmla="*/ 43 w 78"/>
                  <a:gd name="T17" fmla="*/ 27 h 60"/>
                  <a:gd name="T18" fmla="*/ 43 w 78"/>
                  <a:gd name="T19" fmla="*/ 32 h 60"/>
                  <a:gd name="T20" fmla="*/ 39 w 78"/>
                  <a:gd name="T21" fmla="*/ 35 h 60"/>
                  <a:gd name="T22" fmla="*/ 52 w 78"/>
                  <a:gd name="T23" fmla="*/ 45 h 60"/>
                  <a:gd name="T24" fmla="*/ 31 w 78"/>
                  <a:gd name="T25" fmla="*/ 21 h 60"/>
                  <a:gd name="T26" fmla="*/ 10 w 78"/>
                  <a:gd name="T27" fmla="*/ 20 h 60"/>
                  <a:gd name="T28" fmla="*/ 0 w 78"/>
                  <a:gd name="T29" fmla="*/ 46 h 60"/>
                  <a:gd name="T30" fmla="*/ 9 w 78"/>
                  <a:gd name="T31" fmla="*/ 54 h 60"/>
                  <a:gd name="T32" fmla="*/ 49 w 78"/>
                  <a:gd name="T33" fmla="*/ 54 h 60"/>
                  <a:gd name="T34" fmla="*/ 75 w 78"/>
                  <a:gd name="T35" fmla="*/ 54 h 60"/>
                  <a:gd name="T36" fmla="*/ 75 w 78"/>
                  <a:gd name="T37" fmla="*/ 45 h 60"/>
                  <a:gd name="T38" fmla="*/ 34 w 78"/>
                  <a:gd name="T39" fmla="*/ 3 h 60"/>
                  <a:gd name="T40" fmla="*/ 53 w 78"/>
                  <a:gd name="T41" fmla="*/ 33 h 60"/>
                  <a:gd name="T42" fmla="*/ 54 w 78"/>
                  <a:gd name="T43" fmla="*/ 33 h 60"/>
                  <a:gd name="T44" fmla="*/ 72 w 78"/>
                  <a:gd name="T45" fmla="*/ 17 h 60"/>
                  <a:gd name="T46" fmla="*/ 71 w 78"/>
                  <a:gd name="T47" fmla="*/ 13 h 60"/>
                  <a:gd name="T48" fmla="*/ 74 w 78"/>
                  <a:gd name="T49" fmla="*/ 14 h 60"/>
                  <a:gd name="T50" fmla="*/ 59 w 78"/>
                  <a:gd name="T51" fmla="*/ 28 h 60"/>
                  <a:gd name="T52" fmla="*/ 68 w 78"/>
                  <a:gd name="T53" fmla="*/ 15 h 60"/>
                  <a:gd name="T54" fmla="*/ 53 w 78"/>
                  <a:gd name="T55" fmla="*/ 25 h 60"/>
                  <a:gd name="T56" fmla="*/ 46 w 78"/>
                  <a:gd name="T57" fmla="*/ 30 h 60"/>
                  <a:gd name="T58" fmla="*/ 42 w 78"/>
                  <a:gd name="T59" fmla="*/ 37 h 60"/>
                  <a:gd name="T60" fmla="*/ 42 w 78"/>
                  <a:gd name="T61" fmla="*/ 42 h 60"/>
                  <a:gd name="T62" fmla="*/ 25 w 78"/>
                  <a:gd name="T63" fmla="*/ 51 h 60"/>
                  <a:gd name="T64" fmla="*/ 50 w 78"/>
                  <a:gd name="T65" fmla="*/ 48 h 60"/>
                  <a:gd name="T66" fmla="*/ 12 w 78"/>
                  <a:gd name="T67" fmla="*/ 23 h 60"/>
                  <a:gd name="T68" fmla="*/ 22 w 78"/>
                  <a:gd name="T69" fmla="*/ 45 h 60"/>
                  <a:gd name="T70" fmla="*/ 3 w 78"/>
                  <a:gd name="T71" fmla="*/ 45 h 60"/>
                  <a:gd name="T72" fmla="*/ 9 w 78"/>
                  <a:gd name="T73" fmla="*/ 48 h 60"/>
                  <a:gd name="T74" fmla="*/ 3 w 78"/>
                  <a:gd name="T75" fmla="*/ 48 h 60"/>
                  <a:gd name="T76" fmla="*/ 17 w 78"/>
                  <a:gd name="T77" fmla="*/ 47 h 60"/>
                  <a:gd name="T78" fmla="*/ 57 w 78"/>
                  <a:gd name="T79" fmla="*/ 56 h 60"/>
                  <a:gd name="T80" fmla="*/ 62 w 78"/>
                  <a:gd name="T81" fmla="*/ 51 h 60"/>
                  <a:gd name="T82" fmla="*/ 66 w 78"/>
                  <a:gd name="T83" fmla="*/ 51 h 60"/>
                  <a:gd name="T84" fmla="*/ 73 w 78"/>
                  <a:gd name="T85" fmla="*/ 51 h 60"/>
                  <a:gd name="T86" fmla="*/ 26 w 78"/>
                  <a:gd name="T87" fmla="*/ 26 h 60"/>
                  <a:gd name="T88" fmla="*/ 13 w 78"/>
                  <a:gd name="T89" fmla="*/ 25 h 60"/>
                  <a:gd name="T90" fmla="*/ 7 w 78"/>
                  <a:gd name="T91" fmla="*/ 36 h 60"/>
                  <a:gd name="T92" fmla="*/ 24 w 78"/>
                  <a:gd name="T93" fmla="*/ 27 h 60"/>
                  <a:gd name="T94" fmla="*/ 14 w 78"/>
                  <a:gd name="T95" fmla="*/ 27 h 60"/>
                  <a:gd name="T96" fmla="*/ 13 w 78"/>
                  <a:gd name="T97" fmla="*/ 41 h 60"/>
                  <a:gd name="T98" fmla="*/ 17 w 78"/>
                  <a:gd name="T99" fmla="*/ 3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 h="60">
                    <a:moveTo>
                      <a:pt x="75" y="45"/>
                    </a:moveTo>
                    <a:cubicBezTo>
                      <a:pt x="62" y="45"/>
                      <a:pt x="62" y="45"/>
                      <a:pt x="62" y="45"/>
                    </a:cubicBezTo>
                    <a:cubicBezTo>
                      <a:pt x="62" y="45"/>
                      <a:pt x="62" y="44"/>
                      <a:pt x="62" y="44"/>
                    </a:cubicBezTo>
                    <a:cubicBezTo>
                      <a:pt x="63" y="44"/>
                      <a:pt x="63" y="44"/>
                      <a:pt x="63" y="43"/>
                    </a:cubicBezTo>
                    <a:cubicBezTo>
                      <a:pt x="63" y="35"/>
                      <a:pt x="63" y="35"/>
                      <a:pt x="63" y="35"/>
                    </a:cubicBezTo>
                    <a:cubicBezTo>
                      <a:pt x="63" y="34"/>
                      <a:pt x="62" y="34"/>
                      <a:pt x="61" y="34"/>
                    </a:cubicBezTo>
                    <a:cubicBezTo>
                      <a:pt x="59" y="34"/>
                      <a:pt x="59" y="34"/>
                      <a:pt x="59" y="34"/>
                    </a:cubicBezTo>
                    <a:cubicBezTo>
                      <a:pt x="59" y="32"/>
                      <a:pt x="59" y="32"/>
                      <a:pt x="59" y="32"/>
                    </a:cubicBezTo>
                    <a:cubicBezTo>
                      <a:pt x="76" y="19"/>
                      <a:pt x="76" y="19"/>
                      <a:pt x="76" y="19"/>
                    </a:cubicBezTo>
                    <a:cubicBezTo>
                      <a:pt x="77" y="17"/>
                      <a:pt x="78" y="15"/>
                      <a:pt x="77" y="13"/>
                    </a:cubicBezTo>
                    <a:cubicBezTo>
                      <a:pt x="76" y="12"/>
                      <a:pt x="76" y="12"/>
                      <a:pt x="76" y="12"/>
                    </a:cubicBezTo>
                    <a:cubicBezTo>
                      <a:pt x="75" y="10"/>
                      <a:pt x="72" y="9"/>
                      <a:pt x="70" y="10"/>
                    </a:cubicBezTo>
                    <a:cubicBezTo>
                      <a:pt x="68" y="12"/>
                      <a:pt x="68" y="12"/>
                      <a:pt x="68" y="12"/>
                    </a:cubicBezTo>
                    <a:cubicBezTo>
                      <a:pt x="49" y="3"/>
                      <a:pt x="49" y="3"/>
                      <a:pt x="49" y="3"/>
                    </a:cubicBezTo>
                    <a:cubicBezTo>
                      <a:pt x="49" y="1"/>
                      <a:pt x="49" y="1"/>
                      <a:pt x="49" y="1"/>
                    </a:cubicBezTo>
                    <a:cubicBezTo>
                      <a:pt x="49" y="0"/>
                      <a:pt x="48" y="0"/>
                      <a:pt x="47" y="0"/>
                    </a:cubicBezTo>
                    <a:cubicBezTo>
                      <a:pt x="32" y="0"/>
                      <a:pt x="32" y="0"/>
                      <a:pt x="32" y="0"/>
                    </a:cubicBezTo>
                    <a:cubicBezTo>
                      <a:pt x="32" y="0"/>
                      <a:pt x="31" y="0"/>
                      <a:pt x="31" y="1"/>
                    </a:cubicBezTo>
                    <a:cubicBezTo>
                      <a:pt x="31" y="12"/>
                      <a:pt x="31" y="12"/>
                      <a:pt x="31" y="12"/>
                    </a:cubicBezTo>
                    <a:cubicBezTo>
                      <a:pt x="31" y="13"/>
                      <a:pt x="32" y="13"/>
                      <a:pt x="32" y="13"/>
                    </a:cubicBezTo>
                    <a:cubicBezTo>
                      <a:pt x="47" y="13"/>
                      <a:pt x="47" y="13"/>
                      <a:pt x="47" y="13"/>
                    </a:cubicBezTo>
                    <a:cubicBezTo>
                      <a:pt x="48" y="13"/>
                      <a:pt x="49" y="13"/>
                      <a:pt x="49" y="12"/>
                    </a:cubicBezTo>
                    <a:cubicBezTo>
                      <a:pt x="49" y="6"/>
                      <a:pt x="49" y="6"/>
                      <a:pt x="49" y="6"/>
                    </a:cubicBezTo>
                    <a:cubicBezTo>
                      <a:pt x="65" y="13"/>
                      <a:pt x="65" y="13"/>
                      <a:pt x="65" y="13"/>
                    </a:cubicBezTo>
                    <a:cubicBezTo>
                      <a:pt x="49" y="22"/>
                      <a:pt x="49" y="22"/>
                      <a:pt x="49" y="22"/>
                    </a:cubicBezTo>
                    <a:cubicBezTo>
                      <a:pt x="49" y="22"/>
                      <a:pt x="49" y="22"/>
                      <a:pt x="49" y="22"/>
                    </a:cubicBezTo>
                    <a:cubicBezTo>
                      <a:pt x="46" y="22"/>
                      <a:pt x="43" y="24"/>
                      <a:pt x="43" y="27"/>
                    </a:cubicBezTo>
                    <a:cubicBezTo>
                      <a:pt x="43" y="31"/>
                      <a:pt x="43" y="31"/>
                      <a:pt x="43" y="31"/>
                    </a:cubicBezTo>
                    <a:cubicBezTo>
                      <a:pt x="43" y="31"/>
                      <a:pt x="43" y="31"/>
                      <a:pt x="43" y="31"/>
                    </a:cubicBezTo>
                    <a:cubicBezTo>
                      <a:pt x="43" y="31"/>
                      <a:pt x="43" y="32"/>
                      <a:pt x="43" y="32"/>
                    </a:cubicBezTo>
                    <a:cubicBezTo>
                      <a:pt x="43" y="34"/>
                      <a:pt x="43" y="34"/>
                      <a:pt x="43" y="34"/>
                    </a:cubicBezTo>
                    <a:cubicBezTo>
                      <a:pt x="41" y="34"/>
                      <a:pt x="41" y="34"/>
                      <a:pt x="41" y="34"/>
                    </a:cubicBezTo>
                    <a:cubicBezTo>
                      <a:pt x="40" y="34"/>
                      <a:pt x="39" y="34"/>
                      <a:pt x="39" y="35"/>
                    </a:cubicBezTo>
                    <a:cubicBezTo>
                      <a:pt x="39" y="43"/>
                      <a:pt x="39" y="43"/>
                      <a:pt x="39" y="43"/>
                    </a:cubicBezTo>
                    <a:cubicBezTo>
                      <a:pt x="39" y="44"/>
                      <a:pt x="40" y="45"/>
                      <a:pt x="41" y="45"/>
                    </a:cubicBezTo>
                    <a:cubicBezTo>
                      <a:pt x="52" y="45"/>
                      <a:pt x="52" y="45"/>
                      <a:pt x="52" y="45"/>
                    </a:cubicBezTo>
                    <a:cubicBezTo>
                      <a:pt x="52" y="45"/>
                      <a:pt x="52" y="45"/>
                      <a:pt x="52" y="45"/>
                    </a:cubicBezTo>
                    <a:cubicBezTo>
                      <a:pt x="31" y="45"/>
                      <a:pt x="31" y="45"/>
                      <a:pt x="31" y="45"/>
                    </a:cubicBezTo>
                    <a:cubicBezTo>
                      <a:pt x="31" y="21"/>
                      <a:pt x="31" y="21"/>
                      <a:pt x="31" y="21"/>
                    </a:cubicBezTo>
                    <a:cubicBezTo>
                      <a:pt x="31" y="20"/>
                      <a:pt x="30" y="20"/>
                      <a:pt x="30" y="20"/>
                    </a:cubicBezTo>
                    <a:cubicBezTo>
                      <a:pt x="11" y="20"/>
                      <a:pt x="11" y="20"/>
                      <a:pt x="11" y="20"/>
                    </a:cubicBezTo>
                    <a:cubicBezTo>
                      <a:pt x="11" y="20"/>
                      <a:pt x="10" y="20"/>
                      <a:pt x="10" y="20"/>
                    </a:cubicBezTo>
                    <a:cubicBezTo>
                      <a:pt x="0" y="34"/>
                      <a:pt x="0" y="34"/>
                      <a:pt x="0" y="34"/>
                    </a:cubicBezTo>
                    <a:cubicBezTo>
                      <a:pt x="0" y="34"/>
                      <a:pt x="0" y="35"/>
                      <a:pt x="0" y="35"/>
                    </a:cubicBezTo>
                    <a:cubicBezTo>
                      <a:pt x="0" y="46"/>
                      <a:pt x="0" y="46"/>
                      <a:pt x="0" y="46"/>
                    </a:cubicBezTo>
                    <a:cubicBezTo>
                      <a:pt x="0" y="52"/>
                      <a:pt x="0" y="52"/>
                      <a:pt x="0" y="52"/>
                    </a:cubicBezTo>
                    <a:cubicBezTo>
                      <a:pt x="0" y="53"/>
                      <a:pt x="1" y="54"/>
                      <a:pt x="2" y="54"/>
                    </a:cubicBezTo>
                    <a:cubicBezTo>
                      <a:pt x="9" y="54"/>
                      <a:pt x="9" y="54"/>
                      <a:pt x="9" y="54"/>
                    </a:cubicBezTo>
                    <a:cubicBezTo>
                      <a:pt x="10" y="57"/>
                      <a:pt x="13" y="60"/>
                      <a:pt x="17" y="60"/>
                    </a:cubicBezTo>
                    <a:cubicBezTo>
                      <a:pt x="20" y="60"/>
                      <a:pt x="23" y="57"/>
                      <a:pt x="24" y="54"/>
                    </a:cubicBezTo>
                    <a:cubicBezTo>
                      <a:pt x="49" y="54"/>
                      <a:pt x="49" y="54"/>
                      <a:pt x="49" y="54"/>
                    </a:cubicBezTo>
                    <a:cubicBezTo>
                      <a:pt x="51" y="57"/>
                      <a:pt x="54" y="60"/>
                      <a:pt x="57" y="60"/>
                    </a:cubicBezTo>
                    <a:cubicBezTo>
                      <a:pt x="61" y="60"/>
                      <a:pt x="64" y="57"/>
                      <a:pt x="65" y="54"/>
                    </a:cubicBezTo>
                    <a:cubicBezTo>
                      <a:pt x="75" y="54"/>
                      <a:pt x="75" y="54"/>
                      <a:pt x="75" y="54"/>
                    </a:cubicBezTo>
                    <a:cubicBezTo>
                      <a:pt x="76" y="54"/>
                      <a:pt x="76" y="53"/>
                      <a:pt x="76" y="52"/>
                    </a:cubicBezTo>
                    <a:cubicBezTo>
                      <a:pt x="76" y="46"/>
                      <a:pt x="76" y="46"/>
                      <a:pt x="76" y="46"/>
                    </a:cubicBezTo>
                    <a:cubicBezTo>
                      <a:pt x="76" y="45"/>
                      <a:pt x="76" y="45"/>
                      <a:pt x="75" y="45"/>
                    </a:cubicBezTo>
                    <a:close/>
                    <a:moveTo>
                      <a:pt x="46" y="10"/>
                    </a:moveTo>
                    <a:cubicBezTo>
                      <a:pt x="34" y="10"/>
                      <a:pt x="34" y="10"/>
                      <a:pt x="34" y="10"/>
                    </a:cubicBezTo>
                    <a:cubicBezTo>
                      <a:pt x="34" y="3"/>
                      <a:pt x="34" y="3"/>
                      <a:pt x="34" y="3"/>
                    </a:cubicBezTo>
                    <a:cubicBezTo>
                      <a:pt x="46" y="3"/>
                      <a:pt x="46" y="3"/>
                      <a:pt x="46" y="3"/>
                    </a:cubicBezTo>
                    <a:lnTo>
                      <a:pt x="46" y="10"/>
                    </a:lnTo>
                    <a:close/>
                    <a:moveTo>
                      <a:pt x="53" y="33"/>
                    </a:moveTo>
                    <a:cubicBezTo>
                      <a:pt x="49" y="33"/>
                      <a:pt x="49" y="33"/>
                      <a:pt x="49" y="33"/>
                    </a:cubicBezTo>
                    <a:cubicBezTo>
                      <a:pt x="48" y="33"/>
                      <a:pt x="48" y="33"/>
                      <a:pt x="48" y="33"/>
                    </a:cubicBezTo>
                    <a:cubicBezTo>
                      <a:pt x="54" y="33"/>
                      <a:pt x="54" y="33"/>
                      <a:pt x="54" y="33"/>
                    </a:cubicBezTo>
                    <a:cubicBezTo>
                      <a:pt x="54" y="33"/>
                      <a:pt x="54" y="33"/>
                      <a:pt x="53" y="33"/>
                    </a:cubicBezTo>
                    <a:close/>
                    <a:moveTo>
                      <a:pt x="71" y="16"/>
                    </a:moveTo>
                    <a:cubicBezTo>
                      <a:pt x="72" y="16"/>
                      <a:pt x="72" y="17"/>
                      <a:pt x="72" y="17"/>
                    </a:cubicBezTo>
                    <a:cubicBezTo>
                      <a:pt x="72" y="17"/>
                      <a:pt x="73" y="16"/>
                      <a:pt x="73" y="16"/>
                    </a:cubicBezTo>
                    <a:cubicBezTo>
                      <a:pt x="74" y="15"/>
                      <a:pt x="73" y="14"/>
                      <a:pt x="73" y="14"/>
                    </a:cubicBezTo>
                    <a:cubicBezTo>
                      <a:pt x="71" y="13"/>
                      <a:pt x="71" y="13"/>
                      <a:pt x="71" y="13"/>
                    </a:cubicBezTo>
                    <a:cubicBezTo>
                      <a:pt x="72" y="13"/>
                      <a:pt x="72" y="13"/>
                      <a:pt x="72" y="13"/>
                    </a:cubicBezTo>
                    <a:cubicBezTo>
                      <a:pt x="72" y="13"/>
                      <a:pt x="72" y="13"/>
                      <a:pt x="72" y="13"/>
                    </a:cubicBezTo>
                    <a:cubicBezTo>
                      <a:pt x="73" y="13"/>
                      <a:pt x="73" y="13"/>
                      <a:pt x="74" y="14"/>
                    </a:cubicBezTo>
                    <a:cubicBezTo>
                      <a:pt x="74" y="14"/>
                      <a:pt x="74" y="14"/>
                      <a:pt x="74" y="14"/>
                    </a:cubicBezTo>
                    <a:cubicBezTo>
                      <a:pt x="75" y="15"/>
                      <a:pt x="74" y="16"/>
                      <a:pt x="74" y="16"/>
                    </a:cubicBezTo>
                    <a:cubicBezTo>
                      <a:pt x="59" y="28"/>
                      <a:pt x="59" y="28"/>
                      <a:pt x="59" y="28"/>
                    </a:cubicBezTo>
                    <a:cubicBezTo>
                      <a:pt x="59" y="27"/>
                      <a:pt x="59" y="27"/>
                      <a:pt x="59" y="27"/>
                    </a:cubicBezTo>
                    <a:cubicBezTo>
                      <a:pt x="59" y="25"/>
                      <a:pt x="57" y="23"/>
                      <a:pt x="55" y="22"/>
                    </a:cubicBezTo>
                    <a:cubicBezTo>
                      <a:pt x="68" y="15"/>
                      <a:pt x="68" y="15"/>
                      <a:pt x="68" y="15"/>
                    </a:cubicBezTo>
                    <a:lnTo>
                      <a:pt x="71" y="16"/>
                    </a:lnTo>
                    <a:close/>
                    <a:moveTo>
                      <a:pt x="49" y="25"/>
                    </a:moveTo>
                    <a:cubicBezTo>
                      <a:pt x="53" y="25"/>
                      <a:pt x="53" y="25"/>
                      <a:pt x="53" y="25"/>
                    </a:cubicBezTo>
                    <a:cubicBezTo>
                      <a:pt x="55" y="25"/>
                      <a:pt x="56" y="26"/>
                      <a:pt x="56" y="27"/>
                    </a:cubicBezTo>
                    <a:cubicBezTo>
                      <a:pt x="56" y="30"/>
                      <a:pt x="56" y="30"/>
                      <a:pt x="56" y="30"/>
                    </a:cubicBezTo>
                    <a:cubicBezTo>
                      <a:pt x="46" y="30"/>
                      <a:pt x="46" y="30"/>
                      <a:pt x="46" y="30"/>
                    </a:cubicBezTo>
                    <a:cubicBezTo>
                      <a:pt x="46" y="27"/>
                      <a:pt x="46" y="27"/>
                      <a:pt x="46" y="27"/>
                    </a:cubicBezTo>
                    <a:cubicBezTo>
                      <a:pt x="46" y="26"/>
                      <a:pt x="47" y="25"/>
                      <a:pt x="49" y="25"/>
                    </a:cubicBezTo>
                    <a:close/>
                    <a:moveTo>
                      <a:pt x="42" y="37"/>
                    </a:moveTo>
                    <a:cubicBezTo>
                      <a:pt x="60" y="37"/>
                      <a:pt x="60" y="37"/>
                      <a:pt x="60" y="37"/>
                    </a:cubicBezTo>
                    <a:cubicBezTo>
                      <a:pt x="60" y="42"/>
                      <a:pt x="60" y="42"/>
                      <a:pt x="60" y="42"/>
                    </a:cubicBezTo>
                    <a:cubicBezTo>
                      <a:pt x="42" y="42"/>
                      <a:pt x="42" y="42"/>
                      <a:pt x="42" y="42"/>
                    </a:cubicBezTo>
                    <a:lnTo>
                      <a:pt x="42" y="37"/>
                    </a:lnTo>
                    <a:close/>
                    <a:moveTo>
                      <a:pt x="49" y="51"/>
                    </a:moveTo>
                    <a:cubicBezTo>
                      <a:pt x="25" y="51"/>
                      <a:pt x="25" y="51"/>
                      <a:pt x="25" y="51"/>
                    </a:cubicBezTo>
                    <a:cubicBezTo>
                      <a:pt x="25" y="50"/>
                      <a:pt x="24" y="49"/>
                      <a:pt x="24" y="48"/>
                    </a:cubicBezTo>
                    <a:cubicBezTo>
                      <a:pt x="30" y="48"/>
                      <a:pt x="30" y="48"/>
                      <a:pt x="30" y="48"/>
                    </a:cubicBezTo>
                    <a:cubicBezTo>
                      <a:pt x="50" y="48"/>
                      <a:pt x="50" y="48"/>
                      <a:pt x="50" y="48"/>
                    </a:cubicBezTo>
                    <a:cubicBezTo>
                      <a:pt x="49" y="49"/>
                      <a:pt x="49" y="50"/>
                      <a:pt x="49" y="51"/>
                    </a:cubicBezTo>
                    <a:close/>
                    <a:moveTo>
                      <a:pt x="3" y="35"/>
                    </a:moveTo>
                    <a:cubicBezTo>
                      <a:pt x="12" y="23"/>
                      <a:pt x="12" y="23"/>
                      <a:pt x="12" y="23"/>
                    </a:cubicBezTo>
                    <a:cubicBezTo>
                      <a:pt x="28" y="23"/>
                      <a:pt x="28" y="23"/>
                      <a:pt x="28" y="23"/>
                    </a:cubicBezTo>
                    <a:cubicBezTo>
                      <a:pt x="28" y="45"/>
                      <a:pt x="28" y="45"/>
                      <a:pt x="28" y="45"/>
                    </a:cubicBezTo>
                    <a:cubicBezTo>
                      <a:pt x="22" y="45"/>
                      <a:pt x="22" y="45"/>
                      <a:pt x="22" y="45"/>
                    </a:cubicBezTo>
                    <a:cubicBezTo>
                      <a:pt x="20" y="44"/>
                      <a:pt x="18" y="43"/>
                      <a:pt x="17" y="43"/>
                    </a:cubicBezTo>
                    <a:cubicBezTo>
                      <a:pt x="15" y="43"/>
                      <a:pt x="13" y="44"/>
                      <a:pt x="12" y="45"/>
                    </a:cubicBezTo>
                    <a:cubicBezTo>
                      <a:pt x="3" y="45"/>
                      <a:pt x="3" y="45"/>
                      <a:pt x="3" y="45"/>
                    </a:cubicBezTo>
                    <a:lnTo>
                      <a:pt x="3" y="35"/>
                    </a:lnTo>
                    <a:close/>
                    <a:moveTo>
                      <a:pt x="3" y="48"/>
                    </a:moveTo>
                    <a:cubicBezTo>
                      <a:pt x="9" y="48"/>
                      <a:pt x="9" y="48"/>
                      <a:pt x="9" y="48"/>
                    </a:cubicBezTo>
                    <a:cubicBezTo>
                      <a:pt x="9" y="49"/>
                      <a:pt x="8" y="50"/>
                      <a:pt x="8" y="51"/>
                    </a:cubicBezTo>
                    <a:cubicBezTo>
                      <a:pt x="3" y="51"/>
                      <a:pt x="3" y="51"/>
                      <a:pt x="3" y="51"/>
                    </a:cubicBezTo>
                    <a:lnTo>
                      <a:pt x="3" y="48"/>
                    </a:lnTo>
                    <a:close/>
                    <a:moveTo>
                      <a:pt x="17" y="56"/>
                    </a:moveTo>
                    <a:cubicBezTo>
                      <a:pt x="14" y="56"/>
                      <a:pt x="12" y="54"/>
                      <a:pt x="12" y="51"/>
                    </a:cubicBezTo>
                    <a:cubicBezTo>
                      <a:pt x="12" y="49"/>
                      <a:pt x="14" y="47"/>
                      <a:pt x="17" y="47"/>
                    </a:cubicBezTo>
                    <a:cubicBezTo>
                      <a:pt x="19" y="47"/>
                      <a:pt x="21" y="49"/>
                      <a:pt x="21" y="51"/>
                    </a:cubicBezTo>
                    <a:cubicBezTo>
                      <a:pt x="21" y="54"/>
                      <a:pt x="19" y="56"/>
                      <a:pt x="17" y="56"/>
                    </a:cubicBezTo>
                    <a:close/>
                    <a:moveTo>
                      <a:pt x="57" y="56"/>
                    </a:moveTo>
                    <a:cubicBezTo>
                      <a:pt x="55" y="56"/>
                      <a:pt x="53" y="54"/>
                      <a:pt x="53" y="51"/>
                    </a:cubicBezTo>
                    <a:cubicBezTo>
                      <a:pt x="53" y="49"/>
                      <a:pt x="55" y="47"/>
                      <a:pt x="57" y="47"/>
                    </a:cubicBezTo>
                    <a:cubicBezTo>
                      <a:pt x="60" y="47"/>
                      <a:pt x="62" y="49"/>
                      <a:pt x="62" y="51"/>
                    </a:cubicBezTo>
                    <a:cubicBezTo>
                      <a:pt x="62" y="54"/>
                      <a:pt x="60" y="56"/>
                      <a:pt x="57" y="56"/>
                    </a:cubicBezTo>
                    <a:close/>
                    <a:moveTo>
                      <a:pt x="73" y="51"/>
                    </a:moveTo>
                    <a:cubicBezTo>
                      <a:pt x="66" y="51"/>
                      <a:pt x="66" y="51"/>
                      <a:pt x="66" y="51"/>
                    </a:cubicBezTo>
                    <a:cubicBezTo>
                      <a:pt x="66" y="50"/>
                      <a:pt x="65" y="49"/>
                      <a:pt x="65" y="48"/>
                    </a:cubicBezTo>
                    <a:cubicBezTo>
                      <a:pt x="73" y="48"/>
                      <a:pt x="73" y="48"/>
                      <a:pt x="73" y="48"/>
                    </a:cubicBezTo>
                    <a:lnTo>
                      <a:pt x="73" y="51"/>
                    </a:lnTo>
                    <a:close/>
                    <a:moveTo>
                      <a:pt x="25" y="36"/>
                    </a:moveTo>
                    <a:cubicBezTo>
                      <a:pt x="26" y="36"/>
                      <a:pt x="26" y="35"/>
                      <a:pt x="26" y="35"/>
                    </a:cubicBezTo>
                    <a:cubicBezTo>
                      <a:pt x="26" y="26"/>
                      <a:pt x="26" y="26"/>
                      <a:pt x="26" y="26"/>
                    </a:cubicBezTo>
                    <a:cubicBezTo>
                      <a:pt x="26" y="25"/>
                      <a:pt x="26" y="25"/>
                      <a:pt x="25" y="25"/>
                    </a:cubicBezTo>
                    <a:cubicBezTo>
                      <a:pt x="13" y="25"/>
                      <a:pt x="13" y="25"/>
                      <a:pt x="13" y="25"/>
                    </a:cubicBezTo>
                    <a:cubicBezTo>
                      <a:pt x="13" y="25"/>
                      <a:pt x="13" y="25"/>
                      <a:pt x="13" y="25"/>
                    </a:cubicBezTo>
                    <a:cubicBezTo>
                      <a:pt x="6" y="34"/>
                      <a:pt x="6" y="34"/>
                      <a:pt x="6" y="34"/>
                    </a:cubicBezTo>
                    <a:cubicBezTo>
                      <a:pt x="6" y="35"/>
                      <a:pt x="6" y="35"/>
                      <a:pt x="6" y="35"/>
                    </a:cubicBezTo>
                    <a:cubicBezTo>
                      <a:pt x="6" y="36"/>
                      <a:pt x="6" y="36"/>
                      <a:pt x="7" y="36"/>
                    </a:cubicBezTo>
                    <a:lnTo>
                      <a:pt x="25" y="36"/>
                    </a:lnTo>
                    <a:close/>
                    <a:moveTo>
                      <a:pt x="14" y="27"/>
                    </a:moveTo>
                    <a:cubicBezTo>
                      <a:pt x="24" y="27"/>
                      <a:pt x="24" y="27"/>
                      <a:pt x="24" y="27"/>
                    </a:cubicBezTo>
                    <a:cubicBezTo>
                      <a:pt x="24" y="34"/>
                      <a:pt x="24" y="34"/>
                      <a:pt x="24" y="34"/>
                    </a:cubicBezTo>
                    <a:cubicBezTo>
                      <a:pt x="9" y="34"/>
                      <a:pt x="9" y="34"/>
                      <a:pt x="9" y="34"/>
                    </a:cubicBezTo>
                    <a:lnTo>
                      <a:pt x="14" y="27"/>
                    </a:lnTo>
                    <a:close/>
                    <a:moveTo>
                      <a:pt x="18" y="39"/>
                    </a:moveTo>
                    <a:cubicBezTo>
                      <a:pt x="18" y="40"/>
                      <a:pt x="17" y="41"/>
                      <a:pt x="17" y="41"/>
                    </a:cubicBezTo>
                    <a:cubicBezTo>
                      <a:pt x="13" y="41"/>
                      <a:pt x="13" y="41"/>
                      <a:pt x="13" y="41"/>
                    </a:cubicBezTo>
                    <a:cubicBezTo>
                      <a:pt x="13" y="41"/>
                      <a:pt x="12" y="40"/>
                      <a:pt x="12" y="39"/>
                    </a:cubicBezTo>
                    <a:cubicBezTo>
                      <a:pt x="12" y="38"/>
                      <a:pt x="13" y="38"/>
                      <a:pt x="13" y="38"/>
                    </a:cubicBezTo>
                    <a:cubicBezTo>
                      <a:pt x="17" y="38"/>
                      <a:pt x="17" y="38"/>
                      <a:pt x="17" y="38"/>
                    </a:cubicBezTo>
                    <a:cubicBezTo>
                      <a:pt x="17" y="38"/>
                      <a:pt x="18" y="38"/>
                      <a:pt x="18" y="39"/>
                    </a:cubicBezTo>
                    <a:close/>
                  </a:path>
                </a:pathLst>
              </a:custGeom>
              <a:solidFill>
                <a:schemeClr val="bg1"/>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1919409" y="1836238"/>
              <a:ext cx="827733" cy="540647"/>
              <a:chOff x="1439557" y="1650983"/>
              <a:chExt cx="620800" cy="405485"/>
            </a:xfrm>
          </p:grpSpPr>
          <p:grpSp>
            <p:nvGrpSpPr>
              <p:cNvPr id="50" name="组合 49"/>
              <p:cNvGrpSpPr/>
              <p:nvPr/>
            </p:nvGrpSpPr>
            <p:grpSpPr>
              <a:xfrm>
                <a:off x="1439557" y="1650983"/>
                <a:ext cx="620800" cy="405485"/>
                <a:chOff x="1588" y="2074863"/>
                <a:chExt cx="627062" cy="409575"/>
              </a:xfrm>
            </p:grpSpPr>
            <p:sp>
              <p:nvSpPr>
                <p:cNvPr id="52" name="任意多边形: 形状 51"/>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任意多边形: 形状 52"/>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51" name="任意多边形: 形状 50"/>
              <p:cNvSpPr/>
              <p:nvPr/>
            </p:nvSpPr>
            <p:spPr bwMode="auto">
              <a:xfrm>
                <a:off x="1682616" y="1748759"/>
                <a:ext cx="265955" cy="201120"/>
              </a:xfrm>
              <a:custGeom>
                <a:avLst/>
                <a:gdLst>
                  <a:gd name="T0" fmla="*/ 26 w 85"/>
                  <a:gd name="T1" fmla="*/ 28 h 62"/>
                  <a:gd name="T2" fmla="*/ 13 w 85"/>
                  <a:gd name="T3" fmla="*/ 27 h 62"/>
                  <a:gd name="T4" fmla="*/ 7 w 85"/>
                  <a:gd name="T5" fmla="*/ 38 h 62"/>
                  <a:gd name="T6" fmla="*/ 24 w 85"/>
                  <a:gd name="T7" fmla="*/ 29 h 62"/>
                  <a:gd name="T8" fmla="*/ 14 w 85"/>
                  <a:gd name="T9" fmla="*/ 29 h 62"/>
                  <a:gd name="T10" fmla="*/ 14 w 85"/>
                  <a:gd name="T11" fmla="*/ 43 h 62"/>
                  <a:gd name="T12" fmla="*/ 17 w 85"/>
                  <a:gd name="T13" fmla="*/ 40 h 62"/>
                  <a:gd name="T14" fmla="*/ 75 w 85"/>
                  <a:gd name="T15" fmla="*/ 30 h 62"/>
                  <a:gd name="T16" fmla="*/ 74 w 85"/>
                  <a:gd name="T17" fmla="*/ 1 h 62"/>
                  <a:gd name="T18" fmla="*/ 57 w 85"/>
                  <a:gd name="T19" fmla="*/ 5 h 62"/>
                  <a:gd name="T20" fmla="*/ 40 w 85"/>
                  <a:gd name="T21" fmla="*/ 16 h 62"/>
                  <a:gd name="T22" fmla="*/ 39 w 85"/>
                  <a:gd name="T23" fmla="*/ 17 h 62"/>
                  <a:gd name="T24" fmla="*/ 39 w 85"/>
                  <a:gd name="T25" fmla="*/ 32 h 62"/>
                  <a:gd name="T26" fmla="*/ 35 w 85"/>
                  <a:gd name="T27" fmla="*/ 38 h 62"/>
                  <a:gd name="T28" fmla="*/ 31 w 85"/>
                  <a:gd name="T29" fmla="*/ 47 h 62"/>
                  <a:gd name="T30" fmla="*/ 11 w 85"/>
                  <a:gd name="T31" fmla="*/ 21 h 62"/>
                  <a:gd name="T32" fmla="*/ 0 w 85"/>
                  <a:gd name="T33" fmla="*/ 37 h 62"/>
                  <a:gd name="T34" fmla="*/ 2 w 85"/>
                  <a:gd name="T35" fmla="*/ 56 h 62"/>
                  <a:gd name="T36" fmla="*/ 24 w 85"/>
                  <a:gd name="T37" fmla="*/ 56 h 62"/>
                  <a:gd name="T38" fmla="*/ 65 w 85"/>
                  <a:gd name="T39" fmla="*/ 56 h 62"/>
                  <a:gd name="T40" fmla="*/ 76 w 85"/>
                  <a:gd name="T41" fmla="*/ 48 h 62"/>
                  <a:gd name="T42" fmla="*/ 66 w 85"/>
                  <a:gd name="T43" fmla="*/ 39 h 62"/>
                  <a:gd name="T44" fmla="*/ 74 w 85"/>
                  <a:gd name="T45" fmla="*/ 31 h 62"/>
                  <a:gd name="T46" fmla="*/ 50 w 85"/>
                  <a:gd name="T47" fmla="*/ 28 h 62"/>
                  <a:gd name="T48" fmla="*/ 71 w 85"/>
                  <a:gd name="T49" fmla="*/ 29 h 62"/>
                  <a:gd name="T50" fmla="*/ 82 w 85"/>
                  <a:gd name="T51" fmla="*/ 17 h 62"/>
                  <a:gd name="T52" fmla="*/ 73 w 85"/>
                  <a:gd name="T53" fmla="*/ 3 h 62"/>
                  <a:gd name="T54" fmla="*/ 53 w 85"/>
                  <a:gd name="T55" fmla="*/ 40 h 62"/>
                  <a:gd name="T56" fmla="*/ 41 w 85"/>
                  <a:gd name="T57" fmla="*/ 21 h 62"/>
                  <a:gd name="T58" fmla="*/ 42 w 85"/>
                  <a:gd name="T59" fmla="*/ 36 h 62"/>
                  <a:gd name="T60" fmla="*/ 40 w 85"/>
                  <a:gd name="T61" fmla="*/ 36 h 62"/>
                  <a:gd name="T62" fmla="*/ 38 w 85"/>
                  <a:gd name="T63" fmla="*/ 33 h 62"/>
                  <a:gd name="T64" fmla="*/ 24 w 85"/>
                  <a:gd name="T65" fmla="*/ 50 h 62"/>
                  <a:gd name="T66" fmla="*/ 49 w 85"/>
                  <a:gd name="T67" fmla="*/ 53 h 62"/>
                  <a:gd name="T68" fmla="*/ 28 w 85"/>
                  <a:gd name="T69" fmla="*/ 24 h 62"/>
                  <a:gd name="T70" fmla="*/ 17 w 85"/>
                  <a:gd name="T71" fmla="*/ 45 h 62"/>
                  <a:gd name="T72" fmla="*/ 3 w 85"/>
                  <a:gd name="T73" fmla="*/ 37 h 62"/>
                  <a:gd name="T74" fmla="*/ 8 w 85"/>
                  <a:gd name="T75" fmla="*/ 53 h 62"/>
                  <a:gd name="T76" fmla="*/ 17 w 85"/>
                  <a:gd name="T77" fmla="*/ 58 h 62"/>
                  <a:gd name="T78" fmla="*/ 21 w 85"/>
                  <a:gd name="T79" fmla="*/ 53 h 62"/>
                  <a:gd name="T80" fmla="*/ 53 w 85"/>
                  <a:gd name="T81" fmla="*/ 53 h 62"/>
                  <a:gd name="T82" fmla="*/ 57 w 85"/>
                  <a:gd name="T83" fmla="*/ 58 h 62"/>
                  <a:gd name="T84" fmla="*/ 65 w 85"/>
                  <a:gd name="T85" fmla="*/ 50 h 62"/>
                  <a:gd name="T86" fmla="*/ 64 w 85"/>
                  <a:gd name="T87" fmla="*/ 40 h 62"/>
                  <a:gd name="T88" fmla="*/ 57 w 85"/>
                  <a:gd name="T89" fmla="*/ 45 h 62"/>
                  <a:gd name="T90" fmla="*/ 37 w 85"/>
                  <a:gd name="T91" fmla="*/ 40 h 62"/>
                  <a:gd name="T92" fmla="*/ 47 w 85"/>
                  <a:gd name="T93" fmla="*/ 43 h 62"/>
                  <a:gd name="T94" fmla="*/ 57 w 85"/>
                  <a:gd name="T95" fmla="*/ 42 h 62"/>
                  <a:gd name="T96" fmla="*/ 64 w 85"/>
                  <a:gd name="T97" fmla="*/ 40 h 62"/>
                  <a:gd name="T98" fmla="*/ 73 w 85"/>
                  <a:gd name="T99" fmla="*/ 24 h 62"/>
                  <a:gd name="T100" fmla="*/ 77 w 85"/>
                  <a:gd name="T101" fmla="*/ 16 h 62"/>
                  <a:gd name="T102" fmla="*/ 69 w 85"/>
                  <a:gd name="T103" fmla="*/ 29 h 62"/>
                  <a:gd name="T104" fmla="*/ 56 w 85"/>
                  <a:gd name="T105" fmla="*/ 36 h 62"/>
                  <a:gd name="T106" fmla="*/ 69 w 85"/>
                  <a:gd name="T107"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5" h="62">
                    <a:moveTo>
                      <a:pt x="25" y="38"/>
                    </a:moveTo>
                    <a:cubicBezTo>
                      <a:pt x="26" y="38"/>
                      <a:pt x="26" y="37"/>
                      <a:pt x="26" y="37"/>
                    </a:cubicBezTo>
                    <a:cubicBezTo>
                      <a:pt x="26" y="28"/>
                      <a:pt x="26" y="28"/>
                      <a:pt x="26" y="28"/>
                    </a:cubicBezTo>
                    <a:cubicBezTo>
                      <a:pt x="26" y="27"/>
                      <a:pt x="26" y="27"/>
                      <a:pt x="25" y="27"/>
                    </a:cubicBezTo>
                    <a:cubicBezTo>
                      <a:pt x="14" y="27"/>
                      <a:pt x="14" y="27"/>
                      <a:pt x="14" y="27"/>
                    </a:cubicBezTo>
                    <a:cubicBezTo>
                      <a:pt x="13" y="27"/>
                      <a:pt x="13" y="27"/>
                      <a:pt x="13" y="27"/>
                    </a:cubicBezTo>
                    <a:cubicBezTo>
                      <a:pt x="6" y="36"/>
                      <a:pt x="6" y="36"/>
                      <a:pt x="6" y="36"/>
                    </a:cubicBezTo>
                    <a:cubicBezTo>
                      <a:pt x="6" y="36"/>
                      <a:pt x="6" y="37"/>
                      <a:pt x="6" y="37"/>
                    </a:cubicBezTo>
                    <a:cubicBezTo>
                      <a:pt x="6" y="38"/>
                      <a:pt x="6" y="38"/>
                      <a:pt x="7" y="38"/>
                    </a:cubicBezTo>
                    <a:lnTo>
                      <a:pt x="25" y="38"/>
                    </a:lnTo>
                    <a:close/>
                    <a:moveTo>
                      <a:pt x="14" y="29"/>
                    </a:moveTo>
                    <a:cubicBezTo>
                      <a:pt x="24" y="29"/>
                      <a:pt x="24" y="29"/>
                      <a:pt x="24" y="29"/>
                    </a:cubicBezTo>
                    <a:cubicBezTo>
                      <a:pt x="24" y="36"/>
                      <a:pt x="24" y="36"/>
                      <a:pt x="24" y="36"/>
                    </a:cubicBezTo>
                    <a:cubicBezTo>
                      <a:pt x="9" y="36"/>
                      <a:pt x="9" y="36"/>
                      <a:pt x="9" y="36"/>
                    </a:cubicBezTo>
                    <a:lnTo>
                      <a:pt x="14" y="29"/>
                    </a:lnTo>
                    <a:close/>
                    <a:moveTo>
                      <a:pt x="18" y="41"/>
                    </a:moveTo>
                    <a:cubicBezTo>
                      <a:pt x="18" y="42"/>
                      <a:pt x="17" y="43"/>
                      <a:pt x="17" y="43"/>
                    </a:cubicBezTo>
                    <a:cubicBezTo>
                      <a:pt x="14" y="43"/>
                      <a:pt x="14" y="43"/>
                      <a:pt x="14" y="43"/>
                    </a:cubicBezTo>
                    <a:cubicBezTo>
                      <a:pt x="13" y="43"/>
                      <a:pt x="12" y="42"/>
                      <a:pt x="12" y="41"/>
                    </a:cubicBezTo>
                    <a:cubicBezTo>
                      <a:pt x="12" y="40"/>
                      <a:pt x="13" y="40"/>
                      <a:pt x="14" y="40"/>
                    </a:cubicBezTo>
                    <a:cubicBezTo>
                      <a:pt x="17" y="40"/>
                      <a:pt x="17" y="40"/>
                      <a:pt x="17" y="40"/>
                    </a:cubicBezTo>
                    <a:cubicBezTo>
                      <a:pt x="17" y="40"/>
                      <a:pt x="18" y="40"/>
                      <a:pt x="18" y="41"/>
                    </a:cubicBezTo>
                    <a:close/>
                    <a:moveTo>
                      <a:pt x="74" y="30"/>
                    </a:moveTo>
                    <a:cubicBezTo>
                      <a:pt x="74" y="30"/>
                      <a:pt x="75" y="30"/>
                      <a:pt x="75" y="30"/>
                    </a:cubicBezTo>
                    <a:cubicBezTo>
                      <a:pt x="85" y="18"/>
                      <a:pt x="85" y="18"/>
                      <a:pt x="85" y="18"/>
                    </a:cubicBezTo>
                    <a:cubicBezTo>
                      <a:pt x="85" y="18"/>
                      <a:pt x="85" y="17"/>
                      <a:pt x="85" y="16"/>
                    </a:cubicBezTo>
                    <a:cubicBezTo>
                      <a:pt x="74" y="1"/>
                      <a:pt x="74" y="1"/>
                      <a:pt x="74" y="1"/>
                    </a:cubicBezTo>
                    <a:cubicBezTo>
                      <a:pt x="74" y="0"/>
                      <a:pt x="73" y="0"/>
                      <a:pt x="73" y="0"/>
                    </a:cubicBezTo>
                    <a:cubicBezTo>
                      <a:pt x="58" y="5"/>
                      <a:pt x="58" y="5"/>
                      <a:pt x="58" y="5"/>
                    </a:cubicBezTo>
                    <a:cubicBezTo>
                      <a:pt x="57" y="5"/>
                      <a:pt x="57" y="5"/>
                      <a:pt x="57" y="5"/>
                    </a:cubicBezTo>
                    <a:cubicBezTo>
                      <a:pt x="57" y="5"/>
                      <a:pt x="57" y="5"/>
                      <a:pt x="57" y="5"/>
                    </a:cubicBezTo>
                    <a:cubicBezTo>
                      <a:pt x="40" y="16"/>
                      <a:pt x="40" y="16"/>
                      <a:pt x="40" y="16"/>
                    </a:cubicBezTo>
                    <a:cubicBezTo>
                      <a:pt x="40" y="16"/>
                      <a:pt x="40" y="16"/>
                      <a:pt x="40" y="16"/>
                    </a:cubicBezTo>
                    <a:cubicBezTo>
                      <a:pt x="40" y="16"/>
                      <a:pt x="40" y="16"/>
                      <a:pt x="40" y="16"/>
                    </a:cubicBezTo>
                    <a:cubicBezTo>
                      <a:pt x="40" y="17"/>
                      <a:pt x="40" y="17"/>
                      <a:pt x="39" y="17"/>
                    </a:cubicBezTo>
                    <a:cubicBezTo>
                      <a:pt x="39" y="17"/>
                      <a:pt x="39" y="17"/>
                      <a:pt x="39" y="17"/>
                    </a:cubicBezTo>
                    <a:cubicBezTo>
                      <a:pt x="35" y="25"/>
                      <a:pt x="35" y="25"/>
                      <a:pt x="35" y="25"/>
                    </a:cubicBezTo>
                    <a:cubicBezTo>
                      <a:pt x="35" y="25"/>
                      <a:pt x="35" y="26"/>
                      <a:pt x="36" y="26"/>
                    </a:cubicBezTo>
                    <a:cubicBezTo>
                      <a:pt x="39" y="32"/>
                      <a:pt x="39" y="32"/>
                      <a:pt x="39" y="32"/>
                    </a:cubicBezTo>
                    <a:cubicBezTo>
                      <a:pt x="39" y="32"/>
                      <a:pt x="39" y="31"/>
                      <a:pt x="38" y="31"/>
                    </a:cubicBezTo>
                    <a:cubicBezTo>
                      <a:pt x="36" y="31"/>
                      <a:pt x="34" y="33"/>
                      <a:pt x="34" y="36"/>
                    </a:cubicBezTo>
                    <a:cubicBezTo>
                      <a:pt x="34" y="37"/>
                      <a:pt x="35" y="38"/>
                      <a:pt x="35" y="38"/>
                    </a:cubicBezTo>
                    <a:cubicBezTo>
                      <a:pt x="35" y="39"/>
                      <a:pt x="35" y="39"/>
                      <a:pt x="35" y="39"/>
                    </a:cubicBezTo>
                    <a:cubicBezTo>
                      <a:pt x="35" y="47"/>
                      <a:pt x="35" y="47"/>
                      <a:pt x="35" y="47"/>
                    </a:cubicBezTo>
                    <a:cubicBezTo>
                      <a:pt x="31" y="47"/>
                      <a:pt x="31" y="47"/>
                      <a:pt x="31" y="47"/>
                    </a:cubicBezTo>
                    <a:cubicBezTo>
                      <a:pt x="31" y="23"/>
                      <a:pt x="31" y="23"/>
                      <a:pt x="31" y="23"/>
                    </a:cubicBezTo>
                    <a:cubicBezTo>
                      <a:pt x="31" y="22"/>
                      <a:pt x="30" y="21"/>
                      <a:pt x="30" y="21"/>
                    </a:cubicBezTo>
                    <a:cubicBezTo>
                      <a:pt x="11" y="21"/>
                      <a:pt x="11" y="21"/>
                      <a:pt x="11" y="21"/>
                    </a:cubicBezTo>
                    <a:cubicBezTo>
                      <a:pt x="11" y="21"/>
                      <a:pt x="10" y="22"/>
                      <a:pt x="10" y="22"/>
                    </a:cubicBezTo>
                    <a:cubicBezTo>
                      <a:pt x="0" y="36"/>
                      <a:pt x="0" y="36"/>
                      <a:pt x="0" y="36"/>
                    </a:cubicBezTo>
                    <a:cubicBezTo>
                      <a:pt x="0" y="36"/>
                      <a:pt x="0" y="36"/>
                      <a:pt x="0" y="37"/>
                    </a:cubicBezTo>
                    <a:cubicBezTo>
                      <a:pt x="0" y="48"/>
                      <a:pt x="0" y="48"/>
                      <a:pt x="0" y="48"/>
                    </a:cubicBezTo>
                    <a:cubicBezTo>
                      <a:pt x="0" y="54"/>
                      <a:pt x="0" y="54"/>
                      <a:pt x="0" y="54"/>
                    </a:cubicBezTo>
                    <a:cubicBezTo>
                      <a:pt x="0" y="55"/>
                      <a:pt x="1" y="56"/>
                      <a:pt x="2" y="56"/>
                    </a:cubicBezTo>
                    <a:cubicBezTo>
                      <a:pt x="9" y="56"/>
                      <a:pt x="9" y="56"/>
                      <a:pt x="9" y="56"/>
                    </a:cubicBezTo>
                    <a:cubicBezTo>
                      <a:pt x="10" y="59"/>
                      <a:pt x="13" y="62"/>
                      <a:pt x="17" y="62"/>
                    </a:cubicBezTo>
                    <a:cubicBezTo>
                      <a:pt x="20" y="62"/>
                      <a:pt x="23" y="59"/>
                      <a:pt x="24" y="56"/>
                    </a:cubicBezTo>
                    <a:cubicBezTo>
                      <a:pt x="49" y="56"/>
                      <a:pt x="49" y="56"/>
                      <a:pt x="49" y="56"/>
                    </a:cubicBezTo>
                    <a:cubicBezTo>
                      <a:pt x="51" y="59"/>
                      <a:pt x="54" y="62"/>
                      <a:pt x="57" y="62"/>
                    </a:cubicBezTo>
                    <a:cubicBezTo>
                      <a:pt x="61" y="62"/>
                      <a:pt x="64" y="59"/>
                      <a:pt x="65" y="56"/>
                    </a:cubicBezTo>
                    <a:cubicBezTo>
                      <a:pt x="75" y="56"/>
                      <a:pt x="75" y="56"/>
                      <a:pt x="75" y="56"/>
                    </a:cubicBezTo>
                    <a:cubicBezTo>
                      <a:pt x="76" y="56"/>
                      <a:pt x="76" y="55"/>
                      <a:pt x="76" y="54"/>
                    </a:cubicBezTo>
                    <a:cubicBezTo>
                      <a:pt x="76" y="48"/>
                      <a:pt x="76" y="48"/>
                      <a:pt x="76" y="48"/>
                    </a:cubicBezTo>
                    <a:cubicBezTo>
                      <a:pt x="76" y="47"/>
                      <a:pt x="76" y="47"/>
                      <a:pt x="75" y="47"/>
                    </a:cubicBezTo>
                    <a:cubicBezTo>
                      <a:pt x="66" y="47"/>
                      <a:pt x="66" y="47"/>
                      <a:pt x="66" y="47"/>
                    </a:cubicBezTo>
                    <a:cubicBezTo>
                      <a:pt x="66" y="39"/>
                      <a:pt x="66" y="39"/>
                      <a:pt x="66" y="39"/>
                    </a:cubicBezTo>
                    <a:cubicBezTo>
                      <a:pt x="66" y="38"/>
                      <a:pt x="65" y="38"/>
                      <a:pt x="65" y="38"/>
                    </a:cubicBezTo>
                    <a:cubicBezTo>
                      <a:pt x="64" y="38"/>
                      <a:pt x="64" y="38"/>
                      <a:pt x="64" y="38"/>
                    </a:cubicBezTo>
                    <a:cubicBezTo>
                      <a:pt x="74" y="31"/>
                      <a:pt x="74" y="31"/>
                      <a:pt x="74" y="31"/>
                    </a:cubicBezTo>
                    <a:cubicBezTo>
                      <a:pt x="74" y="31"/>
                      <a:pt x="74" y="30"/>
                      <a:pt x="74" y="30"/>
                    </a:cubicBezTo>
                    <a:close/>
                    <a:moveTo>
                      <a:pt x="57" y="39"/>
                    </a:moveTo>
                    <a:cubicBezTo>
                      <a:pt x="50" y="28"/>
                      <a:pt x="50" y="28"/>
                      <a:pt x="50" y="28"/>
                    </a:cubicBezTo>
                    <a:cubicBezTo>
                      <a:pt x="43" y="18"/>
                      <a:pt x="43" y="18"/>
                      <a:pt x="43" y="18"/>
                    </a:cubicBezTo>
                    <a:cubicBezTo>
                      <a:pt x="58" y="8"/>
                      <a:pt x="58" y="8"/>
                      <a:pt x="58" y="8"/>
                    </a:cubicBezTo>
                    <a:cubicBezTo>
                      <a:pt x="71" y="29"/>
                      <a:pt x="71" y="29"/>
                      <a:pt x="71" y="29"/>
                    </a:cubicBezTo>
                    <a:lnTo>
                      <a:pt x="57" y="39"/>
                    </a:lnTo>
                    <a:close/>
                    <a:moveTo>
                      <a:pt x="73" y="3"/>
                    </a:moveTo>
                    <a:cubicBezTo>
                      <a:pt x="82" y="17"/>
                      <a:pt x="82" y="17"/>
                      <a:pt x="82" y="17"/>
                    </a:cubicBezTo>
                    <a:cubicBezTo>
                      <a:pt x="74" y="27"/>
                      <a:pt x="74" y="27"/>
                      <a:pt x="74" y="27"/>
                    </a:cubicBezTo>
                    <a:cubicBezTo>
                      <a:pt x="60" y="7"/>
                      <a:pt x="60" y="7"/>
                      <a:pt x="60" y="7"/>
                    </a:cubicBezTo>
                    <a:lnTo>
                      <a:pt x="73" y="3"/>
                    </a:lnTo>
                    <a:close/>
                    <a:moveTo>
                      <a:pt x="41" y="21"/>
                    </a:moveTo>
                    <a:cubicBezTo>
                      <a:pt x="47" y="30"/>
                      <a:pt x="47" y="30"/>
                      <a:pt x="47" y="30"/>
                    </a:cubicBezTo>
                    <a:cubicBezTo>
                      <a:pt x="53" y="40"/>
                      <a:pt x="53" y="40"/>
                      <a:pt x="53" y="40"/>
                    </a:cubicBezTo>
                    <a:cubicBezTo>
                      <a:pt x="48" y="40"/>
                      <a:pt x="48" y="40"/>
                      <a:pt x="48" y="40"/>
                    </a:cubicBezTo>
                    <a:cubicBezTo>
                      <a:pt x="39" y="25"/>
                      <a:pt x="39" y="25"/>
                      <a:pt x="39" y="25"/>
                    </a:cubicBezTo>
                    <a:lnTo>
                      <a:pt x="41" y="21"/>
                    </a:lnTo>
                    <a:close/>
                    <a:moveTo>
                      <a:pt x="43" y="38"/>
                    </a:moveTo>
                    <a:cubicBezTo>
                      <a:pt x="42" y="38"/>
                      <a:pt x="42" y="38"/>
                      <a:pt x="42" y="38"/>
                    </a:cubicBezTo>
                    <a:cubicBezTo>
                      <a:pt x="42" y="37"/>
                      <a:pt x="42" y="37"/>
                      <a:pt x="42" y="36"/>
                    </a:cubicBezTo>
                    <a:lnTo>
                      <a:pt x="43" y="38"/>
                    </a:lnTo>
                    <a:close/>
                    <a:moveTo>
                      <a:pt x="38" y="33"/>
                    </a:moveTo>
                    <a:cubicBezTo>
                      <a:pt x="39" y="33"/>
                      <a:pt x="40" y="34"/>
                      <a:pt x="40" y="36"/>
                    </a:cubicBezTo>
                    <a:cubicBezTo>
                      <a:pt x="40" y="37"/>
                      <a:pt x="39" y="38"/>
                      <a:pt x="38" y="38"/>
                    </a:cubicBezTo>
                    <a:cubicBezTo>
                      <a:pt x="37" y="38"/>
                      <a:pt x="36" y="37"/>
                      <a:pt x="36" y="36"/>
                    </a:cubicBezTo>
                    <a:cubicBezTo>
                      <a:pt x="36" y="34"/>
                      <a:pt x="37" y="33"/>
                      <a:pt x="38" y="33"/>
                    </a:cubicBezTo>
                    <a:close/>
                    <a:moveTo>
                      <a:pt x="49" y="53"/>
                    </a:moveTo>
                    <a:cubicBezTo>
                      <a:pt x="25" y="53"/>
                      <a:pt x="25" y="53"/>
                      <a:pt x="25" y="53"/>
                    </a:cubicBezTo>
                    <a:cubicBezTo>
                      <a:pt x="25" y="52"/>
                      <a:pt x="25" y="51"/>
                      <a:pt x="24" y="50"/>
                    </a:cubicBezTo>
                    <a:cubicBezTo>
                      <a:pt x="30" y="50"/>
                      <a:pt x="30" y="50"/>
                      <a:pt x="30" y="50"/>
                    </a:cubicBezTo>
                    <a:cubicBezTo>
                      <a:pt x="50" y="50"/>
                      <a:pt x="50" y="50"/>
                      <a:pt x="50" y="50"/>
                    </a:cubicBezTo>
                    <a:cubicBezTo>
                      <a:pt x="49" y="51"/>
                      <a:pt x="49" y="52"/>
                      <a:pt x="49" y="53"/>
                    </a:cubicBezTo>
                    <a:close/>
                    <a:moveTo>
                      <a:pt x="3" y="37"/>
                    </a:moveTo>
                    <a:cubicBezTo>
                      <a:pt x="12" y="24"/>
                      <a:pt x="12" y="24"/>
                      <a:pt x="12" y="24"/>
                    </a:cubicBezTo>
                    <a:cubicBezTo>
                      <a:pt x="28" y="24"/>
                      <a:pt x="28" y="24"/>
                      <a:pt x="28" y="24"/>
                    </a:cubicBezTo>
                    <a:cubicBezTo>
                      <a:pt x="28" y="47"/>
                      <a:pt x="28" y="47"/>
                      <a:pt x="28" y="47"/>
                    </a:cubicBezTo>
                    <a:cubicBezTo>
                      <a:pt x="22" y="47"/>
                      <a:pt x="22" y="47"/>
                      <a:pt x="22" y="47"/>
                    </a:cubicBezTo>
                    <a:cubicBezTo>
                      <a:pt x="20" y="45"/>
                      <a:pt x="18" y="45"/>
                      <a:pt x="17" y="45"/>
                    </a:cubicBezTo>
                    <a:cubicBezTo>
                      <a:pt x="15" y="45"/>
                      <a:pt x="13" y="45"/>
                      <a:pt x="12" y="47"/>
                    </a:cubicBezTo>
                    <a:cubicBezTo>
                      <a:pt x="3" y="47"/>
                      <a:pt x="3" y="47"/>
                      <a:pt x="3" y="47"/>
                    </a:cubicBezTo>
                    <a:lnTo>
                      <a:pt x="3" y="37"/>
                    </a:lnTo>
                    <a:close/>
                    <a:moveTo>
                      <a:pt x="3" y="50"/>
                    </a:moveTo>
                    <a:cubicBezTo>
                      <a:pt x="9" y="50"/>
                      <a:pt x="9" y="50"/>
                      <a:pt x="9" y="50"/>
                    </a:cubicBezTo>
                    <a:cubicBezTo>
                      <a:pt x="9" y="51"/>
                      <a:pt x="8" y="52"/>
                      <a:pt x="8" y="53"/>
                    </a:cubicBezTo>
                    <a:cubicBezTo>
                      <a:pt x="3" y="53"/>
                      <a:pt x="3" y="53"/>
                      <a:pt x="3" y="53"/>
                    </a:cubicBezTo>
                    <a:lnTo>
                      <a:pt x="3" y="50"/>
                    </a:lnTo>
                    <a:close/>
                    <a:moveTo>
                      <a:pt x="17" y="58"/>
                    </a:moveTo>
                    <a:cubicBezTo>
                      <a:pt x="14" y="58"/>
                      <a:pt x="12" y="56"/>
                      <a:pt x="12" y="53"/>
                    </a:cubicBezTo>
                    <a:cubicBezTo>
                      <a:pt x="12" y="51"/>
                      <a:pt x="14" y="49"/>
                      <a:pt x="17" y="49"/>
                    </a:cubicBezTo>
                    <a:cubicBezTo>
                      <a:pt x="19" y="49"/>
                      <a:pt x="21" y="51"/>
                      <a:pt x="21" y="53"/>
                    </a:cubicBezTo>
                    <a:cubicBezTo>
                      <a:pt x="21" y="56"/>
                      <a:pt x="19" y="58"/>
                      <a:pt x="17" y="58"/>
                    </a:cubicBezTo>
                    <a:close/>
                    <a:moveTo>
                      <a:pt x="57" y="58"/>
                    </a:moveTo>
                    <a:cubicBezTo>
                      <a:pt x="55" y="58"/>
                      <a:pt x="53" y="56"/>
                      <a:pt x="53" y="53"/>
                    </a:cubicBezTo>
                    <a:cubicBezTo>
                      <a:pt x="53" y="51"/>
                      <a:pt x="55" y="49"/>
                      <a:pt x="57" y="49"/>
                    </a:cubicBezTo>
                    <a:cubicBezTo>
                      <a:pt x="60" y="49"/>
                      <a:pt x="62" y="51"/>
                      <a:pt x="62" y="53"/>
                    </a:cubicBezTo>
                    <a:cubicBezTo>
                      <a:pt x="62" y="56"/>
                      <a:pt x="60" y="58"/>
                      <a:pt x="57" y="58"/>
                    </a:cubicBezTo>
                    <a:close/>
                    <a:moveTo>
                      <a:pt x="73" y="53"/>
                    </a:moveTo>
                    <a:cubicBezTo>
                      <a:pt x="66" y="53"/>
                      <a:pt x="66" y="53"/>
                      <a:pt x="66" y="53"/>
                    </a:cubicBezTo>
                    <a:cubicBezTo>
                      <a:pt x="66" y="52"/>
                      <a:pt x="65" y="51"/>
                      <a:pt x="65" y="50"/>
                    </a:cubicBezTo>
                    <a:cubicBezTo>
                      <a:pt x="73" y="50"/>
                      <a:pt x="73" y="50"/>
                      <a:pt x="73" y="50"/>
                    </a:cubicBezTo>
                    <a:lnTo>
                      <a:pt x="73" y="53"/>
                    </a:lnTo>
                    <a:close/>
                    <a:moveTo>
                      <a:pt x="64" y="40"/>
                    </a:moveTo>
                    <a:cubicBezTo>
                      <a:pt x="64" y="46"/>
                      <a:pt x="64" y="46"/>
                      <a:pt x="64" y="46"/>
                    </a:cubicBezTo>
                    <a:cubicBezTo>
                      <a:pt x="61" y="46"/>
                      <a:pt x="61" y="46"/>
                      <a:pt x="61" y="46"/>
                    </a:cubicBezTo>
                    <a:cubicBezTo>
                      <a:pt x="60" y="45"/>
                      <a:pt x="59" y="45"/>
                      <a:pt x="57" y="45"/>
                    </a:cubicBezTo>
                    <a:cubicBezTo>
                      <a:pt x="56" y="45"/>
                      <a:pt x="55" y="45"/>
                      <a:pt x="53" y="46"/>
                    </a:cubicBezTo>
                    <a:cubicBezTo>
                      <a:pt x="37" y="46"/>
                      <a:pt x="37" y="46"/>
                      <a:pt x="37" y="46"/>
                    </a:cubicBezTo>
                    <a:cubicBezTo>
                      <a:pt x="37" y="40"/>
                      <a:pt x="37" y="40"/>
                      <a:pt x="37" y="40"/>
                    </a:cubicBezTo>
                    <a:cubicBezTo>
                      <a:pt x="44" y="40"/>
                      <a:pt x="44" y="40"/>
                      <a:pt x="44" y="40"/>
                    </a:cubicBezTo>
                    <a:cubicBezTo>
                      <a:pt x="46" y="42"/>
                      <a:pt x="46" y="42"/>
                      <a:pt x="46" y="42"/>
                    </a:cubicBezTo>
                    <a:cubicBezTo>
                      <a:pt x="46" y="43"/>
                      <a:pt x="47" y="43"/>
                      <a:pt x="47" y="43"/>
                    </a:cubicBezTo>
                    <a:cubicBezTo>
                      <a:pt x="47" y="43"/>
                      <a:pt x="47" y="43"/>
                      <a:pt x="47" y="43"/>
                    </a:cubicBezTo>
                    <a:cubicBezTo>
                      <a:pt x="56" y="42"/>
                      <a:pt x="56" y="42"/>
                      <a:pt x="56" y="42"/>
                    </a:cubicBezTo>
                    <a:cubicBezTo>
                      <a:pt x="57" y="42"/>
                      <a:pt x="57" y="42"/>
                      <a:pt x="57" y="42"/>
                    </a:cubicBezTo>
                    <a:cubicBezTo>
                      <a:pt x="57" y="42"/>
                      <a:pt x="57" y="42"/>
                      <a:pt x="57" y="42"/>
                    </a:cubicBezTo>
                    <a:cubicBezTo>
                      <a:pt x="61" y="40"/>
                      <a:pt x="61" y="40"/>
                      <a:pt x="61" y="40"/>
                    </a:cubicBezTo>
                    <a:lnTo>
                      <a:pt x="64" y="40"/>
                    </a:lnTo>
                    <a:close/>
                    <a:moveTo>
                      <a:pt x="79" y="17"/>
                    </a:moveTo>
                    <a:cubicBezTo>
                      <a:pt x="73" y="23"/>
                      <a:pt x="73" y="23"/>
                      <a:pt x="73" y="23"/>
                    </a:cubicBezTo>
                    <a:cubicBezTo>
                      <a:pt x="73" y="23"/>
                      <a:pt x="73" y="24"/>
                      <a:pt x="73" y="24"/>
                    </a:cubicBezTo>
                    <a:cubicBezTo>
                      <a:pt x="72" y="24"/>
                      <a:pt x="72" y="24"/>
                      <a:pt x="72" y="23"/>
                    </a:cubicBezTo>
                    <a:cubicBezTo>
                      <a:pt x="72" y="23"/>
                      <a:pt x="72" y="22"/>
                      <a:pt x="72" y="22"/>
                    </a:cubicBezTo>
                    <a:cubicBezTo>
                      <a:pt x="77" y="16"/>
                      <a:pt x="77" y="16"/>
                      <a:pt x="77" y="16"/>
                    </a:cubicBezTo>
                    <a:cubicBezTo>
                      <a:pt x="78" y="16"/>
                      <a:pt x="78" y="15"/>
                      <a:pt x="79" y="16"/>
                    </a:cubicBezTo>
                    <a:cubicBezTo>
                      <a:pt x="79" y="16"/>
                      <a:pt x="79" y="17"/>
                      <a:pt x="79" y="17"/>
                    </a:cubicBezTo>
                    <a:close/>
                    <a:moveTo>
                      <a:pt x="69" y="29"/>
                    </a:moveTo>
                    <a:cubicBezTo>
                      <a:pt x="57" y="36"/>
                      <a:pt x="57" y="36"/>
                      <a:pt x="57" y="36"/>
                    </a:cubicBezTo>
                    <a:cubicBezTo>
                      <a:pt x="57" y="36"/>
                      <a:pt x="57" y="36"/>
                      <a:pt x="57" y="36"/>
                    </a:cubicBezTo>
                    <a:cubicBezTo>
                      <a:pt x="56" y="36"/>
                      <a:pt x="56" y="36"/>
                      <a:pt x="56" y="36"/>
                    </a:cubicBezTo>
                    <a:cubicBezTo>
                      <a:pt x="56" y="35"/>
                      <a:pt x="56" y="35"/>
                      <a:pt x="56" y="35"/>
                    </a:cubicBezTo>
                    <a:cubicBezTo>
                      <a:pt x="68" y="27"/>
                      <a:pt x="68" y="27"/>
                      <a:pt x="68" y="27"/>
                    </a:cubicBezTo>
                    <a:cubicBezTo>
                      <a:pt x="68" y="27"/>
                      <a:pt x="69" y="27"/>
                      <a:pt x="69" y="27"/>
                    </a:cubicBezTo>
                    <a:cubicBezTo>
                      <a:pt x="69" y="28"/>
                      <a:pt x="69" y="28"/>
                      <a:pt x="69" y="29"/>
                    </a:cubicBezTo>
                    <a:close/>
                  </a:path>
                </a:pathLst>
              </a:custGeom>
              <a:solidFill>
                <a:schemeClr val="bg1"/>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1690522" y="4621994"/>
              <a:ext cx="827733" cy="540647"/>
              <a:chOff x="1267892" y="3740300"/>
              <a:chExt cx="620800" cy="405485"/>
            </a:xfrm>
          </p:grpSpPr>
          <p:grpSp>
            <p:nvGrpSpPr>
              <p:cNvPr id="46" name="组合 45"/>
              <p:cNvGrpSpPr/>
              <p:nvPr/>
            </p:nvGrpSpPr>
            <p:grpSpPr>
              <a:xfrm>
                <a:off x="1267892" y="3740300"/>
                <a:ext cx="620800" cy="405485"/>
                <a:chOff x="1588" y="2074863"/>
                <a:chExt cx="627062" cy="409575"/>
              </a:xfrm>
            </p:grpSpPr>
            <p:sp>
              <p:nvSpPr>
                <p:cNvPr id="48" name="任意多边形: 形状 47"/>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任意多边形: 形状 48"/>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47" name="任意多边形: 形状 46"/>
              <p:cNvSpPr/>
              <p:nvPr/>
            </p:nvSpPr>
            <p:spPr bwMode="auto">
              <a:xfrm>
                <a:off x="1485845" y="3881441"/>
                <a:ext cx="246107" cy="152164"/>
              </a:xfrm>
              <a:custGeom>
                <a:avLst/>
                <a:gdLst>
                  <a:gd name="T0" fmla="*/ 9 w 79"/>
                  <a:gd name="T1" fmla="*/ 8 h 47"/>
                  <a:gd name="T2" fmla="*/ 5 w 79"/>
                  <a:gd name="T3" fmla="*/ 18 h 47"/>
                  <a:gd name="T4" fmla="*/ 5 w 79"/>
                  <a:gd name="T5" fmla="*/ 21 h 47"/>
                  <a:gd name="T6" fmla="*/ 13 w 79"/>
                  <a:gd name="T7" fmla="*/ 22 h 47"/>
                  <a:gd name="T8" fmla="*/ 15 w 79"/>
                  <a:gd name="T9" fmla="*/ 19 h 47"/>
                  <a:gd name="T10" fmla="*/ 25 w 79"/>
                  <a:gd name="T11" fmla="*/ 18 h 47"/>
                  <a:gd name="T12" fmla="*/ 24 w 79"/>
                  <a:gd name="T13" fmla="*/ 8 h 47"/>
                  <a:gd name="T14" fmla="*/ 15 w 79"/>
                  <a:gd name="T15" fmla="*/ 17 h 47"/>
                  <a:gd name="T16" fmla="*/ 13 w 79"/>
                  <a:gd name="T17" fmla="*/ 20 h 47"/>
                  <a:gd name="T18" fmla="*/ 7 w 79"/>
                  <a:gd name="T19" fmla="*/ 18 h 47"/>
                  <a:gd name="T20" fmla="*/ 23 w 79"/>
                  <a:gd name="T21" fmla="*/ 10 h 47"/>
                  <a:gd name="T22" fmla="*/ 78 w 79"/>
                  <a:gd name="T23" fmla="*/ 0 h 47"/>
                  <a:gd name="T24" fmla="*/ 32 w 79"/>
                  <a:gd name="T25" fmla="*/ 2 h 47"/>
                  <a:gd name="T26" fmla="*/ 31 w 79"/>
                  <a:gd name="T27" fmla="*/ 33 h 47"/>
                  <a:gd name="T28" fmla="*/ 30 w 79"/>
                  <a:gd name="T29" fmla="*/ 3 h 47"/>
                  <a:gd name="T30" fmla="*/ 5 w 79"/>
                  <a:gd name="T31" fmla="*/ 4 h 47"/>
                  <a:gd name="T32" fmla="*/ 0 w 79"/>
                  <a:gd name="T33" fmla="*/ 18 h 47"/>
                  <a:gd name="T34" fmla="*/ 2 w 79"/>
                  <a:gd name="T35" fmla="*/ 42 h 47"/>
                  <a:gd name="T36" fmla="*/ 17 w 79"/>
                  <a:gd name="T37" fmla="*/ 47 h 47"/>
                  <a:gd name="T38" fmla="*/ 50 w 79"/>
                  <a:gd name="T39" fmla="*/ 42 h 47"/>
                  <a:gd name="T40" fmla="*/ 65 w 79"/>
                  <a:gd name="T41" fmla="*/ 42 h 47"/>
                  <a:gd name="T42" fmla="*/ 77 w 79"/>
                  <a:gd name="T43" fmla="*/ 40 h 47"/>
                  <a:gd name="T44" fmla="*/ 78 w 79"/>
                  <a:gd name="T45" fmla="*/ 35 h 47"/>
                  <a:gd name="T46" fmla="*/ 79 w 79"/>
                  <a:gd name="T47" fmla="*/ 2 h 47"/>
                  <a:gd name="T48" fmla="*/ 9 w 79"/>
                  <a:gd name="T49" fmla="*/ 39 h 47"/>
                  <a:gd name="T50" fmla="*/ 3 w 79"/>
                  <a:gd name="T51" fmla="*/ 35 h 47"/>
                  <a:gd name="T52" fmla="*/ 9 w 79"/>
                  <a:gd name="T53" fmla="*/ 39 h 47"/>
                  <a:gd name="T54" fmla="*/ 12 w 79"/>
                  <a:gd name="T55" fmla="*/ 39 h 47"/>
                  <a:gd name="T56" fmla="*/ 21 w 79"/>
                  <a:gd name="T57" fmla="*/ 39 h 47"/>
                  <a:gd name="T58" fmla="*/ 22 w 79"/>
                  <a:gd name="T59" fmla="*/ 33 h 47"/>
                  <a:gd name="T60" fmla="*/ 11 w 79"/>
                  <a:gd name="T61" fmla="*/ 33 h 47"/>
                  <a:gd name="T62" fmla="*/ 3 w 79"/>
                  <a:gd name="T63" fmla="*/ 18 h 47"/>
                  <a:gd name="T64" fmla="*/ 28 w 79"/>
                  <a:gd name="T65" fmla="*/ 6 h 47"/>
                  <a:gd name="T66" fmla="*/ 22 w 79"/>
                  <a:gd name="T67" fmla="*/ 33 h 47"/>
                  <a:gd name="T68" fmla="*/ 25 w 79"/>
                  <a:gd name="T69" fmla="*/ 39 h 47"/>
                  <a:gd name="T70" fmla="*/ 50 w 79"/>
                  <a:gd name="T71" fmla="*/ 35 h 47"/>
                  <a:gd name="T72" fmla="*/ 58 w 79"/>
                  <a:gd name="T73" fmla="*/ 43 h 47"/>
                  <a:gd name="T74" fmla="*/ 58 w 79"/>
                  <a:gd name="T75" fmla="*/ 35 h 47"/>
                  <a:gd name="T76" fmla="*/ 58 w 79"/>
                  <a:gd name="T77" fmla="*/ 43 h 47"/>
                  <a:gd name="T78" fmla="*/ 66 w 79"/>
                  <a:gd name="T79" fmla="*/ 39 h 47"/>
                  <a:gd name="T80" fmla="*/ 74 w 79"/>
                  <a:gd name="T81" fmla="*/ 35 h 47"/>
                  <a:gd name="T82" fmla="*/ 76 w 79"/>
                  <a:gd name="T83" fmla="*/ 33 h 47"/>
                  <a:gd name="T84" fmla="*/ 58 w 79"/>
                  <a:gd name="T85" fmla="*/ 31 h 47"/>
                  <a:gd name="T86" fmla="*/ 35 w 79"/>
                  <a:gd name="T87" fmla="*/ 33 h 47"/>
                  <a:gd name="T88" fmla="*/ 76 w 79"/>
                  <a:gd name="T89" fmla="*/ 30 h 47"/>
                  <a:gd name="T90" fmla="*/ 76 w 79"/>
                  <a:gd name="T91" fmla="*/ 28 h 47"/>
                  <a:gd name="T92" fmla="*/ 35 w 79"/>
                  <a:gd name="T93" fmla="*/ 3 h 47"/>
                  <a:gd name="T94" fmla="*/ 76 w 79"/>
                  <a:gd name="T95"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 h="47">
                    <a:moveTo>
                      <a:pt x="24" y="8"/>
                    </a:moveTo>
                    <a:cubicBezTo>
                      <a:pt x="9" y="8"/>
                      <a:pt x="9" y="8"/>
                      <a:pt x="9" y="8"/>
                    </a:cubicBezTo>
                    <a:cubicBezTo>
                      <a:pt x="9" y="8"/>
                      <a:pt x="9" y="8"/>
                      <a:pt x="8" y="9"/>
                    </a:cubicBezTo>
                    <a:cubicBezTo>
                      <a:pt x="5" y="18"/>
                      <a:pt x="5" y="18"/>
                      <a:pt x="5" y="18"/>
                    </a:cubicBezTo>
                    <a:cubicBezTo>
                      <a:pt x="5" y="18"/>
                      <a:pt x="5" y="18"/>
                      <a:pt x="5" y="18"/>
                    </a:cubicBezTo>
                    <a:cubicBezTo>
                      <a:pt x="5" y="21"/>
                      <a:pt x="5" y="21"/>
                      <a:pt x="5" y="21"/>
                    </a:cubicBezTo>
                    <a:cubicBezTo>
                      <a:pt x="5" y="22"/>
                      <a:pt x="5" y="22"/>
                      <a:pt x="6" y="22"/>
                    </a:cubicBezTo>
                    <a:cubicBezTo>
                      <a:pt x="13" y="22"/>
                      <a:pt x="13" y="22"/>
                      <a:pt x="13" y="22"/>
                    </a:cubicBezTo>
                    <a:cubicBezTo>
                      <a:pt x="13" y="22"/>
                      <a:pt x="14" y="22"/>
                      <a:pt x="14" y="22"/>
                    </a:cubicBezTo>
                    <a:cubicBezTo>
                      <a:pt x="15" y="19"/>
                      <a:pt x="15" y="19"/>
                      <a:pt x="15" y="19"/>
                    </a:cubicBezTo>
                    <a:cubicBezTo>
                      <a:pt x="24" y="19"/>
                      <a:pt x="24" y="19"/>
                      <a:pt x="24" y="19"/>
                    </a:cubicBezTo>
                    <a:cubicBezTo>
                      <a:pt x="24" y="19"/>
                      <a:pt x="25" y="19"/>
                      <a:pt x="25" y="18"/>
                    </a:cubicBezTo>
                    <a:cubicBezTo>
                      <a:pt x="25" y="9"/>
                      <a:pt x="25" y="9"/>
                      <a:pt x="25" y="9"/>
                    </a:cubicBezTo>
                    <a:cubicBezTo>
                      <a:pt x="25" y="8"/>
                      <a:pt x="24" y="8"/>
                      <a:pt x="24" y="8"/>
                    </a:cubicBezTo>
                    <a:close/>
                    <a:moveTo>
                      <a:pt x="23" y="17"/>
                    </a:moveTo>
                    <a:cubicBezTo>
                      <a:pt x="15" y="17"/>
                      <a:pt x="15" y="17"/>
                      <a:pt x="15" y="17"/>
                    </a:cubicBezTo>
                    <a:cubicBezTo>
                      <a:pt x="15" y="17"/>
                      <a:pt x="14" y="17"/>
                      <a:pt x="14" y="18"/>
                    </a:cubicBezTo>
                    <a:cubicBezTo>
                      <a:pt x="13" y="20"/>
                      <a:pt x="13" y="20"/>
                      <a:pt x="13" y="20"/>
                    </a:cubicBezTo>
                    <a:cubicBezTo>
                      <a:pt x="7" y="20"/>
                      <a:pt x="7" y="20"/>
                      <a:pt x="7" y="20"/>
                    </a:cubicBezTo>
                    <a:cubicBezTo>
                      <a:pt x="7" y="18"/>
                      <a:pt x="7" y="18"/>
                      <a:pt x="7" y="18"/>
                    </a:cubicBezTo>
                    <a:cubicBezTo>
                      <a:pt x="10" y="10"/>
                      <a:pt x="10" y="10"/>
                      <a:pt x="10" y="10"/>
                    </a:cubicBezTo>
                    <a:cubicBezTo>
                      <a:pt x="23" y="10"/>
                      <a:pt x="23" y="10"/>
                      <a:pt x="23" y="10"/>
                    </a:cubicBezTo>
                    <a:lnTo>
                      <a:pt x="23" y="17"/>
                    </a:lnTo>
                    <a:close/>
                    <a:moveTo>
                      <a:pt x="78" y="0"/>
                    </a:moveTo>
                    <a:cubicBezTo>
                      <a:pt x="33" y="0"/>
                      <a:pt x="33" y="0"/>
                      <a:pt x="33" y="0"/>
                    </a:cubicBezTo>
                    <a:cubicBezTo>
                      <a:pt x="33" y="0"/>
                      <a:pt x="32" y="1"/>
                      <a:pt x="32" y="2"/>
                    </a:cubicBezTo>
                    <a:cubicBezTo>
                      <a:pt x="32" y="33"/>
                      <a:pt x="32" y="33"/>
                      <a:pt x="32" y="33"/>
                    </a:cubicBezTo>
                    <a:cubicBezTo>
                      <a:pt x="31" y="33"/>
                      <a:pt x="31" y="33"/>
                      <a:pt x="31" y="33"/>
                    </a:cubicBezTo>
                    <a:cubicBezTo>
                      <a:pt x="31" y="4"/>
                      <a:pt x="31" y="4"/>
                      <a:pt x="31" y="4"/>
                    </a:cubicBezTo>
                    <a:cubicBezTo>
                      <a:pt x="31" y="4"/>
                      <a:pt x="31" y="3"/>
                      <a:pt x="30" y="3"/>
                    </a:cubicBezTo>
                    <a:cubicBezTo>
                      <a:pt x="7" y="3"/>
                      <a:pt x="7" y="3"/>
                      <a:pt x="7" y="3"/>
                    </a:cubicBezTo>
                    <a:cubicBezTo>
                      <a:pt x="6" y="3"/>
                      <a:pt x="6" y="3"/>
                      <a:pt x="5" y="4"/>
                    </a:cubicBezTo>
                    <a:cubicBezTo>
                      <a:pt x="0" y="18"/>
                      <a:pt x="0" y="18"/>
                      <a:pt x="0" y="18"/>
                    </a:cubicBezTo>
                    <a:cubicBezTo>
                      <a:pt x="0" y="18"/>
                      <a:pt x="0" y="18"/>
                      <a:pt x="0" y="18"/>
                    </a:cubicBezTo>
                    <a:cubicBezTo>
                      <a:pt x="0" y="40"/>
                      <a:pt x="0" y="40"/>
                      <a:pt x="0" y="40"/>
                    </a:cubicBezTo>
                    <a:cubicBezTo>
                      <a:pt x="0" y="41"/>
                      <a:pt x="1" y="42"/>
                      <a:pt x="2" y="42"/>
                    </a:cubicBezTo>
                    <a:cubicBezTo>
                      <a:pt x="9" y="42"/>
                      <a:pt x="9" y="42"/>
                      <a:pt x="9" y="42"/>
                    </a:cubicBezTo>
                    <a:cubicBezTo>
                      <a:pt x="10" y="45"/>
                      <a:pt x="13" y="47"/>
                      <a:pt x="17" y="47"/>
                    </a:cubicBezTo>
                    <a:cubicBezTo>
                      <a:pt x="20" y="47"/>
                      <a:pt x="24" y="45"/>
                      <a:pt x="25" y="42"/>
                    </a:cubicBezTo>
                    <a:cubicBezTo>
                      <a:pt x="50" y="42"/>
                      <a:pt x="50" y="42"/>
                      <a:pt x="50" y="42"/>
                    </a:cubicBezTo>
                    <a:cubicBezTo>
                      <a:pt x="51" y="45"/>
                      <a:pt x="54" y="47"/>
                      <a:pt x="58" y="47"/>
                    </a:cubicBezTo>
                    <a:cubicBezTo>
                      <a:pt x="61" y="47"/>
                      <a:pt x="64" y="45"/>
                      <a:pt x="65" y="42"/>
                    </a:cubicBezTo>
                    <a:cubicBezTo>
                      <a:pt x="75" y="42"/>
                      <a:pt x="75" y="42"/>
                      <a:pt x="75" y="42"/>
                    </a:cubicBezTo>
                    <a:cubicBezTo>
                      <a:pt x="76" y="42"/>
                      <a:pt x="77" y="41"/>
                      <a:pt x="77" y="40"/>
                    </a:cubicBezTo>
                    <a:cubicBezTo>
                      <a:pt x="77" y="35"/>
                      <a:pt x="77" y="35"/>
                      <a:pt x="77" y="35"/>
                    </a:cubicBezTo>
                    <a:cubicBezTo>
                      <a:pt x="77" y="35"/>
                      <a:pt x="77" y="35"/>
                      <a:pt x="78" y="35"/>
                    </a:cubicBezTo>
                    <a:cubicBezTo>
                      <a:pt x="78" y="35"/>
                      <a:pt x="79" y="35"/>
                      <a:pt x="79" y="34"/>
                    </a:cubicBezTo>
                    <a:cubicBezTo>
                      <a:pt x="79" y="2"/>
                      <a:pt x="79" y="2"/>
                      <a:pt x="79" y="2"/>
                    </a:cubicBezTo>
                    <a:cubicBezTo>
                      <a:pt x="79" y="1"/>
                      <a:pt x="78" y="0"/>
                      <a:pt x="78" y="0"/>
                    </a:cubicBezTo>
                    <a:close/>
                    <a:moveTo>
                      <a:pt x="9" y="39"/>
                    </a:moveTo>
                    <a:cubicBezTo>
                      <a:pt x="3" y="39"/>
                      <a:pt x="3" y="39"/>
                      <a:pt x="3" y="39"/>
                    </a:cubicBezTo>
                    <a:cubicBezTo>
                      <a:pt x="3" y="35"/>
                      <a:pt x="3" y="35"/>
                      <a:pt x="3" y="35"/>
                    </a:cubicBezTo>
                    <a:cubicBezTo>
                      <a:pt x="10" y="35"/>
                      <a:pt x="10" y="35"/>
                      <a:pt x="10" y="35"/>
                    </a:cubicBezTo>
                    <a:cubicBezTo>
                      <a:pt x="9" y="36"/>
                      <a:pt x="9" y="37"/>
                      <a:pt x="9" y="39"/>
                    </a:cubicBezTo>
                    <a:close/>
                    <a:moveTo>
                      <a:pt x="17" y="43"/>
                    </a:moveTo>
                    <a:cubicBezTo>
                      <a:pt x="14" y="43"/>
                      <a:pt x="12" y="41"/>
                      <a:pt x="12" y="39"/>
                    </a:cubicBezTo>
                    <a:cubicBezTo>
                      <a:pt x="12" y="37"/>
                      <a:pt x="14" y="35"/>
                      <a:pt x="17" y="35"/>
                    </a:cubicBezTo>
                    <a:cubicBezTo>
                      <a:pt x="19" y="35"/>
                      <a:pt x="21" y="37"/>
                      <a:pt x="21" y="39"/>
                    </a:cubicBezTo>
                    <a:cubicBezTo>
                      <a:pt x="21" y="41"/>
                      <a:pt x="19" y="43"/>
                      <a:pt x="17" y="43"/>
                    </a:cubicBezTo>
                    <a:close/>
                    <a:moveTo>
                      <a:pt x="22" y="33"/>
                    </a:moveTo>
                    <a:cubicBezTo>
                      <a:pt x="21" y="32"/>
                      <a:pt x="19" y="31"/>
                      <a:pt x="17" y="31"/>
                    </a:cubicBezTo>
                    <a:cubicBezTo>
                      <a:pt x="15" y="31"/>
                      <a:pt x="13" y="32"/>
                      <a:pt x="11" y="33"/>
                    </a:cubicBezTo>
                    <a:cubicBezTo>
                      <a:pt x="3" y="33"/>
                      <a:pt x="3" y="33"/>
                      <a:pt x="3" y="33"/>
                    </a:cubicBezTo>
                    <a:cubicBezTo>
                      <a:pt x="3" y="18"/>
                      <a:pt x="3" y="18"/>
                      <a:pt x="3" y="18"/>
                    </a:cubicBezTo>
                    <a:cubicBezTo>
                      <a:pt x="8" y="6"/>
                      <a:pt x="8" y="6"/>
                      <a:pt x="8" y="6"/>
                    </a:cubicBezTo>
                    <a:cubicBezTo>
                      <a:pt x="28" y="6"/>
                      <a:pt x="28" y="6"/>
                      <a:pt x="28" y="6"/>
                    </a:cubicBezTo>
                    <a:cubicBezTo>
                      <a:pt x="28" y="33"/>
                      <a:pt x="28" y="33"/>
                      <a:pt x="28" y="33"/>
                    </a:cubicBezTo>
                    <a:lnTo>
                      <a:pt x="22" y="33"/>
                    </a:lnTo>
                    <a:close/>
                    <a:moveTo>
                      <a:pt x="49" y="39"/>
                    </a:moveTo>
                    <a:cubicBezTo>
                      <a:pt x="25" y="39"/>
                      <a:pt x="25" y="39"/>
                      <a:pt x="25" y="39"/>
                    </a:cubicBezTo>
                    <a:cubicBezTo>
                      <a:pt x="25" y="37"/>
                      <a:pt x="25" y="36"/>
                      <a:pt x="24" y="35"/>
                    </a:cubicBezTo>
                    <a:cubicBezTo>
                      <a:pt x="50" y="35"/>
                      <a:pt x="50" y="35"/>
                      <a:pt x="50" y="35"/>
                    </a:cubicBezTo>
                    <a:cubicBezTo>
                      <a:pt x="50" y="36"/>
                      <a:pt x="49" y="37"/>
                      <a:pt x="49" y="39"/>
                    </a:cubicBezTo>
                    <a:close/>
                    <a:moveTo>
                      <a:pt x="58" y="43"/>
                    </a:moveTo>
                    <a:cubicBezTo>
                      <a:pt x="55" y="43"/>
                      <a:pt x="53" y="41"/>
                      <a:pt x="53" y="39"/>
                    </a:cubicBezTo>
                    <a:cubicBezTo>
                      <a:pt x="53" y="37"/>
                      <a:pt x="55" y="35"/>
                      <a:pt x="58" y="35"/>
                    </a:cubicBezTo>
                    <a:cubicBezTo>
                      <a:pt x="60" y="35"/>
                      <a:pt x="62" y="37"/>
                      <a:pt x="62" y="39"/>
                    </a:cubicBezTo>
                    <a:cubicBezTo>
                      <a:pt x="62" y="41"/>
                      <a:pt x="60" y="43"/>
                      <a:pt x="58" y="43"/>
                    </a:cubicBezTo>
                    <a:close/>
                    <a:moveTo>
                      <a:pt x="74" y="39"/>
                    </a:moveTo>
                    <a:cubicBezTo>
                      <a:pt x="66" y="39"/>
                      <a:pt x="66" y="39"/>
                      <a:pt x="66" y="39"/>
                    </a:cubicBezTo>
                    <a:cubicBezTo>
                      <a:pt x="66" y="37"/>
                      <a:pt x="65" y="36"/>
                      <a:pt x="65" y="35"/>
                    </a:cubicBezTo>
                    <a:cubicBezTo>
                      <a:pt x="74" y="35"/>
                      <a:pt x="74" y="35"/>
                      <a:pt x="74" y="35"/>
                    </a:cubicBezTo>
                    <a:lnTo>
                      <a:pt x="74" y="39"/>
                    </a:lnTo>
                    <a:close/>
                    <a:moveTo>
                      <a:pt x="76" y="33"/>
                    </a:moveTo>
                    <a:cubicBezTo>
                      <a:pt x="63" y="33"/>
                      <a:pt x="63" y="33"/>
                      <a:pt x="63" y="33"/>
                    </a:cubicBezTo>
                    <a:cubicBezTo>
                      <a:pt x="62" y="32"/>
                      <a:pt x="60" y="31"/>
                      <a:pt x="58" y="31"/>
                    </a:cubicBezTo>
                    <a:cubicBezTo>
                      <a:pt x="55" y="31"/>
                      <a:pt x="53" y="32"/>
                      <a:pt x="52" y="33"/>
                    </a:cubicBezTo>
                    <a:cubicBezTo>
                      <a:pt x="35" y="33"/>
                      <a:pt x="35" y="33"/>
                      <a:pt x="35" y="33"/>
                    </a:cubicBezTo>
                    <a:cubicBezTo>
                      <a:pt x="35" y="30"/>
                      <a:pt x="35" y="30"/>
                      <a:pt x="35" y="30"/>
                    </a:cubicBezTo>
                    <a:cubicBezTo>
                      <a:pt x="76" y="30"/>
                      <a:pt x="76" y="30"/>
                      <a:pt x="76" y="30"/>
                    </a:cubicBezTo>
                    <a:lnTo>
                      <a:pt x="76" y="33"/>
                    </a:lnTo>
                    <a:close/>
                    <a:moveTo>
                      <a:pt x="76" y="28"/>
                    </a:moveTo>
                    <a:cubicBezTo>
                      <a:pt x="35" y="28"/>
                      <a:pt x="35" y="28"/>
                      <a:pt x="35" y="28"/>
                    </a:cubicBezTo>
                    <a:cubicBezTo>
                      <a:pt x="35" y="3"/>
                      <a:pt x="35" y="3"/>
                      <a:pt x="35" y="3"/>
                    </a:cubicBezTo>
                    <a:cubicBezTo>
                      <a:pt x="76" y="3"/>
                      <a:pt x="76" y="3"/>
                      <a:pt x="76" y="3"/>
                    </a:cubicBezTo>
                    <a:lnTo>
                      <a:pt x="76" y="28"/>
                    </a:lnTo>
                    <a:close/>
                  </a:path>
                </a:pathLst>
              </a:custGeom>
              <a:solidFill>
                <a:schemeClr val="bg1"/>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9443610" y="1836235"/>
              <a:ext cx="827733" cy="540645"/>
              <a:chOff x="7082708" y="1650981"/>
              <a:chExt cx="620800" cy="405484"/>
            </a:xfrm>
          </p:grpSpPr>
          <p:grpSp>
            <p:nvGrpSpPr>
              <p:cNvPr id="42" name="组合 41"/>
              <p:cNvGrpSpPr/>
              <p:nvPr/>
            </p:nvGrpSpPr>
            <p:grpSpPr>
              <a:xfrm flipH="1">
                <a:off x="7082708" y="1650981"/>
                <a:ext cx="620800" cy="405484"/>
                <a:chOff x="1588" y="2074863"/>
                <a:chExt cx="627062" cy="409575"/>
              </a:xfrm>
            </p:grpSpPr>
            <p:sp>
              <p:nvSpPr>
                <p:cNvPr id="44" name="任意多边形: 形状 43"/>
                <p:cNvSpPr/>
                <p:nvPr/>
              </p:nvSpPr>
              <p:spPr bwMode="auto">
                <a:xfrm>
                  <a:off x="1588" y="2074863"/>
                  <a:ext cx="627062" cy="409575"/>
                </a:xfrm>
                <a:custGeom>
                  <a:avLst/>
                  <a:gdLst>
                    <a:gd name="T0" fmla="*/ 0 w 395"/>
                    <a:gd name="T1" fmla="*/ 0 h 258"/>
                    <a:gd name="T2" fmla="*/ 82 w 395"/>
                    <a:gd name="T3" fmla="*/ 128 h 258"/>
                    <a:gd name="T4" fmla="*/ 0 w 395"/>
                    <a:gd name="T5" fmla="*/ 258 h 258"/>
                    <a:gd name="T6" fmla="*/ 395 w 395"/>
                    <a:gd name="T7" fmla="*/ 258 h 258"/>
                    <a:gd name="T8" fmla="*/ 395 w 395"/>
                    <a:gd name="T9" fmla="*/ 0 h 258"/>
                    <a:gd name="T10" fmla="*/ 0 w 395"/>
                    <a:gd name="T11" fmla="*/ 0 h 258"/>
                  </a:gdLst>
                  <a:ahLst/>
                  <a:cxnLst>
                    <a:cxn ang="0">
                      <a:pos x="T0" y="T1"/>
                    </a:cxn>
                    <a:cxn ang="0">
                      <a:pos x="T2" y="T3"/>
                    </a:cxn>
                    <a:cxn ang="0">
                      <a:pos x="T4" y="T5"/>
                    </a:cxn>
                    <a:cxn ang="0">
                      <a:pos x="T6" y="T7"/>
                    </a:cxn>
                    <a:cxn ang="0">
                      <a:pos x="T8" y="T9"/>
                    </a:cxn>
                    <a:cxn ang="0">
                      <a:pos x="T10" y="T11"/>
                    </a:cxn>
                  </a:cxnLst>
                  <a:rect l="0" t="0" r="r" b="b"/>
                  <a:pathLst>
                    <a:path w="395" h="258">
                      <a:moveTo>
                        <a:pt x="0" y="0"/>
                      </a:moveTo>
                      <a:lnTo>
                        <a:pt x="82" y="128"/>
                      </a:lnTo>
                      <a:lnTo>
                        <a:pt x="0" y="258"/>
                      </a:lnTo>
                      <a:lnTo>
                        <a:pt x="395" y="258"/>
                      </a:lnTo>
                      <a:lnTo>
                        <a:pt x="395" y="0"/>
                      </a:lnTo>
                      <a:lnTo>
                        <a:pt x="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任意多边形: 形状 44"/>
                <p:cNvSpPr/>
                <p:nvPr/>
              </p:nvSpPr>
              <p:spPr bwMode="auto">
                <a:xfrm>
                  <a:off x="463550" y="2074863"/>
                  <a:ext cx="165100" cy="409575"/>
                </a:xfrm>
                <a:custGeom>
                  <a:avLst/>
                  <a:gdLst>
                    <a:gd name="T0" fmla="*/ 0 w 44"/>
                    <a:gd name="T1" fmla="*/ 54 h 109"/>
                    <a:gd name="T2" fmla="*/ 10 w 44"/>
                    <a:gd name="T3" fmla="*/ 109 h 109"/>
                    <a:gd name="T4" fmla="*/ 44 w 44"/>
                    <a:gd name="T5" fmla="*/ 109 h 109"/>
                    <a:gd name="T6" fmla="*/ 44 w 44"/>
                    <a:gd name="T7" fmla="*/ 0 h 109"/>
                    <a:gd name="T8" fmla="*/ 10 w 44"/>
                    <a:gd name="T9" fmla="*/ 0 h 109"/>
                    <a:gd name="T10" fmla="*/ 0 w 44"/>
                    <a:gd name="T11" fmla="*/ 54 h 109"/>
                  </a:gdLst>
                  <a:ahLst/>
                  <a:cxnLst>
                    <a:cxn ang="0">
                      <a:pos x="T0" y="T1"/>
                    </a:cxn>
                    <a:cxn ang="0">
                      <a:pos x="T2" y="T3"/>
                    </a:cxn>
                    <a:cxn ang="0">
                      <a:pos x="T4" y="T5"/>
                    </a:cxn>
                    <a:cxn ang="0">
                      <a:pos x="T6" y="T7"/>
                    </a:cxn>
                    <a:cxn ang="0">
                      <a:pos x="T8" y="T9"/>
                    </a:cxn>
                    <a:cxn ang="0">
                      <a:pos x="T10" y="T11"/>
                    </a:cxn>
                  </a:cxnLst>
                  <a:rect l="0" t="0" r="r" b="b"/>
                  <a:pathLst>
                    <a:path w="44" h="109">
                      <a:moveTo>
                        <a:pt x="0" y="54"/>
                      </a:moveTo>
                      <a:cubicBezTo>
                        <a:pt x="0" y="75"/>
                        <a:pt x="4" y="95"/>
                        <a:pt x="10" y="109"/>
                      </a:cubicBezTo>
                      <a:cubicBezTo>
                        <a:pt x="44" y="109"/>
                        <a:pt x="44" y="109"/>
                        <a:pt x="44" y="109"/>
                      </a:cubicBezTo>
                      <a:cubicBezTo>
                        <a:pt x="44" y="0"/>
                        <a:pt x="44" y="0"/>
                        <a:pt x="44" y="0"/>
                      </a:cubicBezTo>
                      <a:cubicBezTo>
                        <a:pt x="10" y="0"/>
                        <a:pt x="10" y="0"/>
                        <a:pt x="10" y="0"/>
                      </a:cubicBezTo>
                      <a:cubicBezTo>
                        <a:pt x="4" y="14"/>
                        <a:pt x="0" y="33"/>
                        <a:pt x="0" y="54"/>
                      </a:cubicBezTo>
                      <a:close/>
                    </a:path>
                  </a:pathLst>
                </a:custGeom>
                <a:gradFill flip="none" rotWithShape="1">
                  <a:gsLst>
                    <a:gs pos="0">
                      <a:schemeClr val="tx1">
                        <a:alpha val="0"/>
                      </a:schemeClr>
                    </a:gs>
                    <a:gs pos="100000">
                      <a:schemeClr val="tx1">
                        <a:alpha val="20000"/>
                      </a:schemeClr>
                    </a:gs>
                  </a:gsLst>
                  <a:lin ang="0" scaled="1"/>
                  <a:tileRect/>
                </a:gra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43" name="任意多边形: 形状 42"/>
              <p:cNvSpPr/>
              <p:nvPr/>
            </p:nvSpPr>
            <p:spPr bwMode="auto">
              <a:xfrm>
                <a:off x="7215296" y="1777197"/>
                <a:ext cx="252723" cy="156133"/>
              </a:xfrm>
              <a:custGeom>
                <a:avLst/>
                <a:gdLst>
                  <a:gd name="T0" fmla="*/ 13 w 81"/>
                  <a:gd name="T1" fmla="*/ 22 h 48"/>
                  <a:gd name="T2" fmla="*/ 15 w 81"/>
                  <a:gd name="T3" fmla="*/ 19 h 48"/>
                  <a:gd name="T4" fmla="*/ 23 w 81"/>
                  <a:gd name="T5" fmla="*/ 18 h 48"/>
                  <a:gd name="T6" fmla="*/ 22 w 81"/>
                  <a:gd name="T7" fmla="*/ 8 h 48"/>
                  <a:gd name="T8" fmla="*/ 8 w 81"/>
                  <a:gd name="T9" fmla="*/ 9 h 48"/>
                  <a:gd name="T10" fmla="*/ 5 w 81"/>
                  <a:gd name="T11" fmla="*/ 18 h 48"/>
                  <a:gd name="T12" fmla="*/ 6 w 81"/>
                  <a:gd name="T13" fmla="*/ 22 h 48"/>
                  <a:gd name="T14" fmla="*/ 10 w 81"/>
                  <a:gd name="T15" fmla="*/ 10 h 48"/>
                  <a:gd name="T16" fmla="*/ 21 w 81"/>
                  <a:gd name="T17" fmla="*/ 17 h 48"/>
                  <a:gd name="T18" fmla="*/ 14 w 81"/>
                  <a:gd name="T19" fmla="*/ 18 h 48"/>
                  <a:gd name="T20" fmla="*/ 7 w 81"/>
                  <a:gd name="T21" fmla="*/ 20 h 48"/>
                  <a:gd name="T22" fmla="*/ 81 w 81"/>
                  <a:gd name="T23" fmla="*/ 18 h 48"/>
                  <a:gd name="T24" fmla="*/ 67 w 81"/>
                  <a:gd name="T25" fmla="*/ 1 h 48"/>
                  <a:gd name="T26" fmla="*/ 59 w 81"/>
                  <a:gd name="T27" fmla="*/ 0 h 48"/>
                  <a:gd name="T28" fmla="*/ 51 w 81"/>
                  <a:gd name="T29" fmla="*/ 1 h 48"/>
                  <a:gd name="T30" fmla="*/ 31 w 81"/>
                  <a:gd name="T31" fmla="*/ 15 h 48"/>
                  <a:gd name="T32" fmla="*/ 45 w 81"/>
                  <a:gd name="T33" fmla="*/ 32 h 48"/>
                  <a:gd name="T34" fmla="*/ 46 w 81"/>
                  <a:gd name="T35" fmla="*/ 33 h 48"/>
                  <a:gd name="T36" fmla="*/ 28 w 81"/>
                  <a:gd name="T37" fmla="*/ 5 h 48"/>
                  <a:gd name="T38" fmla="*/ 7 w 81"/>
                  <a:gd name="T39" fmla="*/ 3 h 48"/>
                  <a:gd name="T40" fmla="*/ 0 w 81"/>
                  <a:gd name="T41" fmla="*/ 18 h 48"/>
                  <a:gd name="T42" fmla="*/ 0 w 81"/>
                  <a:gd name="T43" fmla="*/ 40 h 48"/>
                  <a:gd name="T44" fmla="*/ 7 w 81"/>
                  <a:gd name="T45" fmla="*/ 42 h 48"/>
                  <a:gd name="T46" fmla="*/ 22 w 81"/>
                  <a:gd name="T47" fmla="*/ 42 h 48"/>
                  <a:gd name="T48" fmla="*/ 51 w 81"/>
                  <a:gd name="T49" fmla="*/ 48 h 48"/>
                  <a:gd name="T50" fmla="*/ 58 w 81"/>
                  <a:gd name="T51" fmla="*/ 36 h 48"/>
                  <a:gd name="T52" fmla="*/ 60 w 81"/>
                  <a:gd name="T53" fmla="*/ 39 h 48"/>
                  <a:gd name="T54" fmla="*/ 76 w 81"/>
                  <a:gd name="T55" fmla="*/ 42 h 48"/>
                  <a:gd name="T56" fmla="*/ 81 w 81"/>
                  <a:gd name="T57" fmla="*/ 40 h 48"/>
                  <a:gd name="T58" fmla="*/ 79 w 81"/>
                  <a:gd name="T59" fmla="*/ 33 h 48"/>
                  <a:gd name="T60" fmla="*/ 70 w 81"/>
                  <a:gd name="T61" fmla="*/ 31 h 48"/>
                  <a:gd name="T62" fmla="*/ 35 w 81"/>
                  <a:gd name="T63" fmla="*/ 18 h 48"/>
                  <a:gd name="T64" fmla="*/ 45 w 81"/>
                  <a:gd name="T65" fmla="*/ 5 h 48"/>
                  <a:gd name="T66" fmla="*/ 77 w 81"/>
                  <a:gd name="T67" fmla="*/ 15 h 48"/>
                  <a:gd name="T68" fmla="*/ 67 w 81"/>
                  <a:gd name="T69" fmla="*/ 28 h 48"/>
                  <a:gd name="T70" fmla="*/ 35 w 81"/>
                  <a:gd name="T71" fmla="*/ 18 h 48"/>
                  <a:gd name="T72" fmla="*/ 42 w 81"/>
                  <a:gd name="T73" fmla="*/ 39 h 48"/>
                  <a:gd name="T74" fmla="*/ 22 w 81"/>
                  <a:gd name="T75" fmla="*/ 36 h 48"/>
                  <a:gd name="T76" fmla="*/ 43 w 81"/>
                  <a:gd name="T77" fmla="*/ 36 h 48"/>
                  <a:gd name="T78" fmla="*/ 25 w 81"/>
                  <a:gd name="T79" fmla="*/ 6 h 48"/>
                  <a:gd name="T80" fmla="*/ 19 w 81"/>
                  <a:gd name="T81" fmla="*/ 33 h 48"/>
                  <a:gd name="T82" fmla="*/ 10 w 81"/>
                  <a:gd name="T83" fmla="*/ 33 h 48"/>
                  <a:gd name="T84" fmla="*/ 3 w 81"/>
                  <a:gd name="T85" fmla="*/ 19 h 48"/>
                  <a:gd name="T86" fmla="*/ 3 w 81"/>
                  <a:gd name="T87" fmla="*/ 36 h 48"/>
                  <a:gd name="T88" fmla="*/ 6 w 81"/>
                  <a:gd name="T89" fmla="*/ 39 h 48"/>
                  <a:gd name="T90" fmla="*/ 3 w 81"/>
                  <a:gd name="T91" fmla="*/ 36 h 48"/>
                  <a:gd name="T92" fmla="*/ 10 w 81"/>
                  <a:gd name="T93" fmla="*/ 39 h 48"/>
                  <a:gd name="T94" fmla="*/ 19 w 81"/>
                  <a:gd name="T95" fmla="*/ 39 h 48"/>
                  <a:gd name="T96" fmla="*/ 51 w 81"/>
                  <a:gd name="T97" fmla="*/ 44 h 48"/>
                  <a:gd name="T98" fmla="*/ 51 w 81"/>
                  <a:gd name="T99" fmla="*/ 35 h 48"/>
                  <a:gd name="T100" fmla="*/ 51 w 81"/>
                  <a:gd name="T101" fmla="*/ 44 h 48"/>
                  <a:gd name="T102" fmla="*/ 64 w 81"/>
                  <a:gd name="T103" fmla="*/ 39 h 48"/>
                  <a:gd name="T104" fmla="*/ 73 w 81"/>
                  <a:gd name="T105" fmla="*/ 39 h 48"/>
                  <a:gd name="T106" fmla="*/ 78 w 81"/>
                  <a:gd name="T107" fmla="*/ 39 h 48"/>
                  <a:gd name="T108" fmla="*/ 76 w 81"/>
                  <a:gd name="T109" fmla="*/ 36 h 48"/>
                  <a:gd name="T110" fmla="*/ 78 w 81"/>
                  <a:gd name="T111" fmla="*/ 39 h 48"/>
                  <a:gd name="T112" fmla="*/ 54 w 81"/>
                  <a:gd name="T113" fmla="*/ 32 h 48"/>
                  <a:gd name="T114" fmla="*/ 64 w 81"/>
                  <a:gd name="T115" fmla="*/ 3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1" h="48">
                    <a:moveTo>
                      <a:pt x="6" y="22"/>
                    </a:moveTo>
                    <a:cubicBezTo>
                      <a:pt x="13" y="22"/>
                      <a:pt x="13" y="22"/>
                      <a:pt x="13" y="22"/>
                    </a:cubicBezTo>
                    <a:cubicBezTo>
                      <a:pt x="13" y="22"/>
                      <a:pt x="14" y="22"/>
                      <a:pt x="14" y="22"/>
                    </a:cubicBezTo>
                    <a:cubicBezTo>
                      <a:pt x="15" y="19"/>
                      <a:pt x="15" y="19"/>
                      <a:pt x="15" y="19"/>
                    </a:cubicBezTo>
                    <a:cubicBezTo>
                      <a:pt x="22" y="19"/>
                      <a:pt x="22" y="19"/>
                      <a:pt x="22" y="19"/>
                    </a:cubicBezTo>
                    <a:cubicBezTo>
                      <a:pt x="22" y="19"/>
                      <a:pt x="23" y="19"/>
                      <a:pt x="23" y="18"/>
                    </a:cubicBezTo>
                    <a:cubicBezTo>
                      <a:pt x="23" y="9"/>
                      <a:pt x="23" y="9"/>
                      <a:pt x="23" y="9"/>
                    </a:cubicBezTo>
                    <a:cubicBezTo>
                      <a:pt x="23" y="9"/>
                      <a:pt x="22" y="8"/>
                      <a:pt x="22" y="8"/>
                    </a:cubicBezTo>
                    <a:cubicBezTo>
                      <a:pt x="9" y="8"/>
                      <a:pt x="9" y="8"/>
                      <a:pt x="9" y="8"/>
                    </a:cubicBezTo>
                    <a:cubicBezTo>
                      <a:pt x="9" y="8"/>
                      <a:pt x="8" y="9"/>
                      <a:pt x="8" y="9"/>
                    </a:cubicBezTo>
                    <a:cubicBezTo>
                      <a:pt x="5" y="18"/>
                      <a:pt x="5" y="18"/>
                      <a:pt x="5" y="18"/>
                    </a:cubicBezTo>
                    <a:cubicBezTo>
                      <a:pt x="5" y="18"/>
                      <a:pt x="5" y="18"/>
                      <a:pt x="5" y="18"/>
                    </a:cubicBezTo>
                    <a:cubicBezTo>
                      <a:pt x="5" y="21"/>
                      <a:pt x="5" y="21"/>
                      <a:pt x="5" y="21"/>
                    </a:cubicBezTo>
                    <a:cubicBezTo>
                      <a:pt x="5" y="22"/>
                      <a:pt x="5" y="22"/>
                      <a:pt x="6" y="22"/>
                    </a:cubicBezTo>
                    <a:close/>
                    <a:moveTo>
                      <a:pt x="7" y="19"/>
                    </a:moveTo>
                    <a:cubicBezTo>
                      <a:pt x="10" y="10"/>
                      <a:pt x="10" y="10"/>
                      <a:pt x="10" y="10"/>
                    </a:cubicBezTo>
                    <a:cubicBezTo>
                      <a:pt x="21" y="10"/>
                      <a:pt x="21" y="10"/>
                      <a:pt x="21" y="10"/>
                    </a:cubicBezTo>
                    <a:cubicBezTo>
                      <a:pt x="21" y="17"/>
                      <a:pt x="21" y="17"/>
                      <a:pt x="21" y="17"/>
                    </a:cubicBezTo>
                    <a:cubicBezTo>
                      <a:pt x="15" y="17"/>
                      <a:pt x="15" y="17"/>
                      <a:pt x="15" y="17"/>
                    </a:cubicBezTo>
                    <a:cubicBezTo>
                      <a:pt x="14" y="17"/>
                      <a:pt x="14" y="18"/>
                      <a:pt x="14" y="18"/>
                    </a:cubicBezTo>
                    <a:cubicBezTo>
                      <a:pt x="12" y="20"/>
                      <a:pt x="12" y="20"/>
                      <a:pt x="12" y="20"/>
                    </a:cubicBezTo>
                    <a:cubicBezTo>
                      <a:pt x="7" y="20"/>
                      <a:pt x="7" y="20"/>
                      <a:pt x="7" y="20"/>
                    </a:cubicBezTo>
                    <a:lnTo>
                      <a:pt x="7" y="19"/>
                    </a:lnTo>
                    <a:close/>
                    <a:moveTo>
                      <a:pt x="81" y="18"/>
                    </a:moveTo>
                    <a:cubicBezTo>
                      <a:pt x="81" y="15"/>
                      <a:pt x="81" y="15"/>
                      <a:pt x="81" y="15"/>
                    </a:cubicBezTo>
                    <a:cubicBezTo>
                      <a:pt x="81" y="8"/>
                      <a:pt x="75" y="1"/>
                      <a:pt x="67" y="1"/>
                    </a:cubicBezTo>
                    <a:cubicBezTo>
                      <a:pt x="61" y="1"/>
                      <a:pt x="61" y="1"/>
                      <a:pt x="61" y="1"/>
                    </a:cubicBezTo>
                    <a:cubicBezTo>
                      <a:pt x="61" y="0"/>
                      <a:pt x="60" y="0"/>
                      <a:pt x="59" y="0"/>
                    </a:cubicBezTo>
                    <a:cubicBezTo>
                      <a:pt x="53" y="0"/>
                      <a:pt x="53" y="0"/>
                      <a:pt x="53" y="0"/>
                    </a:cubicBezTo>
                    <a:cubicBezTo>
                      <a:pt x="52" y="0"/>
                      <a:pt x="51" y="0"/>
                      <a:pt x="51" y="1"/>
                    </a:cubicBezTo>
                    <a:cubicBezTo>
                      <a:pt x="45" y="1"/>
                      <a:pt x="45" y="1"/>
                      <a:pt x="45" y="1"/>
                    </a:cubicBezTo>
                    <a:cubicBezTo>
                      <a:pt x="37" y="1"/>
                      <a:pt x="31" y="8"/>
                      <a:pt x="31" y="15"/>
                    </a:cubicBezTo>
                    <a:cubicBezTo>
                      <a:pt x="31" y="18"/>
                      <a:pt x="31" y="18"/>
                      <a:pt x="31" y="18"/>
                    </a:cubicBezTo>
                    <a:cubicBezTo>
                      <a:pt x="31" y="25"/>
                      <a:pt x="37" y="32"/>
                      <a:pt x="45" y="32"/>
                    </a:cubicBezTo>
                    <a:cubicBezTo>
                      <a:pt x="47" y="32"/>
                      <a:pt x="47" y="32"/>
                      <a:pt x="47" y="32"/>
                    </a:cubicBezTo>
                    <a:cubicBezTo>
                      <a:pt x="47" y="32"/>
                      <a:pt x="46" y="32"/>
                      <a:pt x="46" y="33"/>
                    </a:cubicBezTo>
                    <a:cubicBezTo>
                      <a:pt x="28" y="33"/>
                      <a:pt x="28" y="33"/>
                      <a:pt x="28" y="33"/>
                    </a:cubicBezTo>
                    <a:cubicBezTo>
                      <a:pt x="28" y="5"/>
                      <a:pt x="28" y="5"/>
                      <a:pt x="28" y="5"/>
                    </a:cubicBezTo>
                    <a:cubicBezTo>
                      <a:pt x="28" y="4"/>
                      <a:pt x="27" y="3"/>
                      <a:pt x="26" y="3"/>
                    </a:cubicBezTo>
                    <a:cubicBezTo>
                      <a:pt x="7" y="3"/>
                      <a:pt x="7" y="3"/>
                      <a:pt x="7" y="3"/>
                    </a:cubicBezTo>
                    <a:cubicBezTo>
                      <a:pt x="6" y="3"/>
                      <a:pt x="6" y="3"/>
                      <a:pt x="5" y="4"/>
                    </a:cubicBezTo>
                    <a:cubicBezTo>
                      <a:pt x="0" y="18"/>
                      <a:pt x="0" y="18"/>
                      <a:pt x="0" y="18"/>
                    </a:cubicBezTo>
                    <a:cubicBezTo>
                      <a:pt x="0" y="18"/>
                      <a:pt x="0" y="18"/>
                      <a:pt x="0" y="18"/>
                    </a:cubicBezTo>
                    <a:cubicBezTo>
                      <a:pt x="0" y="40"/>
                      <a:pt x="0" y="40"/>
                      <a:pt x="0" y="40"/>
                    </a:cubicBezTo>
                    <a:cubicBezTo>
                      <a:pt x="0" y="41"/>
                      <a:pt x="1" y="42"/>
                      <a:pt x="2" y="42"/>
                    </a:cubicBezTo>
                    <a:cubicBezTo>
                      <a:pt x="7" y="42"/>
                      <a:pt x="7" y="42"/>
                      <a:pt x="7" y="42"/>
                    </a:cubicBezTo>
                    <a:cubicBezTo>
                      <a:pt x="8" y="45"/>
                      <a:pt x="11" y="48"/>
                      <a:pt x="14" y="48"/>
                    </a:cubicBezTo>
                    <a:cubicBezTo>
                      <a:pt x="18" y="48"/>
                      <a:pt x="21" y="45"/>
                      <a:pt x="22" y="42"/>
                    </a:cubicBezTo>
                    <a:cubicBezTo>
                      <a:pt x="43" y="42"/>
                      <a:pt x="43" y="42"/>
                      <a:pt x="43" y="42"/>
                    </a:cubicBezTo>
                    <a:cubicBezTo>
                      <a:pt x="44" y="45"/>
                      <a:pt x="47" y="48"/>
                      <a:pt x="51" y="48"/>
                    </a:cubicBezTo>
                    <a:cubicBezTo>
                      <a:pt x="55" y="48"/>
                      <a:pt x="59" y="44"/>
                      <a:pt x="59" y="39"/>
                    </a:cubicBezTo>
                    <a:cubicBezTo>
                      <a:pt x="59" y="38"/>
                      <a:pt x="59" y="37"/>
                      <a:pt x="58" y="36"/>
                    </a:cubicBezTo>
                    <a:cubicBezTo>
                      <a:pt x="61" y="36"/>
                      <a:pt x="61" y="36"/>
                      <a:pt x="61" y="36"/>
                    </a:cubicBezTo>
                    <a:cubicBezTo>
                      <a:pt x="60" y="37"/>
                      <a:pt x="60" y="38"/>
                      <a:pt x="60" y="39"/>
                    </a:cubicBezTo>
                    <a:cubicBezTo>
                      <a:pt x="60" y="44"/>
                      <a:pt x="64" y="48"/>
                      <a:pt x="68" y="48"/>
                    </a:cubicBezTo>
                    <a:cubicBezTo>
                      <a:pt x="72" y="48"/>
                      <a:pt x="75" y="45"/>
                      <a:pt x="76" y="42"/>
                    </a:cubicBezTo>
                    <a:cubicBezTo>
                      <a:pt x="79" y="42"/>
                      <a:pt x="79" y="42"/>
                      <a:pt x="79" y="42"/>
                    </a:cubicBezTo>
                    <a:cubicBezTo>
                      <a:pt x="80" y="42"/>
                      <a:pt x="81" y="41"/>
                      <a:pt x="81" y="40"/>
                    </a:cubicBezTo>
                    <a:cubicBezTo>
                      <a:pt x="81" y="34"/>
                      <a:pt x="81" y="34"/>
                      <a:pt x="81" y="34"/>
                    </a:cubicBezTo>
                    <a:cubicBezTo>
                      <a:pt x="81" y="33"/>
                      <a:pt x="80" y="33"/>
                      <a:pt x="79" y="33"/>
                    </a:cubicBezTo>
                    <a:cubicBezTo>
                      <a:pt x="73" y="33"/>
                      <a:pt x="73" y="33"/>
                      <a:pt x="73" y="33"/>
                    </a:cubicBezTo>
                    <a:cubicBezTo>
                      <a:pt x="73" y="32"/>
                      <a:pt x="72" y="31"/>
                      <a:pt x="70" y="31"/>
                    </a:cubicBezTo>
                    <a:cubicBezTo>
                      <a:pt x="77" y="30"/>
                      <a:pt x="81" y="24"/>
                      <a:pt x="81" y="18"/>
                    </a:cubicBezTo>
                    <a:close/>
                    <a:moveTo>
                      <a:pt x="35" y="18"/>
                    </a:moveTo>
                    <a:cubicBezTo>
                      <a:pt x="35" y="15"/>
                      <a:pt x="35" y="15"/>
                      <a:pt x="35" y="15"/>
                    </a:cubicBezTo>
                    <a:cubicBezTo>
                      <a:pt x="35" y="10"/>
                      <a:pt x="39" y="5"/>
                      <a:pt x="45" y="5"/>
                    </a:cubicBezTo>
                    <a:cubicBezTo>
                      <a:pt x="67" y="5"/>
                      <a:pt x="67" y="5"/>
                      <a:pt x="67" y="5"/>
                    </a:cubicBezTo>
                    <a:cubicBezTo>
                      <a:pt x="73" y="5"/>
                      <a:pt x="77" y="10"/>
                      <a:pt x="77" y="15"/>
                    </a:cubicBezTo>
                    <a:cubicBezTo>
                      <a:pt x="77" y="18"/>
                      <a:pt x="77" y="18"/>
                      <a:pt x="77" y="18"/>
                    </a:cubicBezTo>
                    <a:cubicBezTo>
                      <a:pt x="77" y="23"/>
                      <a:pt x="73" y="28"/>
                      <a:pt x="67" y="28"/>
                    </a:cubicBezTo>
                    <a:cubicBezTo>
                      <a:pt x="45" y="28"/>
                      <a:pt x="45" y="28"/>
                      <a:pt x="45" y="28"/>
                    </a:cubicBezTo>
                    <a:cubicBezTo>
                      <a:pt x="39" y="28"/>
                      <a:pt x="35" y="23"/>
                      <a:pt x="35" y="18"/>
                    </a:cubicBezTo>
                    <a:close/>
                    <a:moveTo>
                      <a:pt x="43" y="36"/>
                    </a:moveTo>
                    <a:cubicBezTo>
                      <a:pt x="43" y="37"/>
                      <a:pt x="42" y="38"/>
                      <a:pt x="42" y="39"/>
                    </a:cubicBezTo>
                    <a:cubicBezTo>
                      <a:pt x="23" y="39"/>
                      <a:pt x="23" y="39"/>
                      <a:pt x="23" y="39"/>
                    </a:cubicBezTo>
                    <a:cubicBezTo>
                      <a:pt x="23" y="38"/>
                      <a:pt x="22" y="37"/>
                      <a:pt x="22" y="36"/>
                    </a:cubicBezTo>
                    <a:cubicBezTo>
                      <a:pt x="26" y="36"/>
                      <a:pt x="26" y="36"/>
                      <a:pt x="26" y="36"/>
                    </a:cubicBezTo>
                    <a:lnTo>
                      <a:pt x="43" y="36"/>
                    </a:lnTo>
                    <a:close/>
                    <a:moveTo>
                      <a:pt x="8" y="6"/>
                    </a:moveTo>
                    <a:cubicBezTo>
                      <a:pt x="25" y="6"/>
                      <a:pt x="25" y="6"/>
                      <a:pt x="25" y="6"/>
                    </a:cubicBezTo>
                    <a:cubicBezTo>
                      <a:pt x="25" y="33"/>
                      <a:pt x="25" y="33"/>
                      <a:pt x="25" y="33"/>
                    </a:cubicBezTo>
                    <a:cubicBezTo>
                      <a:pt x="19" y="33"/>
                      <a:pt x="19" y="33"/>
                      <a:pt x="19" y="33"/>
                    </a:cubicBezTo>
                    <a:cubicBezTo>
                      <a:pt x="18" y="32"/>
                      <a:pt x="16" y="31"/>
                      <a:pt x="14" y="31"/>
                    </a:cubicBezTo>
                    <a:cubicBezTo>
                      <a:pt x="13" y="31"/>
                      <a:pt x="11" y="32"/>
                      <a:pt x="10" y="33"/>
                    </a:cubicBezTo>
                    <a:cubicBezTo>
                      <a:pt x="3" y="33"/>
                      <a:pt x="3" y="33"/>
                      <a:pt x="3" y="33"/>
                    </a:cubicBezTo>
                    <a:cubicBezTo>
                      <a:pt x="3" y="19"/>
                      <a:pt x="3" y="19"/>
                      <a:pt x="3" y="19"/>
                    </a:cubicBezTo>
                    <a:lnTo>
                      <a:pt x="8" y="6"/>
                    </a:lnTo>
                    <a:close/>
                    <a:moveTo>
                      <a:pt x="3" y="36"/>
                    </a:moveTo>
                    <a:cubicBezTo>
                      <a:pt x="7" y="36"/>
                      <a:pt x="7" y="36"/>
                      <a:pt x="7" y="36"/>
                    </a:cubicBezTo>
                    <a:cubicBezTo>
                      <a:pt x="7" y="37"/>
                      <a:pt x="6" y="38"/>
                      <a:pt x="6" y="39"/>
                    </a:cubicBezTo>
                    <a:cubicBezTo>
                      <a:pt x="3" y="39"/>
                      <a:pt x="3" y="39"/>
                      <a:pt x="3" y="39"/>
                    </a:cubicBezTo>
                    <a:lnTo>
                      <a:pt x="3" y="36"/>
                    </a:lnTo>
                    <a:close/>
                    <a:moveTo>
                      <a:pt x="14" y="44"/>
                    </a:moveTo>
                    <a:cubicBezTo>
                      <a:pt x="12" y="44"/>
                      <a:pt x="10" y="42"/>
                      <a:pt x="10" y="39"/>
                    </a:cubicBezTo>
                    <a:cubicBezTo>
                      <a:pt x="10" y="37"/>
                      <a:pt x="12" y="35"/>
                      <a:pt x="14" y="35"/>
                    </a:cubicBezTo>
                    <a:cubicBezTo>
                      <a:pt x="17" y="35"/>
                      <a:pt x="19" y="37"/>
                      <a:pt x="19" y="39"/>
                    </a:cubicBezTo>
                    <a:cubicBezTo>
                      <a:pt x="19" y="42"/>
                      <a:pt x="17" y="44"/>
                      <a:pt x="14" y="44"/>
                    </a:cubicBezTo>
                    <a:close/>
                    <a:moveTo>
                      <a:pt x="51" y="44"/>
                    </a:moveTo>
                    <a:cubicBezTo>
                      <a:pt x="48" y="44"/>
                      <a:pt x="46" y="42"/>
                      <a:pt x="46" y="39"/>
                    </a:cubicBezTo>
                    <a:cubicBezTo>
                      <a:pt x="46" y="37"/>
                      <a:pt x="48" y="35"/>
                      <a:pt x="51" y="35"/>
                    </a:cubicBezTo>
                    <a:cubicBezTo>
                      <a:pt x="53" y="35"/>
                      <a:pt x="55" y="37"/>
                      <a:pt x="55" y="39"/>
                    </a:cubicBezTo>
                    <a:cubicBezTo>
                      <a:pt x="55" y="42"/>
                      <a:pt x="53" y="44"/>
                      <a:pt x="51" y="44"/>
                    </a:cubicBezTo>
                    <a:close/>
                    <a:moveTo>
                      <a:pt x="68" y="44"/>
                    </a:moveTo>
                    <a:cubicBezTo>
                      <a:pt x="66" y="44"/>
                      <a:pt x="64" y="42"/>
                      <a:pt x="64" y="39"/>
                    </a:cubicBezTo>
                    <a:cubicBezTo>
                      <a:pt x="64" y="37"/>
                      <a:pt x="66" y="35"/>
                      <a:pt x="68" y="35"/>
                    </a:cubicBezTo>
                    <a:cubicBezTo>
                      <a:pt x="71" y="35"/>
                      <a:pt x="73" y="37"/>
                      <a:pt x="73" y="39"/>
                    </a:cubicBezTo>
                    <a:cubicBezTo>
                      <a:pt x="73" y="42"/>
                      <a:pt x="71" y="44"/>
                      <a:pt x="68" y="44"/>
                    </a:cubicBezTo>
                    <a:close/>
                    <a:moveTo>
                      <a:pt x="78" y="39"/>
                    </a:moveTo>
                    <a:cubicBezTo>
                      <a:pt x="77" y="39"/>
                      <a:pt x="77" y="39"/>
                      <a:pt x="77" y="39"/>
                    </a:cubicBezTo>
                    <a:cubicBezTo>
                      <a:pt x="77" y="38"/>
                      <a:pt x="76" y="37"/>
                      <a:pt x="76" y="36"/>
                    </a:cubicBezTo>
                    <a:cubicBezTo>
                      <a:pt x="78" y="36"/>
                      <a:pt x="78" y="36"/>
                      <a:pt x="78" y="36"/>
                    </a:cubicBezTo>
                    <a:lnTo>
                      <a:pt x="78" y="39"/>
                    </a:lnTo>
                    <a:close/>
                    <a:moveTo>
                      <a:pt x="56" y="33"/>
                    </a:moveTo>
                    <a:cubicBezTo>
                      <a:pt x="55" y="32"/>
                      <a:pt x="54" y="32"/>
                      <a:pt x="54" y="32"/>
                    </a:cubicBezTo>
                    <a:cubicBezTo>
                      <a:pt x="65" y="32"/>
                      <a:pt x="65" y="32"/>
                      <a:pt x="65" y="32"/>
                    </a:cubicBezTo>
                    <a:cubicBezTo>
                      <a:pt x="65" y="32"/>
                      <a:pt x="64" y="32"/>
                      <a:pt x="64" y="33"/>
                    </a:cubicBezTo>
                    <a:lnTo>
                      <a:pt x="56" y="33"/>
                    </a:lnTo>
                    <a:close/>
                  </a:path>
                </a:pathLst>
              </a:custGeom>
              <a:solidFill>
                <a:schemeClr val="bg1"/>
              </a:solidFill>
              <a:ln>
                <a:noFill/>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占位符 18"/>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982334" y="1303306"/>
            <a:ext cx="2359025" cy="1509776"/>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pic>
      <p:sp>
        <p:nvSpPr>
          <p:cNvPr id="6" name="Rectangle 5"/>
          <p:cNvSpPr/>
          <p:nvPr/>
        </p:nvSpPr>
        <p:spPr>
          <a:xfrm>
            <a:off x="3393443" y="1235236"/>
            <a:ext cx="2358704" cy="1644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50000"/>
              </a:lnSpc>
            </a:pPr>
            <a:endParaRPr lang="id-ID" sz="1800">
              <a:latin typeface="Arial" panose="020B0604020202020204" pitchFamily="34" charset="0"/>
              <a:ea typeface="微软雅黑" panose="020B0503020204020204" pitchFamily="34" charset="-122"/>
              <a:sym typeface="Arial" panose="020B0604020202020204" pitchFamily="34" charset="0"/>
            </a:endParaRPr>
          </a:p>
        </p:txBody>
      </p:sp>
      <p:sp>
        <p:nvSpPr>
          <p:cNvPr id="7" name="Rectangle 6"/>
          <p:cNvSpPr/>
          <p:nvPr/>
        </p:nvSpPr>
        <p:spPr>
          <a:xfrm>
            <a:off x="5779574" y="1235236"/>
            <a:ext cx="2358704" cy="164456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50000"/>
              </a:lnSpc>
            </a:pPr>
            <a:endParaRPr lang="id-ID" sz="1800">
              <a:latin typeface="Arial" panose="020B0604020202020204" pitchFamily="34" charset="0"/>
              <a:ea typeface="微软雅黑" panose="020B0503020204020204" pitchFamily="34" charset="-122"/>
              <a:sym typeface="Arial" panose="020B0604020202020204" pitchFamily="34" charset="0"/>
            </a:endParaRPr>
          </a:p>
        </p:txBody>
      </p:sp>
      <p:sp>
        <p:nvSpPr>
          <p:cNvPr id="10" name="Text Placeholder 32"/>
          <p:cNvSpPr txBox="1"/>
          <p:nvPr/>
        </p:nvSpPr>
        <p:spPr>
          <a:xfrm>
            <a:off x="3615654" y="1746605"/>
            <a:ext cx="1905650" cy="92304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a:t>
            </a:r>
            <a:endParaRPr lang="en-US" sz="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 Placeholder 33"/>
          <p:cNvSpPr txBox="1"/>
          <p:nvPr/>
        </p:nvSpPr>
        <p:spPr>
          <a:xfrm>
            <a:off x="3615654" y="1515902"/>
            <a:ext cx="1905650" cy="15384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zh-CN" altLang="en-US" sz="1000" b="1"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n-AU" sz="10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 Placeholder 32"/>
          <p:cNvSpPr txBox="1"/>
          <p:nvPr/>
        </p:nvSpPr>
        <p:spPr>
          <a:xfrm>
            <a:off x="5883744" y="1393593"/>
            <a:ext cx="2134299" cy="145123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50000"/>
              </a:lnSpc>
              <a:buFont typeface="Wingdings" panose="05000000000000000000" pitchFamily="2" charset="2"/>
              <a:buChar char="ü"/>
            </a:pPr>
            <a:r>
              <a:rPr lang="zh-CN" altLang="en-US" sz="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a:t>
            </a:r>
            <a:endParaRPr lang="en-US" altLang="zh-CN" sz="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just">
              <a:lnSpc>
                <a:spcPct val="150000"/>
              </a:lnSpc>
              <a:buFont typeface="Wingdings" panose="05000000000000000000" pitchFamily="2" charset="2"/>
              <a:buChar char="ü"/>
            </a:pPr>
            <a:r>
              <a:rPr lang="zh-CN" altLang="en-US" sz="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a:t>
            </a:r>
            <a:endParaRPr lang="en-US" altLang="zh-CN" sz="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just">
              <a:lnSpc>
                <a:spcPct val="150000"/>
              </a:lnSpc>
              <a:buFont typeface="Wingdings" panose="05000000000000000000" pitchFamily="2" charset="2"/>
              <a:buChar char="ü"/>
            </a:pPr>
            <a:r>
              <a:rPr lang="zh-CN" altLang="en-US" sz="60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a:t>
            </a:r>
          </a:p>
        </p:txBody>
      </p:sp>
      <p:sp>
        <p:nvSpPr>
          <p:cNvPr id="13" name="Text Placeholder 32"/>
          <p:cNvSpPr txBox="1"/>
          <p:nvPr/>
        </p:nvSpPr>
        <p:spPr>
          <a:xfrm>
            <a:off x="1007312" y="3447502"/>
            <a:ext cx="3770278" cy="923045"/>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Oval 22"/>
          <p:cNvSpPr/>
          <p:nvPr/>
        </p:nvSpPr>
        <p:spPr>
          <a:xfrm>
            <a:off x="5301676" y="3230511"/>
            <a:ext cx="439256" cy="4393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algn="ctr">
              <a:lnSpc>
                <a:spcPct val="150000"/>
              </a:lnSpc>
            </a:pPr>
            <a:r>
              <a:rPr lang="en-US" sz="120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24" name="Text Placeholder 32"/>
          <p:cNvSpPr txBox="1"/>
          <p:nvPr/>
        </p:nvSpPr>
        <p:spPr>
          <a:xfrm>
            <a:off x="5887598" y="3396439"/>
            <a:ext cx="2250680" cy="36921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Text Placeholder 33"/>
          <p:cNvSpPr txBox="1"/>
          <p:nvPr/>
        </p:nvSpPr>
        <p:spPr>
          <a:xfrm>
            <a:off x="6059537" y="3197300"/>
            <a:ext cx="1752619" cy="21537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文字内容</a:t>
            </a:r>
            <a:endParaRPr lang="en-AU"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Oval 25"/>
          <p:cNvSpPr/>
          <p:nvPr/>
        </p:nvSpPr>
        <p:spPr>
          <a:xfrm>
            <a:off x="5301676" y="3970581"/>
            <a:ext cx="439256" cy="4393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rtlCol="0" anchor="ctr"/>
          <a:lstStyle/>
          <a:p>
            <a:pPr lvl="0" algn="ctr">
              <a:lnSpc>
                <a:spcPct val="150000"/>
              </a:lnSpc>
            </a:pPr>
            <a:r>
              <a:rPr lang="en-AU" sz="1200" dirty="0">
                <a:solidFill>
                  <a:srgbClr val="FFFFFF"/>
                </a:solidFill>
                <a:latin typeface="Arial" panose="020B0604020202020204" pitchFamily="34" charset="0"/>
                <a:ea typeface="微软雅黑" panose="020B0503020204020204" pitchFamily="34" charset="-122"/>
                <a:sym typeface="Arial" panose="020B0604020202020204" pitchFamily="34" charset="0"/>
              </a:rPr>
              <a:t>02</a:t>
            </a:r>
            <a:endParaRPr lang="en-US" sz="120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Text Placeholder 32"/>
          <p:cNvSpPr txBox="1"/>
          <p:nvPr/>
        </p:nvSpPr>
        <p:spPr>
          <a:xfrm>
            <a:off x="5887598" y="4136508"/>
            <a:ext cx="2250680" cy="36921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20000"/>
              </a:lnSpc>
              <a:defRPr sz="1800">
                <a:solidFill>
                  <a:srgbClr val="000000"/>
                </a:solidFill>
              </a:defRPr>
            </a:pPr>
            <a:r>
              <a:rPr lang="zh-CN" alt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33"/>
          <p:cNvSpPr txBox="1"/>
          <p:nvPr/>
        </p:nvSpPr>
        <p:spPr>
          <a:xfrm>
            <a:off x="6059537" y="3937370"/>
            <a:ext cx="1752619" cy="21537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文字内容</a:t>
            </a:r>
            <a:endParaRPr lang="en-AU"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Text Placeholder 32"/>
          <p:cNvSpPr txBox="1"/>
          <p:nvPr/>
        </p:nvSpPr>
        <p:spPr>
          <a:xfrm>
            <a:off x="1007312" y="3168793"/>
            <a:ext cx="3355210" cy="32306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文字内容</a:t>
            </a:r>
            <a:endParaRPr lang="en-US" sz="1400" b="1"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681">
        <p:random/>
      </p:transition>
    </mc:Choice>
    <mc:Fallback xmlns="">
      <p:transition spd="slow" advClick="0" advTm="3681">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left)">
                                      <p:cBhvr>
                                        <p:cTn id="18" dur="500"/>
                                        <p:tgtEl>
                                          <p:spTgt spid="32"/>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p:bldP spid="23" grpId="0" animBg="1"/>
      <p:bldP spid="24" grpId="0"/>
      <p:bldP spid="25" grpId="0"/>
      <p:bldP spid="26" grpId="0" animBg="1"/>
      <p:bldP spid="27" grpId="0"/>
      <p:bldP spid="28"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椭圆 25"/>
          <p:cNvSpPr/>
          <p:nvPr/>
        </p:nvSpPr>
        <p:spPr>
          <a:xfrm>
            <a:off x="4355308"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fontAlgn="auto">
              <a:spcBef>
                <a:spcPts val="0"/>
              </a:spcBef>
              <a:spcAft>
                <a:spcPts val="0"/>
              </a:spcAft>
              <a:defRPr/>
            </a:pPr>
            <a:r>
              <a:rPr lang="en-US" altLang="zh-CN" sz="2400" dirty="0">
                <a:latin typeface="微软雅黑" panose="020B0503020204020204" pitchFamily="34" charset="-122"/>
                <a:ea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endParaRPr>
          </a:p>
        </p:txBody>
      </p:sp>
      <p:sp>
        <p:nvSpPr>
          <p:cNvPr id="10" name="圆角矩形 9"/>
          <p:cNvSpPr/>
          <p:nvPr/>
        </p:nvSpPr>
        <p:spPr>
          <a:xfrm>
            <a:off x="-2381" y="2122488"/>
            <a:ext cx="3038475" cy="90011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圆角矩形 10"/>
          <p:cNvSpPr/>
          <p:nvPr/>
        </p:nvSpPr>
        <p:spPr>
          <a:xfrm>
            <a:off x="3036094" y="2122488"/>
            <a:ext cx="6108700" cy="90011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椭圆 11"/>
          <p:cNvSpPr/>
          <p:nvPr/>
        </p:nvSpPr>
        <p:spPr>
          <a:xfrm>
            <a:off x="2220120" y="2238375"/>
            <a:ext cx="669925" cy="668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100"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endParaRPr lang="zh-CN" altLang="en-US" sz="3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MH_Entry_1"/>
          <p:cNvSpPr/>
          <p:nvPr>
            <p:custDataLst>
              <p:tags r:id="rId1"/>
            </p:custDataLst>
          </p:nvPr>
        </p:nvSpPr>
        <p:spPr>
          <a:xfrm>
            <a:off x="4623594" y="2179638"/>
            <a:ext cx="2933700" cy="78581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zh-CN" altLang="en-US" sz="3400" dirty="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en-US" altLang="zh-CN" sz="3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ctr">
              <a:defRPr/>
            </a:pPr>
            <a:r>
              <a:rPr lang="en-US" altLang="zh-CN" sz="17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7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4000">
        <p:random/>
      </p:transition>
    </mc:Choice>
    <mc:Fallback xmlns="">
      <p:transition spd="slow" advClick="0"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0" grpId="0" animBg="1"/>
      <p:bldP spid="11" grpId="0" animBg="1"/>
      <p:bldP spid="12"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604294" y="1138239"/>
            <a:ext cx="3937000" cy="650875"/>
          </a:xfrm>
          <a:prstGeom prst="rect">
            <a:avLst/>
          </a:prstGeom>
          <a:noFill/>
        </p:spPr>
        <p:txBody>
          <a:bodyPr wrap="none" lIns="65032" tIns="32516" rIns="65032" bIns="325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800" b="1">
                <a:solidFill>
                  <a:srgbClr val="A6A6A6"/>
                </a:solidFill>
                <a:latin typeface="微软雅黑" panose="020B0503020204020204" pitchFamily="34" charset="-122"/>
                <a:ea typeface="微软雅黑" panose="020B0503020204020204" pitchFamily="34" charset="-122"/>
                <a:cs typeface="宋体" panose="02010600030101010101" pitchFamily="2" charset="-122"/>
                <a:sym typeface="+mn-lt"/>
              </a:rPr>
              <a:t>目录</a:t>
            </a:r>
            <a:r>
              <a:rPr lang="en-US" altLang="zh-CN" sz="3800" b="1">
                <a:solidFill>
                  <a:srgbClr val="A6A6A6"/>
                </a:solidFill>
                <a:latin typeface="微软雅黑" panose="020B0503020204020204" pitchFamily="34" charset="-122"/>
                <a:ea typeface="微软雅黑" panose="020B0503020204020204" pitchFamily="34" charset="-122"/>
                <a:cs typeface="宋体" panose="02010600030101010101" pitchFamily="2" charset="-122"/>
                <a:sym typeface="+mn-lt"/>
              </a:rPr>
              <a:t>DIRECTORY</a:t>
            </a:r>
          </a:p>
        </p:txBody>
      </p:sp>
      <p:sp>
        <p:nvSpPr>
          <p:cNvPr id="14" name="TextBox 13"/>
          <p:cNvSpPr txBox="1"/>
          <p:nvPr/>
        </p:nvSpPr>
        <p:spPr>
          <a:xfrm>
            <a:off x="3291683" y="1700213"/>
            <a:ext cx="2562225" cy="328612"/>
          </a:xfrm>
          <a:prstGeom prst="rect">
            <a:avLst/>
          </a:prstGeom>
          <a:noFill/>
        </p:spPr>
        <p:txBody>
          <a:bodyPr lIns="65032" tIns="32516" rIns="65032" bIns="32516">
            <a:spAutoFit/>
          </a:bodyPr>
          <a:lstStyle/>
          <a:p>
            <a:pPr algn="ctr">
              <a:defRPr/>
            </a:pPr>
            <a:r>
              <a:rPr lang="zh-CN" altLang="en-US" sz="1700" dirty="0">
                <a:solidFill>
                  <a:schemeClr val="bg1">
                    <a:lumMod val="65000"/>
                  </a:schemeClr>
                </a:solidFill>
                <a:latin typeface="微软雅黑" panose="020B0503020204020204" pitchFamily="34" charset="-122"/>
                <a:ea typeface="微软雅黑" panose="020B0503020204020204" pitchFamily="34" charset="-122"/>
                <a:cs typeface="+mn-ea"/>
                <a:sym typeface="+mn-lt"/>
              </a:rPr>
              <a:t>点击添加相关标题文字</a:t>
            </a:r>
            <a:endParaRPr lang="en-US" sz="1700" dirty="0">
              <a:solidFill>
                <a:schemeClr val="bg1">
                  <a:lumMod val="65000"/>
                </a:schemeClr>
              </a:solidFill>
              <a:latin typeface="微软雅黑" panose="020B0503020204020204" pitchFamily="34" charset="-122"/>
              <a:ea typeface="微软雅黑" panose="020B0503020204020204" pitchFamily="34" charset="-122"/>
              <a:cs typeface="+mn-ea"/>
              <a:sym typeface="+mn-lt"/>
            </a:endParaRPr>
          </a:p>
        </p:txBody>
      </p:sp>
      <p:sp>
        <p:nvSpPr>
          <p:cNvPr id="15" name="Rounded Rectangle 6"/>
          <p:cNvSpPr/>
          <p:nvPr/>
        </p:nvSpPr>
        <p:spPr>
          <a:xfrm>
            <a:off x="1640682" y="2573338"/>
            <a:ext cx="481012" cy="481012"/>
          </a:xfrm>
          <a:prstGeom prst="roundRect">
            <a:avLst>
              <a:gd name="adj" fmla="val 2938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r>
              <a:rPr lang="en-US" dirty="0">
                <a:solidFill>
                  <a:schemeClr val="bg1"/>
                </a:solidFill>
                <a:ea typeface="微软雅黑" panose="020B0503020204020204" pitchFamily="34" charset="-122"/>
                <a:cs typeface="+mn-ea"/>
                <a:sym typeface="+mn-lt"/>
              </a:rPr>
              <a:t>01</a:t>
            </a:r>
          </a:p>
        </p:txBody>
      </p:sp>
      <p:sp>
        <p:nvSpPr>
          <p:cNvPr id="16" name="TextBox 15"/>
          <p:cNvSpPr txBox="1"/>
          <p:nvPr/>
        </p:nvSpPr>
        <p:spPr>
          <a:xfrm>
            <a:off x="1031083" y="3384551"/>
            <a:ext cx="1698625" cy="227013"/>
          </a:xfrm>
          <a:prstGeom prst="rect">
            <a:avLst/>
          </a:prstGeom>
          <a:noFill/>
        </p:spPr>
        <p:txBody>
          <a:bodyPr lIns="65032" tIns="32516" rIns="65032" bIns="32516">
            <a:spAutoFit/>
          </a:bodyPr>
          <a:lstStyle/>
          <a:p>
            <a:pPr algn="ctr">
              <a:defRPr/>
            </a:pPr>
            <a:r>
              <a:rPr lang="zh-CN" altLang="en-US" sz="1000" b="1" dirty="0">
                <a:solidFill>
                  <a:schemeClr val="tx1">
                    <a:lumMod val="50000"/>
                    <a:lumOff val="50000"/>
                  </a:schemeClr>
                </a:solidFill>
                <a:ea typeface="微软雅黑" panose="020B0503020204020204" pitchFamily="34" charset="-122"/>
                <a:cs typeface="+mn-ea"/>
                <a:sym typeface="+mn-lt"/>
              </a:rPr>
              <a:t>点击添加相关标题文字</a:t>
            </a:r>
            <a:endParaRPr lang="en-US" sz="800" dirty="0">
              <a:solidFill>
                <a:schemeClr val="tx1">
                  <a:lumMod val="50000"/>
                  <a:lumOff val="50000"/>
                </a:schemeClr>
              </a:solidFill>
              <a:ea typeface="微软雅黑" panose="020B0503020204020204" pitchFamily="34" charset="-122"/>
              <a:cs typeface="+mn-ea"/>
              <a:sym typeface="+mn-lt"/>
            </a:endParaRPr>
          </a:p>
        </p:txBody>
      </p:sp>
      <p:sp>
        <p:nvSpPr>
          <p:cNvPr id="17" name="Rounded Rectangle 11"/>
          <p:cNvSpPr/>
          <p:nvPr/>
        </p:nvSpPr>
        <p:spPr>
          <a:xfrm>
            <a:off x="3436145" y="2778126"/>
            <a:ext cx="479425" cy="481013"/>
          </a:xfrm>
          <a:prstGeom prst="roundRect">
            <a:avLst>
              <a:gd name="adj" fmla="val 2938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r>
              <a:rPr lang="en-US" dirty="0">
                <a:solidFill>
                  <a:schemeClr val="bg1"/>
                </a:solidFill>
                <a:ea typeface="微软雅黑" panose="020B0503020204020204" pitchFamily="34" charset="-122"/>
                <a:cs typeface="+mn-ea"/>
                <a:sym typeface="+mn-lt"/>
              </a:rPr>
              <a:t>02</a:t>
            </a:r>
          </a:p>
        </p:txBody>
      </p:sp>
      <p:sp>
        <p:nvSpPr>
          <p:cNvPr id="18" name="TextBox 17"/>
          <p:cNvSpPr txBox="1"/>
          <p:nvPr/>
        </p:nvSpPr>
        <p:spPr>
          <a:xfrm>
            <a:off x="2826545" y="3581401"/>
            <a:ext cx="1698625" cy="227013"/>
          </a:xfrm>
          <a:prstGeom prst="rect">
            <a:avLst/>
          </a:prstGeom>
          <a:noFill/>
        </p:spPr>
        <p:txBody>
          <a:bodyPr lIns="65032" tIns="32516" rIns="65032" bIns="32516">
            <a:spAutoFit/>
          </a:bodyPr>
          <a:lstStyle/>
          <a:p>
            <a:pPr algn="ctr">
              <a:defRPr/>
            </a:pPr>
            <a:r>
              <a:rPr lang="zh-CN" altLang="en-US" sz="1000" b="1" dirty="0">
                <a:solidFill>
                  <a:schemeClr val="tx1">
                    <a:lumMod val="50000"/>
                    <a:lumOff val="50000"/>
                  </a:schemeClr>
                </a:solidFill>
                <a:ea typeface="微软雅黑" panose="020B0503020204020204" pitchFamily="34" charset="-122"/>
                <a:cs typeface="+mn-ea"/>
                <a:sym typeface="+mn-lt"/>
              </a:rPr>
              <a:t>点击添加相关标题文字</a:t>
            </a:r>
            <a:endParaRPr lang="en-US" sz="800" dirty="0">
              <a:solidFill>
                <a:schemeClr val="tx1">
                  <a:lumMod val="50000"/>
                  <a:lumOff val="50000"/>
                </a:schemeClr>
              </a:solidFill>
              <a:ea typeface="微软雅黑" panose="020B0503020204020204" pitchFamily="34" charset="-122"/>
              <a:cs typeface="+mn-ea"/>
              <a:sym typeface="+mn-lt"/>
            </a:endParaRPr>
          </a:p>
        </p:txBody>
      </p:sp>
      <p:sp>
        <p:nvSpPr>
          <p:cNvPr id="19" name="Rounded Rectangle 13"/>
          <p:cNvSpPr/>
          <p:nvPr/>
        </p:nvSpPr>
        <p:spPr>
          <a:xfrm>
            <a:off x="5230020" y="2778126"/>
            <a:ext cx="479425" cy="481013"/>
          </a:xfrm>
          <a:prstGeom prst="roundRect">
            <a:avLst>
              <a:gd name="adj" fmla="val 2938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r>
              <a:rPr lang="en-US" dirty="0">
                <a:solidFill>
                  <a:schemeClr val="bg1"/>
                </a:solidFill>
                <a:ea typeface="微软雅黑" panose="020B0503020204020204" pitchFamily="34" charset="-122"/>
                <a:cs typeface="+mn-ea"/>
                <a:sym typeface="+mn-lt"/>
              </a:rPr>
              <a:t>03</a:t>
            </a:r>
          </a:p>
        </p:txBody>
      </p:sp>
      <p:sp>
        <p:nvSpPr>
          <p:cNvPr id="20" name="TextBox 19"/>
          <p:cNvSpPr txBox="1"/>
          <p:nvPr/>
        </p:nvSpPr>
        <p:spPr>
          <a:xfrm>
            <a:off x="4622008" y="3581401"/>
            <a:ext cx="1697037" cy="227013"/>
          </a:xfrm>
          <a:prstGeom prst="rect">
            <a:avLst/>
          </a:prstGeom>
          <a:noFill/>
        </p:spPr>
        <p:txBody>
          <a:bodyPr lIns="65032" tIns="32516" rIns="65032" bIns="32516">
            <a:spAutoFit/>
          </a:bodyPr>
          <a:lstStyle/>
          <a:p>
            <a:pPr algn="ctr">
              <a:defRPr/>
            </a:pPr>
            <a:r>
              <a:rPr lang="zh-CN" altLang="en-US" sz="1000" b="1" dirty="0">
                <a:solidFill>
                  <a:schemeClr val="tx1">
                    <a:lumMod val="50000"/>
                    <a:lumOff val="50000"/>
                  </a:schemeClr>
                </a:solidFill>
                <a:ea typeface="微软雅黑" panose="020B0503020204020204" pitchFamily="34" charset="-122"/>
                <a:cs typeface="+mn-ea"/>
                <a:sym typeface="+mn-lt"/>
              </a:rPr>
              <a:t>点击添加相关标题文字</a:t>
            </a:r>
            <a:endParaRPr lang="en-US" sz="800" dirty="0">
              <a:solidFill>
                <a:schemeClr val="tx1">
                  <a:lumMod val="50000"/>
                  <a:lumOff val="50000"/>
                </a:schemeClr>
              </a:solidFill>
              <a:ea typeface="微软雅黑" panose="020B0503020204020204" pitchFamily="34" charset="-122"/>
              <a:cs typeface="+mn-ea"/>
              <a:sym typeface="+mn-lt"/>
            </a:endParaRPr>
          </a:p>
        </p:txBody>
      </p:sp>
      <p:sp>
        <p:nvSpPr>
          <p:cNvPr id="21" name="Rounded Rectangle 15"/>
          <p:cNvSpPr/>
          <p:nvPr/>
        </p:nvSpPr>
        <p:spPr>
          <a:xfrm>
            <a:off x="7023895" y="2573338"/>
            <a:ext cx="479425" cy="481012"/>
          </a:xfrm>
          <a:prstGeom prst="roundRect">
            <a:avLst>
              <a:gd name="adj" fmla="val 2938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r>
              <a:rPr lang="en-US" dirty="0">
                <a:solidFill>
                  <a:schemeClr val="bg1"/>
                </a:solidFill>
                <a:ea typeface="微软雅黑" panose="020B0503020204020204" pitchFamily="34" charset="-122"/>
                <a:cs typeface="+mn-ea"/>
                <a:sym typeface="+mn-lt"/>
              </a:rPr>
              <a:t>04</a:t>
            </a:r>
          </a:p>
        </p:txBody>
      </p:sp>
      <p:sp>
        <p:nvSpPr>
          <p:cNvPr id="22" name="TextBox 21"/>
          <p:cNvSpPr txBox="1"/>
          <p:nvPr/>
        </p:nvSpPr>
        <p:spPr>
          <a:xfrm>
            <a:off x="6414295" y="3384551"/>
            <a:ext cx="1698625" cy="227013"/>
          </a:xfrm>
          <a:prstGeom prst="rect">
            <a:avLst/>
          </a:prstGeom>
          <a:noFill/>
        </p:spPr>
        <p:txBody>
          <a:bodyPr lIns="65032" tIns="32516" rIns="65032" bIns="32516">
            <a:spAutoFit/>
          </a:bodyPr>
          <a:lstStyle/>
          <a:p>
            <a:pPr algn="ctr">
              <a:defRPr/>
            </a:pPr>
            <a:r>
              <a:rPr lang="zh-CN" altLang="en-US" sz="1000" b="1" dirty="0">
                <a:solidFill>
                  <a:schemeClr val="tx1">
                    <a:lumMod val="50000"/>
                    <a:lumOff val="50000"/>
                  </a:schemeClr>
                </a:solidFill>
                <a:ea typeface="微软雅黑" panose="020B0503020204020204" pitchFamily="34" charset="-122"/>
                <a:cs typeface="+mn-ea"/>
                <a:sym typeface="+mn-lt"/>
              </a:rPr>
              <a:t>点击添加相关标题文字</a:t>
            </a:r>
            <a:endParaRPr lang="en-US" sz="800" dirty="0">
              <a:solidFill>
                <a:schemeClr val="tx1">
                  <a:lumMod val="50000"/>
                  <a:lumOff val="50000"/>
                </a:schemeClr>
              </a:solidFill>
              <a:ea typeface="微软雅黑" panose="020B0503020204020204" pitchFamily="34" charset="-122"/>
              <a:cs typeface="+mn-ea"/>
              <a:sym typeface="+mn-lt"/>
            </a:endParaRPr>
          </a:p>
        </p:txBody>
      </p:sp>
      <p:sp>
        <p:nvSpPr>
          <p:cNvPr id="23" name="Rounded Rectangle 18"/>
          <p:cNvSpPr/>
          <p:nvPr/>
        </p:nvSpPr>
        <p:spPr>
          <a:xfrm>
            <a:off x="1594644" y="2528888"/>
            <a:ext cx="571500" cy="571500"/>
          </a:xfrm>
          <a:prstGeom prst="roundRect">
            <a:avLst>
              <a:gd name="adj" fmla="val 29384"/>
            </a:avLst>
          </a:prstGeom>
          <a:noFill/>
          <a:ln w="31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endParaRPr lang="en-US" dirty="0">
              <a:solidFill>
                <a:schemeClr val="bg1"/>
              </a:solidFill>
              <a:ea typeface="微软雅黑" panose="020B0503020204020204" pitchFamily="34" charset="-122"/>
              <a:cs typeface="+mn-ea"/>
              <a:sym typeface="+mn-lt"/>
            </a:endParaRPr>
          </a:p>
        </p:txBody>
      </p:sp>
      <p:sp>
        <p:nvSpPr>
          <p:cNvPr id="24" name="Rounded Rectangle 19"/>
          <p:cNvSpPr/>
          <p:nvPr/>
        </p:nvSpPr>
        <p:spPr>
          <a:xfrm>
            <a:off x="3390107" y="2732089"/>
            <a:ext cx="571500" cy="573087"/>
          </a:xfrm>
          <a:prstGeom prst="roundRect">
            <a:avLst>
              <a:gd name="adj" fmla="val 29384"/>
            </a:avLst>
          </a:prstGeom>
          <a:noFill/>
          <a:ln w="31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endParaRPr lang="en-US" dirty="0">
              <a:solidFill>
                <a:schemeClr val="bg1"/>
              </a:solidFill>
              <a:ea typeface="微软雅黑" panose="020B0503020204020204" pitchFamily="34" charset="-122"/>
              <a:cs typeface="+mn-ea"/>
              <a:sym typeface="+mn-lt"/>
            </a:endParaRPr>
          </a:p>
        </p:txBody>
      </p:sp>
      <p:sp>
        <p:nvSpPr>
          <p:cNvPr id="25" name="Rounded Rectangle 20"/>
          <p:cNvSpPr/>
          <p:nvPr/>
        </p:nvSpPr>
        <p:spPr>
          <a:xfrm>
            <a:off x="5183982" y="2732089"/>
            <a:ext cx="571500" cy="573087"/>
          </a:xfrm>
          <a:prstGeom prst="roundRect">
            <a:avLst>
              <a:gd name="adj" fmla="val 29384"/>
            </a:avLst>
          </a:prstGeom>
          <a:noFill/>
          <a:ln w="31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endParaRPr lang="en-US" dirty="0">
              <a:solidFill>
                <a:schemeClr val="bg1"/>
              </a:solidFill>
              <a:ea typeface="微软雅黑" panose="020B0503020204020204" pitchFamily="34" charset="-122"/>
              <a:cs typeface="+mn-ea"/>
              <a:sym typeface="+mn-lt"/>
            </a:endParaRPr>
          </a:p>
        </p:txBody>
      </p:sp>
      <p:sp>
        <p:nvSpPr>
          <p:cNvPr id="26" name="Rounded Rectangle 21"/>
          <p:cNvSpPr/>
          <p:nvPr/>
        </p:nvSpPr>
        <p:spPr>
          <a:xfrm>
            <a:off x="6977857" y="2527300"/>
            <a:ext cx="571500" cy="571500"/>
          </a:xfrm>
          <a:prstGeom prst="roundRect">
            <a:avLst>
              <a:gd name="adj" fmla="val 29384"/>
            </a:avLst>
          </a:prstGeom>
          <a:noFill/>
          <a:ln w="31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a:defRPr/>
            </a:pPr>
            <a:endParaRPr lang="en-US" dirty="0">
              <a:solidFill>
                <a:schemeClr val="bg1"/>
              </a:solidFill>
              <a:ea typeface="微软雅黑" panose="020B0503020204020204" pitchFamily="34" charset="-122"/>
              <a:cs typeface="+mn-ea"/>
              <a:sym typeface="+mn-lt"/>
            </a:endParaRPr>
          </a:p>
        </p:txBody>
      </p:sp>
      <p:cxnSp>
        <p:nvCxnSpPr>
          <p:cNvPr id="27" name="Straight Connector 9"/>
          <p:cNvCxnSpPr>
            <a:stCxn id="23" idx="3"/>
            <a:endCxn id="24" idx="1"/>
          </p:cNvCxnSpPr>
          <p:nvPr/>
        </p:nvCxnSpPr>
        <p:spPr>
          <a:xfrm>
            <a:off x="2166145" y="2814638"/>
            <a:ext cx="1223963" cy="203200"/>
          </a:xfrm>
          <a:prstGeom prst="line">
            <a:avLst/>
          </a:prstGeom>
          <a:ln w="317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3"/>
          <p:cNvCxnSpPr>
            <a:stCxn id="24" idx="3"/>
            <a:endCxn id="25" idx="1"/>
          </p:cNvCxnSpPr>
          <p:nvPr/>
        </p:nvCxnSpPr>
        <p:spPr>
          <a:xfrm>
            <a:off x="3961608" y="3017838"/>
            <a:ext cx="1222375" cy="0"/>
          </a:xfrm>
          <a:prstGeom prst="line">
            <a:avLst/>
          </a:prstGeom>
          <a:ln w="317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5"/>
          <p:cNvCxnSpPr>
            <a:stCxn id="25" idx="3"/>
            <a:endCxn id="26" idx="1"/>
          </p:cNvCxnSpPr>
          <p:nvPr/>
        </p:nvCxnSpPr>
        <p:spPr>
          <a:xfrm flipV="1">
            <a:off x="5755483" y="2813050"/>
            <a:ext cx="1222375" cy="204788"/>
          </a:xfrm>
          <a:prstGeom prst="line">
            <a:avLst/>
          </a:prstGeom>
          <a:ln w="317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1000"/>
                                        <p:tgtEl>
                                          <p:spTgt spid="23"/>
                                        </p:tgtEl>
                                      </p:cBhvr>
                                    </p:animEffect>
                                    <p:anim calcmode="lin" valueType="num">
                                      <p:cBhvr>
                                        <p:cTn id="50" dur="1000" fill="hold"/>
                                        <p:tgtEl>
                                          <p:spTgt spid="23"/>
                                        </p:tgtEl>
                                        <p:attrNameLst>
                                          <p:attrName>ppt_x</p:attrName>
                                        </p:attrNameLst>
                                      </p:cBhvr>
                                      <p:tavLst>
                                        <p:tav tm="0">
                                          <p:val>
                                            <p:strVal val="#ppt_x"/>
                                          </p:val>
                                        </p:tav>
                                        <p:tav tm="100000">
                                          <p:val>
                                            <p:strVal val="#ppt_x"/>
                                          </p:val>
                                        </p:tav>
                                      </p:tavLst>
                                    </p:anim>
                                    <p:anim calcmode="lin" valueType="num">
                                      <p:cBhvr>
                                        <p:cTn id="5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1000"/>
                                        <p:tgtEl>
                                          <p:spTgt spid="24"/>
                                        </p:tgtEl>
                                      </p:cBhvr>
                                    </p:animEffect>
                                    <p:anim calcmode="lin" valueType="num">
                                      <p:cBhvr>
                                        <p:cTn id="57" dur="1000" fill="hold"/>
                                        <p:tgtEl>
                                          <p:spTgt spid="24"/>
                                        </p:tgtEl>
                                        <p:attrNameLst>
                                          <p:attrName>ppt_x</p:attrName>
                                        </p:attrNameLst>
                                      </p:cBhvr>
                                      <p:tavLst>
                                        <p:tav tm="0">
                                          <p:val>
                                            <p:strVal val="#ppt_x"/>
                                          </p:val>
                                        </p:tav>
                                        <p:tav tm="100000">
                                          <p:val>
                                            <p:strVal val="#ppt_x"/>
                                          </p:val>
                                        </p:tav>
                                      </p:tavLst>
                                    </p:anim>
                                    <p:anim calcmode="lin" valueType="num">
                                      <p:cBhvr>
                                        <p:cTn id="5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anim calcmode="lin" valueType="num">
                                      <p:cBhvr>
                                        <p:cTn id="71" dur="1000" fill="hold"/>
                                        <p:tgtEl>
                                          <p:spTgt spid="26"/>
                                        </p:tgtEl>
                                        <p:attrNameLst>
                                          <p:attrName>ppt_x</p:attrName>
                                        </p:attrNameLst>
                                      </p:cBhvr>
                                      <p:tavLst>
                                        <p:tav tm="0">
                                          <p:val>
                                            <p:strVal val="#ppt_x"/>
                                          </p:val>
                                        </p:tav>
                                        <p:tav tm="100000">
                                          <p:val>
                                            <p:strVal val="#ppt_x"/>
                                          </p:val>
                                        </p:tav>
                                      </p:tavLst>
                                    </p:anim>
                                    <p:anim calcmode="lin" valueType="num">
                                      <p:cBhvr>
                                        <p:cTn id="7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par>
                                <p:cTn id="78" presetID="22" presetClass="entr" presetSubtype="8" fill="hold"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wipe(left)">
                                      <p:cBhvr>
                                        <p:cTn id="80" dur="500"/>
                                        <p:tgtEl>
                                          <p:spTgt spid="28"/>
                                        </p:tgtEl>
                                      </p:cBhvr>
                                    </p:animEffect>
                                  </p:childTnLst>
                                </p:cTn>
                              </p:par>
                              <p:par>
                                <p:cTn id="81" presetID="22" presetClass="entr" presetSubtype="8" fill="hold"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left)">
                                      <p:cBhvr>
                                        <p:cTn id="83" dur="500"/>
                                        <p:tgtEl>
                                          <p:spTgt spid="29"/>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 calcmode="lin" valueType="num">
                                      <p:cBhvr additive="base">
                                        <p:cTn id="88" dur="500" fill="hold"/>
                                        <p:tgtEl>
                                          <p:spTgt spid="18"/>
                                        </p:tgtEl>
                                        <p:attrNameLst>
                                          <p:attrName>ppt_x</p:attrName>
                                        </p:attrNameLst>
                                      </p:cBhvr>
                                      <p:tavLst>
                                        <p:tav tm="0">
                                          <p:val>
                                            <p:strVal val="#ppt_x"/>
                                          </p:val>
                                        </p:tav>
                                        <p:tav tm="100000">
                                          <p:val>
                                            <p:strVal val="#ppt_x"/>
                                          </p:val>
                                        </p:tav>
                                      </p:tavLst>
                                    </p:anim>
                                    <p:anim calcmode="lin" valueType="num">
                                      <p:cBhvr additive="base">
                                        <p:cTn id="89" dur="500" fill="hold"/>
                                        <p:tgtEl>
                                          <p:spTgt spid="18"/>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additive="base">
                                        <p:cTn id="92" dur="500" fill="hold"/>
                                        <p:tgtEl>
                                          <p:spTgt spid="20"/>
                                        </p:tgtEl>
                                        <p:attrNameLst>
                                          <p:attrName>ppt_x</p:attrName>
                                        </p:attrNameLst>
                                      </p:cBhvr>
                                      <p:tavLst>
                                        <p:tav tm="0">
                                          <p:val>
                                            <p:strVal val="#ppt_x"/>
                                          </p:val>
                                        </p:tav>
                                        <p:tav tm="100000">
                                          <p:val>
                                            <p:strVal val="#ppt_x"/>
                                          </p:val>
                                        </p:tav>
                                      </p:tavLst>
                                    </p:anim>
                                    <p:anim calcmode="lin" valueType="num">
                                      <p:cBhvr additive="base">
                                        <p:cTn id="93" dur="500" fill="hold"/>
                                        <p:tgtEl>
                                          <p:spTgt spid="20"/>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ppt_x"/>
                                          </p:val>
                                        </p:tav>
                                        <p:tav tm="100000">
                                          <p:val>
                                            <p:strVal val="#ppt_x"/>
                                          </p:val>
                                        </p:tav>
                                      </p:tavLst>
                                    </p:anim>
                                    <p:anim calcmode="lin" valueType="num">
                                      <p:cBhvr additive="base">
                                        <p:cTn id="97" dur="500" fill="hold"/>
                                        <p:tgtEl>
                                          <p:spTgt spid="1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additive="base">
                                        <p:cTn id="100" dur="500" fill="hold"/>
                                        <p:tgtEl>
                                          <p:spTgt spid="22"/>
                                        </p:tgtEl>
                                        <p:attrNameLst>
                                          <p:attrName>ppt_x</p:attrName>
                                        </p:attrNameLst>
                                      </p:cBhvr>
                                      <p:tavLst>
                                        <p:tav tm="0">
                                          <p:val>
                                            <p:strVal val="#ppt_x"/>
                                          </p:val>
                                        </p:tav>
                                        <p:tav tm="100000">
                                          <p:val>
                                            <p:strVal val="#ppt_x"/>
                                          </p:val>
                                        </p:tav>
                                      </p:tavLst>
                                    </p:anim>
                                    <p:anim calcmode="lin" valueType="num">
                                      <p:cBhvr additive="base">
                                        <p:cTn id="10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animBg="1"/>
      <p:bldP spid="16" grpId="0"/>
      <p:bldP spid="17" grpId="0" animBg="1"/>
      <p:bldP spid="18" grpId="0"/>
      <p:bldP spid="19" grpId="0" animBg="1"/>
      <p:bldP spid="20" grpId="0"/>
      <p:bldP spid="21" grpId="0" animBg="1"/>
      <p:bldP spid="22" grpId="0"/>
      <p:bldP spid="23" grpId="0" animBg="1"/>
      <p:bldP spid="24" grpId="0" animBg="1"/>
      <p:bldP spid="25" grpId="0" animBg="1"/>
      <p:bldP spid="2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
          <p:cNvGrpSpPr/>
          <p:nvPr/>
        </p:nvGrpSpPr>
        <p:grpSpPr bwMode="auto">
          <a:xfrm>
            <a:off x="1853778" y="1348585"/>
            <a:ext cx="1670221" cy="1674019"/>
            <a:chOff x="800752" y="1176303"/>
            <a:chExt cx="2227424" cy="2232424"/>
          </a:xfrm>
        </p:grpSpPr>
        <p:grpSp>
          <p:nvGrpSpPr>
            <p:cNvPr id="3" name="组合 49"/>
            <p:cNvGrpSpPr/>
            <p:nvPr/>
          </p:nvGrpSpPr>
          <p:grpSpPr bwMode="auto">
            <a:xfrm>
              <a:off x="800752" y="1176303"/>
              <a:ext cx="2227424" cy="2232424"/>
              <a:chOff x="1529375" y="1276859"/>
              <a:chExt cx="2373418" cy="2378746"/>
            </a:xfrm>
          </p:grpSpPr>
          <p:sp>
            <p:nvSpPr>
              <p:cNvPr id="9" name="椭圆 8"/>
              <p:cNvSpPr/>
              <p:nvPr/>
            </p:nvSpPr>
            <p:spPr>
              <a:xfrm>
                <a:off x="1635951" y="1386830"/>
                <a:ext cx="2160266" cy="2158805"/>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10" name="椭圆 1"/>
              <p:cNvSpPr/>
              <p:nvPr/>
            </p:nvSpPr>
            <p:spPr>
              <a:xfrm>
                <a:off x="1529375" y="1276859"/>
                <a:ext cx="2373418" cy="2378746"/>
              </a:xfrm>
              <a:custGeom>
                <a:avLst/>
                <a:gdLst/>
                <a:ahLst/>
                <a:cxnLst/>
                <a:rect l="l" t="t" r="r" b="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chemeClr val="accent1"/>
              </a:solidFill>
              <a:ln>
                <a:noFill/>
              </a:ln>
            </p:spPr>
            <p:txBody>
              <a:bodyPr/>
              <a:lstStyle/>
              <a:p>
                <a:pPr>
                  <a:defRPr/>
                </a:pPr>
                <a:endParaRPr lang="zh-CN" altLang="en-US" sz="1800">
                  <a:solidFill>
                    <a:schemeClr val="tx1">
                      <a:lumMod val="75000"/>
                      <a:lumOff val="25000"/>
                    </a:schemeClr>
                  </a:solidFill>
                </a:endParaRPr>
              </a:p>
            </p:txBody>
          </p:sp>
        </p:grpSp>
        <p:sp>
          <p:nvSpPr>
            <p:cNvPr id="80922" name="TextBox 6"/>
            <p:cNvSpPr txBox="1">
              <a:spLocks noChangeArrowheads="1"/>
            </p:cNvSpPr>
            <p:nvPr/>
          </p:nvSpPr>
          <p:spPr bwMode="auto">
            <a:xfrm>
              <a:off x="1584479" y="1844449"/>
              <a:ext cx="879056" cy="492360"/>
            </a:xfrm>
            <a:prstGeom prst="rect">
              <a:avLst/>
            </a:prstGeom>
            <a:noFill/>
            <a:ln w="9525">
              <a:noFill/>
              <a:miter lim="800000"/>
            </a:ln>
          </p:spPr>
          <p:txBody>
            <a:bodyPr wrap="none">
              <a:spAutoFit/>
            </a:bodyPr>
            <a:lstStyle/>
            <a:p>
              <a:r>
                <a:rPr lang="en-US" altLang="zh-CN" sz="1800" dirty="0">
                  <a:solidFill>
                    <a:schemeClr val="tx1">
                      <a:lumMod val="65000"/>
                      <a:lumOff val="35000"/>
                    </a:schemeClr>
                  </a:solidFill>
                  <a:latin typeface="方正大黑简体"/>
                  <a:ea typeface="方正大黑简体"/>
                  <a:cs typeface="方正大黑简体"/>
                </a:rPr>
                <a:t>76%</a:t>
              </a:r>
              <a:endParaRPr lang="zh-CN" altLang="en-US" sz="1800" dirty="0">
                <a:solidFill>
                  <a:schemeClr val="tx1">
                    <a:lumMod val="65000"/>
                    <a:lumOff val="35000"/>
                  </a:schemeClr>
                </a:solidFill>
                <a:latin typeface="方正大黑简体"/>
                <a:ea typeface="方正大黑简体"/>
                <a:cs typeface="方正大黑简体"/>
              </a:endParaRPr>
            </a:p>
          </p:txBody>
        </p:sp>
        <p:sp>
          <p:nvSpPr>
            <p:cNvPr id="8" name="TextBox 7"/>
            <p:cNvSpPr txBox="1"/>
            <p:nvPr/>
          </p:nvSpPr>
          <p:spPr>
            <a:xfrm>
              <a:off x="1381819" y="2289339"/>
              <a:ext cx="1203835" cy="410316"/>
            </a:xfrm>
            <a:prstGeom prst="rect">
              <a:avLst/>
            </a:prstGeom>
            <a:noFill/>
          </p:spPr>
          <p:txBody>
            <a:bodyPr wrap="none">
              <a:spAutoFit/>
            </a:bodyPr>
            <a:lstStyle/>
            <a:p>
              <a:pPr>
                <a:defRPr/>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添加标题</a:t>
              </a:r>
            </a:p>
          </p:txBody>
        </p:sp>
      </p:grpSp>
      <p:grpSp>
        <p:nvGrpSpPr>
          <p:cNvPr id="4" name="组合 10"/>
          <p:cNvGrpSpPr/>
          <p:nvPr/>
        </p:nvGrpSpPr>
        <p:grpSpPr bwMode="auto">
          <a:xfrm>
            <a:off x="1857346" y="3079754"/>
            <a:ext cx="1666650" cy="1440079"/>
            <a:chOff x="804672" y="3483883"/>
            <a:chExt cx="2223504" cy="1920634"/>
          </a:xfrm>
        </p:grpSpPr>
        <p:sp>
          <p:nvSpPr>
            <p:cNvPr id="12" name="矩形 11"/>
            <p:cNvSpPr/>
            <p:nvPr/>
          </p:nvSpPr>
          <p:spPr>
            <a:xfrm>
              <a:off x="901553" y="3483883"/>
              <a:ext cx="2126623" cy="7145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zh-CN" altLang="en-US" sz="1100" dirty="0">
                <a:solidFill>
                  <a:schemeClr val="tx1">
                    <a:lumMod val="75000"/>
                    <a:lumOff val="25000"/>
                  </a:schemeClr>
                </a:solidFill>
              </a:endParaRPr>
            </a:p>
          </p:txBody>
        </p:sp>
        <p:sp>
          <p:nvSpPr>
            <p:cNvPr id="13" name="矩形 12"/>
            <p:cNvSpPr/>
            <p:nvPr/>
          </p:nvSpPr>
          <p:spPr>
            <a:xfrm>
              <a:off x="804672" y="3633150"/>
              <a:ext cx="2198093" cy="1771367"/>
            </a:xfrm>
            <a:prstGeom prst="rect">
              <a:avLst/>
            </a:prstGeom>
          </p:spPr>
          <p:txBody>
            <a:bodyPr>
              <a:spAutoFit/>
            </a:bodyPr>
            <a:lstStyle/>
            <a:p>
              <a:pPr>
                <a:lnSpc>
                  <a:spcPct val="130000"/>
                </a:lnSpc>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p>
            <a:p>
              <a:pPr>
                <a:lnSpc>
                  <a:spcPct val="120000"/>
                </a:lnSpc>
                <a:defRPr/>
              </a:pPr>
              <a:endPar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 name="组合 13"/>
          <p:cNvGrpSpPr/>
          <p:nvPr/>
        </p:nvGrpSpPr>
        <p:grpSpPr bwMode="auto">
          <a:xfrm>
            <a:off x="3908517" y="1348584"/>
            <a:ext cx="1595223" cy="1596629"/>
            <a:chOff x="3540169" y="1176303"/>
            <a:chExt cx="2126625" cy="2129124"/>
          </a:xfrm>
        </p:grpSpPr>
        <p:sp>
          <p:nvSpPr>
            <p:cNvPr id="15" name="椭圆 14"/>
            <p:cNvSpPr/>
            <p:nvPr/>
          </p:nvSpPr>
          <p:spPr>
            <a:xfrm>
              <a:off x="3540169" y="1176303"/>
              <a:ext cx="2025055" cy="2025922"/>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16" name="椭圆 1"/>
            <p:cNvSpPr/>
            <p:nvPr/>
          </p:nvSpPr>
          <p:spPr>
            <a:xfrm>
              <a:off x="3578258" y="2287702"/>
              <a:ext cx="2088536" cy="1017725"/>
            </a:xfrm>
            <a:custGeom>
              <a:avLst/>
              <a:gdLst/>
              <a:ahLst/>
              <a:cxnLst/>
              <a:rect l="l" t="t" r="r" b="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80917" name="TextBox 16"/>
            <p:cNvSpPr txBox="1">
              <a:spLocks noChangeArrowheads="1"/>
            </p:cNvSpPr>
            <p:nvPr/>
          </p:nvSpPr>
          <p:spPr bwMode="auto">
            <a:xfrm>
              <a:off x="4223097" y="1741149"/>
              <a:ext cx="878733" cy="492338"/>
            </a:xfrm>
            <a:prstGeom prst="rect">
              <a:avLst/>
            </a:prstGeom>
            <a:noFill/>
            <a:ln w="9525">
              <a:noFill/>
              <a:miter lim="800000"/>
            </a:ln>
          </p:spPr>
          <p:txBody>
            <a:bodyPr wrap="none">
              <a:spAutoFit/>
            </a:bodyPr>
            <a:lstStyle/>
            <a:p>
              <a:r>
                <a:rPr lang="en-US" altLang="zh-CN" sz="1800" dirty="0">
                  <a:solidFill>
                    <a:schemeClr val="tx1">
                      <a:lumMod val="65000"/>
                      <a:lumOff val="35000"/>
                    </a:schemeClr>
                  </a:solidFill>
                  <a:latin typeface="方正大黑简体"/>
                  <a:ea typeface="方正大黑简体"/>
                  <a:cs typeface="方正大黑简体"/>
                </a:rPr>
                <a:t>48%</a:t>
              </a:r>
              <a:endParaRPr lang="zh-CN" altLang="en-US" sz="1800" dirty="0">
                <a:solidFill>
                  <a:schemeClr val="tx1">
                    <a:lumMod val="65000"/>
                    <a:lumOff val="35000"/>
                  </a:schemeClr>
                </a:solidFill>
                <a:latin typeface="方正大黑简体"/>
                <a:ea typeface="方正大黑简体"/>
                <a:cs typeface="方正大黑简体"/>
              </a:endParaRPr>
            </a:p>
          </p:txBody>
        </p:sp>
        <p:sp>
          <p:nvSpPr>
            <p:cNvPr id="18" name="TextBox 17"/>
            <p:cNvSpPr txBox="1"/>
            <p:nvPr/>
          </p:nvSpPr>
          <p:spPr>
            <a:xfrm>
              <a:off x="3997235" y="2208317"/>
              <a:ext cx="1203394" cy="410298"/>
            </a:xfrm>
            <a:prstGeom prst="rect">
              <a:avLst/>
            </a:prstGeom>
            <a:noFill/>
          </p:spPr>
          <p:txBody>
            <a:bodyPr wrap="none">
              <a:spAutoFit/>
            </a:bodyPr>
            <a:lstStyle/>
            <a:p>
              <a:pPr>
                <a:defRPr/>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添加标题</a:t>
              </a:r>
            </a:p>
          </p:txBody>
        </p:sp>
      </p:grpSp>
      <p:grpSp>
        <p:nvGrpSpPr>
          <p:cNvPr id="6" name="组合 18"/>
          <p:cNvGrpSpPr/>
          <p:nvPr/>
        </p:nvGrpSpPr>
        <p:grpSpPr bwMode="auto">
          <a:xfrm>
            <a:off x="3835898" y="3078564"/>
            <a:ext cx="1721412" cy="1204188"/>
            <a:chOff x="3443290" y="3483074"/>
            <a:chExt cx="2295900" cy="1606009"/>
          </a:xfrm>
        </p:grpSpPr>
        <p:sp>
          <p:nvSpPr>
            <p:cNvPr id="20" name="矩形 19"/>
            <p:cNvSpPr/>
            <p:nvPr/>
          </p:nvSpPr>
          <p:spPr>
            <a:xfrm>
              <a:off x="3540143" y="3483074"/>
              <a:ext cx="2126010" cy="7145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zh-CN" altLang="en-US" sz="1100" dirty="0">
                <a:solidFill>
                  <a:schemeClr val="tx1">
                    <a:lumMod val="75000"/>
                    <a:lumOff val="25000"/>
                  </a:schemeClr>
                </a:solidFill>
              </a:endParaRPr>
            </a:p>
          </p:txBody>
        </p:sp>
        <p:sp>
          <p:nvSpPr>
            <p:cNvPr id="21" name="矩形 20"/>
            <p:cNvSpPr/>
            <p:nvPr/>
          </p:nvSpPr>
          <p:spPr>
            <a:xfrm>
              <a:off x="3443290" y="3632338"/>
              <a:ext cx="2295900" cy="1456745"/>
            </a:xfrm>
            <a:prstGeom prst="rect">
              <a:avLst/>
            </a:prstGeom>
          </p:spPr>
          <p:txBody>
            <a:bodyPr>
              <a:spAutoFit/>
            </a:bodyPr>
            <a:lstStyle/>
            <a:p>
              <a:pPr>
                <a:lnSpc>
                  <a:spcPct val="130000"/>
                </a:lnSpc>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p>
          </p:txBody>
        </p:sp>
      </p:grpSp>
      <p:grpSp>
        <p:nvGrpSpPr>
          <p:cNvPr id="7" name="组合 21"/>
          <p:cNvGrpSpPr/>
          <p:nvPr/>
        </p:nvGrpSpPr>
        <p:grpSpPr bwMode="auto">
          <a:xfrm>
            <a:off x="5887069" y="1348584"/>
            <a:ext cx="1591651" cy="1596629"/>
            <a:chOff x="6178788" y="1176303"/>
            <a:chExt cx="2122208" cy="2129124"/>
          </a:xfrm>
        </p:grpSpPr>
        <p:sp>
          <p:nvSpPr>
            <p:cNvPr id="23" name="椭圆 22"/>
            <p:cNvSpPr/>
            <p:nvPr/>
          </p:nvSpPr>
          <p:spPr>
            <a:xfrm>
              <a:off x="6275613" y="1176303"/>
              <a:ext cx="2025383" cy="2025922"/>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p>
          </p:txBody>
        </p:sp>
        <p:sp>
          <p:nvSpPr>
            <p:cNvPr id="80910" name="TextBox 23"/>
            <p:cNvSpPr txBox="1">
              <a:spLocks noChangeArrowheads="1"/>
            </p:cNvSpPr>
            <p:nvPr/>
          </p:nvSpPr>
          <p:spPr bwMode="auto">
            <a:xfrm>
              <a:off x="6958098" y="1741149"/>
              <a:ext cx="878876" cy="492338"/>
            </a:xfrm>
            <a:prstGeom prst="rect">
              <a:avLst/>
            </a:prstGeom>
            <a:noFill/>
            <a:ln w="9525">
              <a:noFill/>
              <a:miter lim="800000"/>
            </a:ln>
          </p:spPr>
          <p:txBody>
            <a:bodyPr wrap="none">
              <a:spAutoFit/>
            </a:bodyPr>
            <a:lstStyle/>
            <a:p>
              <a:r>
                <a:rPr lang="en-US" altLang="zh-CN" sz="1800" dirty="0">
                  <a:solidFill>
                    <a:schemeClr val="tx1">
                      <a:lumMod val="65000"/>
                      <a:lumOff val="35000"/>
                    </a:schemeClr>
                  </a:solidFill>
                  <a:latin typeface="方正大黑简体"/>
                  <a:ea typeface="方正大黑简体"/>
                  <a:cs typeface="方正大黑简体"/>
                </a:rPr>
                <a:t>22%</a:t>
              </a:r>
              <a:endParaRPr lang="zh-CN" altLang="en-US" sz="1800" dirty="0">
                <a:solidFill>
                  <a:schemeClr val="tx1">
                    <a:lumMod val="65000"/>
                    <a:lumOff val="35000"/>
                  </a:schemeClr>
                </a:solidFill>
                <a:latin typeface="方正大黑简体"/>
                <a:ea typeface="方正大黑简体"/>
                <a:cs typeface="方正大黑简体"/>
              </a:endParaRPr>
            </a:p>
          </p:txBody>
        </p:sp>
        <p:sp>
          <p:nvSpPr>
            <p:cNvPr id="25" name="TextBox 24"/>
            <p:cNvSpPr txBox="1"/>
            <p:nvPr/>
          </p:nvSpPr>
          <p:spPr>
            <a:xfrm>
              <a:off x="6743863" y="2244836"/>
              <a:ext cx="1203589" cy="410298"/>
            </a:xfrm>
            <a:prstGeom prst="rect">
              <a:avLst/>
            </a:prstGeom>
            <a:noFill/>
          </p:spPr>
          <p:txBody>
            <a:bodyPr wrap="none">
              <a:spAutoFit/>
            </a:bodyPr>
            <a:lstStyle/>
            <a:p>
              <a:pPr>
                <a:defRPr/>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添加标题</a:t>
              </a:r>
            </a:p>
          </p:txBody>
        </p:sp>
        <p:sp>
          <p:nvSpPr>
            <p:cNvPr id="26" name="椭圆 1"/>
            <p:cNvSpPr/>
            <p:nvPr/>
          </p:nvSpPr>
          <p:spPr>
            <a:xfrm>
              <a:off x="6178788" y="2276589"/>
              <a:ext cx="1174595" cy="1028838"/>
            </a:xfrm>
            <a:custGeom>
              <a:avLst/>
              <a:gdLst/>
              <a:ahLst/>
              <a:cxnLst/>
              <a:rect l="l" t="t" r="r" b="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chemeClr val="accent3"/>
            </a:solidFill>
            <a:ln>
              <a:noFill/>
            </a:ln>
          </p:spPr>
          <p:txBody>
            <a:bodyPr/>
            <a:lstStyle/>
            <a:p>
              <a:pPr>
                <a:defRPr/>
              </a:pPr>
              <a:endParaRPr lang="zh-CN" altLang="en-US" sz="1800">
                <a:solidFill>
                  <a:schemeClr val="tx1">
                    <a:lumMod val="75000"/>
                    <a:lumOff val="25000"/>
                  </a:schemeClr>
                </a:solidFill>
              </a:endParaRPr>
            </a:p>
          </p:txBody>
        </p:sp>
      </p:grpSp>
      <p:grpSp>
        <p:nvGrpSpPr>
          <p:cNvPr id="11" name="组合 26"/>
          <p:cNvGrpSpPr/>
          <p:nvPr/>
        </p:nvGrpSpPr>
        <p:grpSpPr bwMode="auto">
          <a:xfrm>
            <a:off x="5904926" y="3080947"/>
            <a:ext cx="1667840" cy="1204188"/>
            <a:chOff x="6201738" y="3485358"/>
            <a:chExt cx="2225194" cy="1606321"/>
          </a:xfrm>
        </p:grpSpPr>
        <p:sp>
          <p:nvSpPr>
            <p:cNvPr id="28" name="矩形 27"/>
            <p:cNvSpPr/>
            <p:nvPr/>
          </p:nvSpPr>
          <p:spPr>
            <a:xfrm>
              <a:off x="6274799" y="3485358"/>
              <a:ext cx="2126720" cy="7147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zh-CN" altLang="en-US" sz="1100" dirty="0">
                <a:solidFill>
                  <a:schemeClr val="tx1">
                    <a:lumMod val="75000"/>
                    <a:lumOff val="25000"/>
                  </a:schemeClr>
                </a:solidFill>
              </a:endParaRPr>
            </a:p>
          </p:txBody>
        </p:sp>
        <p:sp>
          <p:nvSpPr>
            <p:cNvPr id="29" name="矩形 28"/>
            <p:cNvSpPr/>
            <p:nvPr/>
          </p:nvSpPr>
          <p:spPr>
            <a:xfrm>
              <a:off x="6201738" y="3634651"/>
              <a:ext cx="2225194" cy="1457028"/>
            </a:xfrm>
            <a:prstGeom prst="rect">
              <a:avLst/>
            </a:prstGeom>
          </p:spPr>
          <p:txBody>
            <a:bodyPr>
              <a:spAutoFit/>
            </a:bodyPr>
            <a:lstStyle/>
            <a:p>
              <a:pPr>
                <a:lnSpc>
                  <a:spcPct val="130000"/>
                </a:lnSpc>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9000">
        <p:random/>
      </p:transition>
    </mc:Choice>
    <mc:Fallback xmlns="">
      <p:transition spd="slow" advClick="0" advTm="9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par>
                                <p:cTn id="11" presetID="47" presetClass="entr" presetSubtype="0" fill="hold"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par>
                                <p:cTn id="16" presetID="49" presetClass="entr" presetSubtype="0" decel="100000" fill="hold" nodeType="withEffect">
                                  <p:stCondLst>
                                    <p:cond delay="70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 calcmode="lin" valueType="num">
                                      <p:cBhvr>
                                        <p:cTn id="20" dur="1000" fill="hold"/>
                                        <p:tgtEl>
                                          <p:spTgt spid="5"/>
                                        </p:tgtEl>
                                        <p:attrNameLst>
                                          <p:attrName>style.rotation</p:attrName>
                                        </p:attrNameLst>
                                      </p:cBhvr>
                                      <p:tavLst>
                                        <p:tav tm="0">
                                          <p:val>
                                            <p:fltVal val="360"/>
                                          </p:val>
                                        </p:tav>
                                        <p:tav tm="100000">
                                          <p:val>
                                            <p:fltVal val="0"/>
                                          </p:val>
                                        </p:tav>
                                      </p:tavLst>
                                    </p:anim>
                                    <p:animEffect transition="in" filter="fade">
                                      <p:cBhvr>
                                        <p:cTn id="21" dur="1000"/>
                                        <p:tgtEl>
                                          <p:spTgt spid="5"/>
                                        </p:tgtEl>
                                      </p:cBhvr>
                                    </p:animEffect>
                                  </p:childTnLst>
                                </p:cTn>
                              </p:par>
                              <p:par>
                                <p:cTn id="22" presetID="47" presetClass="entr" presetSubtype="0" fill="hold" nodeType="withEffect">
                                  <p:stCondLst>
                                    <p:cond delay="160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par>
                                <p:cTn id="27" presetID="49" presetClass="entr" presetSubtype="0" decel="100000" fill="hold" nodeType="withEffect">
                                  <p:stCondLst>
                                    <p:cond delay="150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 calcmode="lin" valueType="num">
                                      <p:cBhvr>
                                        <p:cTn id="31" dur="1000" fill="hold"/>
                                        <p:tgtEl>
                                          <p:spTgt spid="7"/>
                                        </p:tgtEl>
                                        <p:attrNameLst>
                                          <p:attrName>style.rotation</p:attrName>
                                        </p:attrNameLst>
                                      </p:cBhvr>
                                      <p:tavLst>
                                        <p:tav tm="0">
                                          <p:val>
                                            <p:fltVal val="360"/>
                                          </p:val>
                                        </p:tav>
                                        <p:tav tm="100000">
                                          <p:val>
                                            <p:fltVal val="0"/>
                                          </p:val>
                                        </p:tav>
                                      </p:tavLst>
                                    </p:anim>
                                    <p:animEffect transition="in" filter="fade">
                                      <p:cBhvr>
                                        <p:cTn id="32" dur="1000"/>
                                        <p:tgtEl>
                                          <p:spTgt spid="7"/>
                                        </p:tgtEl>
                                      </p:cBhvr>
                                    </p:animEffect>
                                  </p:childTnLst>
                                </p:cTn>
                              </p:par>
                              <p:par>
                                <p:cTn id="33" presetID="47" presetClass="entr" presetSubtype="0" fill="hold" nodeType="withEffect">
                                  <p:stCondLst>
                                    <p:cond delay="230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p:nvPr/>
        </p:nvGrpSpPr>
        <p:grpSpPr>
          <a:xfrm>
            <a:off x="3188678" y="1673003"/>
            <a:ext cx="1375261" cy="1226766"/>
            <a:chOff x="3019011" y="1562514"/>
            <a:chExt cx="1543050" cy="1376363"/>
          </a:xfrm>
        </p:grpSpPr>
        <p:sp>
          <p:nvSpPr>
            <p:cNvPr id="4" name="Rectangle 3"/>
            <p:cNvSpPr/>
            <p:nvPr/>
          </p:nvSpPr>
          <p:spPr>
            <a:xfrm>
              <a:off x="3019011" y="1562514"/>
              <a:ext cx="1371600" cy="137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3" name="Group 22"/>
            <p:cNvGrpSpPr/>
            <p:nvPr/>
          </p:nvGrpSpPr>
          <p:grpSpPr>
            <a:xfrm flipH="1">
              <a:off x="4390611" y="1562515"/>
              <a:ext cx="171450" cy="1376362"/>
              <a:chOff x="1447799" y="1047750"/>
              <a:chExt cx="609602" cy="3352800"/>
            </a:xfrm>
            <a:solidFill>
              <a:schemeClr val="accent1">
                <a:lumMod val="75000"/>
              </a:schemeClr>
            </a:solidFill>
          </p:grpSpPr>
          <p:sp>
            <p:nvSpPr>
              <p:cNvPr id="24" name="Flowchart: Manual Input 23"/>
              <p:cNvSpPr/>
              <p:nvPr/>
            </p:nvSpPr>
            <p:spPr bwMode="auto">
              <a:xfrm>
                <a:off x="1447799" y="10477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sp>
            <p:nvSpPr>
              <p:cNvPr id="25" name="Flowchart: Manual Input 24"/>
              <p:cNvSpPr/>
              <p:nvPr/>
            </p:nvSpPr>
            <p:spPr bwMode="auto">
              <a:xfrm rot="10800000" flipH="1">
                <a:off x="1447799" y="18859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grpSp>
      </p:grpSp>
      <p:grpSp>
        <p:nvGrpSpPr>
          <p:cNvPr id="13" name="Group 40"/>
          <p:cNvGrpSpPr/>
          <p:nvPr/>
        </p:nvGrpSpPr>
        <p:grpSpPr>
          <a:xfrm>
            <a:off x="3188678" y="2894418"/>
            <a:ext cx="1375261" cy="1228465"/>
            <a:chOff x="3019011" y="2932872"/>
            <a:chExt cx="1543050" cy="1378268"/>
          </a:xfrm>
        </p:grpSpPr>
        <p:sp>
          <p:nvSpPr>
            <p:cNvPr id="7" name="Rectangle 6"/>
            <p:cNvSpPr/>
            <p:nvPr/>
          </p:nvSpPr>
          <p:spPr>
            <a:xfrm>
              <a:off x="3019011" y="2932872"/>
              <a:ext cx="1371600"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14" name="Group 25"/>
            <p:cNvGrpSpPr/>
            <p:nvPr/>
          </p:nvGrpSpPr>
          <p:grpSpPr>
            <a:xfrm flipH="1">
              <a:off x="4390611" y="2934778"/>
              <a:ext cx="171450" cy="1376362"/>
              <a:chOff x="1447799" y="1047750"/>
              <a:chExt cx="609602" cy="3352800"/>
            </a:xfrm>
            <a:solidFill>
              <a:schemeClr val="accent2">
                <a:lumMod val="75000"/>
              </a:schemeClr>
            </a:solidFill>
          </p:grpSpPr>
          <p:sp>
            <p:nvSpPr>
              <p:cNvPr id="27" name="Flowchart: Manual Input 26"/>
              <p:cNvSpPr/>
              <p:nvPr/>
            </p:nvSpPr>
            <p:spPr bwMode="auto">
              <a:xfrm>
                <a:off x="1447799" y="10477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sp>
            <p:nvSpPr>
              <p:cNvPr id="28" name="Flowchart: Manual Input 27"/>
              <p:cNvSpPr/>
              <p:nvPr/>
            </p:nvSpPr>
            <p:spPr bwMode="auto">
              <a:xfrm rot="10800000" flipH="1">
                <a:off x="1447799" y="18859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grpSp>
      </p:grpSp>
      <p:grpSp>
        <p:nvGrpSpPr>
          <p:cNvPr id="22" name="Group 41"/>
          <p:cNvGrpSpPr/>
          <p:nvPr/>
        </p:nvGrpSpPr>
        <p:grpSpPr>
          <a:xfrm>
            <a:off x="4563939" y="1673003"/>
            <a:ext cx="1375261" cy="1226766"/>
            <a:chOff x="4562061" y="1562514"/>
            <a:chExt cx="1543050" cy="1376363"/>
          </a:xfrm>
        </p:grpSpPr>
        <p:sp>
          <p:nvSpPr>
            <p:cNvPr id="9" name="Rectangle 8"/>
            <p:cNvSpPr/>
            <p:nvPr/>
          </p:nvSpPr>
          <p:spPr>
            <a:xfrm flipH="1">
              <a:off x="4733511" y="1562514"/>
              <a:ext cx="1371600" cy="1371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23" name="Group 28"/>
            <p:cNvGrpSpPr/>
            <p:nvPr/>
          </p:nvGrpSpPr>
          <p:grpSpPr>
            <a:xfrm>
              <a:off x="4562061" y="1562515"/>
              <a:ext cx="171450" cy="1376362"/>
              <a:chOff x="1447799" y="1047750"/>
              <a:chExt cx="609602" cy="3352800"/>
            </a:xfrm>
            <a:solidFill>
              <a:schemeClr val="accent3">
                <a:lumMod val="75000"/>
              </a:schemeClr>
            </a:solidFill>
          </p:grpSpPr>
          <p:sp>
            <p:nvSpPr>
              <p:cNvPr id="30" name="Flowchart: Manual Input 29"/>
              <p:cNvSpPr/>
              <p:nvPr/>
            </p:nvSpPr>
            <p:spPr bwMode="auto">
              <a:xfrm>
                <a:off x="1447799" y="10477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sp>
            <p:nvSpPr>
              <p:cNvPr id="31" name="Flowchart: Manual Input 30"/>
              <p:cNvSpPr/>
              <p:nvPr/>
            </p:nvSpPr>
            <p:spPr bwMode="auto">
              <a:xfrm rot="10800000" flipH="1">
                <a:off x="1447799" y="18859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grpSp>
      </p:grpSp>
      <p:grpSp>
        <p:nvGrpSpPr>
          <p:cNvPr id="26" name="Group 42"/>
          <p:cNvGrpSpPr/>
          <p:nvPr/>
        </p:nvGrpSpPr>
        <p:grpSpPr>
          <a:xfrm>
            <a:off x="4563939" y="2894418"/>
            <a:ext cx="1375261" cy="1228465"/>
            <a:chOff x="4562061" y="2932872"/>
            <a:chExt cx="1543050" cy="1378268"/>
          </a:xfrm>
        </p:grpSpPr>
        <p:sp>
          <p:nvSpPr>
            <p:cNvPr id="11" name="Rectangle 10"/>
            <p:cNvSpPr/>
            <p:nvPr/>
          </p:nvSpPr>
          <p:spPr>
            <a:xfrm flipH="1">
              <a:off x="4733511" y="2932872"/>
              <a:ext cx="13716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29" name="Group 31"/>
            <p:cNvGrpSpPr/>
            <p:nvPr/>
          </p:nvGrpSpPr>
          <p:grpSpPr>
            <a:xfrm>
              <a:off x="4562061" y="2934778"/>
              <a:ext cx="171450" cy="1376362"/>
              <a:chOff x="1447799" y="1047750"/>
              <a:chExt cx="609602" cy="3352800"/>
            </a:xfrm>
            <a:solidFill>
              <a:schemeClr val="accent4">
                <a:lumMod val="75000"/>
              </a:schemeClr>
            </a:solidFill>
          </p:grpSpPr>
          <p:sp>
            <p:nvSpPr>
              <p:cNvPr id="33" name="Flowchart: Manual Input 32"/>
              <p:cNvSpPr/>
              <p:nvPr/>
            </p:nvSpPr>
            <p:spPr bwMode="auto">
              <a:xfrm>
                <a:off x="1447799" y="10477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sp>
            <p:nvSpPr>
              <p:cNvPr id="34" name="Flowchart: Manual Input 33"/>
              <p:cNvSpPr/>
              <p:nvPr/>
            </p:nvSpPr>
            <p:spPr bwMode="auto">
              <a:xfrm rot="10800000" flipH="1">
                <a:off x="1447799" y="1885950"/>
                <a:ext cx="609602" cy="2514600"/>
              </a:xfrm>
              <a:prstGeom prst="flowChartManualInput">
                <a:avLst/>
              </a:prstGeom>
              <a:grpFill/>
              <a:ln w="9525">
                <a:noFill/>
                <a:round/>
              </a:ln>
            </p:spPr>
            <p:txBody>
              <a:bodyPr vert="horz" wrap="square" lIns="114605" tIns="57303" rIns="114605" bIns="57303" numCol="1" rtlCol="0" anchor="t" anchorCtr="0" compatLnSpc="1"/>
              <a:lstStyle/>
              <a:p>
                <a:pPr algn="ctr">
                  <a:lnSpc>
                    <a:spcPct val="120000"/>
                  </a:lnSpc>
                </a:pPr>
                <a:endParaRPr lang="en-US" sz="1100" dirty="0">
                  <a:ea typeface="微软雅黑" panose="020B0503020204020204" pitchFamily="34" charset="-122"/>
                  <a:sym typeface="Arial" panose="020B0604020202020204" pitchFamily="34" charset="0"/>
                </a:endParaRPr>
              </a:p>
            </p:txBody>
          </p:sp>
        </p:grpSp>
      </p:grpSp>
      <p:sp>
        <p:nvSpPr>
          <p:cNvPr id="5" name="Round Same Side Corner Rectangle 4"/>
          <p:cNvSpPr/>
          <p:nvPr/>
        </p:nvSpPr>
        <p:spPr>
          <a:xfrm rot="5400000">
            <a:off x="3009585" y="1624062"/>
            <a:ext cx="655407" cy="1320405"/>
          </a:xfrm>
          <a:prstGeom prst="round2SameRect">
            <a:avLst>
              <a:gd name="adj1" fmla="val 50000"/>
              <a:gd name="adj2"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24"/>
          <p:cNvSpPr>
            <a:spLocks noEditPoints="1"/>
          </p:cNvSpPr>
          <p:nvPr/>
        </p:nvSpPr>
        <p:spPr bwMode="auto">
          <a:xfrm>
            <a:off x="3528249" y="2093731"/>
            <a:ext cx="350889" cy="381067"/>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vert="horz" wrap="square" lIns="81496" tIns="40748" rIns="81496" bIns="40748" numCol="1" anchor="t" anchorCtr="0" compatLnSpc="1"/>
          <a:lstStyle/>
          <a:p>
            <a:pPr>
              <a:lnSpc>
                <a:spcPct val="120000"/>
              </a:lnSpc>
            </a:pPr>
            <a:endParaRPr lang="en-US" sz="1100" dirty="0">
              <a:ea typeface="微软雅黑" panose="020B0503020204020204" pitchFamily="34" charset="-122"/>
              <a:sym typeface="Arial" panose="020B0604020202020204" pitchFamily="34" charset="0"/>
            </a:endParaRPr>
          </a:p>
        </p:txBody>
      </p:sp>
      <p:sp>
        <p:nvSpPr>
          <p:cNvPr id="8" name="Round Same Side Corner Rectangle 7"/>
          <p:cNvSpPr/>
          <p:nvPr/>
        </p:nvSpPr>
        <p:spPr>
          <a:xfrm rot="5400000">
            <a:off x="3009585" y="2845477"/>
            <a:ext cx="655407" cy="1320405"/>
          </a:xfrm>
          <a:prstGeom prst="round2SameRect">
            <a:avLst>
              <a:gd name="adj1" fmla="val 50000"/>
              <a:gd name="adj2"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0" name="Round Same Side Corner Rectangle 9"/>
          <p:cNvSpPr/>
          <p:nvPr/>
        </p:nvSpPr>
        <p:spPr>
          <a:xfrm rot="16200000" flipH="1">
            <a:off x="5472780" y="1624062"/>
            <a:ext cx="655407" cy="1320407"/>
          </a:xfrm>
          <a:prstGeom prst="round2SameRect">
            <a:avLst>
              <a:gd name="adj1" fmla="val 50000"/>
              <a:gd name="adj2"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Round Same Side Corner Rectangle 11"/>
          <p:cNvSpPr/>
          <p:nvPr/>
        </p:nvSpPr>
        <p:spPr>
          <a:xfrm rot="16200000" flipH="1">
            <a:off x="5472780" y="2845477"/>
            <a:ext cx="655407" cy="1320407"/>
          </a:xfrm>
          <a:prstGeom prst="round2SameRect">
            <a:avLst>
              <a:gd name="adj1" fmla="val 50000"/>
              <a:gd name="adj2" fmla="val 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5" name="Text Placeholder 3"/>
          <p:cNvSpPr txBox="1"/>
          <p:nvPr/>
        </p:nvSpPr>
        <p:spPr>
          <a:xfrm>
            <a:off x="2808116" y="2160816"/>
            <a:ext cx="385747" cy="246892"/>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00" dirty="0">
                <a:solidFill>
                  <a:schemeClr val="bg1"/>
                </a:solidFill>
                <a:ea typeface="微软雅黑" panose="020B0503020204020204" pitchFamily="34" charset="-122"/>
                <a:sym typeface="Arial" panose="020B0604020202020204" pitchFamily="34" charset="0"/>
              </a:rPr>
              <a:t>01</a:t>
            </a:r>
          </a:p>
        </p:txBody>
      </p:sp>
      <p:sp>
        <p:nvSpPr>
          <p:cNvPr id="16" name="Text Placeholder 3"/>
          <p:cNvSpPr txBox="1"/>
          <p:nvPr/>
        </p:nvSpPr>
        <p:spPr>
          <a:xfrm>
            <a:off x="2808116" y="3382232"/>
            <a:ext cx="385747" cy="246892"/>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00" dirty="0">
                <a:solidFill>
                  <a:schemeClr val="bg1"/>
                </a:solidFill>
                <a:ea typeface="微软雅黑" panose="020B0503020204020204" pitchFamily="34" charset="-122"/>
                <a:sym typeface="Arial" panose="020B0604020202020204" pitchFamily="34" charset="0"/>
              </a:rPr>
              <a:t>02</a:t>
            </a:r>
          </a:p>
        </p:txBody>
      </p:sp>
      <p:sp>
        <p:nvSpPr>
          <p:cNvPr id="17" name="Text Placeholder 3"/>
          <p:cNvSpPr txBox="1"/>
          <p:nvPr/>
        </p:nvSpPr>
        <p:spPr>
          <a:xfrm>
            <a:off x="5977173" y="2160816"/>
            <a:ext cx="385747" cy="246892"/>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00" dirty="0">
                <a:solidFill>
                  <a:schemeClr val="bg1"/>
                </a:solidFill>
                <a:ea typeface="微软雅黑" panose="020B0503020204020204" pitchFamily="34" charset="-122"/>
                <a:sym typeface="Arial" panose="020B0604020202020204" pitchFamily="34" charset="0"/>
              </a:rPr>
              <a:t>03</a:t>
            </a:r>
          </a:p>
        </p:txBody>
      </p:sp>
      <p:sp>
        <p:nvSpPr>
          <p:cNvPr id="18" name="Text Placeholder 3"/>
          <p:cNvSpPr txBox="1"/>
          <p:nvPr/>
        </p:nvSpPr>
        <p:spPr>
          <a:xfrm>
            <a:off x="5977173" y="3382232"/>
            <a:ext cx="385747" cy="246892"/>
          </a:xfrm>
          <a:prstGeom prst="rect">
            <a:avLst/>
          </a:prstGeom>
        </p:spPr>
        <p:txBody>
          <a:bodyPr wrap="none" lIns="0" tIns="0" rIns="0" bIns="0" anchor="ctr" anchorCtr="0">
            <a:no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814705">
              <a:lnSpc>
                <a:spcPct val="120000"/>
              </a:lnSpc>
              <a:spcBef>
                <a:spcPct val="20000"/>
              </a:spcBef>
              <a:defRPr/>
            </a:pPr>
            <a:r>
              <a:rPr lang="en-US" sz="1500" dirty="0">
                <a:solidFill>
                  <a:schemeClr val="bg1"/>
                </a:solidFill>
                <a:ea typeface="微软雅黑" panose="020B0503020204020204" pitchFamily="34" charset="-122"/>
                <a:sym typeface="Arial" panose="020B0604020202020204" pitchFamily="34" charset="0"/>
              </a:rPr>
              <a:t>04</a:t>
            </a:r>
          </a:p>
        </p:txBody>
      </p:sp>
      <p:sp>
        <p:nvSpPr>
          <p:cNvPr id="19" name="Freeform 144"/>
          <p:cNvSpPr>
            <a:spLocks noEditPoints="1"/>
          </p:cNvSpPr>
          <p:nvPr/>
        </p:nvSpPr>
        <p:spPr bwMode="auto">
          <a:xfrm>
            <a:off x="3426375" y="3336349"/>
            <a:ext cx="390506" cy="338661"/>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vert="horz" wrap="square" lIns="81496" tIns="40748" rIns="81496" bIns="40748" numCol="1" anchor="t" anchorCtr="0" compatLnSpc="1"/>
          <a:lstStyle/>
          <a:p>
            <a:pPr>
              <a:lnSpc>
                <a:spcPct val="120000"/>
              </a:lnSpc>
            </a:pPr>
            <a:endParaRPr lang="en-US" sz="1100" dirty="0">
              <a:ea typeface="微软雅黑" panose="020B0503020204020204" pitchFamily="34" charset="-122"/>
              <a:sym typeface="Arial" panose="020B0604020202020204" pitchFamily="34" charset="0"/>
            </a:endParaRPr>
          </a:p>
        </p:txBody>
      </p:sp>
      <p:sp>
        <p:nvSpPr>
          <p:cNvPr id="20" name="Freeform 166"/>
          <p:cNvSpPr>
            <a:spLocks noEditPoints="1"/>
          </p:cNvSpPr>
          <p:nvPr/>
        </p:nvSpPr>
        <p:spPr bwMode="auto">
          <a:xfrm>
            <a:off x="5260057" y="2109516"/>
            <a:ext cx="346924" cy="349495"/>
          </a:xfrm>
          <a:custGeom>
            <a:avLst/>
            <a:gdLst/>
            <a:ahLst/>
            <a:cxnLst>
              <a:cxn ang="0">
                <a:pos x="1" y="42"/>
              </a:cxn>
              <a:cxn ang="0">
                <a:pos x="1" y="40"/>
              </a:cxn>
              <a:cxn ang="0">
                <a:pos x="14" y="41"/>
              </a:cxn>
              <a:cxn ang="0">
                <a:pos x="30" y="19"/>
              </a:cxn>
              <a:cxn ang="0">
                <a:pos x="17" y="8"/>
              </a:cxn>
              <a:cxn ang="0">
                <a:pos x="9" y="14"/>
              </a:cxn>
              <a:cxn ang="0">
                <a:pos x="9" y="19"/>
              </a:cxn>
              <a:cxn ang="0">
                <a:pos x="18" y="39"/>
              </a:cxn>
              <a:cxn ang="0">
                <a:pos x="4" y="24"/>
              </a:cxn>
              <a:cxn ang="0">
                <a:pos x="4" y="9"/>
              </a:cxn>
              <a:cxn ang="0">
                <a:pos x="17" y="0"/>
              </a:cxn>
              <a:cxn ang="0">
                <a:pos x="37" y="16"/>
              </a:cxn>
              <a:cxn ang="0">
                <a:pos x="30" y="19"/>
              </a:cxn>
              <a:cxn ang="0">
                <a:pos x="6" y="58"/>
              </a:cxn>
              <a:cxn ang="0">
                <a:pos x="5" y="56"/>
              </a:cxn>
              <a:cxn ang="0">
                <a:pos x="16" y="46"/>
              </a:cxn>
              <a:cxn ang="0">
                <a:pos x="7" y="58"/>
              </a:cxn>
              <a:cxn ang="0">
                <a:pos x="22" y="63"/>
              </a:cxn>
              <a:cxn ang="0">
                <a:pos x="20" y="49"/>
              </a:cxn>
              <a:cxn ang="0">
                <a:pos x="23" y="49"/>
              </a:cxn>
              <a:cxn ang="0">
                <a:pos x="59" y="54"/>
              </a:cxn>
              <a:cxn ang="0">
                <a:pos x="46" y="62"/>
              </a:cxn>
              <a:cxn ang="0">
                <a:pos x="25" y="46"/>
              </a:cxn>
              <a:cxn ang="0">
                <a:pos x="33" y="43"/>
              </a:cxn>
              <a:cxn ang="0">
                <a:pos x="48" y="54"/>
              </a:cxn>
              <a:cxn ang="0">
                <a:pos x="55" y="46"/>
              </a:cxn>
              <a:cxn ang="0">
                <a:pos x="44" y="33"/>
              </a:cxn>
              <a:cxn ang="0">
                <a:pos x="46" y="25"/>
              </a:cxn>
              <a:cxn ang="0">
                <a:pos x="62" y="46"/>
              </a:cxn>
              <a:cxn ang="0">
                <a:pos x="42" y="13"/>
              </a:cxn>
              <a:cxn ang="0">
                <a:pos x="40" y="13"/>
              </a:cxn>
              <a:cxn ang="0">
                <a:pos x="41" y="0"/>
              </a:cxn>
              <a:cxn ang="0">
                <a:pos x="42" y="13"/>
              </a:cxn>
              <a:cxn ang="0">
                <a:pos x="47" y="17"/>
              </a:cxn>
              <a:cxn ang="0">
                <a:pos x="46" y="15"/>
              </a:cxn>
              <a:cxn ang="0">
                <a:pos x="58" y="5"/>
              </a:cxn>
              <a:cxn ang="0">
                <a:pos x="48" y="16"/>
              </a:cxn>
              <a:cxn ang="0">
                <a:pos x="50" y="23"/>
              </a:cxn>
              <a:cxn ang="0">
                <a:pos x="50" y="20"/>
              </a:cxn>
              <a:cxn ang="0">
                <a:pos x="63" y="22"/>
              </a:cxn>
            </a:cxnLst>
            <a:rect l="0" t="0" r="r" b="b"/>
            <a:pathLst>
              <a:path w="63" h="63">
                <a:moveTo>
                  <a:pt x="13" y="42"/>
                </a:moveTo>
                <a:cubicBezTo>
                  <a:pt x="1" y="42"/>
                  <a:pt x="1" y="42"/>
                  <a:pt x="1" y="42"/>
                </a:cubicBezTo>
                <a:cubicBezTo>
                  <a:pt x="0" y="42"/>
                  <a:pt x="0" y="42"/>
                  <a:pt x="0" y="41"/>
                </a:cubicBezTo>
                <a:cubicBezTo>
                  <a:pt x="0" y="40"/>
                  <a:pt x="0" y="40"/>
                  <a:pt x="1" y="40"/>
                </a:cubicBezTo>
                <a:cubicBezTo>
                  <a:pt x="13" y="40"/>
                  <a:pt x="13" y="40"/>
                  <a:pt x="13" y="40"/>
                </a:cubicBezTo>
                <a:cubicBezTo>
                  <a:pt x="14" y="40"/>
                  <a:pt x="14" y="40"/>
                  <a:pt x="14" y="41"/>
                </a:cubicBezTo>
                <a:cubicBezTo>
                  <a:pt x="14" y="42"/>
                  <a:pt x="14" y="42"/>
                  <a:pt x="13" y="42"/>
                </a:cubicBezTo>
                <a:close/>
                <a:moveTo>
                  <a:pt x="30" y="19"/>
                </a:moveTo>
                <a:cubicBezTo>
                  <a:pt x="19" y="9"/>
                  <a:pt x="19" y="9"/>
                  <a:pt x="19" y="9"/>
                </a:cubicBezTo>
                <a:cubicBezTo>
                  <a:pt x="19" y="8"/>
                  <a:pt x="18" y="8"/>
                  <a:pt x="17" y="8"/>
                </a:cubicBezTo>
                <a:cubicBezTo>
                  <a:pt x="16" y="8"/>
                  <a:pt x="15" y="8"/>
                  <a:pt x="14" y="9"/>
                </a:cubicBezTo>
                <a:cubicBezTo>
                  <a:pt x="9" y="14"/>
                  <a:pt x="9" y="14"/>
                  <a:pt x="9" y="14"/>
                </a:cubicBezTo>
                <a:cubicBezTo>
                  <a:pt x="8" y="15"/>
                  <a:pt x="8" y="16"/>
                  <a:pt x="8" y="17"/>
                </a:cubicBezTo>
                <a:cubicBezTo>
                  <a:pt x="8" y="18"/>
                  <a:pt x="8" y="19"/>
                  <a:pt x="9" y="19"/>
                </a:cubicBezTo>
                <a:cubicBezTo>
                  <a:pt x="19" y="30"/>
                  <a:pt x="19" y="30"/>
                  <a:pt x="19" y="30"/>
                </a:cubicBezTo>
                <a:cubicBezTo>
                  <a:pt x="18" y="39"/>
                  <a:pt x="18" y="39"/>
                  <a:pt x="18" y="39"/>
                </a:cubicBezTo>
                <a:cubicBezTo>
                  <a:pt x="18" y="38"/>
                  <a:pt x="17" y="38"/>
                  <a:pt x="16" y="37"/>
                </a:cubicBezTo>
                <a:cubicBezTo>
                  <a:pt x="4" y="24"/>
                  <a:pt x="4" y="24"/>
                  <a:pt x="4" y="24"/>
                </a:cubicBezTo>
                <a:cubicBezTo>
                  <a:pt x="2" y="22"/>
                  <a:pt x="0" y="20"/>
                  <a:pt x="0" y="17"/>
                </a:cubicBezTo>
                <a:cubicBezTo>
                  <a:pt x="0" y="14"/>
                  <a:pt x="2" y="11"/>
                  <a:pt x="4" y="9"/>
                </a:cubicBezTo>
                <a:cubicBezTo>
                  <a:pt x="9" y="3"/>
                  <a:pt x="9" y="3"/>
                  <a:pt x="9" y="3"/>
                </a:cubicBezTo>
                <a:cubicBezTo>
                  <a:pt x="11" y="1"/>
                  <a:pt x="14" y="0"/>
                  <a:pt x="17" y="0"/>
                </a:cubicBezTo>
                <a:cubicBezTo>
                  <a:pt x="20" y="0"/>
                  <a:pt x="23" y="1"/>
                  <a:pt x="25" y="4"/>
                </a:cubicBezTo>
                <a:cubicBezTo>
                  <a:pt x="37" y="16"/>
                  <a:pt x="37" y="16"/>
                  <a:pt x="37" y="16"/>
                </a:cubicBezTo>
                <a:cubicBezTo>
                  <a:pt x="38" y="17"/>
                  <a:pt x="38" y="18"/>
                  <a:pt x="39" y="18"/>
                </a:cubicBezTo>
                <a:lnTo>
                  <a:pt x="30" y="19"/>
                </a:lnTo>
                <a:close/>
                <a:moveTo>
                  <a:pt x="7" y="58"/>
                </a:moveTo>
                <a:cubicBezTo>
                  <a:pt x="6" y="58"/>
                  <a:pt x="6" y="58"/>
                  <a:pt x="6" y="58"/>
                </a:cubicBezTo>
                <a:cubicBezTo>
                  <a:pt x="6" y="58"/>
                  <a:pt x="5" y="58"/>
                  <a:pt x="5" y="58"/>
                </a:cubicBezTo>
                <a:cubicBezTo>
                  <a:pt x="5" y="57"/>
                  <a:pt x="5" y="56"/>
                  <a:pt x="5" y="56"/>
                </a:cubicBezTo>
                <a:cubicBezTo>
                  <a:pt x="15" y="46"/>
                  <a:pt x="15" y="46"/>
                  <a:pt x="15" y="46"/>
                </a:cubicBezTo>
                <a:cubicBezTo>
                  <a:pt x="15" y="46"/>
                  <a:pt x="16" y="46"/>
                  <a:pt x="16" y="46"/>
                </a:cubicBezTo>
                <a:cubicBezTo>
                  <a:pt x="17" y="47"/>
                  <a:pt x="17" y="47"/>
                  <a:pt x="16" y="48"/>
                </a:cubicBezTo>
                <a:lnTo>
                  <a:pt x="7" y="58"/>
                </a:lnTo>
                <a:close/>
                <a:moveTo>
                  <a:pt x="23" y="62"/>
                </a:moveTo>
                <a:cubicBezTo>
                  <a:pt x="23" y="62"/>
                  <a:pt x="22" y="63"/>
                  <a:pt x="22" y="63"/>
                </a:cubicBezTo>
                <a:cubicBezTo>
                  <a:pt x="21" y="63"/>
                  <a:pt x="20" y="62"/>
                  <a:pt x="20" y="62"/>
                </a:cubicBezTo>
                <a:cubicBezTo>
                  <a:pt x="20" y="49"/>
                  <a:pt x="20" y="49"/>
                  <a:pt x="20" y="49"/>
                </a:cubicBezTo>
                <a:cubicBezTo>
                  <a:pt x="20" y="49"/>
                  <a:pt x="21" y="48"/>
                  <a:pt x="22" y="48"/>
                </a:cubicBezTo>
                <a:cubicBezTo>
                  <a:pt x="22" y="48"/>
                  <a:pt x="23" y="49"/>
                  <a:pt x="23" y="49"/>
                </a:cubicBezTo>
                <a:lnTo>
                  <a:pt x="23" y="62"/>
                </a:lnTo>
                <a:close/>
                <a:moveTo>
                  <a:pt x="59" y="54"/>
                </a:moveTo>
                <a:cubicBezTo>
                  <a:pt x="54" y="59"/>
                  <a:pt x="54" y="59"/>
                  <a:pt x="54" y="59"/>
                </a:cubicBezTo>
                <a:cubicBezTo>
                  <a:pt x="51" y="61"/>
                  <a:pt x="49" y="62"/>
                  <a:pt x="46" y="62"/>
                </a:cubicBezTo>
                <a:cubicBezTo>
                  <a:pt x="43" y="62"/>
                  <a:pt x="40" y="61"/>
                  <a:pt x="38" y="59"/>
                </a:cubicBezTo>
                <a:cubicBezTo>
                  <a:pt x="25" y="46"/>
                  <a:pt x="25" y="46"/>
                  <a:pt x="25" y="46"/>
                </a:cubicBezTo>
                <a:cubicBezTo>
                  <a:pt x="25" y="46"/>
                  <a:pt x="24" y="45"/>
                  <a:pt x="24" y="44"/>
                </a:cubicBezTo>
                <a:cubicBezTo>
                  <a:pt x="33" y="43"/>
                  <a:pt x="33" y="43"/>
                  <a:pt x="33" y="43"/>
                </a:cubicBezTo>
                <a:cubicBezTo>
                  <a:pt x="43" y="54"/>
                  <a:pt x="43" y="54"/>
                  <a:pt x="43" y="54"/>
                </a:cubicBezTo>
                <a:cubicBezTo>
                  <a:pt x="45" y="55"/>
                  <a:pt x="47" y="55"/>
                  <a:pt x="48" y="54"/>
                </a:cubicBezTo>
                <a:cubicBezTo>
                  <a:pt x="54" y="48"/>
                  <a:pt x="54" y="48"/>
                  <a:pt x="54" y="48"/>
                </a:cubicBezTo>
                <a:cubicBezTo>
                  <a:pt x="55" y="48"/>
                  <a:pt x="55" y="47"/>
                  <a:pt x="55" y="46"/>
                </a:cubicBezTo>
                <a:cubicBezTo>
                  <a:pt x="55" y="45"/>
                  <a:pt x="55" y="44"/>
                  <a:pt x="54" y="43"/>
                </a:cubicBezTo>
                <a:cubicBezTo>
                  <a:pt x="44" y="33"/>
                  <a:pt x="44" y="33"/>
                  <a:pt x="44" y="33"/>
                </a:cubicBezTo>
                <a:cubicBezTo>
                  <a:pt x="44" y="24"/>
                  <a:pt x="44" y="24"/>
                  <a:pt x="44" y="24"/>
                </a:cubicBezTo>
                <a:cubicBezTo>
                  <a:pt x="45" y="24"/>
                  <a:pt x="46" y="25"/>
                  <a:pt x="46" y="25"/>
                </a:cubicBezTo>
                <a:cubicBezTo>
                  <a:pt x="59" y="38"/>
                  <a:pt x="59" y="38"/>
                  <a:pt x="59" y="38"/>
                </a:cubicBezTo>
                <a:cubicBezTo>
                  <a:pt x="61" y="40"/>
                  <a:pt x="62" y="43"/>
                  <a:pt x="62" y="46"/>
                </a:cubicBezTo>
                <a:cubicBezTo>
                  <a:pt x="62" y="49"/>
                  <a:pt x="61" y="52"/>
                  <a:pt x="59" y="54"/>
                </a:cubicBezTo>
                <a:close/>
                <a:moveTo>
                  <a:pt x="42" y="13"/>
                </a:moveTo>
                <a:cubicBezTo>
                  <a:pt x="42" y="14"/>
                  <a:pt x="42" y="14"/>
                  <a:pt x="41" y="14"/>
                </a:cubicBezTo>
                <a:cubicBezTo>
                  <a:pt x="40" y="14"/>
                  <a:pt x="40" y="14"/>
                  <a:pt x="40" y="13"/>
                </a:cubicBezTo>
                <a:cubicBezTo>
                  <a:pt x="40" y="1"/>
                  <a:pt x="40" y="1"/>
                  <a:pt x="40" y="1"/>
                </a:cubicBezTo>
                <a:cubicBezTo>
                  <a:pt x="40" y="0"/>
                  <a:pt x="40" y="0"/>
                  <a:pt x="41" y="0"/>
                </a:cubicBezTo>
                <a:cubicBezTo>
                  <a:pt x="42" y="0"/>
                  <a:pt x="42" y="0"/>
                  <a:pt x="42" y="1"/>
                </a:cubicBezTo>
                <a:lnTo>
                  <a:pt x="42" y="13"/>
                </a:lnTo>
                <a:close/>
                <a:moveTo>
                  <a:pt x="48" y="16"/>
                </a:moveTo>
                <a:cubicBezTo>
                  <a:pt x="48" y="17"/>
                  <a:pt x="47" y="17"/>
                  <a:pt x="47" y="17"/>
                </a:cubicBezTo>
                <a:cubicBezTo>
                  <a:pt x="47" y="17"/>
                  <a:pt x="47" y="17"/>
                  <a:pt x="46" y="16"/>
                </a:cubicBezTo>
                <a:cubicBezTo>
                  <a:pt x="46" y="16"/>
                  <a:pt x="46" y="15"/>
                  <a:pt x="46" y="15"/>
                </a:cubicBezTo>
                <a:cubicBezTo>
                  <a:pt x="56" y="5"/>
                  <a:pt x="56" y="5"/>
                  <a:pt x="56" y="5"/>
                </a:cubicBezTo>
                <a:cubicBezTo>
                  <a:pt x="56" y="4"/>
                  <a:pt x="57" y="4"/>
                  <a:pt x="58" y="5"/>
                </a:cubicBezTo>
                <a:cubicBezTo>
                  <a:pt x="58" y="5"/>
                  <a:pt x="58" y="6"/>
                  <a:pt x="58" y="7"/>
                </a:cubicBezTo>
                <a:lnTo>
                  <a:pt x="48" y="16"/>
                </a:lnTo>
                <a:close/>
                <a:moveTo>
                  <a:pt x="62" y="23"/>
                </a:moveTo>
                <a:cubicBezTo>
                  <a:pt x="50" y="23"/>
                  <a:pt x="50" y="23"/>
                  <a:pt x="50" y="23"/>
                </a:cubicBezTo>
                <a:cubicBezTo>
                  <a:pt x="49" y="23"/>
                  <a:pt x="48" y="22"/>
                  <a:pt x="48" y="22"/>
                </a:cubicBezTo>
                <a:cubicBezTo>
                  <a:pt x="48" y="21"/>
                  <a:pt x="49" y="20"/>
                  <a:pt x="50" y="20"/>
                </a:cubicBezTo>
                <a:cubicBezTo>
                  <a:pt x="62" y="20"/>
                  <a:pt x="62" y="20"/>
                  <a:pt x="62" y="20"/>
                </a:cubicBezTo>
                <a:cubicBezTo>
                  <a:pt x="62" y="20"/>
                  <a:pt x="63" y="21"/>
                  <a:pt x="63" y="22"/>
                </a:cubicBezTo>
                <a:cubicBezTo>
                  <a:pt x="63" y="22"/>
                  <a:pt x="62" y="23"/>
                  <a:pt x="62" y="23"/>
                </a:cubicBezTo>
                <a:close/>
              </a:path>
            </a:pathLst>
          </a:custGeom>
          <a:solidFill>
            <a:schemeClr val="bg1"/>
          </a:solidFill>
          <a:ln w="9525">
            <a:noFill/>
            <a:round/>
          </a:ln>
        </p:spPr>
        <p:txBody>
          <a:bodyPr vert="horz" wrap="square" lIns="81496" tIns="40748" rIns="81496" bIns="40748" numCol="1" anchor="t" anchorCtr="0" compatLnSpc="1"/>
          <a:lstStyle/>
          <a:p>
            <a:pPr>
              <a:lnSpc>
                <a:spcPct val="120000"/>
              </a:lnSpc>
            </a:pPr>
            <a:endParaRPr lang="en-US" sz="1100" dirty="0">
              <a:ea typeface="微软雅黑" panose="020B0503020204020204" pitchFamily="34" charset="-122"/>
              <a:sym typeface="Arial" panose="020B0604020202020204" pitchFamily="34" charset="0"/>
            </a:endParaRPr>
          </a:p>
        </p:txBody>
      </p:sp>
      <p:sp>
        <p:nvSpPr>
          <p:cNvPr id="21" name="Freeform 234"/>
          <p:cNvSpPr/>
          <p:nvPr/>
        </p:nvSpPr>
        <p:spPr bwMode="auto">
          <a:xfrm>
            <a:off x="5260058" y="3312536"/>
            <a:ext cx="381079" cy="386284"/>
          </a:xfrm>
          <a:custGeom>
            <a:avLst/>
            <a:gdLst/>
            <a:ahLst/>
            <a:cxnLst>
              <a:cxn ang="0">
                <a:pos x="66" y="25"/>
              </a:cxn>
              <a:cxn ang="0">
                <a:pos x="51" y="40"/>
              </a:cxn>
              <a:cxn ang="0">
                <a:pos x="57" y="46"/>
              </a:cxn>
              <a:cxn ang="0">
                <a:pos x="51" y="52"/>
              </a:cxn>
              <a:cxn ang="0">
                <a:pos x="20" y="55"/>
              </a:cxn>
              <a:cxn ang="0">
                <a:pos x="7" y="69"/>
              </a:cxn>
              <a:cxn ang="0">
                <a:pos x="0" y="69"/>
              </a:cxn>
              <a:cxn ang="0">
                <a:pos x="0" y="62"/>
              </a:cxn>
              <a:cxn ang="0">
                <a:pos x="14" y="48"/>
              </a:cxn>
              <a:cxn ang="0">
                <a:pos x="17" y="18"/>
              </a:cxn>
              <a:cxn ang="0">
                <a:pos x="23" y="12"/>
              </a:cxn>
              <a:cxn ang="0">
                <a:pos x="29" y="17"/>
              </a:cxn>
              <a:cxn ang="0">
                <a:pos x="44" y="2"/>
              </a:cxn>
              <a:cxn ang="0">
                <a:pos x="51" y="2"/>
              </a:cxn>
              <a:cxn ang="0">
                <a:pos x="51" y="9"/>
              </a:cxn>
              <a:cxn ang="0">
                <a:pos x="35" y="24"/>
              </a:cxn>
              <a:cxn ang="0">
                <a:pos x="44" y="33"/>
              </a:cxn>
              <a:cxn ang="0">
                <a:pos x="60" y="18"/>
              </a:cxn>
              <a:cxn ang="0">
                <a:pos x="66" y="18"/>
              </a:cxn>
              <a:cxn ang="0">
                <a:pos x="66" y="25"/>
              </a:cxn>
            </a:cxnLst>
            <a:rect l="0" t="0" r="r" b="b"/>
            <a:pathLst>
              <a:path w="68" h="69">
                <a:moveTo>
                  <a:pt x="66" y="25"/>
                </a:moveTo>
                <a:cubicBezTo>
                  <a:pt x="51" y="40"/>
                  <a:pt x="51" y="40"/>
                  <a:pt x="51" y="40"/>
                </a:cubicBezTo>
                <a:cubicBezTo>
                  <a:pt x="57" y="46"/>
                  <a:pt x="57" y="46"/>
                  <a:pt x="57" y="46"/>
                </a:cubicBezTo>
                <a:cubicBezTo>
                  <a:pt x="51" y="52"/>
                  <a:pt x="51" y="52"/>
                  <a:pt x="51" y="52"/>
                </a:cubicBezTo>
                <a:cubicBezTo>
                  <a:pt x="42" y="60"/>
                  <a:pt x="30" y="61"/>
                  <a:pt x="20" y="55"/>
                </a:cubicBezTo>
                <a:cubicBezTo>
                  <a:pt x="7" y="69"/>
                  <a:pt x="7" y="69"/>
                  <a:pt x="7" y="69"/>
                </a:cubicBezTo>
                <a:cubicBezTo>
                  <a:pt x="0" y="69"/>
                  <a:pt x="0" y="69"/>
                  <a:pt x="0" y="69"/>
                </a:cubicBezTo>
                <a:cubicBezTo>
                  <a:pt x="0" y="62"/>
                  <a:pt x="0" y="62"/>
                  <a:pt x="0" y="62"/>
                </a:cubicBezTo>
                <a:cubicBezTo>
                  <a:pt x="14" y="48"/>
                  <a:pt x="14" y="48"/>
                  <a:pt x="14" y="48"/>
                </a:cubicBezTo>
                <a:cubicBezTo>
                  <a:pt x="7" y="39"/>
                  <a:pt x="8" y="26"/>
                  <a:pt x="17" y="18"/>
                </a:cubicBezTo>
                <a:cubicBezTo>
                  <a:pt x="23" y="12"/>
                  <a:pt x="23" y="12"/>
                  <a:pt x="23" y="12"/>
                </a:cubicBezTo>
                <a:cubicBezTo>
                  <a:pt x="29" y="17"/>
                  <a:pt x="29" y="17"/>
                  <a:pt x="29" y="17"/>
                </a:cubicBezTo>
                <a:cubicBezTo>
                  <a:pt x="44" y="2"/>
                  <a:pt x="44" y="2"/>
                  <a:pt x="44" y="2"/>
                </a:cubicBezTo>
                <a:cubicBezTo>
                  <a:pt x="46" y="0"/>
                  <a:pt x="49" y="0"/>
                  <a:pt x="51" y="2"/>
                </a:cubicBezTo>
                <a:cubicBezTo>
                  <a:pt x="52" y="4"/>
                  <a:pt x="52" y="7"/>
                  <a:pt x="51" y="9"/>
                </a:cubicBezTo>
                <a:cubicBezTo>
                  <a:pt x="35" y="24"/>
                  <a:pt x="35" y="24"/>
                  <a:pt x="35" y="24"/>
                </a:cubicBezTo>
                <a:cubicBezTo>
                  <a:pt x="44" y="33"/>
                  <a:pt x="44" y="33"/>
                  <a:pt x="44" y="33"/>
                </a:cubicBezTo>
                <a:cubicBezTo>
                  <a:pt x="60" y="18"/>
                  <a:pt x="60" y="18"/>
                  <a:pt x="60" y="18"/>
                </a:cubicBezTo>
                <a:cubicBezTo>
                  <a:pt x="61" y="16"/>
                  <a:pt x="64" y="16"/>
                  <a:pt x="66" y="18"/>
                </a:cubicBezTo>
                <a:cubicBezTo>
                  <a:pt x="68" y="20"/>
                  <a:pt x="68" y="23"/>
                  <a:pt x="66" y="25"/>
                </a:cubicBezTo>
                <a:close/>
              </a:path>
            </a:pathLst>
          </a:custGeom>
          <a:solidFill>
            <a:schemeClr val="bg1"/>
          </a:solidFill>
          <a:ln w="9525">
            <a:noFill/>
            <a:round/>
          </a:ln>
        </p:spPr>
        <p:txBody>
          <a:bodyPr vert="horz" wrap="square" lIns="81496" tIns="40748" rIns="81496" bIns="40748" numCol="1" anchor="t" anchorCtr="0" compatLnSpc="1"/>
          <a:lstStyle/>
          <a:p>
            <a:pPr>
              <a:lnSpc>
                <a:spcPct val="120000"/>
              </a:lnSpc>
            </a:pPr>
            <a:endParaRPr lang="en-US" sz="1100" dirty="0">
              <a:ea typeface="微软雅黑" panose="020B0503020204020204" pitchFamily="34" charset="-122"/>
              <a:sym typeface="Arial" panose="020B0604020202020204" pitchFamily="34" charset="0"/>
            </a:endParaRPr>
          </a:p>
        </p:txBody>
      </p:sp>
      <p:sp>
        <p:nvSpPr>
          <p:cNvPr id="35" name="TextBox 34"/>
          <p:cNvSpPr txBox="1"/>
          <p:nvPr/>
        </p:nvSpPr>
        <p:spPr>
          <a:xfrm>
            <a:off x="1126796" y="3240179"/>
            <a:ext cx="1395005" cy="332399"/>
          </a:xfrm>
          <a:prstGeom prst="rect">
            <a:avLst/>
          </a:prstGeom>
          <a:noFill/>
        </p:spPr>
        <p:txBody>
          <a:bodyPr wrap="square" lIns="0" tIns="0" rIns="0" bIns="0" rtlCol="0">
            <a:spAutoFit/>
          </a:bodyPr>
          <a:lstStyle/>
          <a:p>
            <a:pPr algn="r">
              <a:lnSpc>
                <a:spcPct val="120000"/>
              </a:lnSpc>
            </a:pPr>
            <a:r>
              <a:rPr lang="en-US" altLang="zh-CN" sz="600" dirty="0">
                <a:solidFill>
                  <a:schemeClr val="bg1">
                    <a:lumMod val="65000"/>
                  </a:schemeClr>
                </a:solidFill>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36" name="TextBox 35"/>
          <p:cNvSpPr txBox="1"/>
          <p:nvPr/>
        </p:nvSpPr>
        <p:spPr>
          <a:xfrm>
            <a:off x="1152263" y="2034089"/>
            <a:ext cx="1395005" cy="332399"/>
          </a:xfrm>
          <a:prstGeom prst="rect">
            <a:avLst/>
          </a:prstGeom>
          <a:noFill/>
        </p:spPr>
        <p:txBody>
          <a:bodyPr wrap="square" lIns="0" tIns="0" rIns="0" bIns="0" rtlCol="0">
            <a:spAutoFit/>
          </a:bodyPr>
          <a:lstStyle/>
          <a:p>
            <a:pPr algn="r">
              <a:lnSpc>
                <a:spcPct val="120000"/>
              </a:lnSpc>
            </a:pPr>
            <a:r>
              <a:rPr lang="en-US" altLang="zh-CN" sz="600" dirty="0">
                <a:solidFill>
                  <a:schemeClr val="bg1">
                    <a:lumMod val="65000"/>
                  </a:schemeClr>
                </a:solidFill>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n-US" sz="600" dirty="0">
              <a:solidFill>
                <a:schemeClr val="bg1">
                  <a:lumMod val="65000"/>
                </a:schemeClr>
              </a:solidFill>
              <a:ea typeface="微软雅黑" panose="020B0503020204020204" pitchFamily="34" charset="-122"/>
              <a:sym typeface="Arial" panose="020B0604020202020204" pitchFamily="34" charset="0"/>
            </a:endParaRPr>
          </a:p>
        </p:txBody>
      </p:sp>
      <p:sp>
        <p:nvSpPr>
          <p:cNvPr id="38" name="TextBox 37"/>
          <p:cNvSpPr txBox="1"/>
          <p:nvPr/>
        </p:nvSpPr>
        <p:spPr>
          <a:xfrm>
            <a:off x="6557125" y="2031645"/>
            <a:ext cx="1416385" cy="332399"/>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39" name="TextBox 38"/>
          <p:cNvSpPr txBox="1"/>
          <p:nvPr/>
        </p:nvSpPr>
        <p:spPr>
          <a:xfrm>
            <a:off x="6557125" y="3249304"/>
            <a:ext cx="1416385" cy="332399"/>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accel="50000" decel="5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par>
                                <p:cTn id="26" presetID="2" presetClass="entr" presetSubtype="8" accel="50000" decel="5000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additive="base">
                                        <p:cTn id="28" dur="500" fill="hold"/>
                                        <p:tgtEl>
                                          <p:spTgt spid="36"/>
                                        </p:tgtEl>
                                        <p:attrNameLst>
                                          <p:attrName>ppt_x</p:attrName>
                                        </p:attrNameLst>
                                      </p:cBhvr>
                                      <p:tavLst>
                                        <p:tav tm="0">
                                          <p:val>
                                            <p:strVal val="0-#ppt_w/2"/>
                                          </p:val>
                                        </p:tav>
                                        <p:tav tm="100000">
                                          <p:val>
                                            <p:strVal val="#ppt_x"/>
                                          </p:val>
                                        </p:tav>
                                      </p:tavLst>
                                    </p:anim>
                                    <p:anim calcmode="lin" valueType="num">
                                      <p:cBhvr additive="base">
                                        <p:cTn id="29" dur="500" fill="hold"/>
                                        <p:tgtEl>
                                          <p:spTgt spid="36"/>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8" accel="50000" decel="50000"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cTn>
                              </p:par>
                            </p:childTnLst>
                          </p:cTn>
                        </p:par>
                        <p:par>
                          <p:cTn id="35" fill="hold">
                            <p:stCondLst>
                              <p:cond delay="2500"/>
                            </p:stCondLst>
                            <p:childTnLst>
                              <p:par>
                                <p:cTn id="36" presetID="2" presetClass="entr" presetSubtype="8" accel="50000" decel="50000"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0-#ppt_w/2"/>
                                          </p:val>
                                        </p:tav>
                                        <p:tav tm="100000">
                                          <p:val>
                                            <p:strVal val="#ppt_x"/>
                                          </p:val>
                                        </p:tav>
                                      </p:tavLst>
                                    </p:anim>
                                    <p:anim calcmode="lin" valueType="num">
                                      <p:cBhvr additive="base">
                                        <p:cTn id="39" dur="500" fill="hold"/>
                                        <p:tgtEl>
                                          <p:spTgt spid="8"/>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par>
                                <p:cTn id="52" presetID="2" presetClass="entr" presetSubtype="8" accel="50000" decel="5000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500" fill="hold"/>
                                        <p:tgtEl>
                                          <p:spTgt spid="35"/>
                                        </p:tgtEl>
                                        <p:attrNameLst>
                                          <p:attrName>ppt_x</p:attrName>
                                        </p:attrNameLst>
                                      </p:cBhvr>
                                      <p:tavLst>
                                        <p:tav tm="0">
                                          <p:val>
                                            <p:strVal val="0-#ppt_w/2"/>
                                          </p:val>
                                        </p:tav>
                                        <p:tav tm="100000">
                                          <p:val>
                                            <p:strVal val="#ppt_x"/>
                                          </p:val>
                                        </p:tav>
                                      </p:tavLst>
                                    </p:anim>
                                    <p:anim calcmode="lin" valueType="num">
                                      <p:cBhvr additive="base">
                                        <p:cTn id="55" dur="5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2" presetClass="entr" presetSubtype="2" accel="50000" decel="50000" fill="hold" nodeType="after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1+#ppt_w/2"/>
                                          </p:val>
                                        </p:tav>
                                        <p:tav tm="100000">
                                          <p:val>
                                            <p:strVal val="#ppt_x"/>
                                          </p:val>
                                        </p:tav>
                                      </p:tavLst>
                                    </p:anim>
                                    <p:anim calcmode="lin" valueType="num">
                                      <p:cBhvr additive="base">
                                        <p:cTn id="60" dur="500" fill="hold"/>
                                        <p:tgtEl>
                                          <p:spTgt spid="22"/>
                                        </p:tgtEl>
                                        <p:attrNameLst>
                                          <p:attrName>ppt_y</p:attrName>
                                        </p:attrNameLst>
                                      </p:cBhvr>
                                      <p:tavLst>
                                        <p:tav tm="0">
                                          <p:val>
                                            <p:strVal val="#ppt_y"/>
                                          </p:val>
                                        </p:tav>
                                        <p:tav tm="100000">
                                          <p:val>
                                            <p:strVal val="#ppt_y"/>
                                          </p:val>
                                        </p:tav>
                                      </p:tavLst>
                                    </p:anim>
                                  </p:childTnLst>
                                </p:cTn>
                              </p:par>
                            </p:childTnLst>
                          </p:cTn>
                        </p:par>
                        <p:par>
                          <p:cTn id="61" fill="hold">
                            <p:stCondLst>
                              <p:cond delay="4500"/>
                            </p:stCondLst>
                            <p:childTnLst>
                              <p:par>
                                <p:cTn id="62" presetID="2" presetClass="entr" presetSubtype="2" accel="50000" decel="50000"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additive="base">
                                        <p:cTn id="64" dur="500" fill="hold"/>
                                        <p:tgtEl>
                                          <p:spTgt spid="10"/>
                                        </p:tgtEl>
                                        <p:attrNameLst>
                                          <p:attrName>ppt_x</p:attrName>
                                        </p:attrNameLst>
                                      </p:cBhvr>
                                      <p:tavLst>
                                        <p:tav tm="0">
                                          <p:val>
                                            <p:strVal val="1+#ppt_w/2"/>
                                          </p:val>
                                        </p:tav>
                                        <p:tav tm="100000">
                                          <p:val>
                                            <p:strVal val="#ppt_x"/>
                                          </p:val>
                                        </p:tav>
                                      </p:tavLst>
                                    </p:anim>
                                    <p:anim calcmode="lin" valueType="num">
                                      <p:cBhvr additive="base">
                                        <p:cTn id="65" dur="500" fill="hold"/>
                                        <p:tgtEl>
                                          <p:spTgt spid="10"/>
                                        </p:tgtEl>
                                        <p:attrNameLst>
                                          <p:attrName>ppt_y</p:attrName>
                                        </p:attrNameLst>
                                      </p:cBhvr>
                                      <p:tavLst>
                                        <p:tav tm="0">
                                          <p:val>
                                            <p:strVal val="#ppt_y"/>
                                          </p:val>
                                        </p:tav>
                                        <p:tav tm="100000">
                                          <p:val>
                                            <p:strVal val="#ppt_y"/>
                                          </p:val>
                                        </p:tav>
                                      </p:tavLst>
                                    </p:anim>
                                  </p:childTnLst>
                                </p:cTn>
                              </p:par>
                            </p:childTnLst>
                          </p:cTn>
                        </p:par>
                        <p:par>
                          <p:cTn id="66" fill="hold">
                            <p:stCondLst>
                              <p:cond delay="5000"/>
                            </p:stCondLst>
                            <p:childTnLst>
                              <p:par>
                                <p:cTn id="67" presetID="53" presetClass="entr" presetSubtype="16"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500" fill="hold"/>
                                        <p:tgtEl>
                                          <p:spTgt spid="20"/>
                                        </p:tgtEl>
                                        <p:attrNameLst>
                                          <p:attrName>ppt_w</p:attrName>
                                        </p:attrNameLst>
                                      </p:cBhvr>
                                      <p:tavLst>
                                        <p:tav tm="0">
                                          <p:val>
                                            <p:fltVal val="0"/>
                                          </p:val>
                                        </p:tav>
                                        <p:tav tm="100000">
                                          <p:val>
                                            <p:strVal val="#ppt_w"/>
                                          </p:val>
                                        </p:tav>
                                      </p:tavLst>
                                    </p:anim>
                                    <p:anim calcmode="lin" valueType="num">
                                      <p:cBhvr>
                                        <p:cTn id="70" dur="500" fill="hold"/>
                                        <p:tgtEl>
                                          <p:spTgt spid="20"/>
                                        </p:tgtEl>
                                        <p:attrNameLst>
                                          <p:attrName>ppt_h</p:attrName>
                                        </p:attrNameLst>
                                      </p:cBhvr>
                                      <p:tavLst>
                                        <p:tav tm="0">
                                          <p:val>
                                            <p:fltVal val="0"/>
                                          </p:val>
                                        </p:tav>
                                        <p:tav tm="100000">
                                          <p:val>
                                            <p:strVal val="#ppt_h"/>
                                          </p:val>
                                        </p:tav>
                                      </p:tavLst>
                                    </p:anim>
                                    <p:animEffect transition="in" filter="fade">
                                      <p:cBhvr>
                                        <p:cTn id="71" dur="500"/>
                                        <p:tgtEl>
                                          <p:spTgt spid="20"/>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ppt_w</p:attrName>
                                        </p:attrNameLst>
                                      </p:cBhvr>
                                      <p:tavLst>
                                        <p:tav tm="0">
                                          <p:val>
                                            <p:fltVal val="0"/>
                                          </p:val>
                                        </p:tav>
                                        <p:tav tm="100000">
                                          <p:val>
                                            <p:strVal val="#ppt_w"/>
                                          </p:val>
                                        </p:tav>
                                      </p:tavLst>
                                    </p:anim>
                                    <p:anim calcmode="lin" valueType="num">
                                      <p:cBhvr>
                                        <p:cTn id="76" dur="500" fill="hold"/>
                                        <p:tgtEl>
                                          <p:spTgt spid="17"/>
                                        </p:tgtEl>
                                        <p:attrNameLst>
                                          <p:attrName>ppt_h</p:attrName>
                                        </p:attrNameLst>
                                      </p:cBhvr>
                                      <p:tavLst>
                                        <p:tav tm="0">
                                          <p:val>
                                            <p:fltVal val="0"/>
                                          </p:val>
                                        </p:tav>
                                        <p:tav tm="100000">
                                          <p:val>
                                            <p:strVal val="#ppt_h"/>
                                          </p:val>
                                        </p:tav>
                                      </p:tavLst>
                                    </p:anim>
                                    <p:animEffect transition="in" filter="fade">
                                      <p:cBhvr>
                                        <p:cTn id="77" dur="500"/>
                                        <p:tgtEl>
                                          <p:spTgt spid="17"/>
                                        </p:tgtEl>
                                      </p:cBhvr>
                                    </p:animEffect>
                                  </p:childTnLst>
                                </p:cTn>
                              </p:par>
                              <p:par>
                                <p:cTn id="78" presetID="2" presetClass="entr" presetSubtype="2" accel="50000" decel="50000"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 calcmode="lin" valueType="num">
                                      <p:cBhvr additive="base">
                                        <p:cTn id="80" dur="500" fill="hold"/>
                                        <p:tgtEl>
                                          <p:spTgt spid="38"/>
                                        </p:tgtEl>
                                        <p:attrNameLst>
                                          <p:attrName>ppt_x</p:attrName>
                                        </p:attrNameLst>
                                      </p:cBhvr>
                                      <p:tavLst>
                                        <p:tav tm="0">
                                          <p:val>
                                            <p:strVal val="1+#ppt_w/2"/>
                                          </p:val>
                                        </p:tav>
                                        <p:tav tm="100000">
                                          <p:val>
                                            <p:strVal val="#ppt_x"/>
                                          </p:val>
                                        </p:tav>
                                      </p:tavLst>
                                    </p:anim>
                                    <p:anim calcmode="lin" valueType="num">
                                      <p:cBhvr additive="base">
                                        <p:cTn id="81" dur="500" fill="hold"/>
                                        <p:tgtEl>
                                          <p:spTgt spid="38"/>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 presetClass="entr" presetSubtype="2" accel="50000" decel="50000" fill="hold" nodeType="after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500" fill="hold"/>
                                        <p:tgtEl>
                                          <p:spTgt spid="26"/>
                                        </p:tgtEl>
                                        <p:attrNameLst>
                                          <p:attrName>ppt_x</p:attrName>
                                        </p:attrNameLst>
                                      </p:cBhvr>
                                      <p:tavLst>
                                        <p:tav tm="0">
                                          <p:val>
                                            <p:strVal val="1+#ppt_w/2"/>
                                          </p:val>
                                        </p:tav>
                                        <p:tav tm="100000">
                                          <p:val>
                                            <p:strVal val="#ppt_x"/>
                                          </p:val>
                                        </p:tav>
                                      </p:tavLst>
                                    </p:anim>
                                    <p:anim calcmode="lin" valueType="num">
                                      <p:cBhvr additive="base">
                                        <p:cTn id="86" dur="500" fill="hold"/>
                                        <p:tgtEl>
                                          <p:spTgt spid="26"/>
                                        </p:tgtEl>
                                        <p:attrNameLst>
                                          <p:attrName>ppt_y</p:attrName>
                                        </p:attrNameLst>
                                      </p:cBhvr>
                                      <p:tavLst>
                                        <p:tav tm="0">
                                          <p:val>
                                            <p:strVal val="#ppt_y"/>
                                          </p:val>
                                        </p:tav>
                                        <p:tav tm="100000">
                                          <p:val>
                                            <p:strVal val="#ppt_y"/>
                                          </p:val>
                                        </p:tav>
                                      </p:tavLst>
                                    </p:anim>
                                  </p:childTnLst>
                                </p:cTn>
                              </p:par>
                            </p:childTnLst>
                          </p:cTn>
                        </p:par>
                        <p:par>
                          <p:cTn id="87" fill="hold">
                            <p:stCondLst>
                              <p:cond delay="6500"/>
                            </p:stCondLst>
                            <p:childTnLst>
                              <p:par>
                                <p:cTn id="88" presetID="2" presetClass="entr" presetSubtype="2" accel="50000" decel="50000" fill="hold" grpId="0" nodeType="afterEffect">
                                  <p:stCondLst>
                                    <p:cond delay="0"/>
                                  </p:stCondLst>
                                  <p:childTnLst>
                                    <p:set>
                                      <p:cBhvr>
                                        <p:cTn id="89" dur="1" fill="hold">
                                          <p:stCondLst>
                                            <p:cond delay="0"/>
                                          </p:stCondLst>
                                        </p:cTn>
                                        <p:tgtEl>
                                          <p:spTgt spid="12"/>
                                        </p:tgtEl>
                                        <p:attrNameLst>
                                          <p:attrName>style.visibility</p:attrName>
                                        </p:attrNameLst>
                                      </p:cBhvr>
                                      <p:to>
                                        <p:strVal val="visible"/>
                                      </p:to>
                                    </p:set>
                                    <p:anim calcmode="lin" valueType="num">
                                      <p:cBhvr additive="base">
                                        <p:cTn id="90" dur="500" fill="hold"/>
                                        <p:tgtEl>
                                          <p:spTgt spid="12"/>
                                        </p:tgtEl>
                                        <p:attrNameLst>
                                          <p:attrName>ppt_x</p:attrName>
                                        </p:attrNameLst>
                                      </p:cBhvr>
                                      <p:tavLst>
                                        <p:tav tm="0">
                                          <p:val>
                                            <p:strVal val="1+#ppt_w/2"/>
                                          </p:val>
                                        </p:tav>
                                        <p:tav tm="100000">
                                          <p:val>
                                            <p:strVal val="#ppt_x"/>
                                          </p:val>
                                        </p:tav>
                                      </p:tavLst>
                                    </p:anim>
                                    <p:anim calcmode="lin" valueType="num">
                                      <p:cBhvr additive="base">
                                        <p:cTn id="91" dur="500" fill="hold"/>
                                        <p:tgtEl>
                                          <p:spTgt spid="12"/>
                                        </p:tgtEl>
                                        <p:attrNameLst>
                                          <p:attrName>ppt_y</p:attrName>
                                        </p:attrNameLst>
                                      </p:cBhvr>
                                      <p:tavLst>
                                        <p:tav tm="0">
                                          <p:val>
                                            <p:strVal val="#ppt_y"/>
                                          </p:val>
                                        </p:tav>
                                        <p:tav tm="100000">
                                          <p:val>
                                            <p:strVal val="#ppt_y"/>
                                          </p:val>
                                        </p:tav>
                                      </p:tavLst>
                                    </p:anim>
                                  </p:childTnLst>
                                </p:cTn>
                              </p:par>
                            </p:childTnLst>
                          </p:cTn>
                        </p:par>
                        <p:par>
                          <p:cTn id="92" fill="hold">
                            <p:stCondLst>
                              <p:cond delay="7000"/>
                            </p:stCondLst>
                            <p:childTnLst>
                              <p:par>
                                <p:cTn id="93" presetID="53" presetClass="entr" presetSubtype="16"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p:cTn id="95" dur="500" fill="hold"/>
                                        <p:tgtEl>
                                          <p:spTgt spid="21"/>
                                        </p:tgtEl>
                                        <p:attrNameLst>
                                          <p:attrName>ppt_w</p:attrName>
                                        </p:attrNameLst>
                                      </p:cBhvr>
                                      <p:tavLst>
                                        <p:tav tm="0">
                                          <p:val>
                                            <p:fltVal val="0"/>
                                          </p:val>
                                        </p:tav>
                                        <p:tav tm="100000">
                                          <p:val>
                                            <p:strVal val="#ppt_w"/>
                                          </p:val>
                                        </p:tav>
                                      </p:tavLst>
                                    </p:anim>
                                    <p:anim calcmode="lin" valueType="num">
                                      <p:cBhvr>
                                        <p:cTn id="96" dur="500" fill="hold"/>
                                        <p:tgtEl>
                                          <p:spTgt spid="21"/>
                                        </p:tgtEl>
                                        <p:attrNameLst>
                                          <p:attrName>ppt_h</p:attrName>
                                        </p:attrNameLst>
                                      </p:cBhvr>
                                      <p:tavLst>
                                        <p:tav tm="0">
                                          <p:val>
                                            <p:fltVal val="0"/>
                                          </p:val>
                                        </p:tav>
                                        <p:tav tm="100000">
                                          <p:val>
                                            <p:strVal val="#ppt_h"/>
                                          </p:val>
                                        </p:tav>
                                      </p:tavLst>
                                    </p:anim>
                                    <p:animEffect transition="in" filter="fade">
                                      <p:cBhvr>
                                        <p:cTn id="97" dur="500"/>
                                        <p:tgtEl>
                                          <p:spTgt spid="21"/>
                                        </p:tgtEl>
                                      </p:cBhvr>
                                    </p:animEffect>
                                  </p:childTnLst>
                                </p:cTn>
                              </p:par>
                            </p:childTnLst>
                          </p:cTn>
                        </p:par>
                        <p:par>
                          <p:cTn id="98" fill="hold">
                            <p:stCondLst>
                              <p:cond delay="7500"/>
                            </p:stCondLst>
                            <p:childTnLst>
                              <p:par>
                                <p:cTn id="99" presetID="53" presetClass="entr" presetSubtype="16" fill="hold" grpId="0" nodeType="afterEffect">
                                  <p:stCondLst>
                                    <p:cond delay="0"/>
                                  </p:stCondLst>
                                  <p:childTnLst>
                                    <p:set>
                                      <p:cBhvr>
                                        <p:cTn id="100" dur="1" fill="hold">
                                          <p:stCondLst>
                                            <p:cond delay="0"/>
                                          </p:stCondLst>
                                        </p:cTn>
                                        <p:tgtEl>
                                          <p:spTgt spid="18"/>
                                        </p:tgtEl>
                                        <p:attrNameLst>
                                          <p:attrName>style.visibility</p:attrName>
                                        </p:attrNameLst>
                                      </p:cBhvr>
                                      <p:to>
                                        <p:strVal val="visible"/>
                                      </p:to>
                                    </p:set>
                                    <p:anim calcmode="lin" valueType="num">
                                      <p:cBhvr>
                                        <p:cTn id="101" dur="500" fill="hold"/>
                                        <p:tgtEl>
                                          <p:spTgt spid="18"/>
                                        </p:tgtEl>
                                        <p:attrNameLst>
                                          <p:attrName>ppt_w</p:attrName>
                                        </p:attrNameLst>
                                      </p:cBhvr>
                                      <p:tavLst>
                                        <p:tav tm="0">
                                          <p:val>
                                            <p:fltVal val="0"/>
                                          </p:val>
                                        </p:tav>
                                        <p:tav tm="100000">
                                          <p:val>
                                            <p:strVal val="#ppt_w"/>
                                          </p:val>
                                        </p:tav>
                                      </p:tavLst>
                                    </p:anim>
                                    <p:anim calcmode="lin" valueType="num">
                                      <p:cBhvr>
                                        <p:cTn id="102" dur="500" fill="hold"/>
                                        <p:tgtEl>
                                          <p:spTgt spid="18"/>
                                        </p:tgtEl>
                                        <p:attrNameLst>
                                          <p:attrName>ppt_h</p:attrName>
                                        </p:attrNameLst>
                                      </p:cBhvr>
                                      <p:tavLst>
                                        <p:tav tm="0">
                                          <p:val>
                                            <p:fltVal val="0"/>
                                          </p:val>
                                        </p:tav>
                                        <p:tav tm="100000">
                                          <p:val>
                                            <p:strVal val="#ppt_h"/>
                                          </p:val>
                                        </p:tav>
                                      </p:tavLst>
                                    </p:anim>
                                    <p:animEffect transition="in" filter="fade">
                                      <p:cBhvr>
                                        <p:cTn id="103" dur="500"/>
                                        <p:tgtEl>
                                          <p:spTgt spid="18"/>
                                        </p:tgtEl>
                                      </p:cBhvr>
                                    </p:animEffect>
                                  </p:childTnLst>
                                </p:cTn>
                              </p:par>
                              <p:par>
                                <p:cTn id="104" presetID="2" presetClass="entr" presetSubtype="2" accel="50000" decel="50000" fill="hold" grpId="0" nodeType="with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additive="base">
                                        <p:cTn id="106" dur="500" fill="hold"/>
                                        <p:tgtEl>
                                          <p:spTgt spid="39"/>
                                        </p:tgtEl>
                                        <p:attrNameLst>
                                          <p:attrName>ppt_x</p:attrName>
                                        </p:attrNameLst>
                                      </p:cBhvr>
                                      <p:tavLst>
                                        <p:tav tm="0">
                                          <p:val>
                                            <p:strVal val="1+#ppt_w/2"/>
                                          </p:val>
                                        </p:tav>
                                        <p:tav tm="100000">
                                          <p:val>
                                            <p:strVal val="#ppt_x"/>
                                          </p:val>
                                        </p:tav>
                                      </p:tavLst>
                                    </p:anim>
                                    <p:anim calcmode="lin" valueType="num">
                                      <p:cBhvr additive="base">
                                        <p:cTn id="107"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2" grpId="0" animBg="1"/>
      <p:bldP spid="15" grpId="0"/>
      <p:bldP spid="16" grpId="0"/>
      <p:bldP spid="17" grpId="0"/>
      <p:bldP spid="18" grpId="0"/>
      <p:bldP spid="19" grpId="0" animBg="1"/>
      <p:bldP spid="20" grpId="0" animBg="1"/>
      <p:bldP spid="21" grpId="0" animBg="1"/>
      <p:bldP spid="35" grpId="0"/>
      <p:bldP spid="36" grpId="0"/>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1"/>
          <p:cNvPicPr>
            <a:picLocks noChangeAspect="1"/>
          </p:cNvPicPr>
          <p:nvPr/>
        </p:nvPicPr>
        <p:blipFill>
          <a:blip r:embed="rId3" cstate="print"/>
          <a:stretch>
            <a:fillRect/>
          </a:stretch>
        </p:blipFill>
        <p:spPr>
          <a:xfrm>
            <a:off x="4011301" y="1021681"/>
            <a:ext cx="1766650" cy="1766889"/>
          </a:xfrm>
          <a:prstGeom prst="ellipse">
            <a:avLst/>
          </a:pr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pic>
      <p:pic>
        <p:nvPicPr>
          <p:cNvPr id="5" name="图片占位符 29"/>
          <p:cNvPicPr>
            <a:picLocks noChangeAspect="1"/>
          </p:cNvPicPr>
          <p:nvPr/>
        </p:nvPicPr>
        <p:blipFill>
          <a:blip r:embed="rId4" cstate="print"/>
          <a:stretch>
            <a:fillRect/>
          </a:stretch>
        </p:blipFill>
        <p:spPr>
          <a:xfrm>
            <a:off x="6498279" y="1202976"/>
            <a:ext cx="1766650" cy="1766889"/>
          </a:xfrm>
          <a:prstGeom prst="ellipse">
            <a:avLst/>
          </a:pr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pic>
      <p:pic>
        <p:nvPicPr>
          <p:cNvPr id="6" name="图片占位符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64777" y="3292625"/>
            <a:ext cx="1768236" cy="1656183"/>
          </a:xfrm>
          <a:prstGeom prst="ellipse">
            <a:avLst/>
          </a:pr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pic>
      <p:pic>
        <p:nvPicPr>
          <p:cNvPr id="7" name="图片占位符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0998" y="1420416"/>
            <a:ext cx="1766650" cy="1728604"/>
          </a:xfrm>
          <a:prstGeom prst="ellipse">
            <a:avLst/>
          </a:prstGeom>
          <a:blipFill dpi="0" rotWithShape="1">
            <a:blip r:embed="rId7">
              <a:extLst>
                <a:ext uri="{28A0092B-C50C-407E-A947-70E740481C1C}">
                  <a14:useLocalDpi xmlns:a14="http://schemas.microsoft.com/office/drawing/2010/main" val="0"/>
                </a:ext>
              </a:extLst>
            </a:blip>
            <a:srcRect/>
            <a:stretch>
              <a:fillRect/>
            </a:stretch>
          </a:blip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pic>
      <p:pic>
        <p:nvPicPr>
          <p:cNvPr id="8" name="图片占位符 2"/>
          <p:cNvPicPr>
            <a:picLocks noChangeAspect="1"/>
          </p:cNvPicPr>
          <p:nvPr/>
        </p:nvPicPr>
        <p:blipFill>
          <a:blip r:embed="rId8" cstate="print"/>
          <a:stretch>
            <a:fillRect/>
          </a:stretch>
        </p:blipFill>
        <p:spPr>
          <a:xfrm>
            <a:off x="2628840" y="2788569"/>
            <a:ext cx="1766650" cy="1766889"/>
          </a:xfrm>
          <a:prstGeom prst="ellipse">
            <a:avLst/>
          </a:pr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pic>
      <p:sp>
        <p:nvSpPr>
          <p:cNvPr id="9" name="Rounded Rectangle 36"/>
          <p:cNvSpPr/>
          <p:nvPr/>
        </p:nvSpPr>
        <p:spPr>
          <a:xfrm>
            <a:off x="7666417" y="1441803"/>
            <a:ext cx="925387" cy="206311"/>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392" tIns="0" rIns="0" bIns="45696"/>
          <a:lstStyle/>
          <a:p>
            <a:r>
              <a:rPr lang="zh-CN" altLang="en-US" sz="900" b="1">
                <a:solidFill>
                  <a:srgbClr val="FFFFFF"/>
                </a:solidFill>
                <a:latin typeface="宋体" panose="02010600030101010101" pitchFamily="2" charset="-122"/>
                <a:ea typeface="Source Sans Pro ExtraLight"/>
                <a:cs typeface="Source Sans Pro ExtraLight"/>
              </a:rPr>
              <a:t>项目名称 </a:t>
            </a:r>
            <a:r>
              <a:rPr lang="en-US" altLang="zh-CN" sz="900" b="1">
                <a:solidFill>
                  <a:srgbClr val="FFFFFF"/>
                </a:solidFill>
                <a:latin typeface="宋体" panose="02010600030101010101" pitchFamily="2" charset="-122"/>
                <a:ea typeface="Source Sans Pro ExtraLight"/>
                <a:cs typeface="Source Sans Pro ExtraLight"/>
              </a:rPr>
              <a:t>05</a:t>
            </a:r>
            <a:endParaRPr lang="en-US" altLang="zh-CN" sz="900" b="1">
              <a:solidFill>
                <a:srgbClr val="FFFFFF"/>
              </a:solidFill>
              <a:ea typeface="Source Sans Pro ExtraLight"/>
              <a:cs typeface="Source Sans Pro ExtraLight"/>
            </a:endParaRPr>
          </a:p>
        </p:txBody>
      </p:sp>
      <p:sp>
        <p:nvSpPr>
          <p:cNvPr id="10" name="Rounded Rectangle 33"/>
          <p:cNvSpPr/>
          <p:nvPr/>
        </p:nvSpPr>
        <p:spPr>
          <a:xfrm>
            <a:off x="3890262" y="2905026"/>
            <a:ext cx="814278" cy="206311"/>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392" tIns="0" rIns="0" bIns="45696"/>
          <a:lstStyle/>
          <a:p>
            <a:r>
              <a:rPr lang="zh-CN" altLang="en-US" sz="900" b="1">
                <a:solidFill>
                  <a:srgbClr val="FFFFFF"/>
                </a:solidFill>
                <a:latin typeface="宋体" panose="02010600030101010101" pitchFamily="2" charset="-122"/>
                <a:ea typeface="Source Sans Pro ExtraLight"/>
                <a:cs typeface="Source Sans Pro ExtraLight"/>
              </a:rPr>
              <a:t>项目名称 </a:t>
            </a:r>
            <a:r>
              <a:rPr lang="en-US" altLang="zh-CN" sz="900" b="1">
                <a:solidFill>
                  <a:srgbClr val="FFFFFF"/>
                </a:solidFill>
                <a:latin typeface="宋体" panose="02010600030101010101" pitchFamily="2" charset="-122"/>
                <a:ea typeface="Source Sans Pro ExtraLight"/>
                <a:cs typeface="Source Sans Pro ExtraLight"/>
              </a:rPr>
              <a:t>0</a:t>
            </a:r>
            <a:r>
              <a:rPr lang="en-US" altLang="zh-CN" sz="900" b="1">
                <a:solidFill>
                  <a:srgbClr val="FFFFFF"/>
                </a:solidFill>
                <a:ea typeface="Source Sans Pro ExtraLight"/>
                <a:cs typeface="Source Sans Pro ExtraLight"/>
              </a:rPr>
              <a:t>2</a:t>
            </a:r>
          </a:p>
        </p:txBody>
      </p:sp>
      <p:sp>
        <p:nvSpPr>
          <p:cNvPr id="11" name="Rounded Rectangle 32"/>
          <p:cNvSpPr/>
          <p:nvPr/>
        </p:nvSpPr>
        <p:spPr>
          <a:xfrm>
            <a:off x="1814092" y="1575112"/>
            <a:ext cx="814278" cy="206311"/>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392" tIns="0" rIns="0" bIns="45696"/>
          <a:lstStyle/>
          <a:p>
            <a:r>
              <a:rPr lang="zh-CN" altLang="en-US" sz="900" b="1">
                <a:solidFill>
                  <a:srgbClr val="FFFFFF"/>
                </a:solidFill>
                <a:latin typeface="宋体" panose="02010600030101010101" pitchFamily="2" charset="-122"/>
                <a:ea typeface="Source Sans Pro ExtraLight"/>
                <a:cs typeface="Source Sans Pro ExtraLight"/>
              </a:rPr>
              <a:t>项目名称 </a:t>
            </a:r>
            <a:r>
              <a:rPr lang="en-US" altLang="zh-CN" sz="900" b="1">
                <a:solidFill>
                  <a:srgbClr val="FFFFFF"/>
                </a:solidFill>
                <a:latin typeface="宋体" panose="02010600030101010101" pitchFamily="2" charset="-122"/>
                <a:ea typeface="Source Sans Pro ExtraLight"/>
                <a:cs typeface="Source Sans Pro ExtraLight"/>
              </a:rPr>
              <a:t>0</a:t>
            </a:r>
            <a:r>
              <a:rPr lang="en-US" altLang="zh-CN" sz="900" b="1">
                <a:solidFill>
                  <a:srgbClr val="FFFFFF"/>
                </a:solidFill>
                <a:ea typeface="Source Sans Pro ExtraLight"/>
                <a:cs typeface="Source Sans Pro ExtraLight"/>
              </a:rPr>
              <a:t>1</a:t>
            </a:r>
          </a:p>
        </p:txBody>
      </p:sp>
      <p:sp>
        <p:nvSpPr>
          <p:cNvPr id="12" name="Rounded Rectangle 34"/>
          <p:cNvSpPr/>
          <p:nvPr/>
        </p:nvSpPr>
        <p:spPr>
          <a:xfrm>
            <a:off x="5160090" y="1135510"/>
            <a:ext cx="814278" cy="206311"/>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1392" tIns="0" rIns="0" bIns="45696"/>
          <a:lstStyle/>
          <a:p>
            <a:r>
              <a:rPr lang="zh-CN" altLang="en-US" sz="900" b="1">
                <a:solidFill>
                  <a:srgbClr val="FFFFFF"/>
                </a:solidFill>
                <a:latin typeface="宋体" panose="02010600030101010101" pitchFamily="2" charset="-122"/>
                <a:ea typeface="Source Sans Pro ExtraLight"/>
                <a:cs typeface="Source Sans Pro ExtraLight"/>
              </a:rPr>
              <a:t>项目名称 </a:t>
            </a:r>
            <a:r>
              <a:rPr lang="en-US" altLang="zh-CN" sz="900" b="1">
                <a:solidFill>
                  <a:srgbClr val="FFFFFF"/>
                </a:solidFill>
                <a:latin typeface="宋体" panose="02010600030101010101" pitchFamily="2" charset="-122"/>
                <a:ea typeface="Source Sans Pro ExtraLight"/>
                <a:cs typeface="Source Sans Pro ExtraLight"/>
              </a:rPr>
              <a:t>03</a:t>
            </a:r>
            <a:endParaRPr lang="en-US" altLang="zh-CN" sz="900" b="1">
              <a:solidFill>
                <a:srgbClr val="FFFFFF"/>
              </a:solidFill>
              <a:ea typeface="Source Sans Pro ExtraLight"/>
              <a:cs typeface="Source Sans Pro ExtraLight"/>
            </a:endParaRPr>
          </a:p>
        </p:txBody>
      </p:sp>
      <p:sp>
        <p:nvSpPr>
          <p:cNvPr id="13" name="Rounded Rectangle 35"/>
          <p:cNvSpPr/>
          <p:nvPr/>
        </p:nvSpPr>
        <p:spPr>
          <a:xfrm>
            <a:off x="6547380" y="3396999"/>
            <a:ext cx="895229" cy="206311"/>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91392" tIns="0" rIns="0" bIns="45696"/>
          <a:lstStyle/>
          <a:p>
            <a:r>
              <a:rPr lang="zh-CN" altLang="en-US" sz="1000" b="1">
                <a:solidFill>
                  <a:srgbClr val="FFFFFF"/>
                </a:solidFill>
                <a:latin typeface="宋体" panose="02010600030101010101" pitchFamily="2" charset="-122"/>
                <a:ea typeface="Source Sans Pro ExtraLight"/>
                <a:cs typeface="Source Sans Pro ExtraLight"/>
              </a:rPr>
              <a:t>项目名称 </a:t>
            </a:r>
            <a:r>
              <a:rPr lang="en-US" altLang="zh-CN" sz="1000" b="1">
                <a:solidFill>
                  <a:srgbClr val="FFFFFF"/>
                </a:solidFill>
                <a:latin typeface="宋体" panose="02010600030101010101" pitchFamily="2" charset="-122"/>
                <a:ea typeface="Source Sans Pro ExtraLight"/>
                <a:cs typeface="Source Sans Pro ExtraLight"/>
              </a:rPr>
              <a:t>04</a:t>
            </a:r>
            <a:endParaRPr lang="en-US" altLang="zh-CN" sz="1000" b="1">
              <a:solidFill>
                <a:srgbClr val="FFFFFF"/>
              </a:solidFill>
              <a:ea typeface="Source Sans Pro ExtraLight"/>
              <a:cs typeface="Source Sans Pro ExtraLigh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7000">
        <p:random/>
      </p:transition>
    </mc:Choice>
    <mc:Fallback xmlns="">
      <p:transition spd="slow" advClick="0" advTm="7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65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0-#ppt_w/2"/>
                                          </p:val>
                                        </p:tav>
                                        <p:tav tm="100000">
                                          <p:val>
                                            <p:strVal val="#ppt_x"/>
                                          </p:val>
                                        </p:tav>
                                      </p:tavLst>
                                    </p:anim>
                                    <p:anim calcmode="lin" valueType="num">
                                      <p:cBhvr additive="base">
                                        <p:cTn id="8" dur="1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accel="6500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500" fill="hold"/>
                                        <p:tgtEl>
                                          <p:spTgt spid="8"/>
                                        </p:tgtEl>
                                        <p:attrNameLst>
                                          <p:attrName>ppt_x</p:attrName>
                                        </p:attrNameLst>
                                      </p:cBhvr>
                                      <p:tavLst>
                                        <p:tav tm="0">
                                          <p:val>
                                            <p:strVal val="#ppt_x"/>
                                          </p:val>
                                        </p:tav>
                                        <p:tav tm="100000">
                                          <p:val>
                                            <p:strVal val="#ppt_x"/>
                                          </p:val>
                                        </p:tav>
                                      </p:tavLst>
                                    </p:anim>
                                    <p:anim calcmode="lin" valueType="num">
                                      <p:cBhvr additive="base">
                                        <p:cTn id="12" dur="1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3" accel="6500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500" fill="hold"/>
                                        <p:tgtEl>
                                          <p:spTgt spid="4"/>
                                        </p:tgtEl>
                                        <p:attrNameLst>
                                          <p:attrName>ppt_x</p:attrName>
                                        </p:attrNameLst>
                                      </p:cBhvr>
                                      <p:tavLst>
                                        <p:tav tm="0">
                                          <p:val>
                                            <p:strVal val="1+#ppt_w/2"/>
                                          </p:val>
                                        </p:tav>
                                        <p:tav tm="100000">
                                          <p:val>
                                            <p:strVal val="#ppt_x"/>
                                          </p:val>
                                        </p:tav>
                                      </p:tavLst>
                                    </p:anim>
                                    <p:anim calcmode="lin" valueType="num">
                                      <p:cBhvr additive="base">
                                        <p:cTn id="16" dur="15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12" accel="6500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500" fill="hold"/>
                                        <p:tgtEl>
                                          <p:spTgt spid="6"/>
                                        </p:tgtEl>
                                        <p:attrNameLst>
                                          <p:attrName>ppt_x</p:attrName>
                                        </p:attrNameLst>
                                      </p:cBhvr>
                                      <p:tavLst>
                                        <p:tav tm="0">
                                          <p:val>
                                            <p:strVal val="0-#ppt_w/2"/>
                                          </p:val>
                                        </p:tav>
                                        <p:tav tm="100000">
                                          <p:val>
                                            <p:strVal val="#ppt_x"/>
                                          </p:val>
                                        </p:tav>
                                      </p:tavLst>
                                    </p:anim>
                                    <p:anim calcmode="lin" valueType="num">
                                      <p:cBhvr additive="base">
                                        <p:cTn id="20" dur="1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6" accel="6500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500" fill="hold"/>
                                        <p:tgtEl>
                                          <p:spTgt spid="5"/>
                                        </p:tgtEl>
                                        <p:attrNameLst>
                                          <p:attrName>ppt_x</p:attrName>
                                        </p:attrNameLst>
                                      </p:cBhvr>
                                      <p:tavLst>
                                        <p:tav tm="0">
                                          <p:val>
                                            <p:strVal val="1+#ppt_w/2"/>
                                          </p:val>
                                        </p:tav>
                                        <p:tav tm="100000">
                                          <p:val>
                                            <p:strVal val="#ppt_x"/>
                                          </p:val>
                                        </p:tav>
                                      </p:tavLst>
                                    </p:anim>
                                    <p:anim calcmode="lin" valueType="num">
                                      <p:cBhvr additive="base">
                                        <p:cTn id="24" dur="1500" fill="hold"/>
                                        <p:tgtEl>
                                          <p:spTgt spid="5"/>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childTnLst>
                          </p:cTn>
                        </p:par>
                        <p:par>
                          <p:cTn id="37" fill="hold">
                            <p:stCondLst>
                              <p:cond delay="2500"/>
                            </p:stCondLst>
                            <p:childTnLst>
                              <p:par>
                                <p:cTn id="38" presetID="53" presetClass="entr" presetSubtype="16"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ppt_w</p:attrName>
                                        </p:attrNameLst>
                                      </p:cBhvr>
                                      <p:tavLst>
                                        <p:tav tm="0">
                                          <p:val>
                                            <p:fltVal val="0"/>
                                          </p:val>
                                        </p:tav>
                                        <p:tav tm="100000">
                                          <p:val>
                                            <p:strVal val="#ppt_w"/>
                                          </p:val>
                                        </p:tav>
                                      </p:tavLst>
                                    </p:anim>
                                    <p:anim calcmode="lin" valueType="num">
                                      <p:cBhvr>
                                        <p:cTn id="47" dur="500" fill="hold"/>
                                        <p:tgtEl>
                                          <p:spTgt spid="13"/>
                                        </p:tgtEl>
                                        <p:attrNameLst>
                                          <p:attrName>ppt_h</p:attrName>
                                        </p:attrNameLst>
                                      </p:cBhvr>
                                      <p:tavLst>
                                        <p:tav tm="0">
                                          <p:val>
                                            <p:fltVal val="0"/>
                                          </p:val>
                                        </p:tav>
                                        <p:tav tm="100000">
                                          <p:val>
                                            <p:strVal val="#ppt_h"/>
                                          </p:val>
                                        </p:tav>
                                      </p:tavLst>
                                    </p:anim>
                                    <p:animEffect transition="in" filter="fade">
                                      <p:cBhvr>
                                        <p:cTn id="48" dur="500"/>
                                        <p:tgtEl>
                                          <p:spTgt spid="13"/>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8"/>
          <p:cNvSpPr>
            <a:spLocks noChangeArrowheads="1"/>
          </p:cNvSpPr>
          <p:nvPr/>
        </p:nvSpPr>
        <p:spPr bwMode="auto">
          <a:xfrm>
            <a:off x="4585" y="2805030"/>
            <a:ext cx="3307904" cy="209550"/>
          </a:xfrm>
          <a:prstGeom prst="rect">
            <a:avLst/>
          </a:prstGeom>
          <a:solidFill>
            <a:schemeClr val="accent1"/>
          </a:solidFill>
          <a:ln>
            <a:noFill/>
          </a:ln>
          <a:effectLst/>
        </p:spPr>
        <p:txBody>
          <a:bodyPr lIns="91430" tIns="45715" rIns="91430" bIns="45715"/>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800">
              <a:solidFill>
                <a:srgbClr val="000000"/>
              </a:solidFill>
              <a:sym typeface="宋体" panose="02010600030101010101" pitchFamily="2" charset="-122"/>
            </a:endParaRPr>
          </a:p>
        </p:txBody>
      </p:sp>
      <p:sp>
        <p:nvSpPr>
          <p:cNvPr id="18" name="AutoShape 3"/>
          <p:cNvSpPr>
            <a:spLocks noChangeAspect="1" noChangeArrowheads="1" noTextEdit="1"/>
          </p:cNvSpPr>
          <p:nvPr/>
        </p:nvSpPr>
        <p:spPr bwMode="auto">
          <a:xfrm>
            <a:off x="-1763" y="1165144"/>
            <a:ext cx="3920596" cy="345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0" tIns="45715" rIns="91430" bIns="45715"/>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800">
              <a:solidFill>
                <a:srgbClr val="000000"/>
              </a:solidFill>
              <a:sym typeface="宋体" panose="02010600030101010101" pitchFamily="2" charset="-122"/>
            </a:endParaRPr>
          </a:p>
        </p:txBody>
      </p:sp>
      <p:sp>
        <p:nvSpPr>
          <p:cNvPr id="23" name="Freeform 9"/>
          <p:cNvSpPr>
            <a:spLocks noChangeArrowheads="1"/>
          </p:cNvSpPr>
          <p:nvPr/>
        </p:nvSpPr>
        <p:spPr bwMode="auto">
          <a:xfrm>
            <a:off x="1412" y="2085894"/>
            <a:ext cx="3261872" cy="644525"/>
          </a:xfrm>
          <a:custGeom>
            <a:avLst/>
            <a:gdLst>
              <a:gd name="T0" fmla="*/ 986 w 996"/>
              <a:gd name="T1" fmla="*/ 0 h 197"/>
              <a:gd name="T2" fmla="*/ 515 w 996"/>
              <a:gd name="T3" fmla="*/ 114 h 197"/>
              <a:gd name="T4" fmla="*/ 113 w 996"/>
              <a:gd name="T5" fmla="*/ 133 h 197"/>
              <a:gd name="T6" fmla="*/ 1 w 996"/>
              <a:gd name="T7" fmla="*/ 132 h 197"/>
              <a:gd name="T8" fmla="*/ 0 w 996"/>
              <a:gd name="T9" fmla="*/ 196 h 197"/>
              <a:gd name="T10" fmla="*/ 114 w 996"/>
              <a:gd name="T11" fmla="*/ 197 h 197"/>
              <a:gd name="T12" fmla="*/ 518 w 996"/>
              <a:gd name="T13" fmla="*/ 178 h 197"/>
              <a:gd name="T14" fmla="*/ 996 w 996"/>
              <a:gd name="T15" fmla="*/ 63 h 197"/>
              <a:gd name="T16" fmla="*/ 986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chemeClr val="accent2"/>
          </a:solidFill>
          <a:ln>
            <a:noFill/>
          </a:ln>
          <a:effectLst/>
        </p:spPr>
        <p:txBody>
          <a:bodyPr lIns="91430" tIns="45715" rIns="91430" bIns="45715"/>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000000"/>
              </a:solidFill>
              <a:sym typeface="宋体" panose="02010600030101010101" pitchFamily="2" charset="-122"/>
            </a:endParaRPr>
          </a:p>
        </p:txBody>
      </p:sp>
      <p:sp>
        <p:nvSpPr>
          <p:cNvPr id="24" name="Freeform 10"/>
          <p:cNvSpPr>
            <a:spLocks noChangeArrowheads="1"/>
          </p:cNvSpPr>
          <p:nvPr/>
        </p:nvSpPr>
        <p:spPr bwMode="auto">
          <a:xfrm>
            <a:off x="1413" y="1463594"/>
            <a:ext cx="3092033" cy="968375"/>
          </a:xfrm>
          <a:custGeom>
            <a:avLst/>
            <a:gdLst>
              <a:gd name="T0" fmla="*/ 927 w 944"/>
              <a:gd name="T1" fmla="*/ 0 h 296"/>
              <a:gd name="T2" fmla="*/ 519 w 944"/>
              <a:gd name="T3" fmla="*/ 176 h 296"/>
              <a:gd name="T4" fmla="*/ 33 w 944"/>
              <a:gd name="T5" fmla="*/ 231 h 296"/>
              <a:gd name="T6" fmla="*/ 1 w 944"/>
              <a:gd name="T7" fmla="*/ 231 h 296"/>
              <a:gd name="T8" fmla="*/ 0 w 944"/>
              <a:gd name="T9" fmla="*/ 295 h 296"/>
              <a:gd name="T10" fmla="*/ 34 w 944"/>
              <a:gd name="T11" fmla="*/ 296 h 296"/>
              <a:gd name="T12" fmla="*/ 526 w 944"/>
              <a:gd name="T13" fmla="*/ 240 h 296"/>
              <a:gd name="T14" fmla="*/ 944 w 944"/>
              <a:gd name="T15" fmla="*/ 59 h 296"/>
              <a:gd name="T16" fmla="*/ 927 w 944"/>
              <a:gd name="T17" fmla="*/ 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4"/>
              <a:gd name="T28" fmla="*/ 0 h 296"/>
              <a:gd name="T29" fmla="*/ 944 w 944"/>
              <a:gd name="T30" fmla="*/ 296 h 2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chemeClr val="accent3"/>
          </a:solidFill>
          <a:ln>
            <a:noFill/>
          </a:ln>
          <a:effectLst/>
        </p:spPr>
        <p:txBody>
          <a:bodyPr lIns="91430" tIns="45715" rIns="91430" bIns="45715"/>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000000"/>
              </a:solidFill>
              <a:sym typeface="宋体" panose="02010600030101010101" pitchFamily="2" charset="-122"/>
            </a:endParaRPr>
          </a:p>
        </p:txBody>
      </p:sp>
      <p:sp>
        <p:nvSpPr>
          <p:cNvPr id="25" name="Freeform 11"/>
          <p:cNvSpPr>
            <a:spLocks noChangeArrowheads="1"/>
          </p:cNvSpPr>
          <p:nvPr/>
        </p:nvSpPr>
        <p:spPr bwMode="auto">
          <a:xfrm>
            <a:off x="7761" y="3093956"/>
            <a:ext cx="3261872" cy="644525"/>
          </a:xfrm>
          <a:custGeom>
            <a:avLst/>
            <a:gdLst>
              <a:gd name="T0" fmla="*/ 114 w 996"/>
              <a:gd name="T1" fmla="*/ 0 h 197"/>
              <a:gd name="T2" fmla="*/ 0 w 996"/>
              <a:gd name="T3" fmla="*/ 1 h 197"/>
              <a:gd name="T4" fmla="*/ 0 w 996"/>
              <a:gd name="T5" fmla="*/ 66 h 197"/>
              <a:gd name="T6" fmla="*/ 112 w 996"/>
              <a:gd name="T7" fmla="*/ 65 h 197"/>
              <a:gd name="T8" fmla="*/ 515 w 996"/>
              <a:gd name="T9" fmla="*/ 84 h 197"/>
              <a:gd name="T10" fmla="*/ 985 w 996"/>
              <a:gd name="T11" fmla="*/ 197 h 197"/>
              <a:gd name="T12" fmla="*/ 996 w 996"/>
              <a:gd name="T13" fmla="*/ 134 h 197"/>
              <a:gd name="T14" fmla="*/ 518 w 996"/>
              <a:gd name="T15" fmla="*/ 19 h 197"/>
              <a:gd name="T16" fmla="*/ 11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chemeClr val="accent2"/>
          </a:solidFill>
          <a:ln>
            <a:noFill/>
          </a:ln>
          <a:effectLst/>
        </p:spPr>
        <p:txBody>
          <a:bodyPr lIns="91430" tIns="45715" rIns="91430" bIns="45715"/>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000000"/>
              </a:solidFill>
              <a:sym typeface="宋体" panose="02010600030101010101" pitchFamily="2" charset="-122"/>
            </a:endParaRPr>
          </a:p>
        </p:txBody>
      </p:sp>
      <p:sp>
        <p:nvSpPr>
          <p:cNvPr id="26" name="Freeform 12"/>
          <p:cNvSpPr>
            <a:spLocks noChangeArrowheads="1"/>
          </p:cNvSpPr>
          <p:nvPr/>
        </p:nvSpPr>
        <p:spPr bwMode="auto">
          <a:xfrm>
            <a:off x="7762" y="3395579"/>
            <a:ext cx="3088859" cy="965200"/>
          </a:xfrm>
          <a:custGeom>
            <a:avLst/>
            <a:gdLst>
              <a:gd name="T0" fmla="*/ 33 w 943"/>
              <a:gd name="T1" fmla="*/ 0 h 295"/>
              <a:gd name="T2" fmla="*/ 0 w 943"/>
              <a:gd name="T3" fmla="*/ 0 h 295"/>
              <a:gd name="T4" fmla="*/ 0 w 943"/>
              <a:gd name="T5" fmla="*/ 64 h 295"/>
              <a:gd name="T6" fmla="*/ 33 w 943"/>
              <a:gd name="T7" fmla="*/ 64 h 295"/>
              <a:gd name="T8" fmla="*/ 518 w 943"/>
              <a:gd name="T9" fmla="*/ 119 h 295"/>
              <a:gd name="T10" fmla="*/ 927 w 943"/>
              <a:gd name="T11" fmla="*/ 295 h 295"/>
              <a:gd name="T12" fmla="*/ 943 w 943"/>
              <a:gd name="T13" fmla="*/ 236 h 295"/>
              <a:gd name="T14" fmla="*/ 525 w 943"/>
              <a:gd name="T15" fmla="*/ 56 h 295"/>
              <a:gd name="T16" fmla="*/ 33 w 943"/>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3"/>
              <a:gd name="T28" fmla="*/ 0 h 295"/>
              <a:gd name="T29" fmla="*/ 943 w 943"/>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chemeClr val="accent3"/>
          </a:solidFill>
          <a:ln>
            <a:noFill/>
          </a:ln>
          <a:effectLst/>
        </p:spPr>
        <p:txBody>
          <a:bodyPr lIns="91430" tIns="45715" rIns="91430" bIns="45715"/>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000000"/>
              </a:solidFill>
              <a:sym typeface="宋体" panose="02010600030101010101" pitchFamily="2" charset="-122"/>
            </a:endParaRPr>
          </a:p>
        </p:txBody>
      </p:sp>
      <p:sp>
        <p:nvSpPr>
          <p:cNvPr id="62" name="矩形 61"/>
          <p:cNvSpPr>
            <a:spLocks noChangeArrowheads="1"/>
          </p:cNvSpPr>
          <p:nvPr/>
        </p:nvSpPr>
        <p:spPr bwMode="auto">
          <a:xfrm>
            <a:off x="3679155" y="1147681"/>
            <a:ext cx="4242815" cy="55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0" tIns="45715" rIns="91430" bIns="45715">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a:t>
            </a:r>
          </a:p>
        </p:txBody>
      </p:sp>
      <p:sp>
        <p:nvSpPr>
          <p:cNvPr id="63" name="矩形 62"/>
          <p:cNvSpPr>
            <a:spLocks noChangeArrowheads="1"/>
          </p:cNvSpPr>
          <p:nvPr/>
        </p:nvSpPr>
        <p:spPr bwMode="auto">
          <a:xfrm>
            <a:off x="3968037" y="1873169"/>
            <a:ext cx="3953930" cy="55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0" tIns="45715" rIns="91430" bIns="45715">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a:t>
            </a:r>
          </a:p>
        </p:txBody>
      </p:sp>
      <p:sp>
        <p:nvSpPr>
          <p:cNvPr id="64" name="矩形 63"/>
          <p:cNvSpPr>
            <a:spLocks noChangeArrowheads="1"/>
          </p:cNvSpPr>
          <p:nvPr/>
        </p:nvSpPr>
        <p:spPr bwMode="auto">
          <a:xfrm>
            <a:off x="3968037" y="2630406"/>
            <a:ext cx="3953930" cy="55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0" tIns="45715" rIns="91430" bIns="45715">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a:t>
            </a:r>
          </a:p>
        </p:txBody>
      </p:sp>
      <p:sp>
        <p:nvSpPr>
          <p:cNvPr id="65" name="矩形 64"/>
          <p:cNvSpPr>
            <a:spLocks noChangeArrowheads="1"/>
          </p:cNvSpPr>
          <p:nvPr/>
        </p:nvSpPr>
        <p:spPr bwMode="auto">
          <a:xfrm>
            <a:off x="3968037" y="3413887"/>
            <a:ext cx="3953930" cy="55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0" tIns="45715" rIns="91430" bIns="45715">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a:t>
            </a:r>
          </a:p>
        </p:txBody>
      </p:sp>
      <p:sp>
        <p:nvSpPr>
          <p:cNvPr id="66" name="矩形 65"/>
          <p:cNvSpPr>
            <a:spLocks noChangeArrowheads="1"/>
          </p:cNvSpPr>
          <p:nvPr/>
        </p:nvSpPr>
        <p:spPr bwMode="auto">
          <a:xfrm>
            <a:off x="3708815" y="4133967"/>
            <a:ext cx="4144404" cy="55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0" tIns="45715" rIns="91430" bIns="45715">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a:t>
            </a:r>
          </a:p>
        </p:txBody>
      </p:sp>
      <p:sp>
        <p:nvSpPr>
          <p:cNvPr id="2" name="椭圆 1"/>
          <p:cNvSpPr/>
          <p:nvPr/>
        </p:nvSpPr>
        <p:spPr>
          <a:xfrm>
            <a:off x="3193935" y="1347740"/>
            <a:ext cx="251966" cy="252000"/>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altLang="zh-CN" sz="1800" dirty="0"/>
              <a:t>1</a:t>
            </a:r>
            <a:endParaRPr lang="zh-CN" altLang="en-US" sz="1800" dirty="0"/>
          </a:p>
        </p:txBody>
      </p:sp>
      <p:sp>
        <p:nvSpPr>
          <p:cNvPr id="67" name="椭圆 66"/>
          <p:cNvSpPr/>
          <p:nvPr/>
        </p:nvSpPr>
        <p:spPr>
          <a:xfrm>
            <a:off x="3370123" y="2006169"/>
            <a:ext cx="251966" cy="25200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altLang="zh-CN" sz="1800" dirty="0"/>
              <a:t>2</a:t>
            </a:r>
            <a:endParaRPr lang="zh-CN" altLang="en-US" sz="1800" dirty="0"/>
          </a:p>
        </p:txBody>
      </p:sp>
      <p:sp>
        <p:nvSpPr>
          <p:cNvPr id="68" name="椭圆 67"/>
          <p:cNvSpPr/>
          <p:nvPr/>
        </p:nvSpPr>
        <p:spPr>
          <a:xfrm>
            <a:off x="3456849" y="2763407"/>
            <a:ext cx="251966" cy="25200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altLang="zh-CN" sz="1800" dirty="0"/>
              <a:t>3</a:t>
            </a:r>
            <a:endParaRPr lang="zh-CN" altLang="en-US" sz="1800" dirty="0"/>
          </a:p>
        </p:txBody>
      </p:sp>
      <p:sp>
        <p:nvSpPr>
          <p:cNvPr id="69" name="椭圆 68"/>
          <p:cNvSpPr/>
          <p:nvPr/>
        </p:nvSpPr>
        <p:spPr>
          <a:xfrm>
            <a:off x="3394250" y="3542080"/>
            <a:ext cx="251966" cy="252000"/>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altLang="zh-CN" sz="1800" dirty="0"/>
              <a:t>4</a:t>
            </a:r>
            <a:endParaRPr lang="zh-CN" altLang="en-US" sz="1800" dirty="0"/>
          </a:p>
        </p:txBody>
      </p:sp>
      <p:sp>
        <p:nvSpPr>
          <p:cNvPr id="70" name="椭圆 69"/>
          <p:cNvSpPr/>
          <p:nvPr/>
        </p:nvSpPr>
        <p:spPr>
          <a:xfrm>
            <a:off x="3219967" y="4155992"/>
            <a:ext cx="251966" cy="252000"/>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r>
              <a:rPr lang="en-US" altLang="zh-CN" sz="1800" dirty="0"/>
              <a:t>5</a:t>
            </a:r>
            <a:endParaRPr lang="zh-CN" altLang="en-US" sz="1800" dirty="0"/>
          </a:p>
        </p:txBody>
      </p:sp>
      <p:sp>
        <p:nvSpPr>
          <p:cNvPr id="3" name="椭圆 2"/>
          <p:cNvSpPr/>
          <p:nvPr/>
        </p:nvSpPr>
        <p:spPr>
          <a:xfrm>
            <a:off x="9254094" y="-164555"/>
            <a:ext cx="143997" cy="14401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500" advClick="0" advTm="4000">
        <p:random/>
      </p:transition>
    </mc:Choice>
    <mc:Fallback xmlns="">
      <p:transition spd="slow" advClick="0"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23"/>
                                        </p:tgtEl>
                                        <p:attrNameLst>
                                          <p:attrName>style.visibility</p:attrName>
                                        </p:attrNameLst>
                                      </p:cBhvr>
                                      <p:to>
                                        <p:strVal val="visible"/>
                                      </p:to>
                                    </p:set>
                                    <p:animEffect transition="in" filter="wipe(left)">
                                      <p:cBhvr>
                                        <p:cTn id="10" dur="500"/>
                                        <p:tgtEl>
                                          <p:spTgt spid="23"/>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par>
                                <p:cTn id="14" presetID="22" presetClass="entr" presetSubtype="8" fill="hold" grpId="0" nodeType="withEffect">
                                  <p:stCondLst>
                                    <p:cond delay="750"/>
                                  </p:stCondLst>
                                  <p:childTnLst>
                                    <p:set>
                                      <p:cBhvr>
                                        <p:cTn id="15" dur="1" fill="hold">
                                          <p:stCondLst>
                                            <p:cond delay="0"/>
                                          </p:stCondLst>
                                        </p:cTn>
                                        <p:tgtEl>
                                          <p:spTgt spid="25"/>
                                        </p:tgtEl>
                                        <p:attrNameLst>
                                          <p:attrName>style.visibility</p:attrName>
                                        </p:attrNameLst>
                                      </p:cBhvr>
                                      <p:to>
                                        <p:strVal val="visible"/>
                                      </p:to>
                                    </p:set>
                                    <p:animEffect transition="in" filter="wipe(left)">
                                      <p:cBhvr>
                                        <p:cTn id="16" dur="500"/>
                                        <p:tgtEl>
                                          <p:spTgt spid="25"/>
                                        </p:tgtEl>
                                      </p:cBhvr>
                                    </p:animEffect>
                                  </p:childTnLst>
                                </p:cTn>
                              </p:par>
                              <p:par>
                                <p:cTn id="17" presetID="22" presetClass="entr" presetSubtype="8" fill="hold" grpId="0" nodeType="withEffect">
                                  <p:stCondLst>
                                    <p:cond delay="100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67"/>
                                        </p:tgtEl>
                                        <p:attrNameLst>
                                          <p:attrName>style.visibility</p:attrName>
                                        </p:attrNameLst>
                                      </p:cBhvr>
                                      <p:to>
                                        <p:strVal val="visible"/>
                                      </p:to>
                                    </p:set>
                                    <p:animEffect transition="in" filter="fade">
                                      <p:cBhvr>
                                        <p:cTn id="25" dur="500"/>
                                        <p:tgtEl>
                                          <p:spTgt spid="67"/>
                                        </p:tgtEl>
                                      </p:cBhvr>
                                    </p:animEffect>
                                  </p:childTnLst>
                                </p:cTn>
                              </p:par>
                              <p:par>
                                <p:cTn id="26" presetID="10" presetClass="entr" presetSubtype="0" fill="hold" grpId="0" nodeType="withEffect">
                                  <p:stCondLst>
                                    <p:cond delay="75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500"/>
                                        <p:tgtEl>
                                          <p:spTgt spid="68"/>
                                        </p:tgtEl>
                                      </p:cBhvr>
                                    </p:animEffect>
                                  </p:childTnLst>
                                </p:cTn>
                              </p:par>
                              <p:par>
                                <p:cTn id="29" presetID="10" presetClass="entr" presetSubtype="0" fill="hold" grpId="0" nodeType="withEffect">
                                  <p:stCondLst>
                                    <p:cond delay="100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500"/>
                                        <p:tgtEl>
                                          <p:spTgt spid="69"/>
                                        </p:tgtEl>
                                      </p:cBhvr>
                                    </p:animEffect>
                                  </p:childTnLst>
                                </p:cTn>
                              </p:par>
                              <p:par>
                                <p:cTn id="32" presetID="10" presetClass="entr" presetSubtype="0" fill="hold" grpId="0" nodeType="withEffect">
                                  <p:stCondLst>
                                    <p:cond delay="1250"/>
                                  </p:stCondLst>
                                  <p:childTnLst>
                                    <p:set>
                                      <p:cBhvr>
                                        <p:cTn id="33" dur="1" fill="hold">
                                          <p:stCondLst>
                                            <p:cond delay="0"/>
                                          </p:stCondLst>
                                        </p:cTn>
                                        <p:tgtEl>
                                          <p:spTgt spid="70"/>
                                        </p:tgtEl>
                                        <p:attrNameLst>
                                          <p:attrName>style.visibility</p:attrName>
                                        </p:attrNameLst>
                                      </p:cBhvr>
                                      <p:to>
                                        <p:strVal val="visible"/>
                                      </p:to>
                                    </p:set>
                                    <p:animEffect transition="in" filter="fade">
                                      <p:cBhvr>
                                        <p:cTn id="34" dur="500"/>
                                        <p:tgtEl>
                                          <p:spTgt spid="70"/>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fade">
                                      <p:cBhvr>
                                        <p:cTn id="38" dur="500"/>
                                        <p:tgtEl>
                                          <p:spTgt spid="6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500"/>
                                        <p:tgtEl>
                                          <p:spTgt spid="6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500"/>
                                        <p:tgtEl>
                                          <p:spTgt spid="6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fade">
                                      <p:cBhvr>
                                        <p:cTn id="47" dur="500"/>
                                        <p:tgtEl>
                                          <p:spTgt spid="6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fade">
                                      <p:cBhvr>
                                        <p:cTn id="50" dur="500"/>
                                        <p:tgtEl>
                                          <p:spTgt spid="66"/>
                                        </p:tgtEl>
                                      </p:cBhvr>
                                    </p:animEffect>
                                  </p:childTnLst>
                                </p:cTn>
                              </p:par>
                            </p:childTnLst>
                          </p:cTn>
                        </p:par>
                        <p:par>
                          <p:cTn id="51" fill="hold">
                            <p:stCondLst>
                              <p:cond delay="1000"/>
                            </p:stCondLst>
                            <p:childTnLst>
                              <p:par>
                                <p:cTn id="52" presetID="10" presetClass="entr" presetSubtype="0" fill="hold" grpId="0" nodeType="afterEffect" nodePh="1">
                                  <p:stCondLst>
                                    <p:cond delay="0"/>
                                  </p:stCondLst>
                                  <p:endCondLst>
                                    <p:cond evt="begin" delay="0">
                                      <p:tn val="52"/>
                                    </p:cond>
                                  </p:endCondLst>
                                  <p:childTnLst>
                                    <p:set>
                                      <p:cBhvr>
                                        <p:cTn id="53" dur="1" fill="hold">
                                          <p:stCondLst>
                                            <p:cond delay="0"/>
                                          </p:stCondLst>
                                        </p:cTn>
                                        <p:tgtEl>
                                          <p:spTgt spid="3"/>
                                        </p:tgtEl>
                                        <p:attrNameLst>
                                          <p:attrName>style.visibility</p:attrName>
                                        </p:attrNameLst>
                                      </p:cBhvr>
                                      <p:to>
                                        <p:strVal val="visible"/>
                                      </p:to>
                                    </p:set>
                                    <p:animEffect transition="in" filter="fade">
                                      <p:cBhvr>
                                        <p:cTn id="54"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62" grpId="0"/>
      <p:bldP spid="63" grpId="0"/>
      <p:bldP spid="64" grpId="0"/>
      <p:bldP spid="65" grpId="0"/>
      <p:bldP spid="66" grpId="0"/>
      <p:bldP spid="2" grpId="0" animBg="1"/>
      <p:bldP spid="67" grpId="0" animBg="1"/>
      <p:bldP spid="68" grpId="0" animBg="1"/>
      <p:bldP spid="69" grpId="0" animBg="1"/>
      <p:bldP spid="70" grpId="0" animBg="1"/>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9254094" y="-164555"/>
            <a:ext cx="143997" cy="14401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algn="ctr"/>
            <a:endParaRPr lang="zh-CN" altLang="en-US" sz="1800"/>
          </a:p>
        </p:txBody>
      </p:sp>
      <p:pic>
        <p:nvPicPr>
          <p:cNvPr id="68"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04808" y="1533481"/>
            <a:ext cx="4639239" cy="2606314"/>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w="19050" cmpd="sng">
            <a:solidFill>
              <a:srgbClr val="F2F2F2"/>
            </a:solidFill>
            <a:bevel/>
          </a:ln>
        </p:spPr>
      </p:pic>
      <p:grpSp>
        <p:nvGrpSpPr>
          <p:cNvPr id="3" name="组合 12"/>
          <p:cNvGrpSpPr/>
          <p:nvPr/>
        </p:nvGrpSpPr>
        <p:grpSpPr bwMode="auto">
          <a:xfrm>
            <a:off x="401458" y="1431703"/>
            <a:ext cx="2355929" cy="442913"/>
            <a:chOff x="0" y="0"/>
            <a:chExt cx="3141314" cy="590550"/>
          </a:xfrm>
        </p:grpSpPr>
        <p:sp>
          <p:nvSpPr>
            <p:cNvPr id="70" name="TextBox 1"/>
            <p:cNvSpPr>
              <a:spLocks noChangeArrowheads="1"/>
            </p:cNvSpPr>
            <p:nvPr/>
          </p:nvSpPr>
          <p:spPr bwMode="auto">
            <a:xfrm>
              <a:off x="0" y="0"/>
              <a:ext cx="457768"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p>
              <a:r>
                <a:rPr lang="en-US" sz="2100" dirty="0">
                  <a:solidFill>
                    <a:schemeClr val="tx1">
                      <a:lumMod val="65000"/>
                      <a:lumOff val="35000"/>
                    </a:schemeClr>
                  </a:solidFill>
                  <a:latin typeface="微软雅黑" panose="020B0503020204020204" pitchFamily="34" charset="-122"/>
                  <a:ea typeface="微软雅黑" panose="020B0503020204020204" pitchFamily="34" charset="-122"/>
                  <a:sym typeface="Impact" panose="020B0806030902050204" pitchFamily="34" charset="0"/>
                </a:rPr>
                <a:t>1</a:t>
              </a:r>
              <a:endParaRPr lang="zh-CN" altLang="en-US" sz="2100" dirty="0">
                <a:solidFill>
                  <a:schemeClr val="tx1">
                    <a:lumMod val="65000"/>
                    <a:lumOff val="35000"/>
                  </a:schemeClr>
                </a:solidFill>
                <a:latin typeface="微软雅黑" panose="020B0503020204020204" pitchFamily="34" charset="-122"/>
                <a:ea typeface="微软雅黑" panose="020B0503020204020204" pitchFamily="34" charset="-122"/>
                <a:sym typeface="Impact" panose="020B0806030902050204" pitchFamily="34" charset="0"/>
              </a:endParaRPr>
            </a:p>
          </p:txBody>
        </p:sp>
        <p:sp>
          <p:nvSpPr>
            <p:cNvPr id="71" name="直接连接符 15"/>
            <p:cNvSpPr>
              <a:spLocks noChangeShapeType="1"/>
            </p:cNvSpPr>
            <p:nvPr/>
          </p:nvSpPr>
          <p:spPr bwMode="auto">
            <a:xfrm flipH="1">
              <a:off x="0" y="0"/>
              <a:ext cx="590550" cy="590550"/>
            </a:xfrm>
            <a:prstGeom prst="line">
              <a:avLst/>
            </a:prstGeom>
            <a:noFill/>
            <a:ln w="9525" cap="flat" cmpd="sng">
              <a:solidFill>
                <a:schemeClr val="accent1"/>
              </a:solidFill>
              <a:bevel/>
            </a:ln>
            <a:extLst>
              <a:ext uri="{909E8E84-426E-40DD-AFC4-6F175D3DCCD1}">
                <a14:hiddenFill xmlns:a14="http://schemas.microsoft.com/office/drawing/2010/main">
                  <a:noFill/>
                </a14:hiddenFill>
              </a:ext>
            </a:extLst>
          </p:spPr>
          <p:txBody>
            <a:bodyPr/>
            <a:lstStyle/>
            <a:p>
              <a:endParaRPr lang="zh-CN" altLang="en-US" sz="1800">
                <a:latin typeface="微软雅黑" panose="020B0503020204020204" pitchFamily="34" charset="-122"/>
                <a:ea typeface="微软雅黑" panose="020B0503020204020204" pitchFamily="34" charset="-122"/>
              </a:endParaRPr>
            </a:p>
          </p:txBody>
        </p:sp>
        <p:sp>
          <p:nvSpPr>
            <p:cNvPr id="72" name="矩形 7"/>
            <p:cNvSpPr>
              <a:spLocks noChangeArrowheads="1"/>
            </p:cNvSpPr>
            <p:nvPr/>
          </p:nvSpPr>
          <p:spPr bwMode="auto">
            <a:xfrm>
              <a:off x="452437" y="95250"/>
              <a:ext cx="2688877" cy="410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经验分享</a:t>
              </a:r>
            </a:p>
          </p:txBody>
        </p:sp>
      </p:grpSp>
      <p:sp>
        <p:nvSpPr>
          <p:cNvPr id="73" name="矩形 8"/>
          <p:cNvSpPr>
            <a:spLocks noChangeArrowheads="1"/>
          </p:cNvSpPr>
          <p:nvPr/>
        </p:nvSpPr>
        <p:spPr bwMode="auto">
          <a:xfrm>
            <a:off x="740741" y="1865089"/>
            <a:ext cx="3258301" cy="76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6" rIns="68573" bIns="34286">
            <a:spAutoFit/>
          </a:body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grpSp>
        <p:nvGrpSpPr>
          <p:cNvPr id="4" name="组合 18"/>
          <p:cNvGrpSpPr/>
          <p:nvPr/>
        </p:nvGrpSpPr>
        <p:grpSpPr bwMode="auto">
          <a:xfrm>
            <a:off x="405026" y="2979517"/>
            <a:ext cx="1238262" cy="442913"/>
            <a:chOff x="0" y="0"/>
            <a:chExt cx="1651153" cy="590550"/>
          </a:xfrm>
        </p:grpSpPr>
        <p:sp>
          <p:nvSpPr>
            <p:cNvPr id="75" name="TextBox 10"/>
            <p:cNvSpPr>
              <a:spLocks noChangeArrowheads="1"/>
            </p:cNvSpPr>
            <p:nvPr/>
          </p:nvSpPr>
          <p:spPr bwMode="auto">
            <a:xfrm>
              <a:off x="0" y="0"/>
              <a:ext cx="457795" cy="55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p>
              <a:r>
                <a:rPr lang="en-US" sz="2100" dirty="0">
                  <a:solidFill>
                    <a:schemeClr val="tx1">
                      <a:lumMod val="65000"/>
                      <a:lumOff val="35000"/>
                    </a:schemeClr>
                  </a:solidFill>
                  <a:latin typeface="微软雅黑" panose="020B0503020204020204" pitchFamily="34" charset="-122"/>
                  <a:ea typeface="微软雅黑" panose="020B0503020204020204" pitchFamily="34" charset="-122"/>
                  <a:sym typeface="Impact" panose="020B0806030902050204" pitchFamily="34" charset="0"/>
                </a:rPr>
                <a:t>2</a:t>
              </a:r>
              <a:endParaRPr lang="zh-CN" altLang="en-US" sz="2100" dirty="0">
                <a:solidFill>
                  <a:schemeClr val="tx1">
                    <a:lumMod val="65000"/>
                    <a:lumOff val="35000"/>
                  </a:schemeClr>
                </a:solidFill>
                <a:latin typeface="微软雅黑" panose="020B0503020204020204" pitchFamily="34" charset="-122"/>
                <a:ea typeface="微软雅黑" panose="020B0503020204020204" pitchFamily="34" charset="-122"/>
                <a:sym typeface="Impact" panose="020B0806030902050204" pitchFamily="34" charset="0"/>
              </a:endParaRPr>
            </a:p>
          </p:txBody>
        </p:sp>
        <p:sp>
          <p:nvSpPr>
            <p:cNvPr id="76" name="直接连接符 20"/>
            <p:cNvSpPr>
              <a:spLocks noChangeShapeType="1"/>
            </p:cNvSpPr>
            <p:nvPr/>
          </p:nvSpPr>
          <p:spPr bwMode="auto">
            <a:xfrm flipH="1">
              <a:off x="0" y="0"/>
              <a:ext cx="590550" cy="590550"/>
            </a:xfrm>
            <a:prstGeom prst="line">
              <a:avLst/>
            </a:prstGeom>
            <a:noFill/>
            <a:ln w="9525" cap="flat" cmpd="sng">
              <a:solidFill>
                <a:schemeClr val="accent1"/>
              </a:solidFill>
              <a:bevel/>
            </a:ln>
            <a:extLst>
              <a:ext uri="{909E8E84-426E-40DD-AFC4-6F175D3DCCD1}">
                <a14:hiddenFill xmlns:a14="http://schemas.microsoft.com/office/drawing/2010/main">
                  <a:noFill/>
                </a14:hiddenFill>
              </a:ext>
            </a:extLst>
          </p:spPr>
          <p:txBody>
            <a:bodyPr/>
            <a:lstStyle/>
            <a:p>
              <a:endParaRPr lang="zh-CN" altLang="en-US" sz="1800">
                <a:latin typeface="微软雅黑" panose="020B0503020204020204" pitchFamily="34" charset="-122"/>
                <a:ea typeface="微软雅黑" panose="020B0503020204020204" pitchFamily="34" charset="-122"/>
              </a:endParaRPr>
            </a:p>
          </p:txBody>
        </p:sp>
        <p:sp>
          <p:nvSpPr>
            <p:cNvPr id="77" name="矩形 12"/>
            <p:cNvSpPr>
              <a:spLocks noChangeArrowheads="1"/>
            </p:cNvSpPr>
            <p:nvPr/>
          </p:nvSpPr>
          <p:spPr bwMode="auto">
            <a:xfrm>
              <a:off x="447676" y="95250"/>
              <a:ext cx="1203477" cy="410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p>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rPr>
                <a:t>经验分享</a:t>
              </a:r>
            </a:p>
          </p:txBody>
        </p:sp>
      </p:grpSp>
      <p:sp>
        <p:nvSpPr>
          <p:cNvPr id="78" name="矩形 9"/>
          <p:cNvSpPr>
            <a:spLocks noChangeArrowheads="1"/>
          </p:cNvSpPr>
          <p:nvPr/>
        </p:nvSpPr>
        <p:spPr bwMode="auto">
          <a:xfrm>
            <a:off x="740741" y="3372421"/>
            <a:ext cx="3258301" cy="76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68573" tIns="34286" rIns="68573" bIns="34286">
            <a:spAutoFit/>
          </a:body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500" fill="hold"/>
                                        <p:tgtEl>
                                          <p:spTgt spid="68"/>
                                        </p:tgtEl>
                                        <p:attrNameLst>
                                          <p:attrName>ppt_w</p:attrName>
                                        </p:attrNameLst>
                                      </p:cBhvr>
                                      <p:tavLst>
                                        <p:tav tm="0">
                                          <p:val>
                                            <p:fltVal val="0"/>
                                          </p:val>
                                        </p:tav>
                                        <p:tav tm="100000">
                                          <p:val>
                                            <p:strVal val="#ppt_w"/>
                                          </p:val>
                                        </p:tav>
                                      </p:tavLst>
                                    </p:anim>
                                    <p:anim calcmode="lin" valueType="num">
                                      <p:cBhvr>
                                        <p:cTn id="12" dur="500" fill="hold"/>
                                        <p:tgtEl>
                                          <p:spTgt spid="68"/>
                                        </p:tgtEl>
                                        <p:attrNameLst>
                                          <p:attrName>ppt_h</p:attrName>
                                        </p:attrNameLst>
                                      </p:cBhvr>
                                      <p:tavLst>
                                        <p:tav tm="0">
                                          <p:val>
                                            <p:fltVal val="0"/>
                                          </p:val>
                                        </p:tav>
                                        <p:tav tm="100000">
                                          <p:val>
                                            <p:strVal val="#ppt_h"/>
                                          </p:val>
                                        </p:tav>
                                      </p:tavLst>
                                    </p:anim>
                                    <p:animEffect transition="in" filter="fade">
                                      <p:cBhvr>
                                        <p:cTn id="13" dur="500"/>
                                        <p:tgtEl>
                                          <p:spTgt spid="68"/>
                                        </p:tgtEl>
                                      </p:cBhvr>
                                    </p:animEffect>
                                  </p:childTnLst>
                                </p:cTn>
                              </p:par>
                            </p:childTnLst>
                          </p:cTn>
                        </p:par>
                        <p:par>
                          <p:cTn id="14" fill="hold">
                            <p:stCondLst>
                              <p:cond delay="1500"/>
                            </p:stCondLst>
                            <p:childTnLst>
                              <p:par>
                                <p:cTn id="15" presetID="26" presetClass="emph" presetSubtype="0" fill="hold" nodeType="afterEffect">
                                  <p:stCondLst>
                                    <p:cond delay="0"/>
                                  </p:stCondLst>
                                  <p:childTnLst>
                                    <p:animEffect transition="out" filter="fade">
                                      <p:cBhvr>
                                        <p:cTn id="16" dur="500" tmFilter="0, 0; .2, .5; .8, .5; 1, 0"/>
                                        <p:tgtEl>
                                          <p:spTgt spid="68"/>
                                        </p:tgtEl>
                                      </p:cBhvr>
                                    </p:animEffect>
                                    <p:animScale>
                                      <p:cBhvr>
                                        <p:cTn id="17" dur="250" autoRev="1" fill="hold"/>
                                        <p:tgtEl>
                                          <p:spTgt spid="68"/>
                                        </p:tgtEl>
                                      </p:cBhvr>
                                      <p:by x="105000" y="105000"/>
                                    </p:animScale>
                                  </p:childTnLst>
                                </p:cTn>
                              </p:par>
                            </p:childTnLst>
                          </p:cTn>
                        </p:par>
                        <p:par>
                          <p:cTn id="18" fill="hold">
                            <p:stCondLst>
                              <p:cond delay="2000"/>
                            </p:stCondLst>
                            <p:childTnLst>
                              <p:par>
                                <p:cTn id="19" presetID="2" presetClass="entr" presetSubtype="2" decel="10000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ppt_x</p:attrName>
                                        </p:attrNameLst>
                                      </p:cBhvr>
                                      <p:tavLst>
                                        <p:tav tm="0">
                                          <p:val>
                                            <p:strVal val="1+#ppt_w/2"/>
                                          </p:val>
                                        </p:tav>
                                        <p:tav tm="100000">
                                          <p:val>
                                            <p:strVal val="#ppt_x"/>
                                          </p:val>
                                        </p:tav>
                                      </p:tavLst>
                                    </p:anim>
                                    <p:anim calcmode="lin" valueType="num">
                                      <p:cBhvr>
                                        <p:cTn id="22" dur="500" fill="hold"/>
                                        <p:tgtEl>
                                          <p:spTgt spid="3"/>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 calcmode="lin" valueType="num">
                                      <p:cBhvr>
                                        <p:cTn id="25" dur="500" fill="hold"/>
                                        <p:tgtEl>
                                          <p:spTgt spid="73"/>
                                        </p:tgtEl>
                                        <p:attrNameLst>
                                          <p:attrName>ppt_x</p:attrName>
                                        </p:attrNameLst>
                                      </p:cBhvr>
                                      <p:tavLst>
                                        <p:tav tm="0">
                                          <p:val>
                                            <p:strVal val="0-#ppt_w/2"/>
                                          </p:val>
                                        </p:tav>
                                        <p:tav tm="100000">
                                          <p:val>
                                            <p:strVal val="#ppt_x"/>
                                          </p:val>
                                        </p:tav>
                                      </p:tavLst>
                                    </p:anim>
                                    <p:anim calcmode="lin" valueType="num">
                                      <p:cBhvr>
                                        <p:cTn id="26" dur="500" fill="hold"/>
                                        <p:tgtEl>
                                          <p:spTgt spid="73"/>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 presetClass="entr" presetSubtype="2" decel="10000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ppt_x</p:attrName>
                                        </p:attrNameLst>
                                      </p:cBhvr>
                                      <p:tavLst>
                                        <p:tav tm="0">
                                          <p:val>
                                            <p:strVal val="1+#ppt_w/2"/>
                                          </p:val>
                                        </p:tav>
                                        <p:tav tm="100000">
                                          <p:val>
                                            <p:strVal val="#ppt_x"/>
                                          </p:val>
                                        </p:tav>
                                      </p:tavLst>
                                    </p:anim>
                                    <p:anim calcmode="lin" valueType="num">
                                      <p:cBhvr>
                                        <p:cTn id="31" dur="500" fill="hold"/>
                                        <p:tgtEl>
                                          <p:spTgt spid="4"/>
                                        </p:tgtEl>
                                        <p:attrNameLst>
                                          <p:attrName>ppt_y</p:attrName>
                                        </p:attrNameLst>
                                      </p:cBhvr>
                                      <p:tavLst>
                                        <p:tav tm="0">
                                          <p:val>
                                            <p:strVal val="#ppt_y"/>
                                          </p:val>
                                        </p:tav>
                                        <p:tav tm="100000">
                                          <p:val>
                                            <p:strVal val="#ppt_y"/>
                                          </p:val>
                                        </p:tav>
                                      </p:tavLst>
                                    </p:anim>
                                  </p:childTnLst>
                                </p:cTn>
                              </p:par>
                              <p:par>
                                <p:cTn id="32" presetID="2" presetClass="entr" presetSubtype="8" decel="100000" fill="hold" grpId="0" nodeType="withEffect">
                                  <p:stCondLst>
                                    <p:cond delay="0"/>
                                  </p:stCondLst>
                                  <p:childTnLst>
                                    <p:set>
                                      <p:cBhvr>
                                        <p:cTn id="33" dur="1" fill="hold">
                                          <p:stCondLst>
                                            <p:cond delay="0"/>
                                          </p:stCondLst>
                                        </p:cTn>
                                        <p:tgtEl>
                                          <p:spTgt spid="78"/>
                                        </p:tgtEl>
                                        <p:attrNameLst>
                                          <p:attrName>style.visibility</p:attrName>
                                        </p:attrNameLst>
                                      </p:cBhvr>
                                      <p:to>
                                        <p:strVal val="visible"/>
                                      </p:to>
                                    </p:set>
                                    <p:anim calcmode="lin" valueType="num">
                                      <p:cBhvr>
                                        <p:cTn id="34" dur="500" fill="hold"/>
                                        <p:tgtEl>
                                          <p:spTgt spid="78"/>
                                        </p:tgtEl>
                                        <p:attrNameLst>
                                          <p:attrName>ppt_x</p:attrName>
                                        </p:attrNameLst>
                                      </p:cBhvr>
                                      <p:tavLst>
                                        <p:tav tm="0">
                                          <p:val>
                                            <p:strVal val="0-#ppt_w/2"/>
                                          </p:val>
                                        </p:tav>
                                        <p:tav tm="100000">
                                          <p:val>
                                            <p:strVal val="#ppt_x"/>
                                          </p:val>
                                        </p:tav>
                                      </p:tavLst>
                                    </p:anim>
                                    <p:anim calcmode="lin" valueType="num">
                                      <p:cBhvr>
                                        <p:cTn id="35" dur="500" fill="hold"/>
                                        <p:tgtEl>
                                          <p:spTgt spid="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bldLvl="0" autoUpdateAnimBg="0"/>
      <p:bldP spid="78"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07" y="1121952"/>
            <a:ext cx="8468527" cy="5483041"/>
          </a:xfrm>
          <a:prstGeom prst="rect">
            <a:avLst/>
          </a:prstGeom>
        </p:spPr>
      </p:pic>
      <p:sp>
        <p:nvSpPr>
          <p:cNvPr id="6" name="矩形 259"/>
          <p:cNvSpPr>
            <a:spLocks noChangeArrowheads="1"/>
          </p:cNvSpPr>
          <p:nvPr/>
        </p:nvSpPr>
        <p:spPr bwMode="auto">
          <a:xfrm>
            <a:off x="1908499" y="1564433"/>
            <a:ext cx="5605463" cy="730969"/>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spcAft>
                <a:spcPts val="0"/>
              </a:spcAft>
              <a:buNone/>
              <a:defRPr/>
            </a:pPr>
            <a:r>
              <a:rPr lang="zh-CN" altLang="en-US" sz="4300" b="1" cap="all" dirty="0">
                <a:solidFill>
                  <a:schemeClr val="tx1">
                    <a:lumMod val="75000"/>
                    <a:lumOff val="25000"/>
                  </a:schemeClr>
                </a:solidFill>
                <a:cs typeface="Arial" panose="020B0604020202020204" pitchFamily="34" charset="0"/>
              </a:rPr>
              <a:t>演讲完毕，谢谢观看！</a:t>
            </a:r>
          </a:p>
        </p:txBody>
      </p:sp>
      <p:sp>
        <p:nvSpPr>
          <p:cNvPr id="8" name="矩形 259"/>
          <p:cNvSpPr>
            <a:spLocks noChangeArrowheads="1"/>
          </p:cNvSpPr>
          <p:nvPr/>
        </p:nvSpPr>
        <p:spPr bwMode="auto">
          <a:xfrm>
            <a:off x="2033911" y="2243416"/>
            <a:ext cx="5383212" cy="346249"/>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ct val="150000"/>
              </a:lnSpc>
              <a:spcAft>
                <a:spcPts val="0"/>
              </a:spcAft>
              <a:buNone/>
              <a:defRPr/>
            </a:pPr>
            <a:r>
              <a:rPr lang="en-US" altLang="zh-CN" sz="600" dirty="0">
                <a:solidFill>
                  <a:schemeClr val="tx1">
                    <a:lumMod val="75000"/>
                    <a:lumOff val="25000"/>
                  </a:schemeClr>
                </a:solidFill>
                <a:latin typeface="Arial" panose="020B0604020202020204" pitchFamily="34" charset="0"/>
                <a:cs typeface="Arial" panose="020B0604020202020204" pitchFamily="34" charset="0"/>
              </a:rPr>
              <a:t>CONTRACTED WIND POWERPOINT TEMPLATE DESIGNS CONTRACTED WIND POWERPOINT TEMPLATE DESIGNS CONTRACTED WIND POWERPOINT TEMPLATE DESIGNS CONTRACTED WIND POWERPOINT TEMPLATE DESIGNS</a:t>
            </a:r>
            <a:endParaRPr lang="zh-CN" altLang="en-US" sz="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 name="文本框 5"/>
          <p:cNvSpPr txBox="1"/>
          <p:nvPr/>
        </p:nvSpPr>
        <p:spPr>
          <a:xfrm>
            <a:off x="3852714" y="2656930"/>
            <a:ext cx="2201862" cy="622300"/>
          </a:xfrm>
          <a:prstGeom prst="rect">
            <a:avLst/>
          </a:prstGeom>
          <a:noFill/>
        </p:spPr>
        <p:txBody>
          <a:bodyPr lIns="68580" tIns="34290" rIns="68580" bIns="34290">
            <a:spAutoFit/>
          </a:bodyPr>
          <a:lstStyle/>
          <a:p>
            <a:pPr algn="ctr" fontAlgn="auto">
              <a:spcBef>
                <a:spcPts val="0"/>
              </a:spcBef>
              <a:spcAft>
                <a:spcPts val="0"/>
              </a:spcAft>
              <a:defRPr/>
            </a:pPr>
            <a:r>
              <a:rPr lang="zh-CN" altLang="en-US">
                <a:solidFill>
                  <a:schemeClr val="tx1">
                    <a:lumMod val="75000"/>
                    <a:lumOff val="25000"/>
                  </a:schemeClr>
                </a:solidFill>
                <a:latin typeface="+mn-lt"/>
                <a:ea typeface="+mn-ea"/>
              </a:rPr>
              <a:t>汇报人：</a:t>
            </a:r>
            <a:r>
              <a:rPr lang="en-US" altLang="zh-CN">
                <a:solidFill>
                  <a:schemeClr val="tx1">
                    <a:lumMod val="75000"/>
                    <a:lumOff val="25000"/>
                  </a:schemeClr>
                </a:solidFill>
                <a:latin typeface="+mn-lt"/>
                <a:ea typeface="+mn-ea"/>
              </a:rPr>
              <a:t>xiazaii</a:t>
            </a:r>
          </a:p>
          <a:p>
            <a:pPr algn="ctr" fontAlgn="auto">
              <a:spcBef>
                <a:spcPts val="0"/>
              </a:spcBef>
              <a:spcAft>
                <a:spcPts val="0"/>
              </a:spcAft>
              <a:defRPr/>
            </a:pPr>
            <a:r>
              <a:rPr lang="zh-CN" altLang="en-US">
                <a:solidFill>
                  <a:schemeClr val="tx1">
                    <a:lumMod val="75000"/>
                    <a:lumOff val="25000"/>
                  </a:schemeClr>
                </a:solidFill>
                <a:latin typeface="+mn-lt"/>
                <a:ea typeface="+mn-ea"/>
              </a:rPr>
              <a:t>时间：</a:t>
            </a:r>
            <a:r>
              <a:rPr lang="en-US" altLang="zh-CN">
                <a:solidFill>
                  <a:schemeClr val="tx1">
                    <a:lumMod val="75000"/>
                    <a:lumOff val="25000"/>
                  </a:schemeClr>
                </a:solidFill>
                <a:latin typeface="+mn-lt"/>
                <a:ea typeface="+mn-ea"/>
              </a:rPr>
              <a:t>20XX</a:t>
            </a:r>
            <a:r>
              <a:rPr lang="zh-CN" altLang="en-US">
                <a:solidFill>
                  <a:schemeClr val="tx1">
                    <a:lumMod val="75000"/>
                    <a:lumOff val="25000"/>
                  </a:schemeClr>
                </a:solidFill>
                <a:latin typeface="+mn-lt"/>
                <a:ea typeface="+mn-ea"/>
              </a:rPr>
              <a:t>年</a:t>
            </a:r>
            <a:r>
              <a:rPr lang="en-US" altLang="zh-CN">
                <a:solidFill>
                  <a:schemeClr val="tx1">
                    <a:lumMod val="75000"/>
                    <a:lumOff val="25000"/>
                  </a:schemeClr>
                </a:solidFill>
                <a:latin typeface="+mn-lt"/>
                <a:ea typeface="+mn-ea"/>
              </a:rPr>
              <a:t>XX</a:t>
            </a:r>
            <a:r>
              <a:rPr lang="zh-CN" altLang="en-US">
                <a:solidFill>
                  <a:schemeClr val="tx1">
                    <a:lumMod val="75000"/>
                    <a:lumOff val="25000"/>
                  </a:schemeClr>
                </a:solidFill>
                <a:latin typeface="+mn-lt"/>
                <a:ea typeface="+mn-ea"/>
              </a:rPr>
              <a:t>月</a:t>
            </a:r>
            <a:endParaRPr lang="zh-CN" altLang="en-US" dirty="0">
              <a:solidFill>
                <a:schemeClr val="tx1">
                  <a:lumMod val="75000"/>
                  <a:lumOff val="25000"/>
                </a:schemeClr>
              </a:solidFill>
              <a:latin typeface="+mn-lt"/>
              <a:ea typeface="+mn-ea"/>
            </a:endParaRPr>
          </a:p>
        </p:txBody>
      </p:sp>
      <p:sp>
        <p:nvSpPr>
          <p:cNvPr id="12" name="文本框 4"/>
          <p:cNvSpPr txBox="1"/>
          <p:nvPr/>
        </p:nvSpPr>
        <p:spPr>
          <a:xfrm>
            <a:off x="3492675" y="480294"/>
            <a:ext cx="3924448" cy="1300356"/>
          </a:xfrm>
          <a:prstGeom prst="rect">
            <a:avLst/>
          </a:prstGeom>
          <a:noFill/>
        </p:spPr>
        <p:txBody>
          <a:bodyPr wrap="square" lIns="68580" tIns="34290" rIns="68580" bIns="34290">
            <a:spAutoFit/>
          </a:bodyPr>
          <a:lstStyle/>
          <a:p>
            <a:pPr fontAlgn="auto">
              <a:spcBef>
                <a:spcPts val="0"/>
              </a:spcBef>
              <a:spcAft>
                <a:spcPts val="0"/>
              </a:spcAft>
              <a:defRPr/>
            </a:pPr>
            <a:r>
              <a:rPr lang="en-US" altLang="zh-CN" sz="8000" b="1" dirty="0">
                <a:solidFill>
                  <a:schemeClr val="tx1">
                    <a:lumMod val="75000"/>
                    <a:lumOff val="25000"/>
                  </a:schemeClr>
                </a:solidFill>
                <a:latin typeface="Agency FB" panose="020B0503020202020204" pitchFamily="34" charset="0"/>
                <a:ea typeface="+mn-ea"/>
              </a:rPr>
              <a:t>2 0 XX</a:t>
            </a:r>
            <a:endParaRPr lang="zh-CN" altLang="en-US" sz="8000" b="1" dirty="0">
              <a:solidFill>
                <a:schemeClr val="tx1">
                  <a:lumMod val="75000"/>
                  <a:lumOff val="25000"/>
                </a:schemeClr>
              </a:solidFill>
              <a:latin typeface="Agency FB" panose="020B0503020202020204" pitchFamily="34" charset="0"/>
              <a:ea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2"/>
                                        </p:tgtEl>
                                        <p:attrNameLst>
                                          <p:attrName>ppt_y</p:attrName>
                                        </p:attrNameLst>
                                      </p:cBhvr>
                                      <p:tavLst>
                                        <p:tav tm="0">
                                          <p:val>
                                            <p:strVal val="#ppt_y"/>
                                          </p:val>
                                        </p:tav>
                                        <p:tav tm="100000">
                                          <p:val>
                                            <p:strVal val="#ppt_y"/>
                                          </p:val>
                                        </p:tav>
                                      </p:tavLst>
                                    </p:anim>
                                    <p:anim calcmode="lin" valueType="num">
                                      <p:cBhvr>
                                        <p:cTn id="22"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2"/>
                                        </p:tgtEl>
                                      </p:cBhvr>
                                    </p:animEffect>
                                  </p:childTnLst>
                                </p:cTn>
                              </p:par>
                            </p:childTnLst>
                          </p:cTn>
                        </p:par>
                        <p:par>
                          <p:cTn id="25" fill="hold">
                            <p:stCondLst>
                              <p:cond delay="175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6"/>
                                        </p:tgtEl>
                                        <p:attrNameLst>
                                          <p:attrName>ppt_y</p:attrName>
                                        </p:attrNameLst>
                                      </p:cBhvr>
                                      <p:tavLst>
                                        <p:tav tm="0">
                                          <p:val>
                                            <p:strVal val="#ppt_y"/>
                                          </p:val>
                                        </p:tav>
                                        <p:tav tm="100000">
                                          <p:val>
                                            <p:strVal val="#ppt_y"/>
                                          </p:val>
                                        </p:tav>
                                      </p:tavLst>
                                    </p:anim>
                                    <p:anim calcmode="lin" valueType="num">
                                      <p:cBhvr>
                                        <p:cTn id="30"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6"/>
                                        </p:tgtEl>
                                      </p:cBhvr>
                                    </p:animEffect>
                                  </p:childTnLst>
                                </p:cTn>
                              </p:par>
                            </p:childTnLst>
                          </p:cTn>
                        </p:par>
                        <p:par>
                          <p:cTn id="33" fill="hold">
                            <p:stCondLst>
                              <p:cond delay="2700"/>
                            </p:stCondLst>
                            <p:childTnLst>
                              <p:par>
                                <p:cTn id="34" presetID="26" presetClass="emph" presetSubtype="0" fill="hold" grpId="1" nodeType="afterEffect">
                                  <p:stCondLst>
                                    <p:cond delay="0"/>
                                  </p:stCondLst>
                                  <p:iterate type="lt">
                                    <p:tmPct val="0"/>
                                  </p:iterate>
                                  <p:childTnLst>
                                    <p:animEffect transition="out" filter="fade">
                                      <p:cBhvr>
                                        <p:cTn id="35" dur="500" tmFilter="0, 0; .2, .5; .8, .5; 1, 0"/>
                                        <p:tgtEl>
                                          <p:spTgt spid="6"/>
                                        </p:tgtEl>
                                      </p:cBhvr>
                                    </p:animEffect>
                                    <p:animScale>
                                      <p:cBhvr>
                                        <p:cTn id="36" dur="250" autoRev="1" fill="hold"/>
                                        <p:tgtEl>
                                          <p:spTgt spid="6"/>
                                        </p:tgtEl>
                                      </p:cBhvr>
                                      <p:by x="105000" y="105000"/>
                                    </p:animScale>
                                  </p:childTnLst>
                                </p:cTn>
                              </p:par>
                            </p:childTnLst>
                          </p:cTn>
                        </p:par>
                        <p:par>
                          <p:cTn id="37" fill="hold">
                            <p:stCondLst>
                              <p:cond delay="32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8"/>
                                        </p:tgtEl>
                                        <p:attrNameLst>
                                          <p:attrName>ppt_y</p:attrName>
                                        </p:attrNameLst>
                                      </p:cBhvr>
                                      <p:tavLst>
                                        <p:tav tm="0">
                                          <p:val>
                                            <p:strVal val="#ppt_y"/>
                                          </p:val>
                                        </p:tav>
                                        <p:tav tm="100000">
                                          <p:val>
                                            <p:strVal val="#ppt_y"/>
                                          </p:val>
                                        </p:tav>
                                      </p:tavLst>
                                    </p:anim>
                                    <p:anim calcmode="lin" valueType="num">
                                      <p:cBhvr>
                                        <p:cTn id="42"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8"/>
                                        </p:tgtEl>
                                      </p:cBhvr>
                                    </p:animEffect>
                                  </p:childTnLst>
                                </p:cTn>
                              </p:par>
                            </p:childTnLst>
                          </p:cTn>
                        </p:par>
                        <p:par>
                          <p:cTn id="45" fill="hold">
                            <p:stCondLst>
                              <p:cond delay="12399"/>
                            </p:stCondLst>
                            <p:childTnLst>
                              <p:par>
                                <p:cTn id="46" presetID="26" presetClass="emph" presetSubtype="0" fill="hold" grpId="1" nodeType="afterEffect">
                                  <p:stCondLst>
                                    <p:cond delay="0"/>
                                  </p:stCondLst>
                                  <p:iterate type="lt">
                                    <p:tmPct val="0"/>
                                  </p:iterate>
                                  <p:childTnLst>
                                    <p:animEffect transition="out" filter="fade">
                                      <p:cBhvr>
                                        <p:cTn id="47" dur="500" tmFilter="0, 0; .2, .5; .8, .5; 1, 0"/>
                                        <p:tgtEl>
                                          <p:spTgt spid="8"/>
                                        </p:tgtEl>
                                      </p:cBhvr>
                                    </p:animEffect>
                                    <p:animScale>
                                      <p:cBhvr>
                                        <p:cTn id="48" dur="250" autoRev="1" fill="hold"/>
                                        <p:tgtEl>
                                          <p:spTgt spid="8"/>
                                        </p:tgtEl>
                                      </p:cBhvr>
                                      <p:by x="105000" y="105000"/>
                                    </p:animScale>
                                  </p:childTnLst>
                                </p:cTn>
                              </p:par>
                            </p:childTnLst>
                          </p:cTn>
                        </p:par>
                        <p:par>
                          <p:cTn id="49" fill="hold">
                            <p:stCondLst>
                              <p:cond delay="12899"/>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1"/>
                                        </p:tgtEl>
                                        <p:attrNameLst>
                                          <p:attrName>ppt_y</p:attrName>
                                        </p:attrNameLst>
                                      </p:cBhvr>
                                      <p:tavLst>
                                        <p:tav tm="0">
                                          <p:val>
                                            <p:strVal val="#ppt_y"/>
                                          </p:val>
                                        </p:tav>
                                        <p:tav tm="100000">
                                          <p:val>
                                            <p:strVal val="#ppt_y"/>
                                          </p:val>
                                        </p:tav>
                                      </p:tavLst>
                                    </p:anim>
                                    <p:anim calcmode="lin" valueType="num">
                                      <p:cBhvr>
                                        <p:cTn id="5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椭圆 25"/>
          <p:cNvSpPr/>
          <p:nvPr/>
        </p:nvSpPr>
        <p:spPr>
          <a:xfrm>
            <a:off x="4355308"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fontAlgn="auto">
              <a:spcBef>
                <a:spcPts val="0"/>
              </a:spcBef>
              <a:spcAft>
                <a:spcPts val="0"/>
              </a:spcAft>
              <a:defRPr/>
            </a:pPr>
            <a:r>
              <a:rPr lang="en-US" altLang="zh-CN" sz="2400" dirty="0">
                <a:latin typeface="微软雅黑" panose="020B0503020204020204" pitchFamily="34" charset="-122"/>
                <a:ea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endParaRPr>
          </a:p>
        </p:txBody>
      </p:sp>
      <p:sp>
        <p:nvSpPr>
          <p:cNvPr id="10" name="圆角矩形 9"/>
          <p:cNvSpPr/>
          <p:nvPr/>
        </p:nvSpPr>
        <p:spPr>
          <a:xfrm>
            <a:off x="-2381" y="2122488"/>
            <a:ext cx="3038475" cy="90011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圆角矩形 10"/>
          <p:cNvSpPr/>
          <p:nvPr/>
        </p:nvSpPr>
        <p:spPr>
          <a:xfrm>
            <a:off x="3036094" y="2122488"/>
            <a:ext cx="6108700" cy="90011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椭圆 11"/>
          <p:cNvSpPr/>
          <p:nvPr/>
        </p:nvSpPr>
        <p:spPr>
          <a:xfrm>
            <a:off x="2220120" y="2238375"/>
            <a:ext cx="669925" cy="668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10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zh-CN" altLang="en-US" sz="3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MH_Entry_1"/>
          <p:cNvSpPr/>
          <p:nvPr>
            <p:custDataLst>
              <p:tags r:id="rId1"/>
            </p:custDataLst>
          </p:nvPr>
        </p:nvSpPr>
        <p:spPr>
          <a:xfrm>
            <a:off x="4623594" y="2179638"/>
            <a:ext cx="2933700" cy="78581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zh-CN" altLang="en-US" sz="3400" dirty="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en-US" altLang="zh-CN" sz="3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ctr">
              <a:defRPr/>
            </a:pPr>
            <a:r>
              <a:rPr lang="en-US" altLang="zh-CN" sz="17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7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4000">
        <p:random/>
      </p:transition>
    </mc:Choice>
    <mc:Fallback xmlns="">
      <p:transition spd="slow" advClick="0"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0" grpId="0" animBg="1"/>
      <p:bldP spid="11" grpId="0" animBg="1"/>
      <p:bldP spid="12"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2910401" y="1114382"/>
            <a:ext cx="3350002" cy="3349994"/>
            <a:chOff x="3873007" y="1376772"/>
            <a:chExt cx="4466670" cy="4466659"/>
          </a:xfrm>
        </p:grpSpPr>
        <p:sp>
          <p:nvSpPr>
            <p:cNvPr id="17" name="Freeform: Shape 32"/>
            <p:cNvSpPr/>
            <p:nvPr/>
          </p:nvSpPr>
          <p:spPr bwMode="auto">
            <a:xfrm>
              <a:off x="4338611" y="1376772"/>
              <a:ext cx="2114960" cy="1609892"/>
            </a:xfrm>
            <a:custGeom>
              <a:avLst/>
              <a:gdLst/>
              <a:ahLst/>
              <a:cxnLst>
                <a:cxn ang="0">
                  <a:pos x="71" y="211"/>
                </a:cxn>
                <a:cxn ang="0">
                  <a:pos x="0" y="176"/>
                </a:cxn>
                <a:cxn ang="0">
                  <a:pos x="17" y="147"/>
                </a:cxn>
                <a:cxn ang="0">
                  <a:pos x="85" y="79"/>
                </a:cxn>
                <a:cxn ang="0">
                  <a:pos x="174" y="41"/>
                </a:cxn>
                <a:cxn ang="0">
                  <a:pos x="202" y="36"/>
                </a:cxn>
                <a:cxn ang="0">
                  <a:pos x="202" y="0"/>
                </a:cxn>
                <a:cxn ang="0">
                  <a:pos x="240" y="38"/>
                </a:cxn>
                <a:cxn ang="0">
                  <a:pos x="277" y="76"/>
                </a:cxn>
                <a:cxn ang="0">
                  <a:pos x="240" y="114"/>
                </a:cxn>
                <a:cxn ang="0">
                  <a:pos x="203" y="152"/>
                </a:cxn>
                <a:cxn ang="0">
                  <a:pos x="203" y="116"/>
                </a:cxn>
                <a:cxn ang="0">
                  <a:pos x="71" y="211"/>
                </a:cxn>
              </a:cxnLst>
              <a:rect l="0" t="0" r="r" b="b"/>
              <a:pathLst>
                <a:path w="277" h="211">
                  <a:moveTo>
                    <a:pt x="71" y="211"/>
                  </a:moveTo>
                  <a:cubicBezTo>
                    <a:pt x="0" y="176"/>
                    <a:pt x="0" y="176"/>
                    <a:pt x="0" y="176"/>
                  </a:cubicBezTo>
                  <a:cubicBezTo>
                    <a:pt x="5" y="166"/>
                    <a:pt x="11" y="157"/>
                    <a:pt x="17" y="147"/>
                  </a:cubicBezTo>
                  <a:cubicBezTo>
                    <a:pt x="35" y="120"/>
                    <a:pt x="58" y="97"/>
                    <a:pt x="85" y="79"/>
                  </a:cubicBezTo>
                  <a:cubicBezTo>
                    <a:pt x="112" y="60"/>
                    <a:pt x="142" y="47"/>
                    <a:pt x="174" y="41"/>
                  </a:cubicBezTo>
                  <a:cubicBezTo>
                    <a:pt x="184" y="39"/>
                    <a:pt x="193" y="37"/>
                    <a:pt x="202" y="36"/>
                  </a:cubicBezTo>
                  <a:cubicBezTo>
                    <a:pt x="202" y="0"/>
                    <a:pt x="202" y="0"/>
                    <a:pt x="202" y="0"/>
                  </a:cubicBezTo>
                  <a:cubicBezTo>
                    <a:pt x="240" y="38"/>
                    <a:pt x="240" y="38"/>
                    <a:pt x="240" y="38"/>
                  </a:cubicBezTo>
                  <a:cubicBezTo>
                    <a:pt x="277" y="76"/>
                    <a:pt x="277" y="76"/>
                    <a:pt x="277" y="76"/>
                  </a:cubicBezTo>
                  <a:cubicBezTo>
                    <a:pt x="240" y="114"/>
                    <a:pt x="240" y="114"/>
                    <a:pt x="240" y="114"/>
                  </a:cubicBezTo>
                  <a:cubicBezTo>
                    <a:pt x="203" y="152"/>
                    <a:pt x="203" y="152"/>
                    <a:pt x="203" y="152"/>
                  </a:cubicBezTo>
                  <a:cubicBezTo>
                    <a:pt x="203" y="116"/>
                    <a:pt x="203" y="116"/>
                    <a:pt x="203" y="116"/>
                  </a:cubicBezTo>
                  <a:cubicBezTo>
                    <a:pt x="147" y="124"/>
                    <a:pt x="97" y="160"/>
                    <a:pt x="71" y="211"/>
                  </a:cubicBezTo>
                  <a:close/>
                </a:path>
              </a:pathLst>
            </a:custGeom>
            <a:solidFill>
              <a:schemeClr val="accent1"/>
            </a:solidFill>
            <a:ln w="9525">
              <a:noFill/>
              <a:round/>
            </a:ln>
          </p:spPr>
          <p:txBody>
            <a:bodyPr anchor="ctr"/>
            <a:lstStyle/>
            <a:p>
              <a:pPr algn="ctr"/>
              <a:endParaRPr/>
            </a:p>
          </p:txBody>
        </p:sp>
        <p:sp>
          <p:nvSpPr>
            <p:cNvPr id="18" name="Freeform: Shape 42"/>
            <p:cNvSpPr/>
            <p:nvPr/>
          </p:nvSpPr>
          <p:spPr bwMode="auto">
            <a:xfrm>
              <a:off x="6721887" y="1850270"/>
              <a:ext cx="1617790" cy="2114958"/>
            </a:xfrm>
            <a:custGeom>
              <a:avLst/>
              <a:gdLst/>
              <a:ahLst/>
              <a:cxnLst>
                <a:cxn ang="0">
                  <a:pos x="0" y="71"/>
                </a:cxn>
                <a:cxn ang="0">
                  <a:pos x="35" y="0"/>
                </a:cxn>
                <a:cxn ang="0">
                  <a:pos x="64" y="16"/>
                </a:cxn>
                <a:cxn ang="0">
                  <a:pos x="133" y="85"/>
                </a:cxn>
                <a:cxn ang="0">
                  <a:pos x="170" y="174"/>
                </a:cxn>
                <a:cxn ang="0">
                  <a:pos x="175" y="202"/>
                </a:cxn>
                <a:cxn ang="0">
                  <a:pos x="211" y="202"/>
                </a:cxn>
                <a:cxn ang="0">
                  <a:pos x="173" y="239"/>
                </a:cxn>
                <a:cxn ang="0">
                  <a:pos x="136" y="277"/>
                </a:cxn>
                <a:cxn ang="0">
                  <a:pos x="97" y="240"/>
                </a:cxn>
                <a:cxn ang="0">
                  <a:pos x="59" y="203"/>
                </a:cxn>
                <a:cxn ang="0">
                  <a:pos x="95" y="203"/>
                </a:cxn>
                <a:cxn ang="0">
                  <a:pos x="0" y="71"/>
                </a:cxn>
              </a:cxnLst>
              <a:rect l="0" t="0" r="r" b="b"/>
              <a:pathLst>
                <a:path w="211" h="277">
                  <a:moveTo>
                    <a:pt x="0" y="71"/>
                  </a:moveTo>
                  <a:cubicBezTo>
                    <a:pt x="35" y="0"/>
                    <a:pt x="35" y="0"/>
                    <a:pt x="35" y="0"/>
                  </a:cubicBezTo>
                  <a:cubicBezTo>
                    <a:pt x="45" y="5"/>
                    <a:pt x="55" y="10"/>
                    <a:pt x="64" y="16"/>
                  </a:cubicBezTo>
                  <a:cubicBezTo>
                    <a:pt x="91" y="35"/>
                    <a:pt x="114" y="58"/>
                    <a:pt x="133" y="85"/>
                  </a:cubicBezTo>
                  <a:cubicBezTo>
                    <a:pt x="151" y="112"/>
                    <a:pt x="164" y="142"/>
                    <a:pt x="170" y="174"/>
                  </a:cubicBezTo>
                  <a:cubicBezTo>
                    <a:pt x="172" y="183"/>
                    <a:pt x="174" y="193"/>
                    <a:pt x="175" y="202"/>
                  </a:cubicBezTo>
                  <a:cubicBezTo>
                    <a:pt x="211" y="202"/>
                    <a:pt x="211" y="202"/>
                    <a:pt x="211" y="202"/>
                  </a:cubicBezTo>
                  <a:cubicBezTo>
                    <a:pt x="173" y="239"/>
                    <a:pt x="173" y="239"/>
                    <a:pt x="173" y="239"/>
                  </a:cubicBezTo>
                  <a:cubicBezTo>
                    <a:pt x="136" y="277"/>
                    <a:pt x="136" y="277"/>
                    <a:pt x="136" y="277"/>
                  </a:cubicBezTo>
                  <a:cubicBezTo>
                    <a:pt x="97" y="240"/>
                    <a:pt x="97" y="240"/>
                    <a:pt x="97" y="240"/>
                  </a:cubicBezTo>
                  <a:cubicBezTo>
                    <a:pt x="59" y="203"/>
                    <a:pt x="59" y="203"/>
                    <a:pt x="59" y="203"/>
                  </a:cubicBezTo>
                  <a:cubicBezTo>
                    <a:pt x="95" y="203"/>
                    <a:pt x="95" y="203"/>
                    <a:pt x="95" y="203"/>
                  </a:cubicBezTo>
                  <a:cubicBezTo>
                    <a:pt x="87" y="146"/>
                    <a:pt x="51" y="96"/>
                    <a:pt x="0" y="71"/>
                  </a:cubicBezTo>
                  <a:close/>
                </a:path>
              </a:pathLst>
            </a:custGeom>
            <a:solidFill>
              <a:schemeClr val="accent2"/>
            </a:solidFill>
            <a:ln w="9525">
              <a:noFill/>
              <a:round/>
            </a:ln>
          </p:spPr>
          <p:txBody>
            <a:bodyPr anchor="ctr"/>
            <a:lstStyle/>
            <a:p>
              <a:pPr algn="ctr"/>
              <a:endParaRPr/>
            </a:p>
          </p:txBody>
        </p:sp>
        <p:sp>
          <p:nvSpPr>
            <p:cNvPr id="19" name="Freeform: Shape 65"/>
            <p:cNvSpPr/>
            <p:nvPr/>
          </p:nvSpPr>
          <p:spPr bwMode="auto">
            <a:xfrm>
              <a:off x="5743323" y="4225649"/>
              <a:ext cx="2122855" cy="1617782"/>
            </a:xfrm>
            <a:custGeom>
              <a:avLst/>
              <a:gdLst/>
              <a:ahLst/>
              <a:cxnLst>
                <a:cxn ang="0">
                  <a:pos x="206" y="0"/>
                </a:cxn>
                <a:cxn ang="0">
                  <a:pos x="277" y="35"/>
                </a:cxn>
                <a:cxn ang="0">
                  <a:pos x="261" y="64"/>
                </a:cxn>
                <a:cxn ang="0">
                  <a:pos x="192" y="133"/>
                </a:cxn>
                <a:cxn ang="0">
                  <a:pos x="103" y="171"/>
                </a:cxn>
                <a:cxn ang="0">
                  <a:pos x="75" y="175"/>
                </a:cxn>
                <a:cxn ang="0">
                  <a:pos x="75" y="211"/>
                </a:cxn>
                <a:cxn ang="0">
                  <a:pos x="38" y="174"/>
                </a:cxn>
                <a:cxn ang="0">
                  <a:pos x="0" y="136"/>
                </a:cxn>
                <a:cxn ang="0">
                  <a:pos x="37" y="98"/>
                </a:cxn>
                <a:cxn ang="0">
                  <a:pos x="74" y="60"/>
                </a:cxn>
                <a:cxn ang="0">
                  <a:pos x="74" y="95"/>
                </a:cxn>
                <a:cxn ang="0">
                  <a:pos x="206" y="0"/>
                </a:cxn>
              </a:cxnLst>
              <a:rect l="0" t="0" r="r" b="b"/>
              <a:pathLst>
                <a:path w="277" h="211">
                  <a:moveTo>
                    <a:pt x="206" y="0"/>
                  </a:moveTo>
                  <a:cubicBezTo>
                    <a:pt x="277" y="35"/>
                    <a:pt x="277" y="35"/>
                    <a:pt x="277" y="35"/>
                  </a:cubicBezTo>
                  <a:cubicBezTo>
                    <a:pt x="273" y="45"/>
                    <a:pt x="267" y="55"/>
                    <a:pt x="261" y="64"/>
                  </a:cubicBezTo>
                  <a:cubicBezTo>
                    <a:pt x="242" y="92"/>
                    <a:pt x="219" y="115"/>
                    <a:pt x="192" y="133"/>
                  </a:cubicBezTo>
                  <a:cubicBezTo>
                    <a:pt x="165" y="151"/>
                    <a:pt x="135" y="164"/>
                    <a:pt x="103" y="171"/>
                  </a:cubicBezTo>
                  <a:cubicBezTo>
                    <a:pt x="94" y="173"/>
                    <a:pt x="84" y="174"/>
                    <a:pt x="75" y="175"/>
                  </a:cubicBezTo>
                  <a:cubicBezTo>
                    <a:pt x="75" y="211"/>
                    <a:pt x="75" y="211"/>
                    <a:pt x="75" y="211"/>
                  </a:cubicBezTo>
                  <a:cubicBezTo>
                    <a:pt x="38" y="174"/>
                    <a:pt x="38" y="174"/>
                    <a:pt x="38" y="174"/>
                  </a:cubicBezTo>
                  <a:cubicBezTo>
                    <a:pt x="0" y="136"/>
                    <a:pt x="0" y="136"/>
                    <a:pt x="0" y="136"/>
                  </a:cubicBezTo>
                  <a:cubicBezTo>
                    <a:pt x="37" y="98"/>
                    <a:pt x="37" y="98"/>
                    <a:pt x="37" y="98"/>
                  </a:cubicBezTo>
                  <a:cubicBezTo>
                    <a:pt x="74" y="60"/>
                    <a:pt x="74" y="60"/>
                    <a:pt x="74" y="60"/>
                  </a:cubicBezTo>
                  <a:cubicBezTo>
                    <a:pt x="74" y="95"/>
                    <a:pt x="74" y="95"/>
                    <a:pt x="74" y="95"/>
                  </a:cubicBezTo>
                  <a:cubicBezTo>
                    <a:pt x="131" y="87"/>
                    <a:pt x="181" y="52"/>
                    <a:pt x="206" y="0"/>
                  </a:cubicBezTo>
                  <a:close/>
                </a:path>
              </a:pathLst>
            </a:custGeom>
            <a:solidFill>
              <a:schemeClr val="accent3"/>
            </a:solidFill>
            <a:ln w="9525">
              <a:noFill/>
              <a:round/>
            </a:ln>
          </p:spPr>
          <p:txBody>
            <a:bodyPr anchor="ctr"/>
            <a:lstStyle/>
            <a:p>
              <a:pPr algn="ctr"/>
              <a:endParaRPr/>
            </a:p>
          </p:txBody>
        </p:sp>
        <p:sp>
          <p:nvSpPr>
            <p:cNvPr id="20" name="Freeform: Shape 70"/>
            <p:cNvSpPr/>
            <p:nvPr/>
          </p:nvSpPr>
          <p:spPr bwMode="auto">
            <a:xfrm>
              <a:off x="3873007" y="3254980"/>
              <a:ext cx="1609896" cy="2122847"/>
            </a:xfrm>
            <a:custGeom>
              <a:avLst/>
              <a:gdLst/>
              <a:ahLst/>
              <a:cxnLst>
                <a:cxn ang="0">
                  <a:pos x="211" y="206"/>
                </a:cxn>
                <a:cxn ang="0">
                  <a:pos x="176" y="277"/>
                </a:cxn>
                <a:cxn ang="0">
                  <a:pos x="147" y="260"/>
                </a:cxn>
                <a:cxn ang="0">
                  <a:pos x="78" y="192"/>
                </a:cxn>
                <a:cxn ang="0">
                  <a:pos x="40" y="103"/>
                </a:cxn>
                <a:cxn ang="0">
                  <a:pos x="36" y="75"/>
                </a:cxn>
                <a:cxn ang="0">
                  <a:pos x="0" y="75"/>
                </a:cxn>
                <a:cxn ang="0">
                  <a:pos x="37" y="37"/>
                </a:cxn>
                <a:cxn ang="0">
                  <a:pos x="75" y="0"/>
                </a:cxn>
                <a:cxn ang="0">
                  <a:pos x="113" y="37"/>
                </a:cxn>
                <a:cxn ang="0">
                  <a:pos x="151" y="74"/>
                </a:cxn>
                <a:cxn ang="0">
                  <a:pos x="116" y="74"/>
                </a:cxn>
                <a:cxn ang="0">
                  <a:pos x="211" y="206"/>
                </a:cxn>
              </a:cxnLst>
              <a:rect l="0" t="0" r="r" b="b"/>
              <a:pathLst>
                <a:path w="211" h="277">
                  <a:moveTo>
                    <a:pt x="211" y="206"/>
                  </a:moveTo>
                  <a:cubicBezTo>
                    <a:pt x="176" y="277"/>
                    <a:pt x="176" y="277"/>
                    <a:pt x="176" y="277"/>
                  </a:cubicBezTo>
                  <a:cubicBezTo>
                    <a:pt x="166" y="272"/>
                    <a:pt x="156" y="266"/>
                    <a:pt x="147" y="260"/>
                  </a:cubicBezTo>
                  <a:cubicBezTo>
                    <a:pt x="119" y="242"/>
                    <a:pt x="96" y="219"/>
                    <a:pt x="78" y="192"/>
                  </a:cubicBezTo>
                  <a:cubicBezTo>
                    <a:pt x="60" y="165"/>
                    <a:pt x="47" y="135"/>
                    <a:pt x="40" y="103"/>
                  </a:cubicBezTo>
                  <a:cubicBezTo>
                    <a:pt x="38" y="93"/>
                    <a:pt x="37" y="84"/>
                    <a:pt x="36" y="75"/>
                  </a:cubicBezTo>
                  <a:cubicBezTo>
                    <a:pt x="0" y="75"/>
                    <a:pt x="0" y="75"/>
                    <a:pt x="0" y="75"/>
                  </a:cubicBezTo>
                  <a:cubicBezTo>
                    <a:pt x="37" y="37"/>
                    <a:pt x="37" y="37"/>
                    <a:pt x="37" y="37"/>
                  </a:cubicBezTo>
                  <a:cubicBezTo>
                    <a:pt x="75" y="0"/>
                    <a:pt x="75" y="0"/>
                    <a:pt x="75" y="0"/>
                  </a:cubicBezTo>
                  <a:cubicBezTo>
                    <a:pt x="113" y="37"/>
                    <a:pt x="113" y="37"/>
                    <a:pt x="113" y="37"/>
                  </a:cubicBezTo>
                  <a:cubicBezTo>
                    <a:pt x="151" y="74"/>
                    <a:pt x="151" y="74"/>
                    <a:pt x="151" y="74"/>
                  </a:cubicBezTo>
                  <a:cubicBezTo>
                    <a:pt x="116" y="74"/>
                    <a:pt x="116" y="74"/>
                    <a:pt x="116" y="74"/>
                  </a:cubicBezTo>
                  <a:cubicBezTo>
                    <a:pt x="124" y="131"/>
                    <a:pt x="159" y="180"/>
                    <a:pt x="211" y="206"/>
                  </a:cubicBezTo>
                  <a:close/>
                </a:path>
              </a:pathLst>
            </a:custGeom>
            <a:solidFill>
              <a:schemeClr val="accent4"/>
            </a:solidFill>
            <a:ln w="9525">
              <a:noFill/>
              <a:round/>
            </a:ln>
          </p:spPr>
          <p:txBody>
            <a:bodyPr anchor="ctr"/>
            <a:lstStyle/>
            <a:p>
              <a:pPr algn="ctr"/>
              <a:endParaRPr/>
            </a:p>
          </p:txBody>
        </p:sp>
        <p:sp>
          <p:nvSpPr>
            <p:cNvPr id="21" name="Oval 71"/>
            <p:cNvSpPr/>
            <p:nvPr/>
          </p:nvSpPr>
          <p:spPr bwMode="auto">
            <a:xfrm>
              <a:off x="4982419" y="1963209"/>
              <a:ext cx="464229" cy="464229"/>
            </a:xfrm>
            <a:prstGeom prst="ellipse">
              <a:avLst/>
            </a:prstGeom>
            <a:solidFill>
              <a:schemeClr val="accent1"/>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rPr>
                <a:t>01</a:t>
              </a:r>
            </a:p>
          </p:txBody>
        </p:sp>
        <p:sp>
          <p:nvSpPr>
            <p:cNvPr id="22" name="Oval 72"/>
            <p:cNvSpPr/>
            <p:nvPr/>
          </p:nvSpPr>
          <p:spPr bwMode="auto">
            <a:xfrm>
              <a:off x="7279131" y="2500737"/>
              <a:ext cx="464229" cy="464229"/>
            </a:xfrm>
            <a:prstGeom prst="ellipse">
              <a:avLst/>
            </a:prstGeom>
            <a:solidFill>
              <a:schemeClr val="accent2"/>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rPr>
                <a:t>02</a:t>
              </a:r>
            </a:p>
          </p:txBody>
        </p:sp>
        <p:sp>
          <p:nvSpPr>
            <p:cNvPr id="23" name="Oval 73"/>
            <p:cNvSpPr/>
            <p:nvPr/>
          </p:nvSpPr>
          <p:spPr bwMode="auto">
            <a:xfrm>
              <a:off x="6704953" y="4809666"/>
              <a:ext cx="464229" cy="464229"/>
            </a:xfrm>
            <a:prstGeom prst="ellipse">
              <a:avLst/>
            </a:prstGeom>
            <a:solidFill>
              <a:schemeClr val="accent3"/>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rPr>
                <a:t>03</a:t>
              </a:r>
            </a:p>
          </p:txBody>
        </p:sp>
        <p:sp>
          <p:nvSpPr>
            <p:cNvPr id="24" name="Oval 74"/>
            <p:cNvSpPr/>
            <p:nvPr/>
          </p:nvSpPr>
          <p:spPr bwMode="auto">
            <a:xfrm>
              <a:off x="4444891" y="4235488"/>
              <a:ext cx="464229" cy="464229"/>
            </a:xfrm>
            <a:prstGeom prst="ellipse">
              <a:avLst/>
            </a:prstGeom>
            <a:solidFill>
              <a:schemeClr val="accent4"/>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rPr>
                <a:t>04</a:t>
              </a:r>
            </a:p>
          </p:txBody>
        </p:sp>
      </p:grpSp>
      <p:grpSp>
        <p:nvGrpSpPr>
          <p:cNvPr id="5" name="Group 18"/>
          <p:cNvGrpSpPr/>
          <p:nvPr/>
        </p:nvGrpSpPr>
        <p:grpSpPr>
          <a:xfrm>
            <a:off x="6260405" y="3565386"/>
            <a:ext cx="2159677" cy="649603"/>
            <a:chOff x="8601584" y="1451933"/>
            <a:chExt cx="2196245" cy="866137"/>
          </a:xfrm>
        </p:grpSpPr>
        <p:sp>
          <p:nvSpPr>
            <p:cNvPr id="15" name="TextBox 19"/>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latinLnBrk="0"/>
              <a:r>
                <a:rPr lang="zh-CN" altLang="en-US" sz="12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TextBox 20"/>
            <p:cNvSpPr txBox="1"/>
            <p:nvPr/>
          </p:nvSpPr>
          <p:spPr bwMode="auto">
            <a:xfrm>
              <a:off x="8601585" y="1761891"/>
              <a:ext cx="2196244" cy="556179"/>
            </a:xfrm>
            <a:prstGeom prst="rect">
              <a:avLst/>
            </a:prstGeom>
            <a:noFill/>
          </p:spPr>
          <p:txBody>
            <a:bodyPr wrap="square" lIns="216000" tIns="0" rIns="360000" bIns="0">
              <a:normAutofit/>
            </a:bodyPr>
            <a:lstStyle/>
            <a:p>
              <a:pPr algn="l" latinLnBrk="0">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6" name="Group 21"/>
          <p:cNvGrpSpPr/>
          <p:nvPr/>
        </p:nvGrpSpPr>
        <p:grpSpPr>
          <a:xfrm>
            <a:off x="725510" y="3565386"/>
            <a:ext cx="2184893" cy="649603"/>
            <a:chOff x="1415480" y="1669738"/>
            <a:chExt cx="2913191" cy="866137"/>
          </a:xfrm>
        </p:grpSpPr>
        <p:sp>
          <p:nvSpPr>
            <p:cNvPr id="13" name="TextBox 22"/>
            <p:cNvSpPr txBox="1"/>
            <p:nvPr/>
          </p:nvSpPr>
          <p:spPr bwMode="auto">
            <a:xfrm>
              <a:off x="1415480" y="1669738"/>
              <a:ext cx="2913191" cy="309958"/>
            </a:xfrm>
            <a:prstGeom prst="rect">
              <a:avLst/>
            </a:prstGeom>
            <a:noFill/>
          </p:spPr>
          <p:txBody>
            <a:bodyPr wrap="none" lIns="360000" tIns="0" rIns="216000" bIns="0" anchor="ctr" anchorCtr="0">
              <a:normAutofit/>
            </a:bodyPr>
            <a:lstStyle/>
            <a:p>
              <a:pPr algn="r" latinLnBrk="0"/>
              <a:r>
                <a:rPr lang="zh-CN" altLang="en-US" sz="12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4" name="TextBox 23"/>
            <p:cNvSpPr txBox="1"/>
            <p:nvPr/>
          </p:nvSpPr>
          <p:spPr bwMode="auto">
            <a:xfrm>
              <a:off x="1415480" y="1979696"/>
              <a:ext cx="2913191" cy="556179"/>
            </a:xfrm>
            <a:prstGeom prst="rect">
              <a:avLst/>
            </a:prstGeom>
            <a:noFill/>
          </p:spPr>
          <p:txBody>
            <a:bodyPr wrap="square" lIns="360000" tIns="0" rIns="216000" bIns="0" anchor="t" anchorCtr="0">
              <a:normAutofit/>
            </a:bodyPr>
            <a:lstStyle/>
            <a:p>
              <a:pPr algn="r" latinLnBrk="0">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7" name="Group 24"/>
          <p:cNvGrpSpPr/>
          <p:nvPr/>
        </p:nvGrpSpPr>
        <p:grpSpPr>
          <a:xfrm>
            <a:off x="6260405" y="1486779"/>
            <a:ext cx="2159677" cy="649603"/>
            <a:chOff x="8601584" y="1451933"/>
            <a:chExt cx="2196245" cy="866137"/>
          </a:xfrm>
        </p:grpSpPr>
        <p:sp>
          <p:nvSpPr>
            <p:cNvPr id="11" name="TextBox 25"/>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latinLnBrk="0"/>
              <a:r>
                <a:rPr lang="zh-CN" altLang="en-US" sz="12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2" name="TextBox 26"/>
            <p:cNvSpPr txBox="1"/>
            <p:nvPr/>
          </p:nvSpPr>
          <p:spPr bwMode="auto">
            <a:xfrm>
              <a:off x="8601585" y="1761891"/>
              <a:ext cx="2196244" cy="556179"/>
            </a:xfrm>
            <a:prstGeom prst="rect">
              <a:avLst/>
            </a:prstGeom>
            <a:noFill/>
          </p:spPr>
          <p:txBody>
            <a:bodyPr wrap="square" lIns="216000" tIns="0" rIns="360000" bIns="0">
              <a:normAutofit/>
            </a:bodyPr>
            <a:lstStyle/>
            <a:p>
              <a:pPr algn="l" latinLnBrk="0">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8" name="Group 27"/>
          <p:cNvGrpSpPr/>
          <p:nvPr/>
        </p:nvGrpSpPr>
        <p:grpSpPr>
          <a:xfrm>
            <a:off x="725510" y="1486779"/>
            <a:ext cx="2184893" cy="649603"/>
            <a:chOff x="1415480" y="1669738"/>
            <a:chExt cx="2913191" cy="866137"/>
          </a:xfrm>
        </p:grpSpPr>
        <p:sp>
          <p:nvSpPr>
            <p:cNvPr id="9" name="TextBox 28"/>
            <p:cNvSpPr txBox="1"/>
            <p:nvPr/>
          </p:nvSpPr>
          <p:spPr bwMode="auto">
            <a:xfrm>
              <a:off x="1415480" y="1669738"/>
              <a:ext cx="2913191" cy="309958"/>
            </a:xfrm>
            <a:prstGeom prst="rect">
              <a:avLst/>
            </a:prstGeom>
            <a:noFill/>
          </p:spPr>
          <p:txBody>
            <a:bodyPr wrap="none" lIns="360000" tIns="0" rIns="216000" bIns="0" anchor="ctr" anchorCtr="0">
              <a:normAutofit/>
            </a:bodyPr>
            <a:lstStyle/>
            <a:p>
              <a:pPr algn="r" latinLnBrk="0"/>
              <a:r>
                <a:rPr lang="zh-CN" altLang="en-US" sz="1200"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0" name="TextBox 29"/>
            <p:cNvSpPr txBox="1"/>
            <p:nvPr/>
          </p:nvSpPr>
          <p:spPr bwMode="auto">
            <a:xfrm>
              <a:off x="1415480" y="1979696"/>
              <a:ext cx="2913191" cy="556179"/>
            </a:xfrm>
            <a:prstGeom prst="rect">
              <a:avLst/>
            </a:prstGeom>
            <a:noFill/>
          </p:spPr>
          <p:txBody>
            <a:bodyPr wrap="square" lIns="360000" tIns="0" rIns="216000" bIns="0" anchor="t" anchorCtr="0">
              <a:normAutofit/>
            </a:bodyPr>
            <a:lstStyle/>
            <a:p>
              <a:pPr algn="r" latinLnBrk="0">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dirty="0">
                  <a:solidFill>
                    <a:schemeClr val="bg1">
                      <a:lumMod val="50000"/>
                    </a:schemeClr>
                  </a:solidFill>
                  <a:latin typeface="微软雅黑" panose="020B0503020204020204" pitchFamily="34" charset="-122"/>
                  <a:ea typeface="微软雅黑" panose="020B0503020204020204" pitchFamily="34" charset="-122"/>
                </a:rPr>
              </a:br>
              <a:r>
                <a:rPr lang="zh-CN" altLang="en-US" sz="8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组合 42"/>
          <p:cNvGrpSpPr/>
          <p:nvPr/>
        </p:nvGrpSpPr>
        <p:grpSpPr>
          <a:xfrm>
            <a:off x="540148" y="1853433"/>
            <a:ext cx="1272938" cy="2015750"/>
            <a:chOff x="539354" y="1852639"/>
            <a:chExt cx="1272938" cy="2015750"/>
          </a:xfrm>
        </p:grpSpPr>
        <p:sp>
          <p:nvSpPr>
            <p:cNvPr id="5" name="任意多边形: 形状 4"/>
            <p:cNvSpPr/>
            <p:nvPr/>
          </p:nvSpPr>
          <p:spPr bwMode="auto">
            <a:xfrm>
              <a:off x="973017" y="1852639"/>
              <a:ext cx="595705" cy="683930"/>
            </a:xfrm>
            <a:custGeom>
              <a:avLst/>
              <a:gdLst>
                <a:gd name="T0" fmla="*/ 487 w 499"/>
                <a:gd name="T1" fmla="*/ 84 h 573"/>
                <a:gd name="T2" fmla="*/ 477 w 499"/>
                <a:gd name="T3" fmla="*/ 66 h 573"/>
                <a:gd name="T4" fmla="*/ 436 w 499"/>
                <a:gd name="T5" fmla="*/ 18 h 573"/>
                <a:gd name="T6" fmla="*/ 379 w 499"/>
                <a:gd name="T7" fmla="*/ 17 h 573"/>
                <a:gd name="T8" fmla="*/ 350 w 499"/>
                <a:gd name="T9" fmla="*/ 34 h 573"/>
                <a:gd name="T10" fmla="*/ 311 w 499"/>
                <a:gd name="T11" fmla="*/ 37 h 573"/>
                <a:gd name="T12" fmla="*/ 196 w 499"/>
                <a:gd name="T13" fmla="*/ 108 h 573"/>
                <a:gd name="T14" fmla="*/ 79 w 499"/>
                <a:gd name="T15" fmla="*/ 243 h 573"/>
                <a:gd name="T16" fmla="*/ 74 w 499"/>
                <a:gd name="T17" fmla="*/ 324 h 573"/>
                <a:gd name="T18" fmla="*/ 118 w 499"/>
                <a:gd name="T19" fmla="*/ 385 h 573"/>
                <a:gd name="T20" fmla="*/ 52 w 499"/>
                <a:gd name="T21" fmla="*/ 438 h 573"/>
                <a:gd name="T22" fmla="*/ 17 w 499"/>
                <a:gd name="T23" fmla="*/ 460 h 573"/>
                <a:gd name="T24" fmla="*/ 12 w 499"/>
                <a:gd name="T25" fmla="*/ 498 h 573"/>
                <a:gd name="T26" fmla="*/ 34 w 499"/>
                <a:gd name="T27" fmla="*/ 531 h 573"/>
                <a:gd name="T28" fmla="*/ 90 w 499"/>
                <a:gd name="T29" fmla="*/ 554 h 573"/>
                <a:gd name="T30" fmla="*/ 95 w 499"/>
                <a:gd name="T31" fmla="*/ 529 h 573"/>
                <a:gd name="T32" fmla="*/ 54 w 499"/>
                <a:gd name="T33" fmla="*/ 498 h 573"/>
                <a:gd name="T34" fmla="*/ 49 w 499"/>
                <a:gd name="T35" fmla="*/ 483 h 573"/>
                <a:gd name="T36" fmla="*/ 167 w 499"/>
                <a:gd name="T37" fmla="*/ 412 h 573"/>
                <a:gd name="T38" fmla="*/ 196 w 499"/>
                <a:gd name="T39" fmla="*/ 326 h 573"/>
                <a:gd name="T40" fmla="*/ 221 w 499"/>
                <a:gd name="T41" fmla="*/ 343 h 573"/>
                <a:gd name="T42" fmla="*/ 232 w 499"/>
                <a:gd name="T43" fmla="*/ 463 h 573"/>
                <a:gd name="T44" fmla="*/ 226 w 499"/>
                <a:gd name="T45" fmla="*/ 510 h 573"/>
                <a:gd name="T46" fmla="*/ 253 w 499"/>
                <a:gd name="T47" fmla="*/ 537 h 573"/>
                <a:gd name="T48" fmla="*/ 286 w 499"/>
                <a:gd name="T49" fmla="*/ 539 h 573"/>
                <a:gd name="T50" fmla="*/ 333 w 499"/>
                <a:gd name="T51" fmla="*/ 541 h 573"/>
                <a:gd name="T52" fmla="*/ 308 w 499"/>
                <a:gd name="T53" fmla="*/ 512 h 573"/>
                <a:gd name="T54" fmla="*/ 286 w 499"/>
                <a:gd name="T55" fmla="*/ 495 h 573"/>
                <a:gd name="T56" fmla="*/ 313 w 499"/>
                <a:gd name="T57" fmla="*/ 313 h 573"/>
                <a:gd name="T58" fmla="*/ 377 w 499"/>
                <a:gd name="T59" fmla="*/ 453 h 573"/>
                <a:gd name="T60" fmla="*/ 370 w 499"/>
                <a:gd name="T61" fmla="*/ 509 h 573"/>
                <a:gd name="T62" fmla="*/ 392 w 499"/>
                <a:gd name="T63" fmla="*/ 529 h 573"/>
                <a:gd name="T64" fmla="*/ 407 w 499"/>
                <a:gd name="T65" fmla="*/ 449 h 573"/>
                <a:gd name="T66" fmla="*/ 375 w 499"/>
                <a:gd name="T67" fmla="*/ 319 h 573"/>
                <a:gd name="T68" fmla="*/ 367 w 499"/>
                <a:gd name="T69" fmla="*/ 167 h 573"/>
                <a:gd name="T70" fmla="*/ 404 w 499"/>
                <a:gd name="T71" fmla="*/ 116 h 573"/>
                <a:gd name="T72" fmla="*/ 417 w 499"/>
                <a:gd name="T73" fmla="*/ 111 h 573"/>
                <a:gd name="T74" fmla="*/ 456 w 499"/>
                <a:gd name="T75" fmla="*/ 125 h 573"/>
                <a:gd name="T76" fmla="*/ 487 w 499"/>
                <a:gd name="T77" fmla="*/ 84 h 573"/>
                <a:gd name="T78" fmla="*/ 262 w 499"/>
                <a:gd name="T79" fmla="*/ 304 h 573"/>
                <a:gd name="T80" fmla="*/ 232 w 499"/>
                <a:gd name="T81" fmla="*/ 270 h 573"/>
                <a:gd name="T82" fmla="*/ 262 w 499"/>
                <a:gd name="T83" fmla="*/ 250 h 573"/>
                <a:gd name="T84" fmla="*/ 262 w 499"/>
                <a:gd name="T85" fmla="*/ 304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9" h="573">
                  <a:moveTo>
                    <a:pt x="487" y="84"/>
                  </a:moveTo>
                  <a:cubicBezTo>
                    <a:pt x="477" y="66"/>
                    <a:pt x="477" y="66"/>
                    <a:pt x="477" y="66"/>
                  </a:cubicBezTo>
                  <a:cubicBezTo>
                    <a:pt x="477" y="35"/>
                    <a:pt x="471" y="37"/>
                    <a:pt x="436" y="18"/>
                  </a:cubicBezTo>
                  <a:cubicBezTo>
                    <a:pt x="401" y="0"/>
                    <a:pt x="379" y="17"/>
                    <a:pt x="379" y="17"/>
                  </a:cubicBezTo>
                  <a:cubicBezTo>
                    <a:pt x="379" y="17"/>
                    <a:pt x="365" y="35"/>
                    <a:pt x="350" y="34"/>
                  </a:cubicBezTo>
                  <a:cubicBezTo>
                    <a:pt x="335" y="32"/>
                    <a:pt x="338" y="32"/>
                    <a:pt x="311" y="37"/>
                  </a:cubicBezTo>
                  <a:cubicBezTo>
                    <a:pt x="284" y="42"/>
                    <a:pt x="225" y="84"/>
                    <a:pt x="196" y="108"/>
                  </a:cubicBezTo>
                  <a:cubicBezTo>
                    <a:pt x="167" y="132"/>
                    <a:pt x="100" y="209"/>
                    <a:pt x="79" y="243"/>
                  </a:cubicBezTo>
                  <a:cubicBezTo>
                    <a:pt x="59" y="277"/>
                    <a:pt x="44" y="304"/>
                    <a:pt x="74" y="324"/>
                  </a:cubicBezTo>
                  <a:cubicBezTo>
                    <a:pt x="105" y="345"/>
                    <a:pt x="118" y="385"/>
                    <a:pt x="118" y="385"/>
                  </a:cubicBezTo>
                  <a:cubicBezTo>
                    <a:pt x="98" y="383"/>
                    <a:pt x="61" y="426"/>
                    <a:pt x="52" y="438"/>
                  </a:cubicBezTo>
                  <a:cubicBezTo>
                    <a:pt x="44" y="449"/>
                    <a:pt x="34" y="448"/>
                    <a:pt x="17" y="460"/>
                  </a:cubicBezTo>
                  <a:cubicBezTo>
                    <a:pt x="0" y="471"/>
                    <a:pt x="3" y="492"/>
                    <a:pt x="12" y="498"/>
                  </a:cubicBezTo>
                  <a:cubicBezTo>
                    <a:pt x="20" y="505"/>
                    <a:pt x="34" y="531"/>
                    <a:pt x="34" y="531"/>
                  </a:cubicBezTo>
                  <a:cubicBezTo>
                    <a:pt x="47" y="573"/>
                    <a:pt x="90" y="554"/>
                    <a:pt x="90" y="554"/>
                  </a:cubicBezTo>
                  <a:cubicBezTo>
                    <a:pt x="113" y="554"/>
                    <a:pt x="112" y="532"/>
                    <a:pt x="95" y="529"/>
                  </a:cubicBezTo>
                  <a:cubicBezTo>
                    <a:pt x="78" y="525"/>
                    <a:pt x="63" y="505"/>
                    <a:pt x="54" y="498"/>
                  </a:cubicBezTo>
                  <a:cubicBezTo>
                    <a:pt x="46" y="492"/>
                    <a:pt x="49" y="483"/>
                    <a:pt x="49" y="483"/>
                  </a:cubicBezTo>
                  <a:cubicBezTo>
                    <a:pt x="61" y="478"/>
                    <a:pt x="122" y="446"/>
                    <a:pt x="167" y="412"/>
                  </a:cubicBezTo>
                  <a:cubicBezTo>
                    <a:pt x="213" y="378"/>
                    <a:pt x="196" y="326"/>
                    <a:pt x="196" y="326"/>
                  </a:cubicBezTo>
                  <a:cubicBezTo>
                    <a:pt x="198" y="333"/>
                    <a:pt x="221" y="343"/>
                    <a:pt x="221" y="343"/>
                  </a:cubicBezTo>
                  <a:cubicBezTo>
                    <a:pt x="208" y="358"/>
                    <a:pt x="232" y="463"/>
                    <a:pt x="232" y="463"/>
                  </a:cubicBezTo>
                  <a:cubicBezTo>
                    <a:pt x="235" y="503"/>
                    <a:pt x="232" y="492"/>
                    <a:pt x="226" y="510"/>
                  </a:cubicBezTo>
                  <a:cubicBezTo>
                    <a:pt x="221" y="529"/>
                    <a:pt x="243" y="536"/>
                    <a:pt x="253" y="537"/>
                  </a:cubicBezTo>
                  <a:cubicBezTo>
                    <a:pt x="264" y="539"/>
                    <a:pt x="286" y="539"/>
                    <a:pt x="286" y="539"/>
                  </a:cubicBezTo>
                  <a:cubicBezTo>
                    <a:pt x="296" y="546"/>
                    <a:pt x="333" y="541"/>
                    <a:pt x="333" y="541"/>
                  </a:cubicBezTo>
                  <a:cubicBezTo>
                    <a:pt x="362" y="517"/>
                    <a:pt x="308" y="512"/>
                    <a:pt x="308" y="512"/>
                  </a:cubicBezTo>
                  <a:cubicBezTo>
                    <a:pt x="289" y="514"/>
                    <a:pt x="286" y="495"/>
                    <a:pt x="286" y="495"/>
                  </a:cubicBezTo>
                  <a:cubicBezTo>
                    <a:pt x="296" y="481"/>
                    <a:pt x="313" y="313"/>
                    <a:pt x="313" y="313"/>
                  </a:cubicBezTo>
                  <a:cubicBezTo>
                    <a:pt x="331" y="329"/>
                    <a:pt x="372" y="436"/>
                    <a:pt x="377" y="453"/>
                  </a:cubicBezTo>
                  <a:cubicBezTo>
                    <a:pt x="382" y="470"/>
                    <a:pt x="370" y="509"/>
                    <a:pt x="370" y="509"/>
                  </a:cubicBezTo>
                  <a:cubicBezTo>
                    <a:pt x="360" y="537"/>
                    <a:pt x="392" y="529"/>
                    <a:pt x="392" y="529"/>
                  </a:cubicBezTo>
                  <a:cubicBezTo>
                    <a:pt x="412" y="529"/>
                    <a:pt x="411" y="473"/>
                    <a:pt x="407" y="449"/>
                  </a:cubicBezTo>
                  <a:cubicBezTo>
                    <a:pt x="404" y="426"/>
                    <a:pt x="384" y="350"/>
                    <a:pt x="375" y="319"/>
                  </a:cubicBezTo>
                  <a:cubicBezTo>
                    <a:pt x="367" y="289"/>
                    <a:pt x="367" y="167"/>
                    <a:pt x="367" y="167"/>
                  </a:cubicBezTo>
                  <a:cubicBezTo>
                    <a:pt x="382" y="155"/>
                    <a:pt x="404" y="116"/>
                    <a:pt x="404" y="116"/>
                  </a:cubicBezTo>
                  <a:cubicBezTo>
                    <a:pt x="406" y="108"/>
                    <a:pt x="417" y="111"/>
                    <a:pt x="417" y="111"/>
                  </a:cubicBezTo>
                  <a:cubicBezTo>
                    <a:pt x="424" y="122"/>
                    <a:pt x="456" y="125"/>
                    <a:pt x="456" y="125"/>
                  </a:cubicBezTo>
                  <a:cubicBezTo>
                    <a:pt x="499" y="130"/>
                    <a:pt x="487" y="84"/>
                    <a:pt x="487" y="84"/>
                  </a:cubicBezTo>
                  <a:close/>
                  <a:moveTo>
                    <a:pt x="262" y="304"/>
                  </a:moveTo>
                  <a:cubicBezTo>
                    <a:pt x="262" y="304"/>
                    <a:pt x="245" y="269"/>
                    <a:pt x="232" y="270"/>
                  </a:cubicBezTo>
                  <a:cubicBezTo>
                    <a:pt x="232" y="270"/>
                    <a:pt x="253" y="258"/>
                    <a:pt x="262" y="250"/>
                  </a:cubicBezTo>
                  <a:cubicBezTo>
                    <a:pt x="262" y="250"/>
                    <a:pt x="259" y="287"/>
                    <a:pt x="262" y="304"/>
                  </a:cubicBezTo>
                  <a:close/>
                </a:path>
              </a:pathLst>
            </a:custGeom>
            <a:solidFill>
              <a:schemeClr val="accent1"/>
            </a:solidFill>
            <a:ln>
              <a:noFill/>
            </a:ln>
            <a:effectLst>
              <a:reflection blurRad="101600" stA="41000" endPos="35000" dir="5400000" sy="-100000" algn="bl" rotWithShape="0"/>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flipH="1">
              <a:off x="1270870" y="2652598"/>
              <a:ext cx="1" cy="344095"/>
            </a:xfrm>
            <a:prstGeom prst="line">
              <a:avLst/>
            </a:prstGeom>
            <a:ln w="19050">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3" name="圆: 空心 12"/>
            <p:cNvSpPr/>
            <p:nvPr/>
          </p:nvSpPr>
          <p:spPr>
            <a:xfrm>
              <a:off x="1203416" y="2554609"/>
              <a:ext cx="134908" cy="134908"/>
            </a:xfrm>
            <a:prstGeom prst="don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539354" y="3225444"/>
              <a:ext cx="1272938" cy="642945"/>
              <a:chOff x="1732858" y="5001250"/>
              <a:chExt cx="2213143" cy="857260"/>
            </a:xfrm>
          </p:grpSpPr>
          <p:sp>
            <p:nvSpPr>
              <p:cNvPr id="41" name="文本框 63"/>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1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42" name="文本框 64"/>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6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600" dirty="0">
                    <a:solidFill>
                      <a:schemeClr val="bg1">
                        <a:lumMod val="50000"/>
                      </a:schemeClr>
                    </a:solidFill>
                    <a:latin typeface="微软雅黑" panose="020B0503020204020204" pitchFamily="34" charset="-122"/>
                    <a:ea typeface="微软雅黑" panose="020B0503020204020204" pitchFamily="34" charset="-122"/>
                  </a:rPr>
                </a:br>
                <a:r>
                  <a:rPr lang="zh-CN" altLang="en-US" sz="6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44" name="组合 43"/>
          <p:cNvGrpSpPr/>
          <p:nvPr/>
        </p:nvGrpSpPr>
        <p:grpSpPr>
          <a:xfrm>
            <a:off x="1898619" y="1533953"/>
            <a:ext cx="1272938" cy="2335230"/>
            <a:chOff x="1897825" y="1533159"/>
            <a:chExt cx="1272938" cy="2335230"/>
          </a:xfrm>
        </p:grpSpPr>
        <p:sp>
          <p:nvSpPr>
            <p:cNvPr id="6" name="任意多边形: 形状 5"/>
            <p:cNvSpPr/>
            <p:nvPr/>
          </p:nvSpPr>
          <p:spPr bwMode="auto">
            <a:xfrm>
              <a:off x="2301816" y="1533159"/>
              <a:ext cx="514041" cy="987979"/>
            </a:xfrm>
            <a:custGeom>
              <a:avLst/>
              <a:gdLst>
                <a:gd name="T0" fmla="*/ 187 w 431"/>
                <a:gd name="T1" fmla="*/ 516 h 827"/>
                <a:gd name="T2" fmla="*/ 204 w 431"/>
                <a:gd name="T3" fmla="*/ 602 h 827"/>
                <a:gd name="T4" fmla="*/ 187 w 431"/>
                <a:gd name="T5" fmla="*/ 673 h 827"/>
                <a:gd name="T6" fmla="*/ 54 w 431"/>
                <a:gd name="T7" fmla="*/ 717 h 827"/>
                <a:gd name="T8" fmla="*/ 45 w 431"/>
                <a:gd name="T9" fmla="*/ 747 h 827"/>
                <a:gd name="T10" fmla="*/ 66 w 431"/>
                <a:gd name="T11" fmla="*/ 808 h 827"/>
                <a:gd name="T12" fmla="*/ 35 w 431"/>
                <a:gd name="T13" fmla="*/ 816 h 827"/>
                <a:gd name="T14" fmla="*/ 8 w 431"/>
                <a:gd name="T15" fmla="*/ 793 h 827"/>
                <a:gd name="T16" fmla="*/ 5 w 431"/>
                <a:gd name="T17" fmla="*/ 722 h 827"/>
                <a:gd name="T18" fmla="*/ 18 w 431"/>
                <a:gd name="T19" fmla="*/ 679 h 827"/>
                <a:gd name="T20" fmla="*/ 71 w 431"/>
                <a:gd name="T21" fmla="*/ 664 h 827"/>
                <a:gd name="T22" fmla="*/ 142 w 431"/>
                <a:gd name="T23" fmla="*/ 622 h 827"/>
                <a:gd name="T24" fmla="*/ 105 w 431"/>
                <a:gd name="T25" fmla="*/ 538 h 827"/>
                <a:gd name="T26" fmla="*/ 83 w 431"/>
                <a:gd name="T27" fmla="*/ 436 h 827"/>
                <a:gd name="T28" fmla="*/ 81 w 431"/>
                <a:gd name="T29" fmla="*/ 387 h 827"/>
                <a:gd name="T30" fmla="*/ 89 w 431"/>
                <a:gd name="T31" fmla="*/ 291 h 827"/>
                <a:gd name="T32" fmla="*/ 135 w 431"/>
                <a:gd name="T33" fmla="*/ 189 h 827"/>
                <a:gd name="T34" fmla="*/ 189 w 431"/>
                <a:gd name="T35" fmla="*/ 135 h 827"/>
                <a:gd name="T36" fmla="*/ 245 w 431"/>
                <a:gd name="T37" fmla="*/ 64 h 827"/>
                <a:gd name="T38" fmla="*/ 328 w 431"/>
                <a:gd name="T39" fmla="*/ 42 h 827"/>
                <a:gd name="T40" fmla="*/ 363 w 431"/>
                <a:gd name="T41" fmla="*/ 93 h 827"/>
                <a:gd name="T42" fmla="*/ 350 w 431"/>
                <a:gd name="T43" fmla="*/ 161 h 827"/>
                <a:gd name="T44" fmla="*/ 284 w 431"/>
                <a:gd name="T45" fmla="*/ 145 h 827"/>
                <a:gd name="T46" fmla="*/ 274 w 431"/>
                <a:gd name="T47" fmla="*/ 167 h 827"/>
                <a:gd name="T48" fmla="*/ 296 w 431"/>
                <a:gd name="T49" fmla="*/ 272 h 827"/>
                <a:gd name="T50" fmla="*/ 427 w 431"/>
                <a:gd name="T51" fmla="*/ 375 h 827"/>
                <a:gd name="T52" fmla="*/ 399 w 431"/>
                <a:gd name="T53" fmla="*/ 429 h 827"/>
                <a:gd name="T54" fmla="*/ 392 w 431"/>
                <a:gd name="T55" fmla="*/ 416 h 827"/>
                <a:gd name="T56" fmla="*/ 383 w 431"/>
                <a:gd name="T57" fmla="*/ 391 h 827"/>
                <a:gd name="T58" fmla="*/ 368 w 431"/>
                <a:gd name="T59" fmla="*/ 385 h 827"/>
                <a:gd name="T60" fmla="*/ 358 w 431"/>
                <a:gd name="T61" fmla="*/ 353 h 827"/>
                <a:gd name="T62" fmla="*/ 282 w 431"/>
                <a:gd name="T63" fmla="*/ 316 h 827"/>
                <a:gd name="T64" fmla="*/ 230 w 431"/>
                <a:gd name="T65" fmla="*/ 416 h 827"/>
                <a:gd name="T66" fmla="*/ 338 w 431"/>
                <a:gd name="T67" fmla="*/ 543 h 827"/>
                <a:gd name="T68" fmla="*/ 328 w 431"/>
                <a:gd name="T69" fmla="*/ 642 h 827"/>
                <a:gd name="T70" fmla="*/ 319 w 431"/>
                <a:gd name="T71" fmla="*/ 771 h 827"/>
                <a:gd name="T72" fmla="*/ 368 w 431"/>
                <a:gd name="T73" fmla="*/ 786 h 827"/>
                <a:gd name="T74" fmla="*/ 394 w 431"/>
                <a:gd name="T75" fmla="*/ 808 h 827"/>
                <a:gd name="T76" fmla="*/ 328 w 431"/>
                <a:gd name="T77" fmla="*/ 815 h 827"/>
                <a:gd name="T78" fmla="*/ 290 w 431"/>
                <a:gd name="T79" fmla="*/ 808 h 827"/>
                <a:gd name="T80" fmla="*/ 260 w 431"/>
                <a:gd name="T81" fmla="*/ 769 h 827"/>
                <a:gd name="T82" fmla="*/ 263 w 431"/>
                <a:gd name="T83" fmla="*/ 705 h 827"/>
                <a:gd name="T84" fmla="*/ 277 w 431"/>
                <a:gd name="T85" fmla="*/ 612 h 827"/>
                <a:gd name="T86" fmla="*/ 260 w 431"/>
                <a:gd name="T87" fmla="*/ 570 h 827"/>
                <a:gd name="T88" fmla="*/ 187 w 431"/>
                <a:gd name="T89" fmla="*/ 516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1" h="827">
                  <a:moveTo>
                    <a:pt x="187" y="516"/>
                  </a:moveTo>
                  <a:cubicBezTo>
                    <a:pt x="187" y="516"/>
                    <a:pt x="186" y="554"/>
                    <a:pt x="204" y="602"/>
                  </a:cubicBezTo>
                  <a:cubicBezTo>
                    <a:pt x="223" y="649"/>
                    <a:pt x="208" y="664"/>
                    <a:pt x="187" y="673"/>
                  </a:cubicBezTo>
                  <a:cubicBezTo>
                    <a:pt x="167" y="681"/>
                    <a:pt x="76" y="710"/>
                    <a:pt x="54" y="717"/>
                  </a:cubicBezTo>
                  <a:cubicBezTo>
                    <a:pt x="54" y="717"/>
                    <a:pt x="39" y="720"/>
                    <a:pt x="45" y="747"/>
                  </a:cubicBezTo>
                  <a:cubicBezTo>
                    <a:pt x="52" y="774"/>
                    <a:pt x="61" y="793"/>
                    <a:pt x="66" y="808"/>
                  </a:cubicBezTo>
                  <a:cubicBezTo>
                    <a:pt x="71" y="823"/>
                    <a:pt x="54" y="820"/>
                    <a:pt x="35" y="816"/>
                  </a:cubicBezTo>
                  <a:cubicBezTo>
                    <a:pt x="17" y="813"/>
                    <a:pt x="10" y="810"/>
                    <a:pt x="8" y="793"/>
                  </a:cubicBezTo>
                  <a:cubicBezTo>
                    <a:pt x="7" y="776"/>
                    <a:pt x="8" y="739"/>
                    <a:pt x="5" y="722"/>
                  </a:cubicBezTo>
                  <a:cubicBezTo>
                    <a:pt x="2" y="705"/>
                    <a:pt x="0" y="685"/>
                    <a:pt x="18" y="679"/>
                  </a:cubicBezTo>
                  <a:cubicBezTo>
                    <a:pt x="37" y="674"/>
                    <a:pt x="54" y="674"/>
                    <a:pt x="71" y="664"/>
                  </a:cubicBezTo>
                  <a:cubicBezTo>
                    <a:pt x="88" y="654"/>
                    <a:pt x="127" y="615"/>
                    <a:pt x="142" y="622"/>
                  </a:cubicBezTo>
                  <a:cubicBezTo>
                    <a:pt x="142" y="622"/>
                    <a:pt x="103" y="560"/>
                    <a:pt x="105" y="538"/>
                  </a:cubicBezTo>
                  <a:cubicBezTo>
                    <a:pt x="105" y="538"/>
                    <a:pt x="51" y="473"/>
                    <a:pt x="83" y="436"/>
                  </a:cubicBezTo>
                  <a:cubicBezTo>
                    <a:pt x="83" y="436"/>
                    <a:pt x="86" y="404"/>
                    <a:pt x="81" y="387"/>
                  </a:cubicBezTo>
                  <a:cubicBezTo>
                    <a:pt x="81" y="387"/>
                    <a:pt x="42" y="357"/>
                    <a:pt x="89" y="291"/>
                  </a:cubicBezTo>
                  <a:cubicBezTo>
                    <a:pt x="137" y="225"/>
                    <a:pt x="128" y="218"/>
                    <a:pt x="135" y="189"/>
                  </a:cubicBezTo>
                  <a:cubicBezTo>
                    <a:pt x="142" y="161"/>
                    <a:pt x="164" y="151"/>
                    <a:pt x="189" y="135"/>
                  </a:cubicBezTo>
                  <a:cubicBezTo>
                    <a:pt x="214" y="120"/>
                    <a:pt x="231" y="90"/>
                    <a:pt x="245" y="64"/>
                  </a:cubicBezTo>
                  <a:cubicBezTo>
                    <a:pt x="258" y="39"/>
                    <a:pt x="287" y="0"/>
                    <a:pt x="328" y="42"/>
                  </a:cubicBezTo>
                  <a:cubicBezTo>
                    <a:pt x="368" y="85"/>
                    <a:pt x="363" y="66"/>
                    <a:pt x="363" y="93"/>
                  </a:cubicBezTo>
                  <a:cubicBezTo>
                    <a:pt x="363" y="93"/>
                    <a:pt x="400" y="142"/>
                    <a:pt x="350" y="161"/>
                  </a:cubicBezTo>
                  <a:cubicBezTo>
                    <a:pt x="350" y="161"/>
                    <a:pt x="292" y="166"/>
                    <a:pt x="284" y="145"/>
                  </a:cubicBezTo>
                  <a:cubicBezTo>
                    <a:pt x="284" y="145"/>
                    <a:pt x="267" y="157"/>
                    <a:pt x="274" y="167"/>
                  </a:cubicBezTo>
                  <a:cubicBezTo>
                    <a:pt x="274" y="167"/>
                    <a:pt x="312" y="213"/>
                    <a:pt x="296" y="272"/>
                  </a:cubicBezTo>
                  <a:cubicBezTo>
                    <a:pt x="296" y="272"/>
                    <a:pt x="426" y="340"/>
                    <a:pt x="427" y="375"/>
                  </a:cubicBezTo>
                  <a:cubicBezTo>
                    <a:pt x="427" y="375"/>
                    <a:pt x="431" y="412"/>
                    <a:pt x="399" y="429"/>
                  </a:cubicBezTo>
                  <a:cubicBezTo>
                    <a:pt x="399" y="429"/>
                    <a:pt x="380" y="426"/>
                    <a:pt x="392" y="416"/>
                  </a:cubicBezTo>
                  <a:cubicBezTo>
                    <a:pt x="392" y="416"/>
                    <a:pt x="416" y="370"/>
                    <a:pt x="383" y="391"/>
                  </a:cubicBezTo>
                  <a:cubicBezTo>
                    <a:pt x="383" y="391"/>
                    <a:pt x="367" y="402"/>
                    <a:pt x="368" y="385"/>
                  </a:cubicBezTo>
                  <a:cubicBezTo>
                    <a:pt x="368" y="385"/>
                    <a:pt x="378" y="365"/>
                    <a:pt x="358" y="353"/>
                  </a:cubicBezTo>
                  <a:cubicBezTo>
                    <a:pt x="358" y="353"/>
                    <a:pt x="296" y="311"/>
                    <a:pt x="282" y="316"/>
                  </a:cubicBezTo>
                  <a:cubicBezTo>
                    <a:pt x="282" y="316"/>
                    <a:pt x="240" y="411"/>
                    <a:pt x="230" y="416"/>
                  </a:cubicBezTo>
                  <a:cubicBezTo>
                    <a:pt x="230" y="416"/>
                    <a:pt x="334" y="516"/>
                    <a:pt x="338" y="543"/>
                  </a:cubicBezTo>
                  <a:cubicBezTo>
                    <a:pt x="341" y="570"/>
                    <a:pt x="334" y="597"/>
                    <a:pt x="328" y="642"/>
                  </a:cubicBezTo>
                  <a:cubicBezTo>
                    <a:pt x="321" y="688"/>
                    <a:pt x="297" y="761"/>
                    <a:pt x="319" y="771"/>
                  </a:cubicBezTo>
                  <a:cubicBezTo>
                    <a:pt x="319" y="771"/>
                    <a:pt x="355" y="786"/>
                    <a:pt x="368" y="786"/>
                  </a:cubicBezTo>
                  <a:cubicBezTo>
                    <a:pt x="382" y="786"/>
                    <a:pt x="407" y="789"/>
                    <a:pt x="394" y="808"/>
                  </a:cubicBezTo>
                  <a:cubicBezTo>
                    <a:pt x="394" y="808"/>
                    <a:pt x="355" y="827"/>
                    <a:pt x="328" y="815"/>
                  </a:cubicBezTo>
                  <a:cubicBezTo>
                    <a:pt x="328" y="815"/>
                    <a:pt x="307" y="806"/>
                    <a:pt x="290" y="808"/>
                  </a:cubicBezTo>
                  <a:cubicBezTo>
                    <a:pt x="274" y="810"/>
                    <a:pt x="247" y="803"/>
                    <a:pt x="260" y="769"/>
                  </a:cubicBezTo>
                  <a:cubicBezTo>
                    <a:pt x="260" y="769"/>
                    <a:pt x="265" y="735"/>
                    <a:pt x="263" y="705"/>
                  </a:cubicBezTo>
                  <a:cubicBezTo>
                    <a:pt x="262" y="674"/>
                    <a:pt x="258" y="644"/>
                    <a:pt x="277" y="612"/>
                  </a:cubicBezTo>
                  <a:cubicBezTo>
                    <a:pt x="277" y="612"/>
                    <a:pt x="285" y="583"/>
                    <a:pt x="260" y="570"/>
                  </a:cubicBezTo>
                  <a:cubicBezTo>
                    <a:pt x="260" y="570"/>
                    <a:pt x="189" y="529"/>
                    <a:pt x="187" y="516"/>
                  </a:cubicBezTo>
                  <a:close/>
                </a:path>
              </a:pathLst>
            </a:custGeom>
            <a:solidFill>
              <a:schemeClr val="accent2"/>
            </a:solidFill>
            <a:ln>
              <a:noFill/>
            </a:ln>
            <a:effectLst>
              <a:reflection blurRad="101600" stA="41000" endPos="35000" dir="5400000" sy="-100000" algn="bl" rotWithShape="0"/>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flipH="1">
              <a:off x="2558836" y="2652598"/>
              <a:ext cx="1" cy="344095"/>
            </a:xfrm>
            <a:prstGeom prst="line">
              <a:avLst/>
            </a:prstGeom>
            <a:solidFill>
              <a:schemeClr val="tx1"/>
            </a:solidFill>
            <a:ln w="19050">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5" name="圆: 空心 14"/>
            <p:cNvSpPr/>
            <p:nvPr/>
          </p:nvSpPr>
          <p:spPr>
            <a:xfrm>
              <a:off x="2491382" y="2554609"/>
              <a:ext cx="134908" cy="134908"/>
            </a:xfrm>
            <a:prstGeom prst="don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1897825" y="3225444"/>
              <a:ext cx="1272938" cy="642945"/>
              <a:chOff x="1732858" y="5001250"/>
              <a:chExt cx="2213143" cy="857260"/>
            </a:xfrm>
          </p:grpSpPr>
          <p:sp>
            <p:nvSpPr>
              <p:cNvPr id="39" name="文本框 61"/>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1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40" name="文本框 62"/>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6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600" dirty="0">
                    <a:solidFill>
                      <a:schemeClr val="bg1">
                        <a:lumMod val="50000"/>
                      </a:schemeClr>
                    </a:solidFill>
                    <a:latin typeface="微软雅黑" panose="020B0503020204020204" pitchFamily="34" charset="-122"/>
                    <a:ea typeface="微软雅黑" panose="020B0503020204020204" pitchFamily="34" charset="-122"/>
                  </a:rPr>
                </a:br>
                <a:r>
                  <a:rPr lang="zh-CN" altLang="en-US" sz="6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45" name="组合 44"/>
          <p:cNvGrpSpPr/>
          <p:nvPr/>
        </p:nvGrpSpPr>
        <p:grpSpPr>
          <a:xfrm>
            <a:off x="3257091" y="1477929"/>
            <a:ext cx="1272938" cy="2391254"/>
            <a:chOff x="3256297" y="1477135"/>
            <a:chExt cx="1272938" cy="2391254"/>
          </a:xfrm>
        </p:grpSpPr>
        <p:sp>
          <p:nvSpPr>
            <p:cNvPr id="7" name="任意多边形: 形状 6"/>
            <p:cNvSpPr/>
            <p:nvPr/>
          </p:nvSpPr>
          <p:spPr bwMode="auto">
            <a:xfrm>
              <a:off x="3604874" y="1477135"/>
              <a:ext cx="546123" cy="1059435"/>
            </a:xfrm>
            <a:custGeom>
              <a:avLst/>
              <a:gdLst>
                <a:gd name="T0" fmla="*/ 257 w 458"/>
                <a:gd name="T1" fmla="*/ 15 h 887"/>
                <a:gd name="T2" fmla="*/ 213 w 458"/>
                <a:gd name="T3" fmla="*/ 63 h 887"/>
                <a:gd name="T4" fmla="*/ 190 w 458"/>
                <a:gd name="T5" fmla="*/ 110 h 887"/>
                <a:gd name="T6" fmla="*/ 147 w 458"/>
                <a:gd name="T7" fmla="*/ 188 h 887"/>
                <a:gd name="T8" fmla="*/ 132 w 458"/>
                <a:gd name="T9" fmla="*/ 318 h 887"/>
                <a:gd name="T10" fmla="*/ 132 w 458"/>
                <a:gd name="T11" fmla="*/ 357 h 887"/>
                <a:gd name="T12" fmla="*/ 124 w 458"/>
                <a:gd name="T13" fmla="*/ 389 h 887"/>
                <a:gd name="T14" fmla="*/ 136 w 458"/>
                <a:gd name="T15" fmla="*/ 483 h 887"/>
                <a:gd name="T16" fmla="*/ 132 w 458"/>
                <a:gd name="T17" fmla="*/ 620 h 887"/>
                <a:gd name="T18" fmla="*/ 71 w 458"/>
                <a:gd name="T19" fmla="*/ 673 h 887"/>
                <a:gd name="T20" fmla="*/ 46 w 458"/>
                <a:gd name="T21" fmla="*/ 755 h 887"/>
                <a:gd name="T22" fmla="*/ 43 w 458"/>
                <a:gd name="T23" fmla="*/ 760 h 887"/>
                <a:gd name="T24" fmla="*/ 26 w 458"/>
                <a:gd name="T25" fmla="*/ 789 h 887"/>
                <a:gd name="T26" fmla="*/ 31 w 458"/>
                <a:gd name="T27" fmla="*/ 830 h 887"/>
                <a:gd name="T28" fmla="*/ 73 w 458"/>
                <a:gd name="T29" fmla="*/ 855 h 887"/>
                <a:gd name="T30" fmla="*/ 125 w 458"/>
                <a:gd name="T31" fmla="*/ 880 h 887"/>
                <a:gd name="T32" fmla="*/ 141 w 458"/>
                <a:gd name="T33" fmla="*/ 852 h 887"/>
                <a:gd name="T34" fmla="*/ 102 w 458"/>
                <a:gd name="T35" fmla="*/ 828 h 887"/>
                <a:gd name="T36" fmla="*/ 80 w 458"/>
                <a:gd name="T37" fmla="*/ 774 h 887"/>
                <a:gd name="T38" fmla="*/ 164 w 458"/>
                <a:gd name="T39" fmla="*/ 683 h 887"/>
                <a:gd name="T40" fmla="*/ 200 w 458"/>
                <a:gd name="T41" fmla="*/ 617 h 887"/>
                <a:gd name="T42" fmla="*/ 225 w 458"/>
                <a:gd name="T43" fmla="*/ 583 h 887"/>
                <a:gd name="T44" fmla="*/ 264 w 458"/>
                <a:gd name="T45" fmla="*/ 630 h 887"/>
                <a:gd name="T46" fmla="*/ 272 w 458"/>
                <a:gd name="T47" fmla="*/ 745 h 887"/>
                <a:gd name="T48" fmla="*/ 311 w 458"/>
                <a:gd name="T49" fmla="*/ 823 h 887"/>
                <a:gd name="T50" fmla="*/ 337 w 458"/>
                <a:gd name="T51" fmla="*/ 870 h 887"/>
                <a:gd name="T52" fmla="*/ 394 w 458"/>
                <a:gd name="T53" fmla="*/ 867 h 887"/>
                <a:gd name="T54" fmla="*/ 441 w 458"/>
                <a:gd name="T55" fmla="*/ 869 h 887"/>
                <a:gd name="T56" fmla="*/ 448 w 458"/>
                <a:gd name="T57" fmla="*/ 845 h 887"/>
                <a:gd name="T58" fmla="*/ 416 w 458"/>
                <a:gd name="T59" fmla="*/ 835 h 887"/>
                <a:gd name="T60" fmla="*/ 379 w 458"/>
                <a:gd name="T61" fmla="*/ 826 h 887"/>
                <a:gd name="T62" fmla="*/ 354 w 458"/>
                <a:gd name="T63" fmla="*/ 813 h 887"/>
                <a:gd name="T64" fmla="*/ 328 w 458"/>
                <a:gd name="T65" fmla="*/ 659 h 887"/>
                <a:gd name="T66" fmla="*/ 328 w 458"/>
                <a:gd name="T67" fmla="*/ 654 h 887"/>
                <a:gd name="T68" fmla="*/ 320 w 458"/>
                <a:gd name="T69" fmla="*/ 617 h 887"/>
                <a:gd name="T70" fmla="*/ 256 w 458"/>
                <a:gd name="T71" fmla="*/ 485 h 887"/>
                <a:gd name="T72" fmla="*/ 257 w 458"/>
                <a:gd name="T73" fmla="*/ 436 h 887"/>
                <a:gd name="T74" fmla="*/ 286 w 458"/>
                <a:gd name="T75" fmla="*/ 362 h 887"/>
                <a:gd name="T76" fmla="*/ 291 w 458"/>
                <a:gd name="T77" fmla="*/ 360 h 887"/>
                <a:gd name="T78" fmla="*/ 355 w 458"/>
                <a:gd name="T79" fmla="*/ 450 h 887"/>
                <a:gd name="T80" fmla="*/ 362 w 458"/>
                <a:gd name="T81" fmla="*/ 477 h 887"/>
                <a:gd name="T82" fmla="*/ 342 w 458"/>
                <a:gd name="T83" fmla="*/ 497 h 887"/>
                <a:gd name="T84" fmla="*/ 365 w 458"/>
                <a:gd name="T85" fmla="*/ 532 h 887"/>
                <a:gd name="T86" fmla="*/ 401 w 458"/>
                <a:gd name="T87" fmla="*/ 463 h 887"/>
                <a:gd name="T88" fmla="*/ 310 w 458"/>
                <a:gd name="T89" fmla="*/ 294 h 887"/>
                <a:gd name="T90" fmla="*/ 308 w 458"/>
                <a:gd name="T91" fmla="*/ 252 h 887"/>
                <a:gd name="T92" fmla="*/ 306 w 458"/>
                <a:gd name="T93" fmla="*/ 179 h 887"/>
                <a:gd name="T94" fmla="*/ 296 w 458"/>
                <a:gd name="T95" fmla="*/ 128 h 887"/>
                <a:gd name="T96" fmla="*/ 347 w 458"/>
                <a:gd name="T97" fmla="*/ 88 h 887"/>
                <a:gd name="T98" fmla="*/ 335 w 458"/>
                <a:gd name="T99" fmla="*/ 41 h 887"/>
                <a:gd name="T100" fmla="*/ 257 w 458"/>
                <a:gd name="T101" fmla="*/ 15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8" h="887">
                  <a:moveTo>
                    <a:pt x="257" y="15"/>
                  </a:moveTo>
                  <a:cubicBezTo>
                    <a:pt x="257" y="15"/>
                    <a:pt x="229" y="36"/>
                    <a:pt x="213" y="63"/>
                  </a:cubicBezTo>
                  <a:cubicBezTo>
                    <a:pt x="198" y="90"/>
                    <a:pt x="200" y="98"/>
                    <a:pt x="190" y="110"/>
                  </a:cubicBezTo>
                  <a:cubicBezTo>
                    <a:pt x="180" y="122"/>
                    <a:pt x="159" y="142"/>
                    <a:pt x="147" y="188"/>
                  </a:cubicBezTo>
                  <a:cubicBezTo>
                    <a:pt x="147" y="188"/>
                    <a:pt x="137" y="304"/>
                    <a:pt x="132" y="318"/>
                  </a:cubicBezTo>
                  <a:cubicBezTo>
                    <a:pt x="127" y="331"/>
                    <a:pt x="122" y="336"/>
                    <a:pt x="132" y="357"/>
                  </a:cubicBezTo>
                  <a:cubicBezTo>
                    <a:pt x="142" y="377"/>
                    <a:pt x="136" y="377"/>
                    <a:pt x="124" y="389"/>
                  </a:cubicBezTo>
                  <a:cubicBezTo>
                    <a:pt x="112" y="401"/>
                    <a:pt x="100" y="426"/>
                    <a:pt x="136" y="483"/>
                  </a:cubicBezTo>
                  <a:cubicBezTo>
                    <a:pt x="136" y="483"/>
                    <a:pt x="124" y="600"/>
                    <a:pt x="132" y="620"/>
                  </a:cubicBezTo>
                  <a:cubicBezTo>
                    <a:pt x="132" y="620"/>
                    <a:pt x="85" y="651"/>
                    <a:pt x="71" y="673"/>
                  </a:cubicBezTo>
                  <a:cubicBezTo>
                    <a:pt x="58" y="695"/>
                    <a:pt x="55" y="727"/>
                    <a:pt x="46" y="755"/>
                  </a:cubicBezTo>
                  <a:cubicBezTo>
                    <a:pt x="38" y="784"/>
                    <a:pt x="43" y="760"/>
                    <a:pt x="43" y="760"/>
                  </a:cubicBezTo>
                  <a:cubicBezTo>
                    <a:pt x="43" y="760"/>
                    <a:pt x="38" y="782"/>
                    <a:pt x="26" y="789"/>
                  </a:cubicBezTo>
                  <a:cubicBezTo>
                    <a:pt x="14" y="796"/>
                    <a:pt x="0" y="821"/>
                    <a:pt x="31" y="830"/>
                  </a:cubicBezTo>
                  <a:cubicBezTo>
                    <a:pt x="31" y="830"/>
                    <a:pt x="60" y="837"/>
                    <a:pt x="73" y="855"/>
                  </a:cubicBezTo>
                  <a:cubicBezTo>
                    <a:pt x="87" y="874"/>
                    <a:pt x="109" y="887"/>
                    <a:pt x="125" y="880"/>
                  </a:cubicBezTo>
                  <a:cubicBezTo>
                    <a:pt x="142" y="874"/>
                    <a:pt x="161" y="853"/>
                    <a:pt x="141" y="852"/>
                  </a:cubicBezTo>
                  <a:cubicBezTo>
                    <a:pt x="141" y="852"/>
                    <a:pt x="112" y="843"/>
                    <a:pt x="102" y="828"/>
                  </a:cubicBezTo>
                  <a:cubicBezTo>
                    <a:pt x="92" y="813"/>
                    <a:pt x="61" y="789"/>
                    <a:pt x="80" y="774"/>
                  </a:cubicBezTo>
                  <a:cubicBezTo>
                    <a:pt x="98" y="759"/>
                    <a:pt x="139" y="708"/>
                    <a:pt x="164" y="683"/>
                  </a:cubicBezTo>
                  <a:cubicBezTo>
                    <a:pt x="190" y="657"/>
                    <a:pt x="200" y="646"/>
                    <a:pt x="200" y="617"/>
                  </a:cubicBezTo>
                  <a:cubicBezTo>
                    <a:pt x="200" y="617"/>
                    <a:pt x="207" y="575"/>
                    <a:pt x="225" y="583"/>
                  </a:cubicBezTo>
                  <a:cubicBezTo>
                    <a:pt x="225" y="583"/>
                    <a:pt x="254" y="620"/>
                    <a:pt x="264" y="630"/>
                  </a:cubicBezTo>
                  <a:cubicBezTo>
                    <a:pt x="264" y="630"/>
                    <a:pt x="262" y="720"/>
                    <a:pt x="272" y="745"/>
                  </a:cubicBezTo>
                  <a:cubicBezTo>
                    <a:pt x="283" y="771"/>
                    <a:pt x="306" y="798"/>
                    <a:pt x="311" y="823"/>
                  </a:cubicBezTo>
                  <a:cubicBezTo>
                    <a:pt x="316" y="848"/>
                    <a:pt x="300" y="872"/>
                    <a:pt x="337" y="870"/>
                  </a:cubicBezTo>
                  <a:cubicBezTo>
                    <a:pt x="374" y="869"/>
                    <a:pt x="369" y="865"/>
                    <a:pt x="394" y="867"/>
                  </a:cubicBezTo>
                  <a:cubicBezTo>
                    <a:pt x="420" y="869"/>
                    <a:pt x="433" y="872"/>
                    <a:pt x="441" y="869"/>
                  </a:cubicBezTo>
                  <a:cubicBezTo>
                    <a:pt x="450" y="865"/>
                    <a:pt x="458" y="848"/>
                    <a:pt x="448" y="845"/>
                  </a:cubicBezTo>
                  <a:cubicBezTo>
                    <a:pt x="438" y="842"/>
                    <a:pt x="426" y="835"/>
                    <a:pt x="416" y="835"/>
                  </a:cubicBezTo>
                  <a:cubicBezTo>
                    <a:pt x="406" y="835"/>
                    <a:pt x="387" y="830"/>
                    <a:pt x="379" y="826"/>
                  </a:cubicBezTo>
                  <a:cubicBezTo>
                    <a:pt x="371" y="823"/>
                    <a:pt x="357" y="821"/>
                    <a:pt x="354" y="813"/>
                  </a:cubicBezTo>
                  <a:cubicBezTo>
                    <a:pt x="350" y="804"/>
                    <a:pt x="333" y="679"/>
                    <a:pt x="328" y="659"/>
                  </a:cubicBezTo>
                  <a:cubicBezTo>
                    <a:pt x="323" y="639"/>
                    <a:pt x="328" y="654"/>
                    <a:pt x="328" y="654"/>
                  </a:cubicBezTo>
                  <a:cubicBezTo>
                    <a:pt x="328" y="654"/>
                    <a:pt x="333" y="639"/>
                    <a:pt x="320" y="617"/>
                  </a:cubicBezTo>
                  <a:cubicBezTo>
                    <a:pt x="306" y="595"/>
                    <a:pt x="300" y="546"/>
                    <a:pt x="256" y="485"/>
                  </a:cubicBezTo>
                  <a:cubicBezTo>
                    <a:pt x="256" y="485"/>
                    <a:pt x="242" y="466"/>
                    <a:pt x="257" y="436"/>
                  </a:cubicBezTo>
                  <a:cubicBezTo>
                    <a:pt x="272" y="406"/>
                    <a:pt x="284" y="380"/>
                    <a:pt x="286" y="362"/>
                  </a:cubicBezTo>
                  <a:cubicBezTo>
                    <a:pt x="288" y="343"/>
                    <a:pt x="291" y="360"/>
                    <a:pt x="291" y="360"/>
                  </a:cubicBezTo>
                  <a:cubicBezTo>
                    <a:pt x="291" y="360"/>
                    <a:pt x="350" y="414"/>
                    <a:pt x="355" y="450"/>
                  </a:cubicBezTo>
                  <a:cubicBezTo>
                    <a:pt x="355" y="450"/>
                    <a:pt x="365" y="465"/>
                    <a:pt x="362" y="477"/>
                  </a:cubicBezTo>
                  <a:cubicBezTo>
                    <a:pt x="359" y="488"/>
                    <a:pt x="342" y="507"/>
                    <a:pt x="342" y="497"/>
                  </a:cubicBezTo>
                  <a:cubicBezTo>
                    <a:pt x="342" y="497"/>
                    <a:pt x="333" y="536"/>
                    <a:pt x="365" y="532"/>
                  </a:cubicBezTo>
                  <a:cubicBezTo>
                    <a:pt x="398" y="529"/>
                    <a:pt x="413" y="497"/>
                    <a:pt x="401" y="463"/>
                  </a:cubicBezTo>
                  <a:cubicBezTo>
                    <a:pt x="389" y="429"/>
                    <a:pt x="315" y="314"/>
                    <a:pt x="310" y="294"/>
                  </a:cubicBezTo>
                  <a:cubicBezTo>
                    <a:pt x="305" y="274"/>
                    <a:pt x="300" y="265"/>
                    <a:pt x="308" y="252"/>
                  </a:cubicBezTo>
                  <a:cubicBezTo>
                    <a:pt x="316" y="238"/>
                    <a:pt x="318" y="199"/>
                    <a:pt x="306" y="179"/>
                  </a:cubicBezTo>
                  <a:cubicBezTo>
                    <a:pt x="294" y="159"/>
                    <a:pt x="281" y="135"/>
                    <a:pt x="296" y="128"/>
                  </a:cubicBezTo>
                  <a:cubicBezTo>
                    <a:pt x="296" y="128"/>
                    <a:pt x="371" y="147"/>
                    <a:pt x="347" y="88"/>
                  </a:cubicBezTo>
                  <a:cubicBezTo>
                    <a:pt x="347" y="88"/>
                    <a:pt x="364" y="59"/>
                    <a:pt x="335" y="41"/>
                  </a:cubicBezTo>
                  <a:cubicBezTo>
                    <a:pt x="335" y="41"/>
                    <a:pt x="303" y="0"/>
                    <a:pt x="257" y="15"/>
                  </a:cubicBezTo>
                  <a:close/>
                </a:path>
              </a:pathLst>
            </a:custGeom>
            <a:solidFill>
              <a:schemeClr val="accent3"/>
            </a:solidFill>
            <a:ln>
              <a:noFill/>
            </a:ln>
            <a:effectLst>
              <a:reflection blurRad="101600" stA="41000" endPos="35000" dir="5400000" sy="-100000" algn="bl" rotWithShape="0"/>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6" name="直接连接符 15"/>
            <p:cNvCxnSpPr/>
            <p:nvPr/>
          </p:nvCxnSpPr>
          <p:spPr>
            <a:xfrm flipH="1">
              <a:off x="3877935" y="2652598"/>
              <a:ext cx="1" cy="344095"/>
            </a:xfrm>
            <a:prstGeom prst="line">
              <a:avLst/>
            </a:prstGeom>
            <a:ln w="19050">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7" name="圆: 空心 16"/>
            <p:cNvSpPr/>
            <p:nvPr/>
          </p:nvSpPr>
          <p:spPr>
            <a:xfrm>
              <a:off x="3810480" y="2554609"/>
              <a:ext cx="134908" cy="134908"/>
            </a:xfrm>
            <a:prstGeom prst="don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3256297" y="3225444"/>
              <a:ext cx="1272938" cy="642945"/>
              <a:chOff x="1732858" y="5001250"/>
              <a:chExt cx="2213143" cy="857260"/>
            </a:xfrm>
          </p:grpSpPr>
          <p:sp>
            <p:nvSpPr>
              <p:cNvPr id="37" name="文本框 5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1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8" name="文本框 6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6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600">
                    <a:solidFill>
                      <a:schemeClr val="bg1">
                        <a:lumMod val="50000"/>
                      </a:schemeClr>
                    </a:solidFill>
                    <a:latin typeface="微软雅黑" panose="020B0503020204020204" pitchFamily="34" charset="-122"/>
                    <a:ea typeface="微软雅黑" panose="020B0503020204020204" pitchFamily="34" charset="-122"/>
                  </a:rPr>
                </a:br>
                <a:r>
                  <a:rPr lang="zh-CN" altLang="en-US" sz="6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46" name="组合 45"/>
          <p:cNvGrpSpPr/>
          <p:nvPr/>
        </p:nvGrpSpPr>
        <p:grpSpPr>
          <a:xfrm>
            <a:off x="4615563" y="1360988"/>
            <a:ext cx="1272938" cy="2508197"/>
            <a:chOff x="4614769" y="1360192"/>
            <a:chExt cx="1272938" cy="2508197"/>
          </a:xfrm>
        </p:grpSpPr>
        <p:sp>
          <p:nvSpPr>
            <p:cNvPr id="8" name="任意多边形: 形状 7"/>
            <p:cNvSpPr/>
            <p:nvPr/>
          </p:nvSpPr>
          <p:spPr bwMode="auto">
            <a:xfrm>
              <a:off x="4876326" y="1360192"/>
              <a:ext cx="643828" cy="1162244"/>
            </a:xfrm>
            <a:custGeom>
              <a:avLst/>
              <a:gdLst>
                <a:gd name="T0" fmla="*/ 97 w 540"/>
                <a:gd name="T1" fmla="*/ 933 h 973"/>
                <a:gd name="T2" fmla="*/ 130 w 540"/>
                <a:gd name="T3" fmla="*/ 962 h 973"/>
                <a:gd name="T4" fmla="*/ 101 w 540"/>
                <a:gd name="T5" fmla="*/ 966 h 973"/>
                <a:gd name="T6" fmla="*/ 31 w 540"/>
                <a:gd name="T7" fmla="*/ 932 h 973"/>
                <a:gd name="T8" fmla="*/ 28 w 540"/>
                <a:gd name="T9" fmla="*/ 872 h 973"/>
                <a:gd name="T10" fmla="*/ 82 w 540"/>
                <a:gd name="T11" fmla="*/ 785 h 973"/>
                <a:gd name="T12" fmla="*/ 165 w 540"/>
                <a:gd name="T13" fmla="*/ 688 h 973"/>
                <a:gd name="T14" fmla="*/ 179 w 540"/>
                <a:gd name="T15" fmla="*/ 599 h 973"/>
                <a:gd name="T16" fmla="*/ 156 w 540"/>
                <a:gd name="T17" fmla="*/ 588 h 973"/>
                <a:gd name="T18" fmla="*/ 151 w 540"/>
                <a:gd name="T19" fmla="*/ 513 h 973"/>
                <a:gd name="T20" fmla="*/ 158 w 540"/>
                <a:gd name="T21" fmla="*/ 395 h 973"/>
                <a:gd name="T22" fmla="*/ 172 w 540"/>
                <a:gd name="T23" fmla="*/ 286 h 973"/>
                <a:gd name="T24" fmla="*/ 219 w 540"/>
                <a:gd name="T25" fmla="*/ 157 h 973"/>
                <a:gd name="T26" fmla="*/ 209 w 540"/>
                <a:gd name="T27" fmla="*/ 141 h 973"/>
                <a:gd name="T28" fmla="*/ 212 w 540"/>
                <a:gd name="T29" fmla="*/ 77 h 973"/>
                <a:gd name="T30" fmla="*/ 260 w 540"/>
                <a:gd name="T31" fmla="*/ 11 h 973"/>
                <a:gd name="T32" fmla="*/ 327 w 540"/>
                <a:gd name="T33" fmla="*/ 38 h 973"/>
                <a:gd name="T34" fmla="*/ 335 w 540"/>
                <a:gd name="T35" fmla="*/ 79 h 973"/>
                <a:gd name="T36" fmla="*/ 334 w 540"/>
                <a:gd name="T37" fmla="*/ 120 h 973"/>
                <a:gd name="T38" fmla="*/ 327 w 540"/>
                <a:gd name="T39" fmla="*/ 144 h 973"/>
                <a:gd name="T40" fmla="*/ 297 w 540"/>
                <a:gd name="T41" fmla="*/ 161 h 973"/>
                <a:gd name="T42" fmla="*/ 336 w 540"/>
                <a:gd name="T43" fmla="*/ 244 h 973"/>
                <a:gd name="T44" fmla="*/ 338 w 540"/>
                <a:gd name="T45" fmla="*/ 348 h 973"/>
                <a:gd name="T46" fmla="*/ 417 w 540"/>
                <a:gd name="T47" fmla="*/ 442 h 973"/>
                <a:gd name="T48" fmla="*/ 445 w 540"/>
                <a:gd name="T49" fmla="*/ 488 h 973"/>
                <a:gd name="T50" fmla="*/ 415 w 540"/>
                <a:gd name="T51" fmla="*/ 524 h 973"/>
                <a:gd name="T52" fmla="*/ 413 w 540"/>
                <a:gd name="T53" fmla="*/ 514 h 973"/>
                <a:gd name="T54" fmla="*/ 406 w 540"/>
                <a:gd name="T55" fmla="*/ 498 h 973"/>
                <a:gd name="T56" fmla="*/ 373 w 540"/>
                <a:gd name="T57" fmla="*/ 449 h 973"/>
                <a:gd name="T58" fmla="*/ 324 w 540"/>
                <a:gd name="T59" fmla="*/ 468 h 973"/>
                <a:gd name="T60" fmla="*/ 386 w 540"/>
                <a:gd name="T61" fmla="*/ 630 h 973"/>
                <a:gd name="T62" fmla="*/ 410 w 540"/>
                <a:gd name="T63" fmla="*/ 716 h 973"/>
                <a:gd name="T64" fmla="*/ 443 w 540"/>
                <a:gd name="T65" fmla="*/ 903 h 973"/>
                <a:gd name="T66" fmla="*/ 526 w 540"/>
                <a:gd name="T67" fmla="*/ 920 h 973"/>
                <a:gd name="T68" fmla="*/ 535 w 540"/>
                <a:gd name="T69" fmla="*/ 936 h 973"/>
                <a:gd name="T70" fmla="*/ 516 w 540"/>
                <a:gd name="T71" fmla="*/ 950 h 973"/>
                <a:gd name="T72" fmla="*/ 465 w 540"/>
                <a:gd name="T73" fmla="*/ 962 h 973"/>
                <a:gd name="T74" fmla="*/ 382 w 540"/>
                <a:gd name="T75" fmla="*/ 957 h 973"/>
                <a:gd name="T76" fmla="*/ 351 w 540"/>
                <a:gd name="T77" fmla="*/ 843 h 973"/>
                <a:gd name="T78" fmla="*/ 334 w 540"/>
                <a:gd name="T79" fmla="*/ 702 h 973"/>
                <a:gd name="T80" fmla="*/ 276 w 540"/>
                <a:gd name="T81" fmla="*/ 635 h 973"/>
                <a:gd name="T82" fmla="*/ 220 w 540"/>
                <a:gd name="T83" fmla="*/ 739 h 973"/>
                <a:gd name="T84" fmla="*/ 88 w 540"/>
                <a:gd name="T85" fmla="*/ 880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0" h="973">
                  <a:moveTo>
                    <a:pt x="88" y="880"/>
                  </a:moveTo>
                  <a:cubicBezTo>
                    <a:pt x="88" y="880"/>
                    <a:pt x="86" y="920"/>
                    <a:pt x="97" y="933"/>
                  </a:cubicBezTo>
                  <a:cubicBezTo>
                    <a:pt x="97" y="933"/>
                    <a:pt x="104" y="940"/>
                    <a:pt x="117" y="946"/>
                  </a:cubicBezTo>
                  <a:cubicBezTo>
                    <a:pt x="129" y="953"/>
                    <a:pt x="131" y="955"/>
                    <a:pt x="130" y="962"/>
                  </a:cubicBezTo>
                  <a:cubicBezTo>
                    <a:pt x="129" y="968"/>
                    <a:pt x="129" y="973"/>
                    <a:pt x="122" y="971"/>
                  </a:cubicBezTo>
                  <a:cubicBezTo>
                    <a:pt x="114" y="969"/>
                    <a:pt x="101" y="966"/>
                    <a:pt x="101" y="966"/>
                  </a:cubicBezTo>
                  <a:cubicBezTo>
                    <a:pt x="101" y="966"/>
                    <a:pt x="76" y="960"/>
                    <a:pt x="65" y="946"/>
                  </a:cubicBezTo>
                  <a:cubicBezTo>
                    <a:pt x="55" y="932"/>
                    <a:pt x="41" y="936"/>
                    <a:pt x="31" y="932"/>
                  </a:cubicBezTo>
                  <a:cubicBezTo>
                    <a:pt x="20" y="928"/>
                    <a:pt x="0" y="913"/>
                    <a:pt x="6" y="898"/>
                  </a:cubicBezTo>
                  <a:cubicBezTo>
                    <a:pt x="13" y="884"/>
                    <a:pt x="23" y="878"/>
                    <a:pt x="28" y="872"/>
                  </a:cubicBezTo>
                  <a:cubicBezTo>
                    <a:pt x="33" y="866"/>
                    <a:pt x="58" y="838"/>
                    <a:pt x="69" y="820"/>
                  </a:cubicBezTo>
                  <a:cubicBezTo>
                    <a:pt x="79" y="801"/>
                    <a:pt x="78" y="803"/>
                    <a:pt x="82" y="785"/>
                  </a:cubicBezTo>
                  <a:cubicBezTo>
                    <a:pt x="86" y="767"/>
                    <a:pt x="94" y="746"/>
                    <a:pt x="110" y="731"/>
                  </a:cubicBezTo>
                  <a:cubicBezTo>
                    <a:pt x="127" y="716"/>
                    <a:pt x="161" y="693"/>
                    <a:pt x="165" y="688"/>
                  </a:cubicBezTo>
                  <a:cubicBezTo>
                    <a:pt x="168" y="684"/>
                    <a:pt x="166" y="678"/>
                    <a:pt x="169" y="662"/>
                  </a:cubicBezTo>
                  <a:cubicBezTo>
                    <a:pt x="171" y="647"/>
                    <a:pt x="174" y="606"/>
                    <a:pt x="179" y="599"/>
                  </a:cubicBezTo>
                  <a:cubicBezTo>
                    <a:pt x="179" y="599"/>
                    <a:pt x="163" y="598"/>
                    <a:pt x="165" y="592"/>
                  </a:cubicBezTo>
                  <a:cubicBezTo>
                    <a:pt x="165" y="592"/>
                    <a:pt x="156" y="593"/>
                    <a:pt x="156" y="588"/>
                  </a:cubicBezTo>
                  <a:cubicBezTo>
                    <a:pt x="156" y="588"/>
                    <a:pt x="145" y="593"/>
                    <a:pt x="144" y="578"/>
                  </a:cubicBezTo>
                  <a:cubicBezTo>
                    <a:pt x="143" y="563"/>
                    <a:pt x="144" y="530"/>
                    <a:pt x="151" y="513"/>
                  </a:cubicBezTo>
                  <a:cubicBezTo>
                    <a:pt x="157" y="495"/>
                    <a:pt x="158" y="500"/>
                    <a:pt x="159" y="479"/>
                  </a:cubicBezTo>
                  <a:cubicBezTo>
                    <a:pt x="160" y="459"/>
                    <a:pt x="156" y="416"/>
                    <a:pt x="158" y="395"/>
                  </a:cubicBezTo>
                  <a:cubicBezTo>
                    <a:pt x="161" y="375"/>
                    <a:pt x="163" y="370"/>
                    <a:pt x="168" y="350"/>
                  </a:cubicBezTo>
                  <a:cubicBezTo>
                    <a:pt x="172" y="331"/>
                    <a:pt x="170" y="310"/>
                    <a:pt x="172" y="286"/>
                  </a:cubicBezTo>
                  <a:cubicBezTo>
                    <a:pt x="173" y="263"/>
                    <a:pt x="159" y="211"/>
                    <a:pt x="184" y="186"/>
                  </a:cubicBezTo>
                  <a:cubicBezTo>
                    <a:pt x="209" y="161"/>
                    <a:pt x="215" y="164"/>
                    <a:pt x="219" y="157"/>
                  </a:cubicBezTo>
                  <a:cubicBezTo>
                    <a:pt x="222" y="150"/>
                    <a:pt x="224" y="145"/>
                    <a:pt x="224" y="145"/>
                  </a:cubicBezTo>
                  <a:cubicBezTo>
                    <a:pt x="224" y="145"/>
                    <a:pt x="217" y="154"/>
                    <a:pt x="209" y="141"/>
                  </a:cubicBezTo>
                  <a:cubicBezTo>
                    <a:pt x="201" y="128"/>
                    <a:pt x="191" y="121"/>
                    <a:pt x="200" y="111"/>
                  </a:cubicBezTo>
                  <a:cubicBezTo>
                    <a:pt x="209" y="102"/>
                    <a:pt x="213" y="95"/>
                    <a:pt x="212" y="77"/>
                  </a:cubicBezTo>
                  <a:cubicBezTo>
                    <a:pt x="211" y="59"/>
                    <a:pt x="207" y="38"/>
                    <a:pt x="222" y="27"/>
                  </a:cubicBezTo>
                  <a:cubicBezTo>
                    <a:pt x="236" y="16"/>
                    <a:pt x="242" y="13"/>
                    <a:pt x="260" y="11"/>
                  </a:cubicBezTo>
                  <a:cubicBezTo>
                    <a:pt x="279" y="9"/>
                    <a:pt x="294" y="0"/>
                    <a:pt x="307" y="7"/>
                  </a:cubicBezTo>
                  <a:cubicBezTo>
                    <a:pt x="320" y="14"/>
                    <a:pt x="334" y="16"/>
                    <a:pt x="327" y="38"/>
                  </a:cubicBezTo>
                  <a:cubicBezTo>
                    <a:pt x="327" y="38"/>
                    <a:pt x="341" y="55"/>
                    <a:pt x="335" y="73"/>
                  </a:cubicBezTo>
                  <a:cubicBezTo>
                    <a:pt x="335" y="73"/>
                    <a:pt x="333" y="75"/>
                    <a:pt x="335" y="79"/>
                  </a:cubicBezTo>
                  <a:cubicBezTo>
                    <a:pt x="335" y="79"/>
                    <a:pt x="350" y="100"/>
                    <a:pt x="340" y="104"/>
                  </a:cubicBezTo>
                  <a:cubicBezTo>
                    <a:pt x="340" y="104"/>
                    <a:pt x="340" y="118"/>
                    <a:pt x="334" y="120"/>
                  </a:cubicBezTo>
                  <a:cubicBezTo>
                    <a:pt x="334" y="120"/>
                    <a:pt x="338" y="123"/>
                    <a:pt x="331" y="129"/>
                  </a:cubicBezTo>
                  <a:cubicBezTo>
                    <a:pt x="331" y="129"/>
                    <a:pt x="329" y="137"/>
                    <a:pt x="327" y="144"/>
                  </a:cubicBezTo>
                  <a:cubicBezTo>
                    <a:pt x="326" y="151"/>
                    <a:pt x="329" y="156"/>
                    <a:pt x="320" y="157"/>
                  </a:cubicBezTo>
                  <a:cubicBezTo>
                    <a:pt x="312" y="159"/>
                    <a:pt x="302" y="164"/>
                    <a:pt x="297" y="161"/>
                  </a:cubicBezTo>
                  <a:cubicBezTo>
                    <a:pt x="297" y="161"/>
                    <a:pt x="286" y="172"/>
                    <a:pt x="292" y="183"/>
                  </a:cubicBezTo>
                  <a:cubicBezTo>
                    <a:pt x="298" y="194"/>
                    <a:pt x="328" y="215"/>
                    <a:pt x="336" y="244"/>
                  </a:cubicBezTo>
                  <a:cubicBezTo>
                    <a:pt x="344" y="273"/>
                    <a:pt x="346" y="280"/>
                    <a:pt x="338" y="292"/>
                  </a:cubicBezTo>
                  <a:cubicBezTo>
                    <a:pt x="338" y="292"/>
                    <a:pt x="336" y="341"/>
                    <a:pt x="338" y="348"/>
                  </a:cubicBezTo>
                  <a:cubicBezTo>
                    <a:pt x="339" y="354"/>
                    <a:pt x="363" y="391"/>
                    <a:pt x="381" y="407"/>
                  </a:cubicBezTo>
                  <a:cubicBezTo>
                    <a:pt x="400" y="423"/>
                    <a:pt x="403" y="433"/>
                    <a:pt x="417" y="442"/>
                  </a:cubicBezTo>
                  <a:cubicBezTo>
                    <a:pt x="430" y="451"/>
                    <a:pt x="437" y="458"/>
                    <a:pt x="442" y="465"/>
                  </a:cubicBezTo>
                  <a:cubicBezTo>
                    <a:pt x="447" y="472"/>
                    <a:pt x="447" y="473"/>
                    <a:pt x="445" y="488"/>
                  </a:cubicBezTo>
                  <a:cubicBezTo>
                    <a:pt x="444" y="502"/>
                    <a:pt x="441" y="505"/>
                    <a:pt x="435" y="513"/>
                  </a:cubicBezTo>
                  <a:cubicBezTo>
                    <a:pt x="428" y="521"/>
                    <a:pt x="425" y="524"/>
                    <a:pt x="415" y="524"/>
                  </a:cubicBezTo>
                  <a:cubicBezTo>
                    <a:pt x="415" y="524"/>
                    <a:pt x="408" y="518"/>
                    <a:pt x="415" y="514"/>
                  </a:cubicBezTo>
                  <a:cubicBezTo>
                    <a:pt x="422" y="511"/>
                    <a:pt x="413" y="514"/>
                    <a:pt x="413" y="514"/>
                  </a:cubicBezTo>
                  <a:cubicBezTo>
                    <a:pt x="413" y="514"/>
                    <a:pt x="390" y="520"/>
                    <a:pt x="404" y="507"/>
                  </a:cubicBezTo>
                  <a:cubicBezTo>
                    <a:pt x="404" y="507"/>
                    <a:pt x="408" y="505"/>
                    <a:pt x="406" y="498"/>
                  </a:cubicBezTo>
                  <a:cubicBezTo>
                    <a:pt x="404" y="490"/>
                    <a:pt x="390" y="480"/>
                    <a:pt x="391" y="470"/>
                  </a:cubicBezTo>
                  <a:cubicBezTo>
                    <a:pt x="392" y="459"/>
                    <a:pt x="382" y="454"/>
                    <a:pt x="373" y="449"/>
                  </a:cubicBezTo>
                  <a:cubicBezTo>
                    <a:pt x="364" y="444"/>
                    <a:pt x="340" y="425"/>
                    <a:pt x="336" y="420"/>
                  </a:cubicBezTo>
                  <a:cubicBezTo>
                    <a:pt x="336" y="420"/>
                    <a:pt x="329" y="454"/>
                    <a:pt x="324" y="468"/>
                  </a:cubicBezTo>
                  <a:cubicBezTo>
                    <a:pt x="324" y="468"/>
                    <a:pt x="347" y="500"/>
                    <a:pt x="354" y="519"/>
                  </a:cubicBezTo>
                  <a:cubicBezTo>
                    <a:pt x="362" y="538"/>
                    <a:pt x="381" y="612"/>
                    <a:pt x="386" y="630"/>
                  </a:cubicBezTo>
                  <a:cubicBezTo>
                    <a:pt x="392" y="647"/>
                    <a:pt x="394" y="650"/>
                    <a:pt x="402" y="667"/>
                  </a:cubicBezTo>
                  <a:cubicBezTo>
                    <a:pt x="411" y="684"/>
                    <a:pt x="412" y="699"/>
                    <a:pt x="410" y="716"/>
                  </a:cubicBezTo>
                  <a:cubicBezTo>
                    <a:pt x="408" y="732"/>
                    <a:pt x="418" y="786"/>
                    <a:pt x="416" y="828"/>
                  </a:cubicBezTo>
                  <a:cubicBezTo>
                    <a:pt x="414" y="870"/>
                    <a:pt x="426" y="889"/>
                    <a:pt x="443" y="903"/>
                  </a:cubicBezTo>
                  <a:cubicBezTo>
                    <a:pt x="460" y="916"/>
                    <a:pt x="478" y="922"/>
                    <a:pt x="499" y="922"/>
                  </a:cubicBezTo>
                  <a:cubicBezTo>
                    <a:pt x="519" y="922"/>
                    <a:pt x="519" y="921"/>
                    <a:pt x="526" y="920"/>
                  </a:cubicBezTo>
                  <a:cubicBezTo>
                    <a:pt x="532" y="920"/>
                    <a:pt x="538" y="915"/>
                    <a:pt x="536" y="925"/>
                  </a:cubicBezTo>
                  <a:cubicBezTo>
                    <a:pt x="536" y="925"/>
                    <a:pt x="540" y="932"/>
                    <a:pt x="535" y="936"/>
                  </a:cubicBezTo>
                  <a:cubicBezTo>
                    <a:pt x="535" y="936"/>
                    <a:pt x="535" y="943"/>
                    <a:pt x="527" y="943"/>
                  </a:cubicBezTo>
                  <a:cubicBezTo>
                    <a:pt x="527" y="943"/>
                    <a:pt x="523" y="950"/>
                    <a:pt x="516" y="950"/>
                  </a:cubicBezTo>
                  <a:cubicBezTo>
                    <a:pt x="516" y="950"/>
                    <a:pt x="513" y="955"/>
                    <a:pt x="502" y="955"/>
                  </a:cubicBezTo>
                  <a:cubicBezTo>
                    <a:pt x="492" y="956"/>
                    <a:pt x="479" y="961"/>
                    <a:pt x="465" y="962"/>
                  </a:cubicBezTo>
                  <a:cubicBezTo>
                    <a:pt x="450" y="962"/>
                    <a:pt x="443" y="963"/>
                    <a:pt x="425" y="966"/>
                  </a:cubicBezTo>
                  <a:cubicBezTo>
                    <a:pt x="407" y="968"/>
                    <a:pt x="383" y="973"/>
                    <a:pt x="382" y="957"/>
                  </a:cubicBezTo>
                  <a:cubicBezTo>
                    <a:pt x="381" y="942"/>
                    <a:pt x="378" y="909"/>
                    <a:pt x="373" y="889"/>
                  </a:cubicBezTo>
                  <a:cubicBezTo>
                    <a:pt x="368" y="869"/>
                    <a:pt x="358" y="862"/>
                    <a:pt x="351" y="843"/>
                  </a:cubicBezTo>
                  <a:cubicBezTo>
                    <a:pt x="343" y="823"/>
                    <a:pt x="319" y="781"/>
                    <a:pt x="328" y="747"/>
                  </a:cubicBezTo>
                  <a:cubicBezTo>
                    <a:pt x="337" y="713"/>
                    <a:pt x="340" y="714"/>
                    <a:pt x="334" y="702"/>
                  </a:cubicBezTo>
                  <a:cubicBezTo>
                    <a:pt x="328" y="691"/>
                    <a:pt x="285" y="649"/>
                    <a:pt x="277" y="637"/>
                  </a:cubicBezTo>
                  <a:cubicBezTo>
                    <a:pt x="277" y="636"/>
                    <a:pt x="276" y="635"/>
                    <a:pt x="276" y="635"/>
                  </a:cubicBezTo>
                  <a:cubicBezTo>
                    <a:pt x="274" y="627"/>
                    <a:pt x="247" y="691"/>
                    <a:pt x="240" y="698"/>
                  </a:cubicBezTo>
                  <a:cubicBezTo>
                    <a:pt x="240" y="698"/>
                    <a:pt x="242" y="725"/>
                    <a:pt x="220" y="739"/>
                  </a:cubicBezTo>
                  <a:cubicBezTo>
                    <a:pt x="199" y="754"/>
                    <a:pt x="183" y="773"/>
                    <a:pt x="173" y="785"/>
                  </a:cubicBezTo>
                  <a:cubicBezTo>
                    <a:pt x="163" y="797"/>
                    <a:pt x="96" y="873"/>
                    <a:pt x="88" y="880"/>
                  </a:cubicBezTo>
                  <a:close/>
                </a:path>
              </a:pathLst>
            </a:custGeom>
            <a:solidFill>
              <a:schemeClr val="accent4"/>
            </a:solidFill>
            <a:ln>
              <a:noFill/>
            </a:ln>
            <a:effectLst>
              <a:reflection blurRad="101600" stA="41000" endPos="35000" dir="5400000" sy="-100000" algn="bl" rotWithShape="0"/>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flipH="1">
              <a:off x="5198240" y="2652598"/>
              <a:ext cx="1" cy="344095"/>
            </a:xfrm>
            <a:prstGeom prst="line">
              <a:avLst/>
            </a:prstGeom>
            <a:solidFill>
              <a:schemeClr val="tx1"/>
            </a:solidFill>
            <a:ln w="19050">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9" name="圆: 空心 18"/>
            <p:cNvSpPr/>
            <p:nvPr/>
          </p:nvSpPr>
          <p:spPr>
            <a:xfrm>
              <a:off x="5130786" y="2554609"/>
              <a:ext cx="134908" cy="134908"/>
            </a:xfrm>
            <a:prstGeom prst="don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4614769" y="3225444"/>
              <a:ext cx="1272938" cy="642945"/>
              <a:chOff x="1732858" y="5001250"/>
              <a:chExt cx="2213143" cy="857260"/>
            </a:xfrm>
          </p:grpSpPr>
          <p:sp>
            <p:nvSpPr>
              <p:cNvPr id="35" name="文本框 5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1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6" name="文本框 5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6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600">
                    <a:solidFill>
                      <a:schemeClr val="bg1">
                        <a:lumMod val="50000"/>
                      </a:schemeClr>
                    </a:solidFill>
                    <a:latin typeface="微软雅黑" panose="020B0503020204020204" pitchFamily="34" charset="-122"/>
                    <a:ea typeface="微软雅黑" panose="020B0503020204020204" pitchFamily="34" charset="-122"/>
                  </a:rPr>
                </a:br>
                <a:r>
                  <a:rPr lang="zh-CN" altLang="en-US" sz="6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47" name="组合 46"/>
          <p:cNvGrpSpPr/>
          <p:nvPr/>
        </p:nvGrpSpPr>
        <p:grpSpPr>
          <a:xfrm>
            <a:off x="5974034" y="1325643"/>
            <a:ext cx="1272938" cy="2543540"/>
            <a:chOff x="5973240" y="1324849"/>
            <a:chExt cx="1272938" cy="2543540"/>
          </a:xfrm>
        </p:grpSpPr>
        <p:sp>
          <p:nvSpPr>
            <p:cNvPr id="11" name="任意多边形: 形状 10"/>
            <p:cNvSpPr/>
            <p:nvPr/>
          </p:nvSpPr>
          <p:spPr bwMode="auto">
            <a:xfrm>
              <a:off x="6184752" y="1324849"/>
              <a:ext cx="643755" cy="1180765"/>
            </a:xfrm>
            <a:custGeom>
              <a:avLst/>
              <a:gdLst>
                <a:gd name="T0" fmla="*/ 68 w 479"/>
                <a:gd name="T1" fmla="*/ 742 h 878"/>
                <a:gd name="T2" fmla="*/ 31 w 479"/>
                <a:gd name="T3" fmla="*/ 813 h 878"/>
                <a:gd name="T4" fmla="*/ 28 w 479"/>
                <a:gd name="T5" fmla="*/ 847 h 878"/>
                <a:gd name="T6" fmla="*/ 125 w 479"/>
                <a:gd name="T7" fmla="*/ 869 h 878"/>
                <a:gd name="T8" fmla="*/ 133 w 479"/>
                <a:gd name="T9" fmla="*/ 842 h 878"/>
                <a:gd name="T10" fmla="*/ 113 w 479"/>
                <a:gd name="T11" fmla="*/ 802 h 878"/>
                <a:gd name="T12" fmla="*/ 167 w 479"/>
                <a:gd name="T13" fmla="*/ 699 h 878"/>
                <a:gd name="T14" fmla="*/ 234 w 479"/>
                <a:gd name="T15" fmla="*/ 624 h 878"/>
                <a:gd name="T16" fmla="*/ 301 w 479"/>
                <a:gd name="T17" fmla="*/ 777 h 878"/>
                <a:gd name="T18" fmla="*/ 325 w 479"/>
                <a:gd name="T19" fmla="*/ 819 h 878"/>
                <a:gd name="T20" fmla="*/ 373 w 479"/>
                <a:gd name="T21" fmla="*/ 877 h 878"/>
                <a:gd name="T22" fmla="*/ 462 w 479"/>
                <a:gd name="T23" fmla="*/ 846 h 878"/>
                <a:gd name="T24" fmla="*/ 417 w 479"/>
                <a:gd name="T25" fmla="*/ 834 h 878"/>
                <a:gd name="T26" fmla="*/ 373 w 479"/>
                <a:gd name="T27" fmla="*/ 771 h 878"/>
                <a:gd name="T28" fmla="*/ 341 w 479"/>
                <a:gd name="T29" fmla="*/ 707 h 878"/>
                <a:gd name="T30" fmla="*/ 328 w 479"/>
                <a:gd name="T31" fmla="*/ 648 h 878"/>
                <a:gd name="T32" fmla="*/ 319 w 479"/>
                <a:gd name="T33" fmla="*/ 556 h 878"/>
                <a:gd name="T34" fmla="*/ 317 w 479"/>
                <a:gd name="T35" fmla="*/ 498 h 878"/>
                <a:gd name="T36" fmla="*/ 354 w 479"/>
                <a:gd name="T37" fmla="*/ 478 h 878"/>
                <a:gd name="T38" fmla="*/ 372 w 479"/>
                <a:gd name="T39" fmla="*/ 395 h 878"/>
                <a:gd name="T40" fmla="*/ 385 w 479"/>
                <a:gd name="T41" fmla="*/ 408 h 878"/>
                <a:gd name="T42" fmla="*/ 397 w 479"/>
                <a:gd name="T43" fmla="*/ 400 h 878"/>
                <a:gd name="T44" fmla="*/ 390 w 479"/>
                <a:gd name="T45" fmla="*/ 372 h 878"/>
                <a:gd name="T46" fmla="*/ 330 w 479"/>
                <a:gd name="T47" fmla="*/ 330 h 878"/>
                <a:gd name="T48" fmla="*/ 307 w 479"/>
                <a:gd name="T49" fmla="*/ 251 h 878"/>
                <a:gd name="T50" fmla="*/ 273 w 479"/>
                <a:gd name="T51" fmla="*/ 172 h 878"/>
                <a:gd name="T52" fmla="*/ 273 w 479"/>
                <a:gd name="T53" fmla="*/ 135 h 878"/>
                <a:gd name="T54" fmla="*/ 295 w 479"/>
                <a:gd name="T55" fmla="*/ 103 h 878"/>
                <a:gd name="T56" fmla="*/ 289 w 479"/>
                <a:gd name="T57" fmla="*/ 72 h 878"/>
                <a:gd name="T58" fmla="*/ 280 w 479"/>
                <a:gd name="T59" fmla="*/ 28 h 878"/>
                <a:gd name="T60" fmla="*/ 210 w 479"/>
                <a:gd name="T61" fmla="*/ 114 h 878"/>
                <a:gd name="T62" fmla="*/ 261 w 479"/>
                <a:gd name="T63" fmla="*/ 173 h 878"/>
                <a:gd name="T64" fmla="*/ 271 w 479"/>
                <a:gd name="T65" fmla="*/ 197 h 878"/>
                <a:gd name="T66" fmla="*/ 204 w 479"/>
                <a:gd name="T67" fmla="*/ 139 h 878"/>
                <a:gd name="T68" fmla="*/ 149 w 479"/>
                <a:gd name="T69" fmla="*/ 238 h 878"/>
                <a:gd name="T70" fmla="*/ 141 w 479"/>
                <a:gd name="T71" fmla="*/ 302 h 878"/>
                <a:gd name="T72" fmla="*/ 137 w 479"/>
                <a:gd name="T73" fmla="*/ 377 h 878"/>
                <a:gd name="T74" fmla="*/ 123 w 479"/>
                <a:gd name="T75" fmla="*/ 488 h 878"/>
                <a:gd name="T76" fmla="*/ 68 w 479"/>
                <a:gd name="T77" fmla="*/ 496 h 878"/>
                <a:gd name="T78" fmla="*/ 23 w 479"/>
                <a:gd name="T79" fmla="*/ 647 h 878"/>
                <a:gd name="T80" fmla="*/ 264 w 479"/>
                <a:gd name="T81" fmla="*/ 153 h 878"/>
                <a:gd name="T82" fmla="*/ 300 w 479"/>
                <a:gd name="T83" fmla="*/ 328 h 878"/>
                <a:gd name="T84" fmla="*/ 304 w 479"/>
                <a:gd name="T85" fmla="*/ 362 h 878"/>
                <a:gd name="T86" fmla="*/ 299 w 479"/>
                <a:gd name="T87" fmla="*/ 327 h 878"/>
                <a:gd name="T88" fmla="*/ 146 w 479"/>
                <a:gd name="T89" fmla="*/ 513 h 878"/>
                <a:gd name="T90" fmla="*/ 132 w 479"/>
                <a:gd name="T91" fmla="*/ 518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9" h="878">
                  <a:moveTo>
                    <a:pt x="23" y="647"/>
                  </a:moveTo>
                  <a:cubicBezTo>
                    <a:pt x="90" y="674"/>
                    <a:pt x="90" y="674"/>
                    <a:pt x="90" y="674"/>
                  </a:cubicBezTo>
                  <a:cubicBezTo>
                    <a:pt x="90" y="674"/>
                    <a:pt x="72" y="734"/>
                    <a:pt x="68" y="742"/>
                  </a:cubicBezTo>
                  <a:cubicBezTo>
                    <a:pt x="63" y="750"/>
                    <a:pt x="52" y="757"/>
                    <a:pt x="51" y="766"/>
                  </a:cubicBezTo>
                  <a:cubicBezTo>
                    <a:pt x="49" y="774"/>
                    <a:pt x="49" y="774"/>
                    <a:pt x="46" y="778"/>
                  </a:cubicBezTo>
                  <a:cubicBezTo>
                    <a:pt x="44" y="782"/>
                    <a:pt x="33" y="805"/>
                    <a:pt x="31" y="813"/>
                  </a:cubicBezTo>
                  <a:cubicBezTo>
                    <a:pt x="30" y="821"/>
                    <a:pt x="26" y="833"/>
                    <a:pt x="28" y="835"/>
                  </a:cubicBezTo>
                  <a:cubicBezTo>
                    <a:pt x="28" y="835"/>
                    <a:pt x="25" y="842"/>
                    <a:pt x="27" y="846"/>
                  </a:cubicBezTo>
                  <a:cubicBezTo>
                    <a:pt x="27" y="847"/>
                    <a:pt x="27" y="847"/>
                    <a:pt x="28" y="847"/>
                  </a:cubicBezTo>
                  <a:cubicBezTo>
                    <a:pt x="32" y="850"/>
                    <a:pt x="71" y="860"/>
                    <a:pt x="71" y="860"/>
                  </a:cubicBezTo>
                  <a:cubicBezTo>
                    <a:pt x="75" y="857"/>
                    <a:pt x="75" y="857"/>
                    <a:pt x="75" y="857"/>
                  </a:cubicBezTo>
                  <a:cubicBezTo>
                    <a:pt x="75" y="857"/>
                    <a:pt x="103" y="871"/>
                    <a:pt x="125" y="869"/>
                  </a:cubicBezTo>
                  <a:cubicBezTo>
                    <a:pt x="125" y="869"/>
                    <a:pt x="173" y="863"/>
                    <a:pt x="164" y="850"/>
                  </a:cubicBezTo>
                  <a:cubicBezTo>
                    <a:pt x="164" y="850"/>
                    <a:pt x="156" y="838"/>
                    <a:pt x="144" y="842"/>
                  </a:cubicBezTo>
                  <a:cubicBezTo>
                    <a:pt x="144" y="842"/>
                    <a:pt x="136" y="844"/>
                    <a:pt x="133" y="842"/>
                  </a:cubicBezTo>
                  <a:cubicBezTo>
                    <a:pt x="130" y="841"/>
                    <a:pt x="127" y="844"/>
                    <a:pt x="124" y="842"/>
                  </a:cubicBezTo>
                  <a:cubicBezTo>
                    <a:pt x="121" y="840"/>
                    <a:pt x="107" y="820"/>
                    <a:pt x="107" y="817"/>
                  </a:cubicBezTo>
                  <a:cubicBezTo>
                    <a:pt x="107" y="817"/>
                    <a:pt x="114" y="817"/>
                    <a:pt x="113" y="802"/>
                  </a:cubicBezTo>
                  <a:cubicBezTo>
                    <a:pt x="112" y="788"/>
                    <a:pt x="112" y="786"/>
                    <a:pt x="120" y="779"/>
                  </a:cubicBezTo>
                  <a:cubicBezTo>
                    <a:pt x="128" y="772"/>
                    <a:pt x="145" y="747"/>
                    <a:pt x="148" y="737"/>
                  </a:cubicBezTo>
                  <a:cubicBezTo>
                    <a:pt x="152" y="728"/>
                    <a:pt x="167" y="699"/>
                    <a:pt x="167" y="699"/>
                  </a:cubicBezTo>
                  <a:cubicBezTo>
                    <a:pt x="191" y="707"/>
                    <a:pt x="191" y="707"/>
                    <a:pt x="191" y="707"/>
                  </a:cubicBezTo>
                  <a:cubicBezTo>
                    <a:pt x="191" y="707"/>
                    <a:pt x="201" y="712"/>
                    <a:pt x="208" y="697"/>
                  </a:cubicBezTo>
                  <a:cubicBezTo>
                    <a:pt x="234" y="624"/>
                    <a:pt x="234" y="624"/>
                    <a:pt x="234" y="624"/>
                  </a:cubicBezTo>
                  <a:cubicBezTo>
                    <a:pt x="234" y="624"/>
                    <a:pt x="262" y="681"/>
                    <a:pt x="264" y="687"/>
                  </a:cubicBezTo>
                  <a:cubicBezTo>
                    <a:pt x="266" y="693"/>
                    <a:pt x="273" y="705"/>
                    <a:pt x="275" y="716"/>
                  </a:cubicBezTo>
                  <a:cubicBezTo>
                    <a:pt x="277" y="726"/>
                    <a:pt x="300" y="772"/>
                    <a:pt x="301" y="777"/>
                  </a:cubicBezTo>
                  <a:cubicBezTo>
                    <a:pt x="302" y="781"/>
                    <a:pt x="305" y="790"/>
                    <a:pt x="307" y="795"/>
                  </a:cubicBezTo>
                  <a:cubicBezTo>
                    <a:pt x="309" y="799"/>
                    <a:pt x="321" y="814"/>
                    <a:pt x="321" y="814"/>
                  </a:cubicBezTo>
                  <a:cubicBezTo>
                    <a:pt x="321" y="814"/>
                    <a:pt x="324" y="817"/>
                    <a:pt x="325" y="819"/>
                  </a:cubicBezTo>
                  <a:cubicBezTo>
                    <a:pt x="326" y="822"/>
                    <a:pt x="319" y="831"/>
                    <a:pt x="319" y="838"/>
                  </a:cubicBezTo>
                  <a:cubicBezTo>
                    <a:pt x="319" y="844"/>
                    <a:pt x="324" y="865"/>
                    <a:pt x="326" y="868"/>
                  </a:cubicBezTo>
                  <a:cubicBezTo>
                    <a:pt x="327" y="870"/>
                    <a:pt x="373" y="877"/>
                    <a:pt x="373" y="877"/>
                  </a:cubicBezTo>
                  <a:cubicBezTo>
                    <a:pt x="374" y="871"/>
                    <a:pt x="374" y="871"/>
                    <a:pt x="374" y="871"/>
                  </a:cubicBezTo>
                  <a:cubicBezTo>
                    <a:pt x="374" y="871"/>
                    <a:pt x="404" y="878"/>
                    <a:pt x="418" y="873"/>
                  </a:cubicBezTo>
                  <a:cubicBezTo>
                    <a:pt x="418" y="873"/>
                    <a:pt x="479" y="861"/>
                    <a:pt x="462" y="846"/>
                  </a:cubicBezTo>
                  <a:cubicBezTo>
                    <a:pt x="462" y="846"/>
                    <a:pt x="461" y="838"/>
                    <a:pt x="448" y="841"/>
                  </a:cubicBezTo>
                  <a:cubicBezTo>
                    <a:pt x="448" y="841"/>
                    <a:pt x="440" y="842"/>
                    <a:pt x="435" y="841"/>
                  </a:cubicBezTo>
                  <a:cubicBezTo>
                    <a:pt x="431" y="840"/>
                    <a:pt x="422" y="836"/>
                    <a:pt x="417" y="834"/>
                  </a:cubicBezTo>
                  <a:cubicBezTo>
                    <a:pt x="412" y="832"/>
                    <a:pt x="400" y="825"/>
                    <a:pt x="397" y="822"/>
                  </a:cubicBezTo>
                  <a:cubicBezTo>
                    <a:pt x="394" y="819"/>
                    <a:pt x="387" y="814"/>
                    <a:pt x="386" y="812"/>
                  </a:cubicBezTo>
                  <a:cubicBezTo>
                    <a:pt x="385" y="810"/>
                    <a:pt x="377" y="783"/>
                    <a:pt x="373" y="771"/>
                  </a:cubicBezTo>
                  <a:cubicBezTo>
                    <a:pt x="369" y="760"/>
                    <a:pt x="363" y="741"/>
                    <a:pt x="358" y="738"/>
                  </a:cubicBezTo>
                  <a:cubicBezTo>
                    <a:pt x="353" y="735"/>
                    <a:pt x="350" y="740"/>
                    <a:pt x="347" y="730"/>
                  </a:cubicBezTo>
                  <a:cubicBezTo>
                    <a:pt x="344" y="720"/>
                    <a:pt x="344" y="713"/>
                    <a:pt x="341" y="707"/>
                  </a:cubicBezTo>
                  <a:cubicBezTo>
                    <a:pt x="339" y="700"/>
                    <a:pt x="336" y="689"/>
                    <a:pt x="336" y="684"/>
                  </a:cubicBezTo>
                  <a:cubicBezTo>
                    <a:pt x="335" y="679"/>
                    <a:pt x="333" y="669"/>
                    <a:pt x="330" y="665"/>
                  </a:cubicBezTo>
                  <a:cubicBezTo>
                    <a:pt x="328" y="660"/>
                    <a:pt x="323" y="652"/>
                    <a:pt x="328" y="648"/>
                  </a:cubicBezTo>
                  <a:cubicBezTo>
                    <a:pt x="328" y="648"/>
                    <a:pt x="335" y="637"/>
                    <a:pt x="328" y="629"/>
                  </a:cubicBezTo>
                  <a:cubicBezTo>
                    <a:pt x="322" y="622"/>
                    <a:pt x="326" y="597"/>
                    <a:pt x="324" y="583"/>
                  </a:cubicBezTo>
                  <a:cubicBezTo>
                    <a:pt x="322" y="569"/>
                    <a:pt x="321" y="563"/>
                    <a:pt x="319" y="556"/>
                  </a:cubicBezTo>
                  <a:cubicBezTo>
                    <a:pt x="317" y="549"/>
                    <a:pt x="318" y="547"/>
                    <a:pt x="316" y="545"/>
                  </a:cubicBezTo>
                  <a:cubicBezTo>
                    <a:pt x="316" y="545"/>
                    <a:pt x="316" y="521"/>
                    <a:pt x="315" y="515"/>
                  </a:cubicBezTo>
                  <a:cubicBezTo>
                    <a:pt x="314" y="510"/>
                    <a:pt x="317" y="501"/>
                    <a:pt x="317" y="498"/>
                  </a:cubicBezTo>
                  <a:cubicBezTo>
                    <a:pt x="317" y="497"/>
                    <a:pt x="317" y="497"/>
                    <a:pt x="317" y="497"/>
                  </a:cubicBezTo>
                  <a:cubicBezTo>
                    <a:pt x="315" y="495"/>
                    <a:pt x="341" y="497"/>
                    <a:pt x="341" y="497"/>
                  </a:cubicBezTo>
                  <a:cubicBezTo>
                    <a:pt x="341" y="497"/>
                    <a:pt x="362" y="496"/>
                    <a:pt x="354" y="478"/>
                  </a:cubicBezTo>
                  <a:cubicBezTo>
                    <a:pt x="347" y="459"/>
                    <a:pt x="339" y="387"/>
                    <a:pt x="339" y="387"/>
                  </a:cubicBezTo>
                  <a:cubicBezTo>
                    <a:pt x="365" y="405"/>
                    <a:pt x="365" y="405"/>
                    <a:pt x="365" y="405"/>
                  </a:cubicBezTo>
                  <a:cubicBezTo>
                    <a:pt x="372" y="395"/>
                    <a:pt x="372" y="395"/>
                    <a:pt x="372" y="395"/>
                  </a:cubicBezTo>
                  <a:cubicBezTo>
                    <a:pt x="372" y="395"/>
                    <a:pt x="377" y="394"/>
                    <a:pt x="377" y="397"/>
                  </a:cubicBezTo>
                  <a:cubicBezTo>
                    <a:pt x="377" y="397"/>
                    <a:pt x="377" y="402"/>
                    <a:pt x="380" y="404"/>
                  </a:cubicBezTo>
                  <a:cubicBezTo>
                    <a:pt x="380" y="404"/>
                    <a:pt x="380" y="406"/>
                    <a:pt x="385" y="408"/>
                  </a:cubicBezTo>
                  <a:cubicBezTo>
                    <a:pt x="385" y="408"/>
                    <a:pt x="395" y="413"/>
                    <a:pt x="394" y="408"/>
                  </a:cubicBezTo>
                  <a:cubicBezTo>
                    <a:pt x="392" y="402"/>
                    <a:pt x="394" y="406"/>
                    <a:pt x="394" y="406"/>
                  </a:cubicBezTo>
                  <a:cubicBezTo>
                    <a:pt x="397" y="400"/>
                    <a:pt x="397" y="400"/>
                    <a:pt x="397" y="400"/>
                  </a:cubicBezTo>
                  <a:cubicBezTo>
                    <a:pt x="397" y="400"/>
                    <a:pt x="400" y="396"/>
                    <a:pt x="398" y="391"/>
                  </a:cubicBezTo>
                  <a:cubicBezTo>
                    <a:pt x="398" y="391"/>
                    <a:pt x="406" y="383"/>
                    <a:pt x="398" y="378"/>
                  </a:cubicBezTo>
                  <a:cubicBezTo>
                    <a:pt x="398" y="378"/>
                    <a:pt x="398" y="374"/>
                    <a:pt x="390" y="372"/>
                  </a:cubicBezTo>
                  <a:cubicBezTo>
                    <a:pt x="381" y="367"/>
                    <a:pt x="381" y="367"/>
                    <a:pt x="381" y="367"/>
                  </a:cubicBezTo>
                  <a:cubicBezTo>
                    <a:pt x="381" y="367"/>
                    <a:pt x="361" y="350"/>
                    <a:pt x="359" y="348"/>
                  </a:cubicBezTo>
                  <a:cubicBezTo>
                    <a:pt x="357" y="347"/>
                    <a:pt x="332" y="334"/>
                    <a:pt x="330" y="330"/>
                  </a:cubicBezTo>
                  <a:cubicBezTo>
                    <a:pt x="329" y="325"/>
                    <a:pt x="329" y="322"/>
                    <a:pt x="326" y="319"/>
                  </a:cubicBezTo>
                  <a:cubicBezTo>
                    <a:pt x="324" y="315"/>
                    <a:pt x="321" y="299"/>
                    <a:pt x="318" y="288"/>
                  </a:cubicBezTo>
                  <a:cubicBezTo>
                    <a:pt x="315" y="277"/>
                    <a:pt x="311" y="259"/>
                    <a:pt x="307" y="251"/>
                  </a:cubicBezTo>
                  <a:cubicBezTo>
                    <a:pt x="303" y="243"/>
                    <a:pt x="299" y="236"/>
                    <a:pt x="297" y="229"/>
                  </a:cubicBezTo>
                  <a:cubicBezTo>
                    <a:pt x="295" y="223"/>
                    <a:pt x="288" y="205"/>
                    <a:pt x="284" y="201"/>
                  </a:cubicBezTo>
                  <a:cubicBezTo>
                    <a:pt x="279" y="198"/>
                    <a:pt x="277" y="182"/>
                    <a:pt x="273" y="172"/>
                  </a:cubicBezTo>
                  <a:cubicBezTo>
                    <a:pt x="268" y="162"/>
                    <a:pt x="267" y="155"/>
                    <a:pt x="263" y="152"/>
                  </a:cubicBezTo>
                  <a:cubicBezTo>
                    <a:pt x="263" y="152"/>
                    <a:pt x="268" y="146"/>
                    <a:pt x="267" y="141"/>
                  </a:cubicBezTo>
                  <a:cubicBezTo>
                    <a:pt x="267" y="141"/>
                    <a:pt x="269" y="135"/>
                    <a:pt x="273" y="135"/>
                  </a:cubicBezTo>
                  <a:cubicBezTo>
                    <a:pt x="273" y="135"/>
                    <a:pt x="300" y="132"/>
                    <a:pt x="292" y="118"/>
                  </a:cubicBezTo>
                  <a:cubicBezTo>
                    <a:pt x="292" y="118"/>
                    <a:pt x="298" y="111"/>
                    <a:pt x="293" y="108"/>
                  </a:cubicBezTo>
                  <a:cubicBezTo>
                    <a:pt x="293" y="108"/>
                    <a:pt x="297" y="106"/>
                    <a:pt x="295" y="103"/>
                  </a:cubicBezTo>
                  <a:cubicBezTo>
                    <a:pt x="295" y="103"/>
                    <a:pt x="291" y="96"/>
                    <a:pt x="296" y="96"/>
                  </a:cubicBezTo>
                  <a:cubicBezTo>
                    <a:pt x="296" y="96"/>
                    <a:pt x="308" y="91"/>
                    <a:pt x="297" y="83"/>
                  </a:cubicBezTo>
                  <a:cubicBezTo>
                    <a:pt x="297" y="83"/>
                    <a:pt x="286" y="77"/>
                    <a:pt x="289" y="72"/>
                  </a:cubicBezTo>
                  <a:cubicBezTo>
                    <a:pt x="289" y="72"/>
                    <a:pt x="292" y="67"/>
                    <a:pt x="289" y="63"/>
                  </a:cubicBezTo>
                  <a:cubicBezTo>
                    <a:pt x="289" y="63"/>
                    <a:pt x="284" y="52"/>
                    <a:pt x="283" y="48"/>
                  </a:cubicBezTo>
                  <a:cubicBezTo>
                    <a:pt x="283" y="48"/>
                    <a:pt x="296" y="37"/>
                    <a:pt x="280" y="28"/>
                  </a:cubicBezTo>
                  <a:cubicBezTo>
                    <a:pt x="280" y="28"/>
                    <a:pt x="220" y="0"/>
                    <a:pt x="197" y="49"/>
                  </a:cubicBezTo>
                  <a:cubicBezTo>
                    <a:pt x="197" y="49"/>
                    <a:pt x="190" y="73"/>
                    <a:pt x="206" y="103"/>
                  </a:cubicBezTo>
                  <a:cubicBezTo>
                    <a:pt x="206" y="103"/>
                    <a:pt x="212" y="111"/>
                    <a:pt x="210" y="114"/>
                  </a:cubicBezTo>
                  <a:cubicBezTo>
                    <a:pt x="210" y="114"/>
                    <a:pt x="210" y="118"/>
                    <a:pt x="213" y="118"/>
                  </a:cubicBezTo>
                  <a:cubicBezTo>
                    <a:pt x="213" y="118"/>
                    <a:pt x="252" y="127"/>
                    <a:pt x="264" y="161"/>
                  </a:cubicBezTo>
                  <a:cubicBezTo>
                    <a:pt x="264" y="161"/>
                    <a:pt x="265" y="168"/>
                    <a:pt x="261" y="173"/>
                  </a:cubicBezTo>
                  <a:cubicBezTo>
                    <a:pt x="265" y="174"/>
                    <a:pt x="265" y="174"/>
                    <a:pt x="265" y="174"/>
                  </a:cubicBezTo>
                  <a:cubicBezTo>
                    <a:pt x="265" y="174"/>
                    <a:pt x="262" y="177"/>
                    <a:pt x="269" y="190"/>
                  </a:cubicBezTo>
                  <a:cubicBezTo>
                    <a:pt x="271" y="197"/>
                    <a:pt x="271" y="197"/>
                    <a:pt x="271" y="197"/>
                  </a:cubicBezTo>
                  <a:cubicBezTo>
                    <a:pt x="271" y="197"/>
                    <a:pt x="232" y="125"/>
                    <a:pt x="212" y="127"/>
                  </a:cubicBezTo>
                  <a:cubicBezTo>
                    <a:pt x="213" y="118"/>
                    <a:pt x="213" y="118"/>
                    <a:pt x="213" y="118"/>
                  </a:cubicBezTo>
                  <a:cubicBezTo>
                    <a:pt x="213" y="118"/>
                    <a:pt x="210" y="135"/>
                    <a:pt x="204" y="139"/>
                  </a:cubicBezTo>
                  <a:cubicBezTo>
                    <a:pt x="198" y="143"/>
                    <a:pt x="186" y="144"/>
                    <a:pt x="179" y="157"/>
                  </a:cubicBezTo>
                  <a:cubicBezTo>
                    <a:pt x="171" y="171"/>
                    <a:pt x="153" y="200"/>
                    <a:pt x="149" y="215"/>
                  </a:cubicBezTo>
                  <a:cubicBezTo>
                    <a:pt x="146" y="230"/>
                    <a:pt x="149" y="227"/>
                    <a:pt x="149" y="238"/>
                  </a:cubicBezTo>
                  <a:cubicBezTo>
                    <a:pt x="148" y="248"/>
                    <a:pt x="149" y="246"/>
                    <a:pt x="144" y="255"/>
                  </a:cubicBezTo>
                  <a:cubicBezTo>
                    <a:pt x="140" y="264"/>
                    <a:pt x="139" y="279"/>
                    <a:pt x="141" y="288"/>
                  </a:cubicBezTo>
                  <a:cubicBezTo>
                    <a:pt x="143" y="297"/>
                    <a:pt x="146" y="292"/>
                    <a:pt x="141" y="302"/>
                  </a:cubicBezTo>
                  <a:cubicBezTo>
                    <a:pt x="136" y="311"/>
                    <a:pt x="136" y="316"/>
                    <a:pt x="136" y="323"/>
                  </a:cubicBezTo>
                  <a:cubicBezTo>
                    <a:pt x="136" y="331"/>
                    <a:pt x="140" y="336"/>
                    <a:pt x="139" y="343"/>
                  </a:cubicBezTo>
                  <a:cubicBezTo>
                    <a:pt x="138" y="351"/>
                    <a:pt x="134" y="363"/>
                    <a:pt x="137" y="377"/>
                  </a:cubicBezTo>
                  <a:cubicBezTo>
                    <a:pt x="139" y="391"/>
                    <a:pt x="140" y="394"/>
                    <a:pt x="138" y="401"/>
                  </a:cubicBezTo>
                  <a:cubicBezTo>
                    <a:pt x="136" y="408"/>
                    <a:pt x="128" y="465"/>
                    <a:pt x="125" y="474"/>
                  </a:cubicBezTo>
                  <a:cubicBezTo>
                    <a:pt x="123" y="484"/>
                    <a:pt x="123" y="488"/>
                    <a:pt x="123" y="488"/>
                  </a:cubicBezTo>
                  <a:cubicBezTo>
                    <a:pt x="123" y="488"/>
                    <a:pt x="136" y="494"/>
                    <a:pt x="140" y="493"/>
                  </a:cubicBezTo>
                  <a:cubicBezTo>
                    <a:pt x="140" y="493"/>
                    <a:pt x="127" y="496"/>
                    <a:pt x="119" y="513"/>
                  </a:cubicBezTo>
                  <a:cubicBezTo>
                    <a:pt x="68" y="496"/>
                    <a:pt x="68" y="496"/>
                    <a:pt x="68" y="496"/>
                  </a:cubicBezTo>
                  <a:cubicBezTo>
                    <a:pt x="68" y="496"/>
                    <a:pt x="56" y="488"/>
                    <a:pt x="48" y="507"/>
                  </a:cubicBezTo>
                  <a:cubicBezTo>
                    <a:pt x="41" y="526"/>
                    <a:pt x="6" y="631"/>
                    <a:pt x="6" y="631"/>
                  </a:cubicBezTo>
                  <a:cubicBezTo>
                    <a:pt x="6" y="631"/>
                    <a:pt x="0" y="639"/>
                    <a:pt x="23" y="647"/>
                  </a:cubicBezTo>
                  <a:close/>
                  <a:moveTo>
                    <a:pt x="270" y="168"/>
                  </a:moveTo>
                  <a:cubicBezTo>
                    <a:pt x="266" y="161"/>
                    <a:pt x="266" y="161"/>
                    <a:pt x="266" y="161"/>
                  </a:cubicBezTo>
                  <a:cubicBezTo>
                    <a:pt x="264" y="153"/>
                    <a:pt x="264" y="153"/>
                    <a:pt x="264" y="153"/>
                  </a:cubicBezTo>
                  <a:cubicBezTo>
                    <a:pt x="265" y="155"/>
                    <a:pt x="270" y="168"/>
                    <a:pt x="270" y="168"/>
                  </a:cubicBezTo>
                  <a:close/>
                  <a:moveTo>
                    <a:pt x="299" y="327"/>
                  </a:moveTo>
                  <a:cubicBezTo>
                    <a:pt x="300" y="328"/>
                    <a:pt x="300" y="328"/>
                    <a:pt x="300" y="328"/>
                  </a:cubicBezTo>
                  <a:cubicBezTo>
                    <a:pt x="300" y="328"/>
                    <a:pt x="307" y="334"/>
                    <a:pt x="304" y="344"/>
                  </a:cubicBezTo>
                  <a:cubicBezTo>
                    <a:pt x="304" y="344"/>
                    <a:pt x="302" y="357"/>
                    <a:pt x="304" y="361"/>
                  </a:cubicBezTo>
                  <a:cubicBezTo>
                    <a:pt x="306" y="365"/>
                    <a:pt x="304" y="362"/>
                    <a:pt x="304" y="362"/>
                  </a:cubicBezTo>
                  <a:cubicBezTo>
                    <a:pt x="304" y="362"/>
                    <a:pt x="306" y="367"/>
                    <a:pt x="304" y="369"/>
                  </a:cubicBezTo>
                  <a:cubicBezTo>
                    <a:pt x="299" y="371"/>
                    <a:pt x="299" y="371"/>
                    <a:pt x="299" y="371"/>
                  </a:cubicBezTo>
                  <a:cubicBezTo>
                    <a:pt x="299" y="371"/>
                    <a:pt x="300" y="332"/>
                    <a:pt x="299" y="327"/>
                  </a:cubicBezTo>
                  <a:close/>
                  <a:moveTo>
                    <a:pt x="132" y="518"/>
                  </a:moveTo>
                  <a:cubicBezTo>
                    <a:pt x="132" y="518"/>
                    <a:pt x="134" y="509"/>
                    <a:pt x="139" y="509"/>
                  </a:cubicBezTo>
                  <a:cubicBezTo>
                    <a:pt x="139" y="509"/>
                    <a:pt x="142" y="517"/>
                    <a:pt x="146" y="513"/>
                  </a:cubicBezTo>
                  <a:cubicBezTo>
                    <a:pt x="146" y="513"/>
                    <a:pt x="147" y="520"/>
                    <a:pt x="150" y="519"/>
                  </a:cubicBezTo>
                  <a:cubicBezTo>
                    <a:pt x="148" y="524"/>
                    <a:pt x="148" y="524"/>
                    <a:pt x="148" y="524"/>
                  </a:cubicBezTo>
                  <a:lnTo>
                    <a:pt x="132" y="518"/>
                  </a:lnTo>
                  <a:close/>
                </a:path>
              </a:pathLst>
            </a:custGeom>
            <a:solidFill>
              <a:schemeClr val="accent5"/>
            </a:solidFill>
            <a:ln>
              <a:noFill/>
            </a:ln>
            <a:effectLst>
              <a:reflection blurRad="101600" stA="41000" endPos="35000" dir="5400000" sy="-100000" algn="bl" rotWithShape="0"/>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0" name="直接连接符 19"/>
            <p:cNvCxnSpPr/>
            <p:nvPr/>
          </p:nvCxnSpPr>
          <p:spPr>
            <a:xfrm flipH="1">
              <a:off x="6506629" y="2652598"/>
              <a:ext cx="1" cy="344095"/>
            </a:xfrm>
            <a:prstGeom prst="line">
              <a:avLst/>
            </a:prstGeom>
            <a:solidFill>
              <a:schemeClr val="tx1"/>
            </a:solidFill>
            <a:ln w="19050">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1" name="圆: 空心 20"/>
            <p:cNvSpPr/>
            <p:nvPr/>
          </p:nvSpPr>
          <p:spPr>
            <a:xfrm>
              <a:off x="6439175" y="2554609"/>
              <a:ext cx="134908" cy="134908"/>
            </a:xfrm>
            <a:prstGeom prst="don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9" name="组合 28"/>
            <p:cNvGrpSpPr/>
            <p:nvPr/>
          </p:nvGrpSpPr>
          <p:grpSpPr>
            <a:xfrm>
              <a:off x="5973240" y="3225444"/>
              <a:ext cx="1272938" cy="642945"/>
              <a:chOff x="1732858" y="5001250"/>
              <a:chExt cx="2213143" cy="857260"/>
            </a:xfrm>
          </p:grpSpPr>
          <p:sp>
            <p:nvSpPr>
              <p:cNvPr id="33" name="文本框 5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1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4" name="文本框 5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6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600">
                    <a:solidFill>
                      <a:schemeClr val="bg1">
                        <a:lumMod val="50000"/>
                      </a:schemeClr>
                    </a:solidFill>
                    <a:latin typeface="微软雅黑" panose="020B0503020204020204" pitchFamily="34" charset="-122"/>
                    <a:ea typeface="微软雅黑" panose="020B0503020204020204" pitchFamily="34" charset="-122"/>
                  </a:rPr>
                </a:br>
                <a:r>
                  <a:rPr lang="zh-CN" altLang="en-US" sz="6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48" name="组合 47"/>
          <p:cNvGrpSpPr/>
          <p:nvPr/>
        </p:nvGrpSpPr>
        <p:grpSpPr>
          <a:xfrm>
            <a:off x="7314447" y="1278211"/>
            <a:ext cx="1290996" cy="2590972"/>
            <a:chOff x="7313653" y="1277417"/>
            <a:chExt cx="1290996" cy="2590972"/>
          </a:xfrm>
        </p:grpSpPr>
        <p:sp>
          <p:nvSpPr>
            <p:cNvPr id="9" name="任意多边形: 形状 8"/>
            <p:cNvSpPr/>
            <p:nvPr/>
          </p:nvSpPr>
          <p:spPr bwMode="auto">
            <a:xfrm flipH="1">
              <a:off x="7575284" y="1438303"/>
              <a:ext cx="611756" cy="1098286"/>
            </a:xfrm>
            <a:custGeom>
              <a:avLst/>
              <a:gdLst>
                <a:gd name="T0" fmla="*/ 477 w 502"/>
                <a:gd name="T1" fmla="*/ 130 h 903"/>
                <a:gd name="T2" fmla="*/ 451 w 502"/>
                <a:gd name="T3" fmla="*/ 76 h 903"/>
                <a:gd name="T4" fmla="*/ 432 w 502"/>
                <a:gd name="T5" fmla="*/ 105 h 903"/>
                <a:gd name="T6" fmla="*/ 449 w 502"/>
                <a:gd name="T7" fmla="*/ 157 h 903"/>
                <a:gd name="T8" fmla="*/ 426 w 502"/>
                <a:gd name="T9" fmla="*/ 207 h 903"/>
                <a:gd name="T10" fmla="*/ 344 w 502"/>
                <a:gd name="T11" fmla="*/ 150 h 903"/>
                <a:gd name="T12" fmla="*/ 347 w 502"/>
                <a:gd name="T13" fmla="*/ 105 h 903"/>
                <a:gd name="T14" fmla="*/ 361 w 502"/>
                <a:gd name="T15" fmla="*/ 50 h 903"/>
                <a:gd name="T16" fmla="*/ 338 w 502"/>
                <a:gd name="T17" fmla="*/ 16 h 903"/>
                <a:gd name="T18" fmla="*/ 285 w 502"/>
                <a:gd name="T19" fmla="*/ 13 h 903"/>
                <a:gd name="T20" fmla="*/ 258 w 502"/>
                <a:gd name="T21" fmla="*/ 105 h 903"/>
                <a:gd name="T22" fmla="*/ 197 w 502"/>
                <a:gd name="T23" fmla="*/ 149 h 903"/>
                <a:gd name="T24" fmla="*/ 147 w 502"/>
                <a:gd name="T25" fmla="*/ 199 h 903"/>
                <a:gd name="T26" fmla="*/ 116 w 502"/>
                <a:gd name="T27" fmla="*/ 216 h 903"/>
                <a:gd name="T28" fmla="*/ 94 w 502"/>
                <a:gd name="T29" fmla="*/ 223 h 903"/>
                <a:gd name="T30" fmla="*/ 63 w 502"/>
                <a:gd name="T31" fmla="*/ 165 h 903"/>
                <a:gd name="T32" fmla="*/ 74 w 502"/>
                <a:gd name="T33" fmla="*/ 112 h 903"/>
                <a:gd name="T34" fmla="*/ 51 w 502"/>
                <a:gd name="T35" fmla="*/ 85 h 903"/>
                <a:gd name="T36" fmla="*/ 17 w 502"/>
                <a:gd name="T37" fmla="*/ 121 h 903"/>
                <a:gd name="T38" fmla="*/ 11 w 502"/>
                <a:gd name="T39" fmla="*/ 180 h 903"/>
                <a:gd name="T40" fmla="*/ 41 w 502"/>
                <a:gd name="T41" fmla="*/ 262 h 903"/>
                <a:gd name="T42" fmla="*/ 107 w 502"/>
                <a:gd name="T43" fmla="*/ 298 h 903"/>
                <a:gd name="T44" fmla="*/ 202 w 502"/>
                <a:gd name="T45" fmla="*/ 348 h 903"/>
                <a:gd name="T46" fmla="*/ 205 w 502"/>
                <a:gd name="T47" fmla="*/ 423 h 903"/>
                <a:gd name="T48" fmla="*/ 186 w 502"/>
                <a:gd name="T49" fmla="*/ 503 h 903"/>
                <a:gd name="T50" fmla="*/ 140 w 502"/>
                <a:gd name="T51" fmla="*/ 581 h 903"/>
                <a:gd name="T52" fmla="*/ 141 w 502"/>
                <a:gd name="T53" fmla="*/ 696 h 903"/>
                <a:gd name="T54" fmla="*/ 200 w 502"/>
                <a:gd name="T55" fmla="*/ 798 h 903"/>
                <a:gd name="T56" fmla="*/ 168 w 502"/>
                <a:gd name="T57" fmla="*/ 815 h 903"/>
                <a:gd name="T58" fmla="*/ 196 w 502"/>
                <a:gd name="T59" fmla="*/ 849 h 903"/>
                <a:gd name="T60" fmla="*/ 289 w 502"/>
                <a:gd name="T61" fmla="*/ 834 h 903"/>
                <a:gd name="T62" fmla="*/ 274 w 502"/>
                <a:gd name="T63" fmla="*/ 767 h 903"/>
                <a:gd name="T64" fmla="*/ 241 w 502"/>
                <a:gd name="T65" fmla="*/ 713 h 903"/>
                <a:gd name="T66" fmla="*/ 226 w 502"/>
                <a:gd name="T67" fmla="*/ 657 h 903"/>
                <a:gd name="T68" fmla="*/ 290 w 502"/>
                <a:gd name="T69" fmla="*/ 571 h 903"/>
                <a:gd name="T70" fmla="*/ 310 w 502"/>
                <a:gd name="T71" fmla="*/ 567 h 903"/>
                <a:gd name="T72" fmla="*/ 310 w 502"/>
                <a:gd name="T73" fmla="*/ 618 h 903"/>
                <a:gd name="T74" fmla="*/ 326 w 502"/>
                <a:gd name="T75" fmla="*/ 694 h 903"/>
                <a:gd name="T76" fmla="*/ 347 w 502"/>
                <a:gd name="T77" fmla="*/ 800 h 903"/>
                <a:gd name="T78" fmla="*/ 356 w 502"/>
                <a:gd name="T79" fmla="*/ 855 h 903"/>
                <a:gd name="T80" fmla="*/ 410 w 502"/>
                <a:gd name="T81" fmla="*/ 895 h 903"/>
                <a:gd name="T82" fmla="*/ 408 w 502"/>
                <a:gd name="T83" fmla="*/ 830 h 903"/>
                <a:gd name="T84" fmla="*/ 405 w 502"/>
                <a:gd name="T85" fmla="*/ 761 h 903"/>
                <a:gd name="T86" fmla="*/ 402 w 502"/>
                <a:gd name="T87" fmla="*/ 665 h 903"/>
                <a:gd name="T88" fmla="*/ 381 w 502"/>
                <a:gd name="T89" fmla="*/ 624 h 903"/>
                <a:gd name="T90" fmla="*/ 392 w 502"/>
                <a:gd name="T91" fmla="*/ 588 h 903"/>
                <a:gd name="T92" fmla="*/ 415 w 502"/>
                <a:gd name="T93" fmla="*/ 530 h 903"/>
                <a:gd name="T94" fmla="*/ 422 w 502"/>
                <a:gd name="T95" fmla="*/ 472 h 903"/>
                <a:gd name="T96" fmla="*/ 399 w 502"/>
                <a:gd name="T97" fmla="*/ 376 h 903"/>
                <a:gd name="T98" fmla="*/ 386 w 502"/>
                <a:gd name="T99" fmla="*/ 302 h 903"/>
                <a:gd name="T100" fmla="*/ 433 w 502"/>
                <a:gd name="T101" fmla="*/ 309 h 903"/>
                <a:gd name="T102" fmla="*/ 488 w 502"/>
                <a:gd name="T103" fmla="*/ 285 h 903"/>
                <a:gd name="T104" fmla="*/ 494 w 502"/>
                <a:gd name="T105" fmla="*/ 228 h 903"/>
                <a:gd name="T106" fmla="*/ 22 w 502"/>
                <a:gd name="T107" fmla="*/ 166 h 903"/>
                <a:gd name="T108" fmla="*/ 244 w 502"/>
                <a:gd name="T109" fmla="*/ 172 h 903"/>
                <a:gd name="T110" fmla="*/ 253 w 502"/>
                <a:gd name="T111" fmla="*/ 136 h 903"/>
                <a:gd name="T112" fmla="*/ 272 w 502"/>
                <a:gd name="T113" fmla="*/ 193 h 903"/>
                <a:gd name="T114" fmla="*/ 290 w 502"/>
                <a:gd name="T115" fmla="*/ 180 h 903"/>
                <a:gd name="T116" fmla="*/ 450 w 502"/>
                <a:gd name="T117" fmla="*/ 149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02" h="903">
                  <a:moveTo>
                    <a:pt x="502" y="171"/>
                  </a:moveTo>
                  <a:cubicBezTo>
                    <a:pt x="501" y="171"/>
                    <a:pt x="500" y="171"/>
                    <a:pt x="498" y="169"/>
                  </a:cubicBezTo>
                  <a:cubicBezTo>
                    <a:pt x="495" y="167"/>
                    <a:pt x="493" y="166"/>
                    <a:pt x="492" y="165"/>
                  </a:cubicBezTo>
                  <a:cubicBezTo>
                    <a:pt x="491" y="164"/>
                    <a:pt x="491" y="164"/>
                    <a:pt x="490" y="163"/>
                  </a:cubicBezTo>
                  <a:cubicBezTo>
                    <a:pt x="488" y="162"/>
                    <a:pt x="486" y="160"/>
                    <a:pt x="485" y="160"/>
                  </a:cubicBezTo>
                  <a:cubicBezTo>
                    <a:pt x="483" y="159"/>
                    <a:pt x="482" y="158"/>
                    <a:pt x="482" y="158"/>
                  </a:cubicBezTo>
                  <a:cubicBezTo>
                    <a:pt x="482" y="158"/>
                    <a:pt x="482" y="157"/>
                    <a:pt x="481" y="154"/>
                  </a:cubicBezTo>
                  <a:cubicBezTo>
                    <a:pt x="481" y="151"/>
                    <a:pt x="480" y="149"/>
                    <a:pt x="480" y="147"/>
                  </a:cubicBezTo>
                  <a:cubicBezTo>
                    <a:pt x="480" y="145"/>
                    <a:pt x="480" y="145"/>
                    <a:pt x="480" y="144"/>
                  </a:cubicBezTo>
                  <a:cubicBezTo>
                    <a:pt x="479" y="144"/>
                    <a:pt x="479" y="144"/>
                    <a:pt x="479" y="144"/>
                  </a:cubicBezTo>
                  <a:cubicBezTo>
                    <a:pt x="479" y="144"/>
                    <a:pt x="479" y="140"/>
                    <a:pt x="478" y="136"/>
                  </a:cubicBezTo>
                  <a:cubicBezTo>
                    <a:pt x="478" y="132"/>
                    <a:pt x="477" y="130"/>
                    <a:pt x="477" y="130"/>
                  </a:cubicBezTo>
                  <a:cubicBezTo>
                    <a:pt x="477" y="129"/>
                    <a:pt x="477" y="128"/>
                    <a:pt x="477" y="127"/>
                  </a:cubicBezTo>
                  <a:cubicBezTo>
                    <a:pt x="477" y="127"/>
                    <a:pt x="477" y="124"/>
                    <a:pt x="477" y="122"/>
                  </a:cubicBezTo>
                  <a:cubicBezTo>
                    <a:pt x="477" y="119"/>
                    <a:pt x="477" y="117"/>
                    <a:pt x="477" y="114"/>
                  </a:cubicBezTo>
                  <a:cubicBezTo>
                    <a:pt x="477" y="112"/>
                    <a:pt x="476" y="109"/>
                    <a:pt x="476" y="106"/>
                  </a:cubicBezTo>
                  <a:cubicBezTo>
                    <a:pt x="476" y="102"/>
                    <a:pt x="475" y="99"/>
                    <a:pt x="475" y="96"/>
                  </a:cubicBezTo>
                  <a:cubicBezTo>
                    <a:pt x="474" y="93"/>
                    <a:pt x="474" y="91"/>
                    <a:pt x="474" y="87"/>
                  </a:cubicBezTo>
                  <a:cubicBezTo>
                    <a:pt x="473" y="84"/>
                    <a:pt x="474" y="84"/>
                    <a:pt x="474" y="83"/>
                  </a:cubicBezTo>
                  <a:cubicBezTo>
                    <a:pt x="474" y="81"/>
                    <a:pt x="474" y="80"/>
                    <a:pt x="472" y="79"/>
                  </a:cubicBezTo>
                  <a:cubicBezTo>
                    <a:pt x="471" y="77"/>
                    <a:pt x="469" y="76"/>
                    <a:pt x="468" y="76"/>
                  </a:cubicBezTo>
                  <a:cubicBezTo>
                    <a:pt x="467" y="76"/>
                    <a:pt x="464" y="76"/>
                    <a:pt x="462" y="76"/>
                  </a:cubicBezTo>
                  <a:cubicBezTo>
                    <a:pt x="461" y="76"/>
                    <a:pt x="459" y="76"/>
                    <a:pt x="457" y="76"/>
                  </a:cubicBezTo>
                  <a:cubicBezTo>
                    <a:pt x="455" y="76"/>
                    <a:pt x="452" y="76"/>
                    <a:pt x="451" y="76"/>
                  </a:cubicBezTo>
                  <a:cubicBezTo>
                    <a:pt x="449" y="75"/>
                    <a:pt x="447" y="75"/>
                    <a:pt x="445" y="76"/>
                  </a:cubicBezTo>
                  <a:cubicBezTo>
                    <a:pt x="442" y="76"/>
                    <a:pt x="441" y="76"/>
                    <a:pt x="440" y="76"/>
                  </a:cubicBezTo>
                  <a:cubicBezTo>
                    <a:pt x="439" y="76"/>
                    <a:pt x="438" y="76"/>
                    <a:pt x="437" y="77"/>
                  </a:cubicBezTo>
                  <a:cubicBezTo>
                    <a:pt x="436" y="78"/>
                    <a:pt x="435" y="78"/>
                    <a:pt x="435" y="79"/>
                  </a:cubicBezTo>
                  <a:cubicBezTo>
                    <a:pt x="435" y="80"/>
                    <a:pt x="434" y="80"/>
                    <a:pt x="434" y="80"/>
                  </a:cubicBezTo>
                  <a:cubicBezTo>
                    <a:pt x="434" y="80"/>
                    <a:pt x="433" y="79"/>
                    <a:pt x="431" y="79"/>
                  </a:cubicBezTo>
                  <a:cubicBezTo>
                    <a:pt x="430" y="79"/>
                    <a:pt x="427" y="79"/>
                    <a:pt x="426" y="82"/>
                  </a:cubicBezTo>
                  <a:cubicBezTo>
                    <a:pt x="425" y="84"/>
                    <a:pt x="426" y="85"/>
                    <a:pt x="426" y="86"/>
                  </a:cubicBezTo>
                  <a:cubicBezTo>
                    <a:pt x="427" y="88"/>
                    <a:pt x="426" y="91"/>
                    <a:pt x="426" y="93"/>
                  </a:cubicBezTo>
                  <a:cubicBezTo>
                    <a:pt x="427" y="95"/>
                    <a:pt x="427" y="96"/>
                    <a:pt x="428" y="97"/>
                  </a:cubicBezTo>
                  <a:cubicBezTo>
                    <a:pt x="428" y="99"/>
                    <a:pt x="429" y="100"/>
                    <a:pt x="430" y="102"/>
                  </a:cubicBezTo>
                  <a:cubicBezTo>
                    <a:pt x="431" y="104"/>
                    <a:pt x="432" y="105"/>
                    <a:pt x="432" y="105"/>
                  </a:cubicBezTo>
                  <a:cubicBezTo>
                    <a:pt x="433" y="106"/>
                    <a:pt x="433" y="107"/>
                    <a:pt x="434" y="108"/>
                  </a:cubicBezTo>
                  <a:cubicBezTo>
                    <a:pt x="435" y="110"/>
                    <a:pt x="435" y="110"/>
                    <a:pt x="435" y="112"/>
                  </a:cubicBezTo>
                  <a:cubicBezTo>
                    <a:pt x="436" y="113"/>
                    <a:pt x="436" y="117"/>
                    <a:pt x="439" y="121"/>
                  </a:cubicBezTo>
                  <a:cubicBezTo>
                    <a:pt x="440" y="123"/>
                    <a:pt x="441" y="124"/>
                    <a:pt x="442" y="125"/>
                  </a:cubicBezTo>
                  <a:cubicBezTo>
                    <a:pt x="443" y="126"/>
                    <a:pt x="443" y="127"/>
                    <a:pt x="444" y="128"/>
                  </a:cubicBezTo>
                  <a:cubicBezTo>
                    <a:pt x="445" y="129"/>
                    <a:pt x="446" y="130"/>
                    <a:pt x="447" y="131"/>
                  </a:cubicBezTo>
                  <a:cubicBezTo>
                    <a:pt x="447" y="132"/>
                    <a:pt x="448" y="134"/>
                    <a:pt x="448" y="135"/>
                  </a:cubicBezTo>
                  <a:cubicBezTo>
                    <a:pt x="449" y="137"/>
                    <a:pt x="449" y="139"/>
                    <a:pt x="449" y="141"/>
                  </a:cubicBezTo>
                  <a:cubicBezTo>
                    <a:pt x="450" y="144"/>
                    <a:pt x="450" y="145"/>
                    <a:pt x="450" y="145"/>
                  </a:cubicBezTo>
                  <a:cubicBezTo>
                    <a:pt x="450" y="145"/>
                    <a:pt x="449" y="144"/>
                    <a:pt x="449" y="146"/>
                  </a:cubicBezTo>
                  <a:cubicBezTo>
                    <a:pt x="449" y="147"/>
                    <a:pt x="449" y="152"/>
                    <a:pt x="449" y="154"/>
                  </a:cubicBezTo>
                  <a:cubicBezTo>
                    <a:pt x="449" y="156"/>
                    <a:pt x="449" y="157"/>
                    <a:pt x="449" y="157"/>
                  </a:cubicBezTo>
                  <a:cubicBezTo>
                    <a:pt x="449" y="157"/>
                    <a:pt x="446" y="158"/>
                    <a:pt x="446" y="161"/>
                  </a:cubicBezTo>
                  <a:cubicBezTo>
                    <a:pt x="445" y="164"/>
                    <a:pt x="445" y="167"/>
                    <a:pt x="444" y="172"/>
                  </a:cubicBezTo>
                  <a:cubicBezTo>
                    <a:pt x="443" y="177"/>
                    <a:pt x="442" y="182"/>
                    <a:pt x="442" y="185"/>
                  </a:cubicBezTo>
                  <a:cubicBezTo>
                    <a:pt x="441" y="189"/>
                    <a:pt x="441" y="190"/>
                    <a:pt x="440" y="192"/>
                  </a:cubicBezTo>
                  <a:cubicBezTo>
                    <a:pt x="440" y="193"/>
                    <a:pt x="440" y="195"/>
                    <a:pt x="439" y="198"/>
                  </a:cubicBezTo>
                  <a:cubicBezTo>
                    <a:pt x="438" y="200"/>
                    <a:pt x="436" y="205"/>
                    <a:pt x="434" y="209"/>
                  </a:cubicBezTo>
                  <a:cubicBezTo>
                    <a:pt x="433" y="211"/>
                    <a:pt x="433" y="213"/>
                    <a:pt x="433" y="215"/>
                  </a:cubicBezTo>
                  <a:cubicBezTo>
                    <a:pt x="432" y="216"/>
                    <a:pt x="432" y="217"/>
                    <a:pt x="432" y="217"/>
                  </a:cubicBezTo>
                  <a:cubicBezTo>
                    <a:pt x="432" y="217"/>
                    <a:pt x="431" y="215"/>
                    <a:pt x="431" y="215"/>
                  </a:cubicBezTo>
                  <a:cubicBezTo>
                    <a:pt x="430" y="214"/>
                    <a:pt x="430" y="213"/>
                    <a:pt x="429" y="212"/>
                  </a:cubicBezTo>
                  <a:cubicBezTo>
                    <a:pt x="428" y="211"/>
                    <a:pt x="427" y="209"/>
                    <a:pt x="427" y="209"/>
                  </a:cubicBezTo>
                  <a:cubicBezTo>
                    <a:pt x="427" y="209"/>
                    <a:pt x="426" y="208"/>
                    <a:pt x="426" y="207"/>
                  </a:cubicBezTo>
                  <a:cubicBezTo>
                    <a:pt x="426" y="206"/>
                    <a:pt x="427" y="205"/>
                    <a:pt x="427" y="203"/>
                  </a:cubicBezTo>
                  <a:cubicBezTo>
                    <a:pt x="428" y="202"/>
                    <a:pt x="428" y="201"/>
                    <a:pt x="428" y="198"/>
                  </a:cubicBezTo>
                  <a:cubicBezTo>
                    <a:pt x="428" y="194"/>
                    <a:pt x="428" y="193"/>
                    <a:pt x="427" y="190"/>
                  </a:cubicBezTo>
                  <a:cubicBezTo>
                    <a:pt x="427" y="188"/>
                    <a:pt x="426" y="184"/>
                    <a:pt x="425" y="181"/>
                  </a:cubicBezTo>
                  <a:cubicBezTo>
                    <a:pt x="424" y="179"/>
                    <a:pt x="423" y="178"/>
                    <a:pt x="423" y="176"/>
                  </a:cubicBezTo>
                  <a:cubicBezTo>
                    <a:pt x="421" y="174"/>
                    <a:pt x="420" y="172"/>
                    <a:pt x="419" y="171"/>
                  </a:cubicBezTo>
                  <a:cubicBezTo>
                    <a:pt x="416" y="169"/>
                    <a:pt x="414" y="169"/>
                    <a:pt x="414" y="169"/>
                  </a:cubicBezTo>
                  <a:cubicBezTo>
                    <a:pt x="414" y="169"/>
                    <a:pt x="412" y="167"/>
                    <a:pt x="407" y="165"/>
                  </a:cubicBezTo>
                  <a:cubicBezTo>
                    <a:pt x="401" y="163"/>
                    <a:pt x="396" y="161"/>
                    <a:pt x="391" y="159"/>
                  </a:cubicBezTo>
                  <a:cubicBezTo>
                    <a:pt x="387" y="158"/>
                    <a:pt x="385" y="157"/>
                    <a:pt x="380" y="156"/>
                  </a:cubicBezTo>
                  <a:cubicBezTo>
                    <a:pt x="374" y="154"/>
                    <a:pt x="369" y="152"/>
                    <a:pt x="362" y="151"/>
                  </a:cubicBezTo>
                  <a:cubicBezTo>
                    <a:pt x="354" y="150"/>
                    <a:pt x="344" y="150"/>
                    <a:pt x="344" y="150"/>
                  </a:cubicBezTo>
                  <a:cubicBezTo>
                    <a:pt x="344" y="150"/>
                    <a:pt x="344" y="149"/>
                    <a:pt x="344" y="149"/>
                  </a:cubicBezTo>
                  <a:cubicBezTo>
                    <a:pt x="344" y="148"/>
                    <a:pt x="343" y="147"/>
                    <a:pt x="342" y="145"/>
                  </a:cubicBezTo>
                  <a:cubicBezTo>
                    <a:pt x="340" y="143"/>
                    <a:pt x="338" y="141"/>
                    <a:pt x="337" y="139"/>
                  </a:cubicBezTo>
                  <a:cubicBezTo>
                    <a:pt x="335" y="137"/>
                    <a:pt x="334" y="135"/>
                    <a:pt x="333" y="133"/>
                  </a:cubicBezTo>
                  <a:cubicBezTo>
                    <a:pt x="332" y="132"/>
                    <a:pt x="331" y="131"/>
                    <a:pt x="330" y="130"/>
                  </a:cubicBezTo>
                  <a:cubicBezTo>
                    <a:pt x="330" y="130"/>
                    <a:pt x="329" y="129"/>
                    <a:pt x="329" y="129"/>
                  </a:cubicBezTo>
                  <a:cubicBezTo>
                    <a:pt x="329" y="129"/>
                    <a:pt x="329" y="127"/>
                    <a:pt x="330" y="126"/>
                  </a:cubicBezTo>
                  <a:cubicBezTo>
                    <a:pt x="331" y="125"/>
                    <a:pt x="331" y="124"/>
                    <a:pt x="333" y="122"/>
                  </a:cubicBezTo>
                  <a:cubicBezTo>
                    <a:pt x="334" y="120"/>
                    <a:pt x="336" y="118"/>
                    <a:pt x="336" y="117"/>
                  </a:cubicBezTo>
                  <a:cubicBezTo>
                    <a:pt x="336" y="117"/>
                    <a:pt x="337" y="116"/>
                    <a:pt x="338" y="115"/>
                  </a:cubicBezTo>
                  <a:cubicBezTo>
                    <a:pt x="339" y="114"/>
                    <a:pt x="340" y="112"/>
                    <a:pt x="342" y="111"/>
                  </a:cubicBezTo>
                  <a:cubicBezTo>
                    <a:pt x="344" y="109"/>
                    <a:pt x="345" y="108"/>
                    <a:pt x="347" y="105"/>
                  </a:cubicBezTo>
                  <a:cubicBezTo>
                    <a:pt x="350" y="103"/>
                    <a:pt x="351" y="102"/>
                    <a:pt x="352" y="100"/>
                  </a:cubicBezTo>
                  <a:cubicBezTo>
                    <a:pt x="353" y="99"/>
                    <a:pt x="353" y="98"/>
                    <a:pt x="354" y="97"/>
                  </a:cubicBezTo>
                  <a:cubicBezTo>
                    <a:pt x="355" y="96"/>
                    <a:pt x="356" y="94"/>
                    <a:pt x="357" y="93"/>
                  </a:cubicBezTo>
                  <a:cubicBezTo>
                    <a:pt x="358" y="91"/>
                    <a:pt x="359" y="90"/>
                    <a:pt x="359" y="88"/>
                  </a:cubicBezTo>
                  <a:cubicBezTo>
                    <a:pt x="360" y="86"/>
                    <a:pt x="361" y="85"/>
                    <a:pt x="362" y="83"/>
                  </a:cubicBezTo>
                  <a:cubicBezTo>
                    <a:pt x="363" y="80"/>
                    <a:pt x="363" y="79"/>
                    <a:pt x="363" y="77"/>
                  </a:cubicBezTo>
                  <a:cubicBezTo>
                    <a:pt x="363" y="75"/>
                    <a:pt x="364" y="73"/>
                    <a:pt x="364" y="71"/>
                  </a:cubicBezTo>
                  <a:cubicBezTo>
                    <a:pt x="364" y="70"/>
                    <a:pt x="364" y="68"/>
                    <a:pt x="364" y="65"/>
                  </a:cubicBezTo>
                  <a:cubicBezTo>
                    <a:pt x="364" y="62"/>
                    <a:pt x="364" y="61"/>
                    <a:pt x="364" y="61"/>
                  </a:cubicBezTo>
                  <a:cubicBezTo>
                    <a:pt x="363" y="60"/>
                    <a:pt x="363" y="60"/>
                    <a:pt x="363" y="58"/>
                  </a:cubicBezTo>
                  <a:cubicBezTo>
                    <a:pt x="363" y="57"/>
                    <a:pt x="363" y="55"/>
                    <a:pt x="363" y="54"/>
                  </a:cubicBezTo>
                  <a:cubicBezTo>
                    <a:pt x="362" y="52"/>
                    <a:pt x="362" y="51"/>
                    <a:pt x="361" y="50"/>
                  </a:cubicBezTo>
                  <a:cubicBezTo>
                    <a:pt x="361" y="48"/>
                    <a:pt x="360" y="48"/>
                    <a:pt x="361" y="47"/>
                  </a:cubicBezTo>
                  <a:cubicBezTo>
                    <a:pt x="361" y="46"/>
                    <a:pt x="361" y="44"/>
                    <a:pt x="360" y="43"/>
                  </a:cubicBezTo>
                  <a:cubicBezTo>
                    <a:pt x="360" y="42"/>
                    <a:pt x="359" y="42"/>
                    <a:pt x="358" y="41"/>
                  </a:cubicBezTo>
                  <a:cubicBezTo>
                    <a:pt x="357" y="41"/>
                    <a:pt x="357" y="41"/>
                    <a:pt x="356" y="40"/>
                  </a:cubicBezTo>
                  <a:cubicBezTo>
                    <a:pt x="356" y="39"/>
                    <a:pt x="355" y="39"/>
                    <a:pt x="355" y="37"/>
                  </a:cubicBezTo>
                  <a:cubicBezTo>
                    <a:pt x="355" y="36"/>
                    <a:pt x="354" y="35"/>
                    <a:pt x="353" y="34"/>
                  </a:cubicBezTo>
                  <a:cubicBezTo>
                    <a:pt x="352" y="33"/>
                    <a:pt x="352" y="32"/>
                    <a:pt x="351" y="31"/>
                  </a:cubicBezTo>
                  <a:cubicBezTo>
                    <a:pt x="351" y="30"/>
                    <a:pt x="349" y="30"/>
                    <a:pt x="349" y="29"/>
                  </a:cubicBezTo>
                  <a:cubicBezTo>
                    <a:pt x="349" y="28"/>
                    <a:pt x="349" y="28"/>
                    <a:pt x="348" y="27"/>
                  </a:cubicBezTo>
                  <a:cubicBezTo>
                    <a:pt x="347" y="26"/>
                    <a:pt x="346" y="24"/>
                    <a:pt x="345" y="23"/>
                  </a:cubicBezTo>
                  <a:cubicBezTo>
                    <a:pt x="344" y="22"/>
                    <a:pt x="343" y="22"/>
                    <a:pt x="341" y="20"/>
                  </a:cubicBezTo>
                  <a:cubicBezTo>
                    <a:pt x="340" y="18"/>
                    <a:pt x="339" y="17"/>
                    <a:pt x="338" y="16"/>
                  </a:cubicBezTo>
                  <a:cubicBezTo>
                    <a:pt x="336" y="15"/>
                    <a:pt x="335" y="13"/>
                    <a:pt x="333" y="12"/>
                  </a:cubicBezTo>
                  <a:cubicBezTo>
                    <a:pt x="332" y="11"/>
                    <a:pt x="331" y="9"/>
                    <a:pt x="330" y="9"/>
                  </a:cubicBezTo>
                  <a:cubicBezTo>
                    <a:pt x="329" y="8"/>
                    <a:pt x="326" y="6"/>
                    <a:pt x="324" y="5"/>
                  </a:cubicBezTo>
                  <a:cubicBezTo>
                    <a:pt x="322" y="3"/>
                    <a:pt x="320" y="3"/>
                    <a:pt x="319" y="3"/>
                  </a:cubicBezTo>
                  <a:cubicBezTo>
                    <a:pt x="318" y="3"/>
                    <a:pt x="318" y="3"/>
                    <a:pt x="317" y="3"/>
                  </a:cubicBezTo>
                  <a:cubicBezTo>
                    <a:pt x="316" y="2"/>
                    <a:pt x="314" y="1"/>
                    <a:pt x="312" y="1"/>
                  </a:cubicBezTo>
                  <a:cubicBezTo>
                    <a:pt x="310" y="0"/>
                    <a:pt x="308" y="0"/>
                    <a:pt x="307" y="0"/>
                  </a:cubicBezTo>
                  <a:cubicBezTo>
                    <a:pt x="306" y="0"/>
                    <a:pt x="303" y="0"/>
                    <a:pt x="302" y="1"/>
                  </a:cubicBezTo>
                  <a:cubicBezTo>
                    <a:pt x="300" y="1"/>
                    <a:pt x="298" y="1"/>
                    <a:pt x="297" y="2"/>
                  </a:cubicBezTo>
                  <a:cubicBezTo>
                    <a:pt x="295" y="3"/>
                    <a:pt x="291" y="5"/>
                    <a:pt x="290" y="6"/>
                  </a:cubicBezTo>
                  <a:cubicBezTo>
                    <a:pt x="289" y="7"/>
                    <a:pt x="289" y="8"/>
                    <a:pt x="288" y="9"/>
                  </a:cubicBezTo>
                  <a:cubicBezTo>
                    <a:pt x="287" y="10"/>
                    <a:pt x="286" y="11"/>
                    <a:pt x="285" y="13"/>
                  </a:cubicBezTo>
                  <a:cubicBezTo>
                    <a:pt x="284" y="14"/>
                    <a:pt x="283" y="16"/>
                    <a:pt x="283" y="16"/>
                  </a:cubicBezTo>
                  <a:cubicBezTo>
                    <a:pt x="283" y="16"/>
                    <a:pt x="281" y="18"/>
                    <a:pt x="278" y="21"/>
                  </a:cubicBezTo>
                  <a:cubicBezTo>
                    <a:pt x="275" y="23"/>
                    <a:pt x="274" y="25"/>
                    <a:pt x="272" y="28"/>
                  </a:cubicBezTo>
                  <a:cubicBezTo>
                    <a:pt x="271" y="30"/>
                    <a:pt x="270" y="33"/>
                    <a:pt x="269" y="34"/>
                  </a:cubicBezTo>
                  <a:cubicBezTo>
                    <a:pt x="267" y="36"/>
                    <a:pt x="266" y="38"/>
                    <a:pt x="266" y="40"/>
                  </a:cubicBezTo>
                  <a:cubicBezTo>
                    <a:pt x="265" y="42"/>
                    <a:pt x="266" y="43"/>
                    <a:pt x="264" y="46"/>
                  </a:cubicBezTo>
                  <a:cubicBezTo>
                    <a:pt x="262" y="49"/>
                    <a:pt x="260" y="51"/>
                    <a:pt x="258" y="56"/>
                  </a:cubicBezTo>
                  <a:cubicBezTo>
                    <a:pt x="255" y="61"/>
                    <a:pt x="253" y="65"/>
                    <a:pt x="252" y="73"/>
                  </a:cubicBezTo>
                  <a:cubicBezTo>
                    <a:pt x="251" y="81"/>
                    <a:pt x="251" y="86"/>
                    <a:pt x="252" y="91"/>
                  </a:cubicBezTo>
                  <a:cubicBezTo>
                    <a:pt x="252" y="93"/>
                    <a:pt x="253" y="95"/>
                    <a:pt x="253" y="96"/>
                  </a:cubicBezTo>
                  <a:cubicBezTo>
                    <a:pt x="254" y="98"/>
                    <a:pt x="255" y="99"/>
                    <a:pt x="256" y="101"/>
                  </a:cubicBezTo>
                  <a:cubicBezTo>
                    <a:pt x="256" y="103"/>
                    <a:pt x="258" y="105"/>
                    <a:pt x="258" y="105"/>
                  </a:cubicBezTo>
                  <a:cubicBezTo>
                    <a:pt x="258" y="105"/>
                    <a:pt x="256" y="114"/>
                    <a:pt x="255" y="118"/>
                  </a:cubicBezTo>
                  <a:cubicBezTo>
                    <a:pt x="254" y="123"/>
                    <a:pt x="254" y="124"/>
                    <a:pt x="253" y="128"/>
                  </a:cubicBezTo>
                  <a:cubicBezTo>
                    <a:pt x="253" y="131"/>
                    <a:pt x="253" y="134"/>
                    <a:pt x="253" y="134"/>
                  </a:cubicBezTo>
                  <a:cubicBezTo>
                    <a:pt x="251" y="137"/>
                    <a:pt x="251" y="137"/>
                    <a:pt x="251" y="137"/>
                  </a:cubicBezTo>
                  <a:cubicBezTo>
                    <a:pt x="251" y="137"/>
                    <a:pt x="250" y="137"/>
                    <a:pt x="249" y="138"/>
                  </a:cubicBezTo>
                  <a:cubicBezTo>
                    <a:pt x="249" y="139"/>
                    <a:pt x="248" y="139"/>
                    <a:pt x="247" y="140"/>
                  </a:cubicBezTo>
                  <a:cubicBezTo>
                    <a:pt x="246" y="140"/>
                    <a:pt x="245" y="140"/>
                    <a:pt x="244" y="141"/>
                  </a:cubicBezTo>
                  <a:cubicBezTo>
                    <a:pt x="243" y="141"/>
                    <a:pt x="236" y="141"/>
                    <a:pt x="231" y="142"/>
                  </a:cubicBezTo>
                  <a:cubicBezTo>
                    <a:pt x="228" y="142"/>
                    <a:pt x="225" y="143"/>
                    <a:pt x="222" y="144"/>
                  </a:cubicBezTo>
                  <a:cubicBezTo>
                    <a:pt x="220" y="144"/>
                    <a:pt x="219" y="144"/>
                    <a:pt x="218" y="145"/>
                  </a:cubicBezTo>
                  <a:cubicBezTo>
                    <a:pt x="216" y="145"/>
                    <a:pt x="211" y="146"/>
                    <a:pt x="207" y="146"/>
                  </a:cubicBezTo>
                  <a:cubicBezTo>
                    <a:pt x="204" y="147"/>
                    <a:pt x="201" y="148"/>
                    <a:pt x="197" y="149"/>
                  </a:cubicBezTo>
                  <a:cubicBezTo>
                    <a:pt x="190" y="150"/>
                    <a:pt x="187" y="151"/>
                    <a:pt x="181" y="153"/>
                  </a:cubicBezTo>
                  <a:cubicBezTo>
                    <a:pt x="178" y="154"/>
                    <a:pt x="177" y="154"/>
                    <a:pt x="176" y="155"/>
                  </a:cubicBezTo>
                  <a:cubicBezTo>
                    <a:pt x="175" y="155"/>
                    <a:pt x="174" y="156"/>
                    <a:pt x="174" y="156"/>
                  </a:cubicBezTo>
                  <a:cubicBezTo>
                    <a:pt x="173" y="156"/>
                    <a:pt x="172" y="156"/>
                    <a:pt x="170" y="159"/>
                  </a:cubicBezTo>
                  <a:cubicBezTo>
                    <a:pt x="167" y="162"/>
                    <a:pt x="167" y="162"/>
                    <a:pt x="164" y="168"/>
                  </a:cubicBezTo>
                  <a:cubicBezTo>
                    <a:pt x="162" y="173"/>
                    <a:pt x="161" y="175"/>
                    <a:pt x="161" y="176"/>
                  </a:cubicBezTo>
                  <a:cubicBezTo>
                    <a:pt x="160" y="176"/>
                    <a:pt x="159" y="177"/>
                    <a:pt x="158" y="177"/>
                  </a:cubicBezTo>
                  <a:cubicBezTo>
                    <a:pt x="157" y="178"/>
                    <a:pt x="156" y="178"/>
                    <a:pt x="154" y="181"/>
                  </a:cubicBezTo>
                  <a:cubicBezTo>
                    <a:pt x="152" y="184"/>
                    <a:pt x="152" y="185"/>
                    <a:pt x="150" y="187"/>
                  </a:cubicBezTo>
                  <a:cubicBezTo>
                    <a:pt x="148" y="190"/>
                    <a:pt x="147" y="191"/>
                    <a:pt x="147" y="192"/>
                  </a:cubicBezTo>
                  <a:cubicBezTo>
                    <a:pt x="147" y="193"/>
                    <a:pt x="148" y="193"/>
                    <a:pt x="148" y="194"/>
                  </a:cubicBezTo>
                  <a:cubicBezTo>
                    <a:pt x="148" y="195"/>
                    <a:pt x="147" y="199"/>
                    <a:pt x="147" y="199"/>
                  </a:cubicBezTo>
                  <a:cubicBezTo>
                    <a:pt x="147" y="199"/>
                    <a:pt x="145" y="199"/>
                    <a:pt x="145" y="200"/>
                  </a:cubicBezTo>
                  <a:cubicBezTo>
                    <a:pt x="145" y="201"/>
                    <a:pt x="145" y="202"/>
                    <a:pt x="145" y="203"/>
                  </a:cubicBezTo>
                  <a:cubicBezTo>
                    <a:pt x="144" y="203"/>
                    <a:pt x="144" y="203"/>
                    <a:pt x="143" y="203"/>
                  </a:cubicBezTo>
                  <a:cubicBezTo>
                    <a:pt x="143" y="202"/>
                    <a:pt x="141" y="202"/>
                    <a:pt x="140" y="201"/>
                  </a:cubicBezTo>
                  <a:cubicBezTo>
                    <a:pt x="140" y="201"/>
                    <a:pt x="139" y="202"/>
                    <a:pt x="138" y="202"/>
                  </a:cubicBezTo>
                  <a:cubicBezTo>
                    <a:pt x="137" y="203"/>
                    <a:pt x="136" y="204"/>
                    <a:pt x="136" y="204"/>
                  </a:cubicBezTo>
                  <a:cubicBezTo>
                    <a:pt x="135" y="204"/>
                    <a:pt x="135" y="205"/>
                    <a:pt x="135" y="205"/>
                  </a:cubicBezTo>
                  <a:cubicBezTo>
                    <a:pt x="135" y="205"/>
                    <a:pt x="133" y="204"/>
                    <a:pt x="132" y="205"/>
                  </a:cubicBezTo>
                  <a:cubicBezTo>
                    <a:pt x="130" y="205"/>
                    <a:pt x="128" y="206"/>
                    <a:pt x="128" y="208"/>
                  </a:cubicBezTo>
                  <a:cubicBezTo>
                    <a:pt x="127" y="209"/>
                    <a:pt x="127" y="210"/>
                    <a:pt x="126" y="210"/>
                  </a:cubicBezTo>
                  <a:cubicBezTo>
                    <a:pt x="125" y="211"/>
                    <a:pt x="125" y="211"/>
                    <a:pt x="122" y="213"/>
                  </a:cubicBezTo>
                  <a:cubicBezTo>
                    <a:pt x="120" y="214"/>
                    <a:pt x="118" y="215"/>
                    <a:pt x="116" y="216"/>
                  </a:cubicBezTo>
                  <a:cubicBezTo>
                    <a:pt x="115" y="216"/>
                    <a:pt x="112" y="218"/>
                    <a:pt x="111" y="219"/>
                  </a:cubicBezTo>
                  <a:cubicBezTo>
                    <a:pt x="110" y="220"/>
                    <a:pt x="109" y="221"/>
                    <a:pt x="109" y="221"/>
                  </a:cubicBezTo>
                  <a:cubicBezTo>
                    <a:pt x="109" y="221"/>
                    <a:pt x="109" y="221"/>
                    <a:pt x="108" y="220"/>
                  </a:cubicBezTo>
                  <a:cubicBezTo>
                    <a:pt x="107" y="219"/>
                    <a:pt x="105" y="217"/>
                    <a:pt x="103" y="217"/>
                  </a:cubicBezTo>
                  <a:cubicBezTo>
                    <a:pt x="101" y="217"/>
                    <a:pt x="100" y="218"/>
                    <a:pt x="98" y="220"/>
                  </a:cubicBezTo>
                  <a:cubicBezTo>
                    <a:pt x="97" y="222"/>
                    <a:pt x="96" y="224"/>
                    <a:pt x="96" y="225"/>
                  </a:cubicBezTo>
                  <a:cubicBezTo>
                    <a:pt x="95" y="226"/>
                    <a:pt x="95" y="228"/>
                    <a:pt x="95" y="228"/>
                  </a:cubicBezTo>
                  <a:cubicBezTo>
                    <a:pt x="95" y="228"/>
                    <a:pt x="94" y="228"/>
                    <a:pt x="94" y="228"/>
                  </a:cubicBezTo>
                  <a:cubicBezTo>
                    <a:pt x="93" y="228"/>
                    <a:pt x="92" y="228"/>
                    <a:pt x="92" y="228"/>
                  </a:cubicBezTo>
                  <a:cubicBezTo>
                    <a:pt x="92" y="228"/>
                    <a:pt x="92" y="227"/>
                    <a:pt x="93" y="227"/>
                  </a:cubicBezTo>
                  <a:cubicBezTo>
                    <a:pt x="93" y="227"/>
                    <a:pt x="94" y="226"/>
                    <a:pt x="94" y="225"/>
                  </a:cubicBezTo>
                  <a:cubicBezTo>
                    <a:pt x="94" y="224"/>
                    <a:pt x="94" y="224"/>
                    <a:pt x="94" y="223"/>
                  </a:cubicBezTo>
                  <a:cubicBezTo>
                    <a:pt x="93" y="222"/>
                    <a:pt x="92" y="222"/>
                    <a:pt x="92" y="220"/>
                  </a:cubicBezTo>
                  <a:cubicBezTo>
                    <a:pt x="92" y="219"/>
                    <a:pt x="91" y="217"/>
                    <a:pt x="89" y="214"/>
                  </a:cubicBezTo>
                  <a:cubicBezTo>
                    <a:pt x="86" y="212"/>
                    <a:pt x="85" y="212"/>
                    <a:pt x="83" y="211"/>
                  </a:cubicBezTo>
                  <a:cubicBezTo>
                    <a:pt x="81" y="210"/>
                    <a:pt x="81" y="210"/>
                    <a:pt x="81" y="210"/>
                  </a:cubicBezTo>
                  <a:cubicBezTo>
                    <a:pt x="81" y="210"/>
                    <a:pt x="80" y="209"/>
                    <a:pt x="80" y="206"/>
                  </a:cubicBezTo>
                  <a:cubicBezTo>
                    <a:pt x="80" y="203"/>
                    <a:pt x="81" y="201"/>
                    <a:pt x="78" y="198"/>
                  </a:cubicBezTo>
                  <a:cubicBezTo>
                    <a:pt x="77" y="197"/>
                    <a:pt x="76" y="195"/>
                    <a:pt x="74" y="195"/>
                  </a:cubicBezTo>
                  <a:cubicBezTo>
                    <a:pt x="73" y="194"/>
                    <a:pt x="71" y="194"/>
                    <a:pt x="71" y="194"/>
                  </a:cubicBezTo>
                  <a:cubicBezTo>
                    <a:pt x="71" y="194"/>
                    <a:pt x="71" y="192"/>
                    <a:pt x="71" y="190"/>
                  </a:cubicBezTo>
                  <a:cubicBezTo>
                    <a:pt x="71" y="189"/>
                    <a:pt x="71" y="187"/>
                    <a:pt x="69" y="184"/>
                  </a:cubicBezTo>
                  <a:cubicBezTo>
                    <a:pt x="68" y="180"/>
                    <a:pt x="67" y="177"/>
                    <a:pt x="65" y="173"/>
                  </a:cubicBezTo>
                  <a:cubicBezTo>
                    <a:pt x="64" y="169"/>
                    <a:pt x="64" y="167"/>
                    <a:pt x="63" y="165"/>
                  </a:cubicBezTo>
                  <a:cubicBezTo>
                    <a:pt x="62" y="162"/>
                    <a:pt x="61" y="161"/>
                    <a:pt x="61" y="160"/>
                  </a:cubicBezTo>
                  <a:cubicBezTo>
                    <a:pt x="61" y="159"/>
                    <a:pt x="60" y="159"/>
                    <a:pt x="60" y="159"/>
                  </a:cubicBezTo>
                  <a:cubicBezTo>
                    <a:pt x="59" y="159"/>
                    <a:pt x="59" y="159"/>
                    <a:pt x="59" y="159"/>
                  </a:cubicBezTo>
                  <a:cubicBezTo>
                    <a:pt x="59" y="159"/>
                    <a:pt x="57" y="156"/>
                    <a:pt x="57" y="154"/>
                  </a:cubicBezTo>
                  <a:cubicBezTo>
                    <a:pt x="56" y="151"/>
                    <a:pt x="56" y="151"/>
                    <a:pt x="56" y="151"/>
                  </a:cubicBezTo>
                  <a:cubicBezTo>
                    <a:pt x="56" y="151"/>
                    <a:pt x="56" y="151"/>
                    <a:pt x="56" y="151"/>
                  </a:cubicBezTo>
                  <a:cubicBezTo>
                    <a:pt x="56" y="151"/>
                    <a:pt x="56" y="149"/>
                    <a:pt x="56" y="145"/>
                  </a:cubicBezTo>
                  <a:cubicBezTo>
                    <a:pt x="56" y="142"/>
                    <a:pt x="57" y="140"/>
                    <a:pt x="58" y="138"/>
                  </a:cubicBezTo>
                  <a:cubicBezTo>
                    <a:pt x="58" y="136"/>
                    <a:pt x="59" y="135"/>
                    <a:pt x="61" y="133"/>
                  </a:cubicBezTo>
                  <a:cubicBezTo>
                    <a:pt x="62" y="131"/>
                    <a:pt x="63" y="130"/>
                    <a:pt x="65" y="127"/>
                  </a:cubicBezTo>
                  <a:cubicBezTo>
                    <a:pt x="67" y="124"/>
                    <a:pt x="69" y="121"/>
                    <a:pt x="71" y="118"/>
                  </a:cubicBezTo>
                  <a:cubicBezTo>
                    <a:pt x="73" y="116"/>
                    <a:pt x="74" y="114"/>
                    <a:pt x="74" y="112"/>
                  </a:cubicBezTo>
                  <a:cubicBezTo>
                    <a:pt x="75" y="109"/>
                    <a:pt x="74" y="108"/>
                    <a:pt x="75" y="106"/>
                  </a:cubicBezTo>
                  <a:cubicBezTo>
                    <a:pt x="75" y="104"/>
                    <a:pt x="76" y="104"/>
                    <a:pt x="76" y="101"/>
                  </a:cubicBezTo>
                  <a:cubicBezTo>
                    <a:pt x="77" y="98"/>
                    <a:pt x="77" y="97"/>
                    <a:pt x="77" y="96"/>
                  </a:cubicBezTo>
                  <a:cubicBezTo>
                    <a:pt x="77" y="95"/>
                    <a:pt x="78" y="94"/>
                    <a:pt x="76" y="93"/>
                  </a:cubicBezTo>
                  <a:cubicBezTo>
                    <a:pt x="75" y="91"/>
                    <a:pt x="74" y="90"/>
                    <a:pt x="72" y="89"/>
                  </a:cubicBezTo>
                  <a:cubicBezTo>
                    <a:pt x="71" y="88"/>
                    <a:pt x="70" y="88"/>
                    <a:pt x="70" y="88"/>
                  </a:cubicBezTo>
                  <a:cubicBezTo>
                    <a:pt x="70" y="88"/>
                    <a:pt x="69" y="86"/>
                    <a:pt x="68" y="84"/>
                  </a:cubicBezTo>
                  <a:cubicBezTo>
                    <a:pt x="67" y="82"/>
                    <a:pt x="66" y="81"/>
                    <a:pt x="65" y="82"/>
                  </a:cubicBezTo>
                  <a:cubicBezTo>
                    <a:pt x="64" y="82"/>
                    <a:pt x="63" y="83"/>
                    <a:pt x="63" y="83"/>
                  </a:cubicBezTo>
                  <a:cubicBezTo>
                    <a:pt x="63" y="83"/>
                    <a:pt x="62" y="81"/>
                    <a:pt x="59" y="81"/>
                  </a:cubicBezTo>
                  <a:cubicBezTo>
                    <a:pt x="57" y="81"/>
                    <a:pt x="55" y="82"/>
                    <a:pt x="54" y="83"/>
                  </a:cubicBezTo>
                  <a:cubicBezTo>
                    <a:pt x="52" y="84"/>
                    <a:pt x="51" y="85"/>
                    <a:pt x="51" y="85"/>
                  </a:cubicBezTo>
                  <a:cubicBezTo>
                    <a:pt x="51" y="85"/>
                    <a:pt x="48" y="85"/>
                    <a:pt x="46" y="86"/>
                  </a:cubicBezTo>
                  <a:cubicBezTo>
                    <a:pt x="43" y="87"/>
                    <a:pt x="43" y="87"/>
                    <a:pt x="42" y="87"/>
                  </a:cubicBezTo>
                  <a:cubicBezTo>
                    <a:pt x="41" y="88"/>
                    <a:pt x="41" y="88"/>
                    <a:pt x="41" y="88"/>
                  </a:cubicBezTo>
                  <a:cubicBezTo>
                    <a:pt x="41" y="88"/>
                    <a:pt x="38" y="88"/>
                    <a:pt x="37" y="88"/>
                  </a:cubicBezTo>
                  <a:cubicBezTo>
                    <a:pt x="35" y="89"/>
                    <a:pt x="34" y="90"/>
                    <a:pt x="33" y="91"/>
                  </a:cubicBezTo>
                  <a:cubicBezTo>
                    <a:pt x="32" y="92"/>
                    <a:pt x="31" y="92"/>
                    <a:pt x="29" y="92"/>
                  </a:cubicBezTo>
                  <a:cubicBezTo>
                    <a:pt x="27" y="93"/>
                    <a:pt x="27" y="94"/>
                    <a:pt x="25" y="94"/>
                  </a:cubicBezTo>
                  <a:cubicBezTo>
                    <a:pt x="24" y="94"/>
                    <a:pt x="21" y="95"/>
                    <a:pt x="19" y="95"/>
                  </a:cubicBezTo>
                  <a:cubicBezTo>
                    <a:pt x="18" y="96"/>
                    <a:pt x="15" y="97"/>
                    <a:pt x="15" y="101"/>
                  </a:cubicBezTo>
                  <a:cubicBezTo>
                    <a:pt x="15" y="105"/>
                    <a:pt x="15" y="106"/>
                    <a:pt x="15" y="108"/>
                  </a:cubicBezTo>
                  <a:cubicBezTo>
                    <a:pt x="16" y="110"/>
                    <a:pt x="16" y="112"/>
                    <a:pt x="16" y="114"/>
                  </a:cubicBezTo>
                  <a:cubicBezTo>
                    <a:pt x="16" y="116"/>
                    <a:pt x="16" y="119"/>
                    <a:pt x="17" y="121"/>
                  </a:cubicBezTo>
                  <a:cubicBezTo>
                    <a:pt x="17" y="124"/>
                    <a:pt x="18" y="126"/>
                    <a:pt x="19" y="130"/>
                  </a:cubicBezTo>
                  <a:cubicBezTo>
                    <a:pt x="20" y="133"/>
                    <a:pt x="21" y="133"/>
                    <a:pt x="21" y="135"/>
                  </a:cubicBezTo>
                  <a:cubicBezTo>
                    <a:pt x="22" y="137"/>
                    <a:pt x="22" y="139"/>
                    <a:pt x="22" y="141"/>
                  </a:cubicBezTo>
                  <a:cubicBezTo>
                    <a:pt x="22" y="144"/>
                    <a:pt x="22" y="145"/>
                    <a:pt x="23" y="147"/>
                  </a:cubicBezTo>
                  <a:cubicBezTo>
                    <a:pt x="23" y="150"/>
                    <a:pt x="24" y="151"/>
                    <a:pt x="24" y="154"/>
                  </a:cubicBezTo>
                  <a:cubicBezTo>
                    <a:pt x="24" y="157"/>
                    <a:pt x="24" y="159"/>
                    <a:pt x="25" y="160"/>
                  </a:cubicBezTo>
                  <a:cubicBezTo>
                    <a:pt x="25" y="162"/>
                    <a:pt x="25" y="163"/>
                    <a:pt x="25" y="163"/>
                  </a:cubicBezTo>
                  <a:cubicBezTo>
                    <a:pt x="25" y="163"/>
                    <a:pt x="22" y="165"/>
                    <a:pt x="21" y="166"/>
                  </a:cubicBezTo>
                  <a:cubicBezTo>
                    <a:pt x="21" y="166"/>
                    <a:pt x="21" y="167"/>
                    <a:pt x="21" y="169"/>
                  </a:cubicBezTo>
                  <a:cubicBezTo>
                    <a:pt x="22" y="172"/>
                    <a:pt x="22" y="174"/>
                    <a:pt x="22" y="174"/>
                  </a:cubicBezTo>
                  <a:cubicBezTo>
                    <a:pt x="22" y="174"/>
                    <a:pt x="19" y="176"/>
                    <a:pt x="16" y="177"/>
                  </a:cubicBezTo>
                  <a:cubicBezTo>
                    <a:pt x="14" y="178"/>
                    <a:pt x="11" y="179"/>
                    <a:pt x="11" y="180"/>
                  </a:cubicBezTo>
                  <a:cubicBezTo>
                    <a:pt x="11" y="180"/>
                    <a:pt x="11" y="181"/>
                    <a:pt x="12" y="181"/>
                  </a:cubicBezTo>
                  <a:cubicBezTo>
                    <a:pt x="12" y="181"/>
                    <a:pt x="12" y="182"/>
                    <a:pt x="12" y="182"/>
                  </a:cubicBezTo>
                  <a:cubicBezTo>
                    <a:pt x="12" y="182"/>
                    <a:pt x="11" y="183"/>
                    <a:pt x="9" y="184"/>
                  </a:cubicBezTo>
                  <a:cubicBezTo>
                    <a:pt x="6" y="186"/>
                    <a:pt x="3" y="188"/>
                    <a:pt x="2" y="189"/>
                  </a:cubicBezTo>
                  <a:cubicBezTo>
                    <a:pt x="0" y="190"/>
                    <a:pt x="0" y="191"/>
                    <a:pt x="0" y="192"/>
                  </a:cubicBezTo>
                  <a:cubicBezTo>
                    <a:pt x="1" y="193"/>
                    <a:pt x="2" y="195"/>
                    <a:pt x="4" y="198"/>
                  </a:cubicBezTo>
                  <a:cubicBezTo>
                    <a:pt x="7" y="202"/>
                    <a:pt x="8" y="205"/>
                    <a:pt x="12" y="210"/>
                  </a:cubicBezTo>
                  <a:cubicBezTo>
                    <a:pt x="15" y="216"/>
                    <a:pt x="18" y="220"/>
                    <a:pt x="21" y="225"/>
                  </a:cubicBezTo>
                  <a:cubicBezTo>
                    <a:pt x="25" y="230"/>
                    <a:pt x="25" y="231"/>
                    <a:pt x="26" y="234"/>
                  </a:cubicBezTo>
                  <a:cubicBezTo>
                    <a:pt x="27" y="235"/>
                    <a:pt x="28" y="237"/>
                    <a:pt x="29" y="239"/>
                  </a:cubicBezTo>
                  <a:cubicBezTo>
                    <a:pt x="30" y="242"/>
                    <a:pt x="32" y="245"/>
                    <a:pt x="34" y="249"/>
                  </a:cubicBezTo>
                  <a:cubicBezTo>
                    <a:pt x="38" y="256"/>
                    <a:pt x="38" y="257"/>
                    <a:pt x="41" y="262"/>
                  </a:cubicBezTo>
                  <a:cubicBezTo>
                    <a:pt x="43" y="268"/>
                    <a:pt x="45" y="271"/>
                    <a:pt x="45" y="272"/>
                  </a:cubicBezTo>
                  <a:cubicBezTo>
                    <a:pt x="46" y="273"/>
                    <a:pt x="46" y="274"/>
                    <a:pt x="46" y="277"/>
                  </a:cubicBezTo>
                  <a:cubicBezTo>
                    <a:pt x="47" y="279"/>
                    <a:pt x="48" y="281"/>
                    <a:pt x="50" y="286"/>
                  </a:cubicBezTo>
                  <a:cubicBezTo>
                    <a:pt x="52" y="291"/>
                    <a:pt x="53" y="291"/>
                    <a:pt x="54" y="293"/>
                  </a:cubicBezTo>
                  <a:cubicBezTo>
                    <a:pt x="55" y="296"/>
                    <a:pt x="56" y="299"/>
                    <a:pt x="57" y="302"/>
                  </a:cubicBezTo>
                  <a:cubicBezTo>
                    <a:pt x="59" y="304"/>
                    <a:pt x="61" y="305"/>
                    <a:pt x="64" y="306"/>
                  </a:cubicBezTo>
                  <a:cubicBezTo>
                    <a:pt x="67" y="307"/>
                    <a:pt x="70" y="307"/>
                    <a:pt x="71" y="307"/>
                  </a:cubicBezTo>
                  <a:cubicBezTo>
                    <a:pt x="73" y="306"/>
                    <a:pt x="76" y="306"/>
                    <a:pt x="79" y="305"/>
                  </a:cubicBezTo>
                  <a:cubicBezTo>
                    <a:pt x="82" y="305"/>
                    <a:pt x="83" y="305"/>
                    <a:pt x="86" y="305"/>
                  </a:cubicBezTo>
                  <a:cubicBezTo>
                    <a:pt x="88" y="304"/>
                    <a:pt x="90" y="304"/>
                    <a:pt x="93" y="303"/>
                  </a:cubicBezTo>
                  <a:cubicBezTo>
                    <a:pt x="95" y="302"/>
                    <a:pt x="98" y="302"/>
                    <a:pt x="100" y="301"/>
                  </a:cubicBezTo>
                  <a:cubicBezTo>
                    <a:pt x="103" y="300"/>
                    <a:pt x="105" y="299"/>
                    <a:pt x="107" y="298"/>
                  </a:cubicBezTo>
                  <a:cubicBezTo>
                    <a:pt x="112" y="297"/>
                    <a:pt x="118" y="296"/>
                    <a:pt x="124" y="294"/>
                  </a:cubicBezTo>
                  <a:cubicBezTo>
                    <a:pt x="130" y="292"/>
                    <a:pt x="134" y="291"/>
                    <a:pt x="138" y="289"/>
                  </a:cubicBezTo>
                  <a:cubicBezTo>
                    <a:pt x="142" y="288"/>
                    <a:pt x="149" y="285"/>
                    <a:pt x="152" y="284"/>
                  </a:cubicBezTo>
                  <a:cubicBezTo>
                    <a:pt x="155" y="282"/>
                    <a:pt x="164" y="279"/>
                    <a:pt x="164" y="279"/>
                  </a:cubicBezTo>
                  <a:cubicBezTo>
                    <a:pt x="164" y="279"/>
                    <a:pt x="168" y="279"/>
                    <a:pt x="170" y="279"/>
                  </a:cubicBezTo>
                  <a:cubicBezTo>
                    <a:pt x="173" y="279"/>
                    <a:pt x="174" y="278"/>
                    <a:pt x="174" y="278"/>
                  </a:cubicBezTo>
                  <a:cubicBezTo>
                    <a:pt x="174" y="278"/>
                    <a:pt x="175" y="280"/>
                    <a:pt x="177" y="284"/>
                  </a:cubicBezTo>
                  <a:cubicBezTo>
                    <a:pt x="179" y="288"/>
                    <a:pt x="181" y="293"/>
                    <a:pt x="183" y="299"/>
                  </a:cubicBezTo>
                  <a:cubicBezTo>
                    <a:pt x="186" y="305"/>
                    <a:pt x="188" y="312"/>
                    <a:pt x="191" y="317"/>
                  </a:cubicBezTo>
                  <a:cubicBezTo>
                    <a:pt x="193" y="323"/>
                    <a:pt x="195" y="327"/>
                    <a:pt x="197" y="331"/>
                  </a:cubicBezTo>
                  <a:cubicBezTo>
                    <a:pt x="198" y="333"/>
                    <a:pt x="199" y="336"/>
                    <a:pt x="199" y="338"/>
                  </a:cubicBezTo>
                  <a:cubicBezTo>
                    <a:pt x="201" y="341"/>
                    <a:pt x="202" y="345"/>
                    <a:pt x="202" y="348"/>
                  </a:cubicBezTo>
                  <a:cubicBezTo>
                    <a:pt x="204" y="354"/>
                    <a:pt x="204" y="356"/>
                    <a:pt x="205" y="361"/>
                  </a:cubicBezTo>
                  <a:cubicBezTo>
                    <a:pt x="206" y="366"/>
                    <a:pt x="207" y="368"/>
                    <a:pt x="207" y="369"/>
                  </a:cubicBezTo>
                  <a:cubicBezTo>
                    <a:pt x="207" y="370"/>
                    <a:pt x="207" y="370"/>
                    <a:pt x="207" y="371"/>
                  </a:cubicBezTo>
                  <a:cubicBezTo>
                    <a:pt x="207" y="374"/>
                    <a:pt x="207" y="377"/>
                    <a:pt x="207" y="379"/>
                  </a:cubicBezTo>
                  <a:cubicBezTo>
                    <a:pt x="206" y="383"/>
                    <a:pt x="206" y="384"/>
                    <a:pt x="206" y="386"/>
                  </a:cubicBezTo>
                  <a:cubicBezTo>
                    <a:pt x="205" y="388"/>
                    <a:pt x="206" y="390"/>
                    <a:pt x="206" y="390"/>
                  </a:cubicBezTo>
                  <a:cubicBezTo>
                    <a:pt x="206" y="391"/>
                    <a:pt x="205" y="392"/>
                    <a:pt x="205" y="393"/>
                  </a:cubicBezTo>
                  <a:cubicBezTo>
                    <a:pt x="205" y="394"/>
                    <a:pt x="205" y="398"/>
                    <a:pt x="205" y="403"/>
                  </a:cubicBezTo>
                  <a:cubicBezTo>
                    <a:pt x="204" y="408"/>
                    <a:pt x="204" y="412"/>
                    <a:pt x="204" y="414"/>
                  </a:cubicBezTo>
                  <a:cubicBezTo>
                    <a:pt x="204" y="415"/>
                    <a:pt x="204" y="416"/>
                    <a:pt x="204" y="418"/>
                  </a:cubicBezTo>
                  <a:cubicBezTo>
                    <a:pt x="205" y="419"/>
                    <a:pt x="205" y="420"/>
                    <a:pt x="205" y="420"/>
                  </a:cubicBezTo>
                  <a:cubicBezTo>
                    <a:pt x="205" y="420"/>
                    <a:pt x="205" y="421"/>
                    <a:pt x="205" y="423"/>
                  </a:cubicBezTo>
                  <a:cubicBezTo>
                    <a:pt x="205" y="425"/>
                    <a:pt x="205" y="426"/>
                    <a:pt x="206" y="428"/>
                  </a:cubicBezTo>
                  <a:cubicBezTo>
                    <a:pt x="207" y="430"/>
                    <a:pt x="207" y="431"/>
                    <a:pt x="208" y="433"/>
                  </a:cubicBezTo>
                  <a:cubicBezTo>
                    <a:pt x="208" y="435"/>
                    <a:pt x="209" y="436"/>
                    <a:pt x="209" y="437"/>
                  </a:cubicBezTo>
                  <a:cubicBezTo>
                    <a:pt x="208" y="438"/>
                    <a:pt x="208" y="439"/>
                    <a:pt x="207" y="440"/>
                  </a:cubicBezTo>
                  <a:cubicBezTo>
                    <a:pt x="206" y="442"/>
                    <a:pt x="205" y="444"/>
                    <a:pt x="204" y="448"/>
                  </a:cubicBezTo>
                  <a:cubicBezTo>
                    <a:pt x="202" y="452"/>
                    <a:pt x="201" y="458"/>
                    <a:pt x="199" y="464"/>
                  </a:cubicBezTo>
                  <a:cubicBezTo>
                    <a:pt x="198" y="466"/>
                    <a:pt x="197" y="469"/>
                    <a:pt x="196" y="471"/>
                  </a:cubicBezTo>
                  <a:cubicBezTo>
                    <a:pt x="195" y="474"/>
                    <a:pt x="194" y="477"/>
                    <a:pt x="194" y="479"/>
                  </a:cubicBezTo>
                  <a:cubicBezTo>
                    <a:pt x="193" y="483"/>
                    <a:pt x="193" y="484"/>
                    <a:pt x="192" y="486"/>
                  </a:cubicBezTo>
                  <a:cubicBezTo>
                    <a:pt x="191" y="488"/>
                    <a:pt x="191" y="489"/>
                    <a:pt x="191" y="491"/>
                  </a:cubicBezTo>
                  <a:cubicBezTo>
                    <a:pt x="191" y="493"/>
                    <a:pt x="190" y="495"/>
                    <a:pt x="190" y="496"/>
                  </a:cubicBezTo>
                  <a:cubicBezTo>
                    <a:pt x="189" y="497"/>
                    <a:pt x="187" y="500"/>
                    <a:pt x="186" y="503"/>
                  </a:cubicBezTo>
                  <a:cubicBezTo>
                    <a:pt x="185" y="505"/>
                    <a:pt x="183" y="508"/>
                    <a:pt x="182" y="512"/>
                  </a:cubicBezTo>
                  <a:cubicBezTo>
                    <a:pt x="180" y="516"/>
                    <a:pt x="179" y="519"/>
                    <a:pt x="179" y="519"/>
                  </a:cubicBezTo>
                  <a:cubicBezTo>
                    <a:pt x="179" y="519"/>
                    <a:pt x="176" y="520"/>
                    <a:pt x="175" y="523"/>
                  </a:cubicBezTo>
                  <a:cubicBezTo>
                    <a:pt x="173" y="525"/>
                    <a:pt x="173" y="526"/>
                    <a:pt x="171" y="530"/>
                  </a:cubicBezTo>
                  <a:cubicBezTo>
                    <a:pt x="170" y="533"/>
                    <a:pt x="169" y="534"/>
                    <a:pt x="169" y="535"/>
                  </a:cubicBezTo>
                  <a:cubicBezTo>
                    <a:pt x="168" y="535"/>
                    <a:pt x="167" y="536"/>
                    <a:pt x="166" y="538"/>
                  </a:cubicBezTo>
                  <a:cubicBezTo>
                    <a:pt x="164" y="540"/>
                    <a:pt x="163" y="542"/>
                    <a:pt x="162" y="544"/>
                  </a:cubicBezTo>
                  <a:cubicBezTo>
                    <a:pt x="161" y="546"/>
                    <a:pt x="161" y="548"/>
                    <a:pt x="160" y="548"/>
                  </a:cubicBezTo>
                  <a:cubicBezTo>
                    <a:pt x="159" y="549"/>
                    <a:pt x="157" y="551"/>
                    <a:pt x="155" y="554"/>
                  </a:cubicBezTo>
                  <a:cubicBezTo>
                    <a:pt x="152" y="558"/>
                    <a:pt x="151" y="561"/>
                    <a:pt x="149" y="565"/>
                  </a:cubicBezTo>
                  <a:cubicBezTo>
                    <a:pt x="147" y="569"/>
                    <a:pt x="145" y="571"/>
                    <a:pt x="144" y="573"/>
                  </a:cubicBezTo>
                  <a:cubicBezTo>
                    <a:pt x="143" y="576"/>
                    <a:pt x="142" y="577"/>
                    <a:pt x="140" y="581"/>
                  </a:cubicBezTo>
                  <a:cubicBezTo>
                    <a:pt x="138" y="586"/>
                    <a:pt x="136" y="590"/>
                    <a:pt x="135" y="592"/>
                  </a:cubicBezTo>
                  <a:cubicBezTo>
                    <a:pt x="135" y="593"/>
                    <a:pt x="134" y="594"/>
                    <a:pt x="133" y="595"/>
                  </a:cubicBezTo>
                  <a:cubicBezTo>
                    <a:pt x="133" y="596"/>
                    <a:pt x="131" y="597"/>
                    <a:pt x="127" y="605"/>
                  </a:cubicBezTo>
                  <a:cubicBezTo>
                    <a:pt x="124" y="613"/>
                    <a:pt x="123" y="618"/>
                    <a:pt x="121" y="623"/>
                  </a:cubicBezTo>
                  <a:cubicBezTo>
                    <a:pt x="119" y="629"/>
                    <a:pt x="118" y="631"/>
                    <a:pt x="118" y="634"/>
                  </a:cubicBezTo>
                  <a:cubicBezTo>
                    <a:pt x="117" y="637"/>
                    <a:pt x="117" y="638"/>
                    <a:pt x="117" y="639"/>
                  </a:cubicBezTo>
                  <a:cubicBezTo>
                    <a:pt x="116" y="640"/>
                    <a:pt x="116" y="642"/>
                    <a:pt x="117" y="643"/>
                  </a:cubicBezTo>
                  <a:cubicBezTo>
                    <a:pt x="117" y="644"/>
                    <a:pt x="117" y="648"/>
                    <a:pt x="117" y="649"/>
                  </a:cubicBezTo>
                  <a:cubicBezTo>
                    <a:pt x="117" y="651"/>
                    <a:pt x="119" y="657"/>
                    <a:pt x="121" y="661"/>
                  </a:cubicBezTo>
                  <a:cubicBezTo>
                    <a:pt x="123" y="665"/>
                    <a:pt x="125" y="669"/>
                    <a:pt x="127" y="672"/>
                  </a:cubicBezTo>
                  <a:cubicBezTo>
                    <a:pt x="129" y="675"/>
                    <a:pt x="131" y="678"/>
                    <a:pt x="132" y="680"/>
                  </a:cubicBezTo>
                  <a:cubicBezTo>
                    <a:pt x="133" y="682"/>
                    <a:pt x="138" y="690"/>
                    <a:pt x="141" y="696"/>
                  </a:cubicBezTo>
                  <a:cubicBezTo>
                    <a:pt x="145" y="701"/>
                    <a:pt x="149" y="709"/>
                    <a:pt x="152" y="715"/>
                  </a:cubicBezTo>
                  <a:cubicBezTo>
                    <a:pt x="156" y="721"/>
                    <a:pt x="159" y="725"/>
                    <a:pt x="163" y="730"/>
                  </a:cubicBezTo>
                  <a:cubicBezTo>
                    <a:pt x="167" y="735"/>
                    <a:pt x="170" y="739"/>
                    <a:pt x="173" y="742"/>
                  </a:cubicBezTo>
                  <a:cubicBezTo>
                    <a:pt x="177" y="746"/>
                    <a:pt x="177" y="746"/>
                    <a:pt x="178" y="747"/>
                  </a:cubicBezTo>
                  <a:cubicBezTo>
                    <a:pt x="178" y="748"/>
                    <a:pt x="179" y="749"/>
                    <a:pt x="180" y="751"/>
                  </a:cubicBezTo>
                  <a:cubicBezTo>
                    <a:pt x="181" y="753"/>
                    <a:pt x="183" y="756"/>
                    <a:pt x="185" y="760"/>
                  </a:cubicBezTo>
                  <a:cubicBezTo>
                    <a:pt x="187" y="762"/>
                    <a:pt x="188" y="764"/>
                    <a:pt x="189" y="766"/>
                  </a:cubicBezTo>
                  <a:cubicBezTo>
                    <a:pt x="192" y="772"/>
                    <a:pt x="195" y="778"/>
                    <a:pt x="199" y="784"/>
                  </a:cubicBezTo>
                  <a:cubicBezTo>
                    <a:pt x="200" y="785"/>
                    <a:pt x="201" y="787"/>
                    <a:pt x="202" y="788"/>
                  </a:cubicBezTo>
                  <a:cubicBezTo>
                    <a:pt x="204" y="792"/>
                    <a:pt x="206" y="794"/>
                    <a:pt x="206" y="794"/>
                  </a:cubicBezTo>
                  <a:cubicBezTo>
                    <a:pt x="206" y="794"/>
                    <a:pt x="205" y="795"/>
                    <a:pt x="204" y="795"/>
                  </a:cubicBezTo>
                  <a:cubicBezTo>
                    <a:pt x="203" y="795"/>
                    <a:pt x="201" y="796"/>
                    <a:pt x="200" y="798"/>
                  </a:cubicBezTo>
                  <a:cubicBezTo>
                    <a:pt x="200" y="799"/>
                    <a:pt x="199" y="800"/>
                    <a:pt x="198" y="800"/>
                  </a:cubicBezTo>
                  <a:cubicBezTo>
                    <a:pt x="198" y="800"/>
                    <a:pt x="196" y="800"/>
                    <a:pt x="194" y="801"/>
                  </a:cubicBezTo>
                  <a:cubicBezTo>
                    <a:pt x="193" y="802"/>
                    <a:pt x="192" y="802"/>
                    <a:pt x="193" y="802"/>
                  </a:cubicBezTo>
                  <a:cubicBezTo>
                    <a:pt x="193" y="803"/>
                    <a:pt x="193" y="803"/>
                    <a:pt x="193" y="803"/>
                  </a:cubicBezTo>
                  <a:cubicBezTo>
                    <a:pt x="193" y="803"/>
                    <a:pt x="192" y="803"/>
                    <a:pt x="191" y="804"/>
                  </a:cubicBezTo>
                  <a:cubicBezTo>
                    <a:pt x="191" y="804"/>
                    <a:pt x="191" y="804"/>
                    <a:pt x="189" y="805"/>
                  </a:cubicBezTo>
                  <a:cubicBezTo>
                    <a:pt x="187" y="805"/>
                    <a:pt x="186" y="806"/>
                    <a:pt x="185" y="807"/>
                  </a:cubicBezTo>
                  <a:cubicBezTo>
                    <a:pt x="183" y="807"/>
                    <a:pt x="184" y="808"/>
                    <a:pt x="184" y="808"/>
                  </a:cubicBezTo>
                  <a:cubicBezTo>
                    <a:pt x="184" y="808"/>
                    <a:pt x="184" y="808"/>
                    <a:pt x="184" y="808"/>
                  </a:cubicBezTo>
                  <a:cubicBezTo>
                    <a:pt x="184" y="808"/>
                    <a:pt x="182" y="809"/>
                    <a:pt x="180" y="810"/>
                  </a:cubicBezTo>
                  <a:cubicBezTo>
                    <a:pt x="178" y="811"/>
                    <a:pt x="175" y="812"/>
                    <a:pt x="173" y="813"/>
                  </a:cubicBezTo>
                  <a:cubicBezTo>
                    <a:pt x="171" y="814"/>
                    <a:pt x="170" y="814"/>
                    <a:pt x="168" y="815"/>
                  </a:cubicBezTo>
                  <a:cubicBezTo>
                    <a:pt x="166" y="815"/>
                    <a:pt x="164" y="815"/>
                    <a:pt x="161" y="816"/>
                  </a:cubicBezTo>
                  <a:cubicBezTo>
                    <a:pt x="158" y="817"/>
                    <a:pt x="156" y="817"/>
                    <a:pt x="154" y="818"/>
                  </a:cubicBezTo>
                  <a:cubicBezTo>
                    <a:pt x="151" y="819"/>
                    <a:pt x="147" y="820"/>
                    <a:pt x="144" y="821"/>
                  </a:cubicBezTo>
                  <a:cubicBezTo>
                    <a:pt x="142" y="823"/>
                    <a:pt x="141" y="824"/>
                    <a:pt x="139" y="826"/>
                  </a:cubicBezTo>
                  <a:cubicBezTo>
                    <a:pt x="138" y="828"/>
                    <a:pt x="138" y="829"/>
                    <a:pt x="137" y="831"/>
                  </a:cubicBezTo>
                  <a:cubicBezTo>
                    <a:pt x="137" y="833"/>
                    <a:pt x="137" y="834"/>
                    <a:pt x="137" y="834"/>
                  </a:cubicBezTo>
                  <a:cubicBezTo>
                    <a:pt x="137" y="834"/>
                    <a:pt x="136" y="835"/>
                    <a:pt x="135" y="836"/>
                  </a:cubicBezTo>
                  <a:cubicBezTo>
                    <a:pt x="135" y="837"/>
                    <a:pt x="135" y="838"/>
                    <a:pt x="135" y="840"/>
                  </a:cubicBezTo>
                  <a:cubicBezTo>
                    <a:pt x="135" y="841"/>
                    <a:pt x="135" y="842"/>
                    <a:pt x="136" y="843"/>
                  </a:cubicBezTo>
                  <a:cubicBezTo>
                    <a:pt x="138" y="844"/>
                    <a:pt x="142" y="847"/>
                    <a:pt x="146" y="848"/>
                  </a:cubicBezTo>
                  <a:cubicBezTo>
                    <a:pt x="151" y="849"/>
                    <a:pt x="157" y="850"/>
                    <a:pt x="167" y="850"/>
                  </a:cubicBezTo>
                  <a:cubicBezTo>
                    <a:pt x="176" y="850"/>
                    <a:pt x="189" y="850"/>
                    <a:pt x="196" y="849"/>
                  </a:cubicBezTo>
                  <a:cubicBezTo>
                    <a:pt x="199" y="849"/>
                    <a:pt x="203" y="848"/>
                    <a:pt x="205" y="848"/>
                  </a:cubicBezTo>
                  <a:cubicBezTo>
                    <a:pt x="208" y="847"/>
                    <a:pt x="211" y="847"/>
                    <a:pt x="211" y="847"/>
                  </a:cubicBezTo>
                  <a:cubicBezTo>
                    <a:pt x="211" y="847"/>
                    <a:pt x="211" y="848"/>
                    <a:pt x="212" y="848"/>
                  </a:cubicBezTo>
                  <a:cubicBezTo>
                    <a:pt x="212" y="848"/>
                    <a:pt x="212" y="846"/>
                    <a:pt x="212" y="846"/>
                  </a:cubicBezTo>
                  <a:cubicBezTo>
                    <a:pt x="212" y="846"/>
                    <a:pt x="216" y="845"/>
                    <a:pt x="220" y="844"/>
                  </a:cubicBezTo>
                  <a:cubicBezTo>
                    <a:pt x="223" y="843"/>
                    <a:pt x="226" y="842"/>
                    <a:pt x="229" y="841"/>
                  </a:cubicBezTo>
                  <a:cubicBezTo>
                    <a:pt x="232" y="841"/>
                    <a:pt x="235" y="840"/>
                    <a:pt x="238" y="840"/>
                  </a:cubicBezTo>
                  <a:cubicBezTo>
                    <a:pt x="244" y="839"/>
                    <a:pt x="245" y="840"/>
                    <a:pt x="245" y="840"/>
                  </a:cubicBezTo>
                  <a:cubicBezTo>
                    <a:pt x="245" y="840"/>
                    <a:pt x="244" y="843"/>
                    <a:pt x="245" y="844"/>
                  </a:cubicBezTo>
                  <a:cubicBezTo>
                    <a:pt x="245" y="844"/>
                    <a:pt x="247" y="844"/>
                    <a:pt x="251" y="844"/>
                  </a:cubicBezTo>
                  <a:cubicBezTo>
                    <a:pt x="255" y="844"/>
                    <a:pt x="273" y="844"/>
                    <a:pt x="279" y="842"/>
                  </a:cubicBezTo>
                  <a:cubicBezTo>
                    <a:pt x="285" y="840"/>
                    <a:pt x="288" y="838"/>
                    <a:pt x="289" y="834"/>
                  </a:cubicBezTo>
                  <a:cubicBezTo>
                    <a:pt x="289" y="830"/>
                    <a:pt x="289" y="828"/>
                    <a:pt x="289" y="827"/>
                  </a:cubicBezTo>
                  <a:cubicBezTo>
                    <a:pt x="289" y="825"/>
                    <a:pt x="289" y="824"/>
                    <a:pt x="289" y="822"/>
                  </a:cubicBezTo>
                  <a:cubicBezTo>
                    <a:pt x="288" y="821"/>
                    <a:pt x="288" y="821"/>
                    <a:pt x="288" y="821"/>
                  </a:cubicBezTo>
                  <a:cubicBezTo>
                    <a:pt x="288" y="821"/>
                    <a:pt x="288" y="820"/>
                    <a:pt x="288" y="820"/>
                  </a:cubicBezTo>
                  <a:cubicBezTo>
                    <a:pt x="288" y="819"/>
                    <a:pt x="288" y="818"/>
                    <a:pt x="288" y="817"/>
                  </a:cubicBezTo>
                  <a:cubicBezTo>
                    <a:pt x="289" y="816"/>
                    <a:pt x="289" y="815"/>
                    <a:pt x="289" y="814"/>
                  </a:cubicBezTo>
                  <a:cubicBezTo>
                    <a:pt x="290" y="812"/>
                    <a:pt x="291" y="810"/>
                    <a:pt x="290" y="808"/>
                  </a:cubicBezTo>
                  <a:cubicBezTo>
                    <a:pt x="289" y="806"/>
                    <a:pt x="290" y="804"/>
                    <a:pt x="288" y="799"/>
                  </a:cubicBezTo>
                  <a:cubicBezTo>
                    <a:pt x="287" y="794"/>
                    <a:pt x="287" y="794"/>
                    <a:pt x="286" y="791"/>
                  </a:cubicBezTo>
                  <a:cubicBezTo>
                    <a:pt x="285" y="788"/>
                    <a:pt x="285" y="786"/>
                    <a:pt x="285" y="784"/>
                  </a:cubicBezTo>
                  <a:cubicBezTo>
                    <a:pt x="284" y="781"/>
                    <a:pt x="284" y="778"/>
                    <a:pt x="281" y="775"/>
                  </a:cubicBezTo>
                  <a:cubicBezTo>
                    <a:pt x="279" y="771"/>
                    <a:pt x="277" y="769"/>
                    <a:pt x="274" y="767"/>
                  </a:cubicBezTo>
                  <a:cubicBezTo>
                    <a:pt x="271" y="765"/>
                    <a:pt x="271" y="765"/>
                    <a:pt x="269" y="765"/>
                  </a:cubicBezTo>
                  <a:cubicBezTo>
                    <a:pt x="268" y="765"/>
                    <a:pt x="268" y="765"/>
                    <a:pt x="268" y="765"/>
                  </a:cubicBezTo>
                  <a:cubicBezTo>
                    <a:pt x="268" y="765"/>
                    <a:pt x="267" y="763"/>
                    <a:pt x="265" y="760"/>
                  </a:cubicBezTo>
                  <a:cubicBezTo>
                    <a:pt x="264" y="757"/>
                    <a:pt x="263" y="756"/>
                    <a:pt x="262" y="754"/>
                  </a:cubicBezTo>
                  <a:cubicBezTo>
                    <a:pt x="260" y="753"/>
                    <a:pt x="260" y="751"/>
                    <a:pt x="259" y="749"/>
                  </a:cubicBezTo>
                  <a:cubicBezTo>
                    <a:pt x="258" y="747"/>
                    <a:pt x="257" y="746"/>
                    <a:pt x="257" y="743"/>
                  </a:cubicBezTo>
                  <a:cubicBezTo>
                    <a:pt x="256" y="741"/>
                    <a:pt x="256" y="739"/>
                    <a:pt x="255" y="738"/>
                  </a:cubicBezTo>
                  <a:cubicBezTo>
                    <a:pt x="254" y="736"/>
                    <a:pt x="254" y="736"/>
                    <a:pt x="253" y="733"/>
                  </a:cubicBezTo>
                  <a:cubicBezTo>
                    <a:pt x="252" y="730"/>
                    <a:pt x="250" y="726"/>
                    <a:pt x="248" y="723"/>
                  </a:cubicBezTo>
                  <a:cubicBezTo>
                    <a:pt x="245" y="720"/>
                    <a:pt x="244" y="718"/>
                    <a:pt x="243" y="718"/>
                  </a:cubicBezTo>
                  <a:cubicBezTo>
                    <a:pt x="242" y="717"/>
                    <a:pt x="242" y="717"/>
                    <a:pt x="242" y="717"/>
                  </a:cubicBezTo>
                  <a:cubicBezTo>
                    <a:pt x="242" y="717"/>
                    <a:pt x="242" y="716"/>
                    <a:pt x="241" y="713"/>
                  </a:cubicBezTo>
                  <a:cubicBezTo>
                    <a:pt x="240" y="709"/>
                    <a:pt x="239" y="706"/>
                    <a:pt x="238" y="703"/>
                  </a:cubicBezTo>
                  <a:cubicBezTo>
                    <a:pt x="237" y="700"/>
                    <a:pt x="236" y="698"/>
                    <a:pt x="236" y="698"/>
                  </a:cubicBezTo>
                  <a:cubicBezTo>
                    <a:pt x="236" y="698"/>
                    <a:pt x="236" y="696"/>
                    <a:pt x="236" y="693"/>
                  </a:cubicBezTo>
                  <a:cubicBezTo>
                    <a:pt x="236" y="690"/>
                    <a:pt x="235" y="687"/>
                    <a:pt x="234" y="685"/>
                  </a:cubicBezTo>
                  <a:cubicBezTo>
                    <a:pt x="233" y="683"/>
                    <a:pt x="232" y="682"/>
                    <a:pt x="230" y="680"/>
                  </a:cubicBezTo>
                  <a:cubicBezTo>
                    <a:pt x="228" y="678"/>
                    <a:pt x="226" y="678"/>
                    <a:pt x="224" y="676"/>
                  </a:cubicBezTo>
                  <a:cubicBezTo>
                    <a:pt x="223" y="675"/>
                    <a:pt x="222" y="675"/>
                    <a:pt x="222" y="674"/>
                  </a:cubicBezTo>
                  <a:cubicBezTo>
                    <a:pt x="221" y="673"/>
                    <a:pt x="220" y="671"/>
                    <a:pt x="219" y="669"/>
                  </a:cubicBezTo>
                  <a:cubicBezTo>
                    <a:pt x="219" y="668"/>
                    <a:pt x="218" y="666"/>
                    <a:pt x="217" y="665"/>
                  </a:cubicBezTo>
                  <a:cubicBezTo>
                    <a:pt x="217" y="664"/>
                    <a:pt x="217" y="663"/>
                    <a:pt x="217" y="663"/>
                  </a:cubicBezTo>
                  <a:cubicBezTo>
                    <a:pt x="217" y="663"/>
                    <a:pt x="219" y="662"/>
                    <a:pt x="221" y="661"/>
                  </a:cubicBezTo>
                  <a:cubicBezTo>
                    <a:pt x="223" y="660"/>
                    <a:pt x="224" y="658"/>
                    <a:pt x="226" y="657"/>
                  </a:cubicBezTo>
                  <a:cubicBezTo>
                    <a:pt x="228" y="655"/>
                    <a:pt x="229" y="654"/>
                    <a:pt x="231" y="651"/>
                  </a:cubicBezTo>
                  <a:cubicBezTo>
                    <a:pt x="231" y="650"/>
                    <a:pt x="232" y="649"/>
                    <a:pt x="232" y="648"/>
                  </a:cubicBezTo>
                  <a:cubicBezTo>
                    <a:pt x="234" y="646"/>
                    <a:pt x="236" y="643"/>
                    <a:pt x="237" y="641"/>
                  </a:cubicBezTo>
                  <a:cubicBezTo>
                    <a:pt x="239" y="638"/>
                    <a:pt x="240" y="636"/>
                    <a:pt x="242" y="633"/>
                  </a:cubicBezTo>
                  <a:cubicBezTo>
                    <a:pt x="244" y="630"/>
                    <a:pt x="247" y="626"/>
                    <a:pt x="250" y="622"/>
                  </a:cubicBezTo>
                  <a:cubicBezTo>
                    <a:pt x="252" y="620"/>
                    <a:pt x="254" y="616"/>
                    <a:pt x="256" y="613"/>
                  </a:cubicBezTo>
                  <a:cubicBezTo>
                    <a:pt x="258" y="611"/>
                    <a:pt x="260" y="609"/>
                    <a:pt x="261" y="607"/>
                  </a:cubicBezTo>
                  <a:cubicBezTo>
                    <a:pt x="263" y="604"/>
                    <a:pt x="266" y="599"/>
                    <a:pt x="269" y="595"/>
                  </a:cubicBezTo>
                  <a:cubicBezTo>
                    <a:pt x="271" y="593"/>
                    <a:pt x="273" y="591"/>
                    <a:pt x="274" y="589"/>
                  </a:cubicBezTo>
                  <a:cubicBezTo>
                    <a:pt x="276" y="587"/>
                    <a:pt x="277" y="585"/>
                    <a:pt x="279" y="583"/>
                  </a:cubicBezTo>
                  <a:cubicBezTo>
                    <a:pt x="280" y="581"/>
                    <a:pt x="282" y="579"/>
                    <a:pt x="284" y="577"/>
                  </a:cubicBezTo>
                  <a:cubicBezTo>
                    <a:pt x="286" y="575"/>
                    <a:pt x="288" y="573"/>
                    <a:pt x="290" y="571"/>
                  </a:cubicBezTo>
                  <a:cubicBezTo>
                    <a:pt x="292" y="569"/>
                    <a:pt x="293" y="567"/>
                    <a:pt x="295" y="566"/>
                  </a:cubicBezTo>
                  <a:cubicBezTo>
                    <a:pt x="298" y="563"/>
                    <a:pt x="301" y="560"/>
                    <a:pt x="303" y="557"/>
                  </a:cubicBezTo>
                  <a:cubicBezTo>
                    <a:pt x="306" y="554"/>
                    <a:pt x="307" y="553"/>
                    <a:pt x="309" y="551"/>
                  </a:cubicBezTo>
                  <a:cubicBezTo>
                    <a:pt x="311" y="549"/>
                    <a:pt x="311" y="549"/>
                    <a:pt x="312" y="549"/>
                  </a:cubicBezTo>
                  <a:cubicBezTo>
                    <a:pt x="313" y="549"/>
                    <a:pt x="314" y="548"/>
                    <a:pt x="314" y="548"/>
                  </a:cubicBezTo>
                  <a:cubicBezTo>
                    <a:pt x="314" y="548"/>
                    <a:pt x="315" y="549"/>
                    <a:pt x="315" y="550"/>
                  </a:cubicBezTo>
                  <a:cubicBezTo>
                    <a:pt x="315" y="551"/>
                    <a:pt x="315" y="552"/>
                    <a:pt x="315" y="552"/>
                  </a:cubicBezTo>
                  <a:cubicBezTo>
                    <a:pt x="314" y="553"/>
                    <a:pt x="314" y="554"/>
                    <a:pt x="314" y="555"/>
                  </a:cubicBezTo>
                  <a:cubicBezTo>
                    <a:pt x="314" y="555"/>
                    <a:pt x="314" y="556"/>
                    <a:pt x="313" y="556"/>
                  </a:cubicBezTo>
                  <a:cubicBezTo>
                    <a:pt x="313" y="557"/>
                    <a:pt x="312" y="559"/>
                    <a:pt x="311" y="562"/>
                  </a:cubicBezTo>
                  <a:cubicBezTo>
                    <a:pt x="310" y="564"/>
                    <a:pt x="310" y="565"/>
                    <a:pt x="310" y="565"/>
                  </a:cubicBezTo>
                  <a:cubicBezTo>
                    <a:pt x="309" y="565"/>
                    <a:pt x="309" y="566"/>
                    <a:pt x="310" y="567"/>
                  </a:cubicBezTo>
                  <a:cubicBezTo>
                    <a:pt x="311" y="568"/>
                    <a:pt x="311" y="568"/>
                    <a:pt x="311" y="570"/>
                  </a:cubicBezTo>
                  <a:cubicBezTo>
                    <a:pt x="311" y="572"/>
                    <a:pt x="311" y="573"/>
                    <a:pt x="311" y="574"/>
                  </a:cubicBezTo>
                  <a:cubicBezTo>
                    <a:pt x="311" y="574"/>
                    <a:pt x="310" y="575"/>
                    <a:pt x="310" y="577"/>
                  </a:cubicBezTo>
                  <a:cubicBezTo>
                    <a:pt x="309" y="579"/>
                    <a:pt x="310" y="581"/>
                    <a:pt x="311" y="582"/>
                  </a:cubicBezTo>
                  <a:cubicBezTo>
                    <a:pt x="312" y="584"/>
                    <a:pt x="313" y="585"/>
                    <a:pt x="313" y="586"/>
                  </a:cubicBezTo>
                  <a:cubicBezTo>
                    <a:pt x="313" y="586"/>
                    <a:pt x="312" y="587"/>
                    <a:pt x="312" y="587"/>
                  </a:cubicBezTo>
                  <a:cubicBezTo>
                    <a:pt x="311" y="588"/>
                    <a:pt x="309" y="591"/>
                    <a:pt x="310" y="594"/>
                  </a:cubicBezTo>
                  <a:cubicBezTo>
                    <a:pt x="310" y="597"/>
                    <a:pt x="311" y="597"/>
                    <a:pt x="311" y="599"/>
                  </a:cubicBezTo>
                  <a:cubicBezTo>
                    <a:pt x="311" y="600"/>
                    <a:pt x="310" y="600"/>
                    <a:pt x="310" y="602"/>
                  </a:cubicBezTo>
                  <a:cubicBezTo>
                    <a:pt x="310" y="603"/>
                    <a:pt x="309" y="606"/>
                    <a:pt x="310" y="608"/>
                  </a:cubicBezTo>
                  <a:cubicBezTo>
                    <a:pt x="310" y="610"/>
                    <a:pt x="311" y="610"/>
                    <a:pt x="310" y="613"/>
                  </a:cubicBezTo>
                  <a:cubicBezTo>
                    <a:pt x="310" y="615"/>
                    <a:pt x="310" y="617"/>
                    <a:pt x="310" y="618"/>
                  </a:cubicBezTo>
                  <a:cubicBezTo>
                    <a:pt x="310" y="620"/>
                    <a:pt x="310" y="620"/>
                    <a:pt x="310" y="620"/>
                  </a:cubicBezTo>
                  <a:cubicBezTo>
                    <a:pt x="310" y="620"/>
                    <a:pt x="308" y="622"/>
                    <a:pt x="307" y="623"/>
                  </a:cubicBezTo>
                  <a:cubicBezTo>
                    <a:pt x="307" y="624"/>
                    <a:pt x="306" y="624"/>
                    <a:pt x="305" y="625"/>
                  </a:cubicBezTo>
                  <a:cubicBezTo>
                    <a:pt x="304" y="626"/>
                    <a:pt x="301" y="629"/>
                    <a:pt x="301" y="632"/>
                  </a:cubicBezTo>
                  <a:cubicBezTo>
                    <a:pt x="301" y="636"/>
                    <a:pt x="302" y="638"/>
                    <a:pt x="303" y="642"/>
                  </a:cubicBezTo>
                  <a:cubicBezTo>
                    <a:pt x="305" y="645"/>
                    <a:pt x="307" y="648"/>
                    <a:pt x="309" y="650"/>
                  </a:cubicBezTo>
                  <a:cubicBezTo>
                    <a:pt x="311" y="652"/>
                    <a:pt x="313" y="654"/>
                    <a:pt x="314" y="655"/>
                  </a:cubicBezTo>
                  <a:cubicBezTo>
                    <a:pt x="315" y="656"/>
                    <a:pt x="315" y="656"/>
                    <a:pt x="315" y="656"/>
                  </a:cubicBezTo>
                  <a:cubicBezTo>
                    <a:pt x="315" y="656"/>
                    <a:pt x="315" y="660"/>
                    <a:pt x="317" y="666"/>
                  </a:cubicBezTo>
                  <a:cubicBezTo>
                    <a:pt x="319" y="672"/>
                    <a:pt x="320" y="677"/>
                    <a:pt x="322" y="682"/>
                  </a:cubicBezTo>
                  <a:cubicBezTo>
                    <a:pt x="323" y="687"/>
                    <a:pt x="323" y="687"/>
                    <a:pt x="324" y="690"/>
                  </a:cubicBezTo>
                  <a:cubicBezTo>
                    <a:pt x="325" y="693"/>
                    <a:pt x="326" y="694"/>
                    <a:pt x="326" y="694"/>
                  </a:cubicBezTo>
                  <a:cubicBezTo>
                    <a:pt x="326" y="694"/>
                    <a:pt x="326" y="700"/>
                    <a:pt x="327" y="706"/>
                  </a:cubicBezTo>
                  <a:cubicBezTo>
                    <a:pt x="327" y="709"/>
                    <a:pt x="327" y="712"/>
                    <a:pt x="328" y="714"/>
                  </a:cubicBezTo>
                  <a:cubicBezTo>
                    <a:pt x="328" y="717"/>
                    <a:pt x="328" y="719"/>
                    <a:pt x="329" y="721"/>
                  </a:cubicBezTo>
                  <a:cubicBezTo>
                    <a:pt x="329" y="723"/>
                    <a:pt x="329" y="724"/>
                    <a:pt x="329" y="726"/>
                  </a:cubicBezTo>
                  <a:cubicBezTo>
                    <a:pt x="330" y="727"/>
                    <a:pt x="330" y="728"/>
                    <a:pt x="330" y="729"/>
                  </a:cubicBezTo>
                  <a:cubicBezTo>
                    <a:pt x="331" y="732"/>
                    <a:pt x="332" y="734"/>
                    <a:pt x="333" y="737"/>
                  </a:cubicBezTo>
                  <a:cubicBezTo>
                    <a:pt x="334" y="740"/>
                    <a:pt x="334" y="742"/>
                    <a:pt x="335" y="744"/>
                  </a:cubicBezTo>
                  <a:cubicBezTo>
                    <a:pt x="336" y="747"/>
                    <a:pt x="337" y="749"/>
                    <a:pt x="339" y="752"/>
                  </a:cubicBezTo>
                  <a:cubicBezTo>
                    <a:pt x="342" y="755"/>
                    <a:pt x="343" y="757"/>
                    <a:pt x="343" y="757"/>
                  </a:cubicBezTo>
                  <a:cubicBezTo>
                    <a:pt x="343" y="757"/>
                    <a:pt x="343" y="763"/>
                    <a:pt x="343" y="769"/>
                  </a:cubicBezTo>
                  <a:cubicBezTo>
                    <a:pt x="344" y="774"/>
                    <a:pt x="344" y="782"/>
                    <a:pt x="345" y="789"/>
                  </a:cubicBezTo>
                  <a:cubicBezTo>
                    <a:pt x="346" y="796"/>
                    <a:pt x="346" y="796"/>
                    <a:pt x="347" y="800"/>
                  </a:cubicBezTo>
                  <a:cubicBezTo>
                    <a:pt x="348" y="803"/>
                    <a:pt x="348" y="804"/>
                    <a:pt x="348" y="806"/>
                  </a:cubicBezTo>
                  <a:cubicBezTo>
                    <a:pt x="348" y="808"/>
                    <a:pt x="349" y="809"/>
                    <a:pt x="349" y="810"/>
                  </a:cubicBezTo>
                  <a:cubicBezTo>
                    <a:pt x="349" y="811"/>
                    <a:pt x="349" y="812"/>
                    <a:pt x="349" y="813"/>
                  </a:cubicBezTo>
                  <a:cubicBezTo>
                    <a:pt x="349" y="814"/>
                    <a:pt x="350" y="816"/>
                    <a:pt x="350" y="819"/>
                  </a:cubicBezTo>
                  <a:cubicBezTo>
                    <a:pt x="351" y="822"/>
                    <a:pt x="352" y="826"/>
                    <a:pt x="352" y="829"/>
                  </a:cubicBezTo>
                  <a:cubicBezTo>
                    <a:pt x="353" y="832"/>
                    <a:pt x="353" y="834"/>
                    <a:pt x="354" y="836"/>
                  </a:cubicBezTo>
                  <a:cubicBezTo>
                    <a:pt x="354" y="838"/>
                    <a:pt x="355" y="839"/>
                    <a:pt x="355" y="841"/>
                  </a:cubicBezTo>
                  <a:cubicBezTo>
                    <a:pt x="355" y="843"/>
                    <a:pt x="355" y="844"/>
                    <a:pt x="356" y="845"/>
                  </a:cubicBezTo>
                  <a:cubicBezTo>
                    <a:pt x="356" y="845"/>
                    <a:pt x="356" y="846"/>
                    <a:pt x="356" y="847"/>
                  </a:cubicBezTo>
                  <a:cubicBezTo>
                    <a:pt x="356" y="848"/>
                    <a:pt x="356" y="849"/>
                    <a:pt x="356" y="850"/>
                  </a:cubicBezTo>
                  <a:cubicBezTo>
                    <a:pt x="357" y="851"/>
                    <a:pt x="357" y="851"/>
                    <a:pt x="357" y="851"/>
                  </a:cubicBezTo>
                  <a:cubicBezTo>
                    <a:pt x="357" y="851"/>
                    <a:pt x="356" y="854"/>
                    <a:pt x="356" y="855"/>
                  </a:cubicBezTo>
                  <a:cubicBezTo>
                    <a:pt x="355" y="856"/>
                    <a:pt x="355" y="858"/>
                    <a:pt x="354" y="860"/>
                  </a:cubicBezTo>
                  <a:cubicBezTo>
                    <a:pt x="354" y="861"/>
                    <a:pt x="353" y="861"/>
                    <a:pt x="352" y="863"/>
                  </a:cubicBezTo>
                  <a:cubicBezTo>
                    <a:pt x="352" y="865"/>
                    <a:pt x="352" y="865"/>
                    <a:pt x="351" y="867"/>
                  </a:cubicBezTo>
                  <a:cubicBezTo>
                    <a:pt x="350" y="868"/>
                    <a:pt x="347" y="871"/>
                    <a:pt x="345" y="875"/>
                  </a:cubicBezTo>
                  <a:cubicBezTo>
                    <a:pt x="343" y="879"/>
                    <a:pt x="343" y="881"/>
                    <a:pt x="343" y="884"/>
                  </a:cubicBezTo>
                  <a:cubicBezTo>
                    <a:pt x="343" y="887"/>
                    <a:pt x="345" y="889"/>
                    <a:pt x="345" y="889"/>
                  </a:cubicBezTo>
                  <a:cubicBezTo>
                    <a:pt x="345" y="889"/>
                    <a:pt x="344" y="891"/>
                    <a:pt x="344" y="893"/>
                  </a:cubicBezTo>
                  <a:cubicBezTo>
                    <a:pt x="344" y="895"/>
                    <a:pt x="344" y="896"/>
                    <a:pt x="344" y="897"/>
                  </a:cubicBezTo>
                  <a:cubicBezTo>
                    <a:pt x="344" y="898"/>
                    <a:pt x="345" y="901"/>
                    <a:pt x="348" y="901"/>
                  </a:cubicBezTo>
                  <a:cubicBezTo>
                    <a:pt x="352" y="902"/>
                    <a:pt x="367" y="902"/>
                    <a:pt x="376" y="903"/>
                  </a:cubicBezTo>
                  <a:cubicBezTo>
                    <a:pt x="385" y="903"/>
                    <a:pt x="390" y="903"/>
                    <a:pt x="397" y="901"/>
                  </a:cubicBezTo>
                  <a:cubicBezTo>
                    <a:pt x="404" y="899"/>
                    <a:pt x="409" y="897"/>
                    <a:pt x="410" y="895"/>
                  </a:cubicBezTo>
                  <a:cubicBezTo>
                    <a:pt x="412" y="894"/>
                    <a:pt x="412" y="893"/>
                    <a:pt x="412" y="891"/>
                  </a:cubicBezTo>
                  <a:cubicBezTo>
                    <a:pt x="412" y="889"/>
                    <a:pt x="413" y="888"/>
                    <a:pt x="413" y="886"/>
                  </a:cubicBezTo>
                  <a:cubicBezTo>
                    <a:pt x="413" y="885"/>
                    <a:pt x="413" y="883"/>
                    <a:pt x="413" y="882"/>
                  </a:cubicBezTo>
                  <a:cubicBezTo>
                    <a:pt x="412" y="881"/>
                    <a:pt x="412" y="881"/>
                    <a:pt x="412" y="881"/>
                  </a:cubicBezTo>
                  <a:cubicBezTo>
                    <a:pt x="412" y="881"/>
                    <a:pt x="413" y="880"/>
                    <a:pt x="413" y="877"/>
                  </a:cubicBezTo>
                  <a:cubicBezTo>
                    <a:pt x="414" y="874"/>
                    <a:pt x="414" y="870"/>
                    <a:pt x="414" y="867"/>
                  </a:cubicBezTo>
                  <a:cubicBezTo>
                    <a:pt x="414" y="864"/>
                    <a:pt x="414" y="863"/>
                    <a:pt x="414" y="862"/>
                  </a:cubicBezTo>
                  <a:cubicBezTo>
                    <a:pt x="413" y="861"/>
                    <a:pt x="413" y="860"/>
                    <a:pt x="413" y="860"/>
                  </a:cubicBezTo>
                  <a:cubicBezTo>
                    <a:pt x="413" y="860"/>
                    <a:pt x="414" y="858"/>
                    <a:pt x="413" y="853"/>
                  </a:cubicBezTo>
                  <a:cubicBezTo>
                    <a:pt x="413" y="849"/>
                    <a:pt x="413" y="847"/>
                    <a:pt x="412" y="843"/>
                  </a:cubicBezTo>
                  <a:cubicBezTo>
                    <a:pt x="410" y="840"/>
                    <a:pt x="410" y="839"/>
                    <a:pt x="410" y="836"/>
                  </a:cubicBezTo>
                  <a:cubicBezTo>
                    <a:pt x="410" y="833"/>
                    <a:pt x="410" y="832"/>
                    <a:pt x="408" y="830"/>
                  </a:cubicBezTo>
                  <a:cubicBezTo>
                    <a:pt x="407" y="827"/>
                    <a:pt x="404" y="825"/>
                    <a:pt x="404" y="825"/>
                  </a:cubicBezTo>
                  <a:cubicBezTo>
                    <a:pt x="404" y="825"/>
                    <a:pt x="404" y="823"/>
                    <a:pt x="404" y="821"/>
                  </a:cubicBezTo>
                  <a:cubicBezTo>
                    <a:pt x="405" y="818"/>
                    <a:pt x="405" y="816"/>
                    <a:pt x="406" y="813"/>
                  </a:cubicBezTo>
                  <a:cubicBezTo>
                    <a:pt x="406" y="809"/>
                    <a:pt x="407" y="808"/>
                    <a:pt x="406" y="804"/>
                  </a:cubicBezTo>
                  <a:cubicBezTo>
                    <a:pt x="406" y="801"/>
                    <a:pt x="406" y="799"/>
                    <a:pt x="405" y="797"/>
                  </a:cubicBezTo>
                  <a:cubicBezTo>
                    <a:pt x="404" y="795"/>
                    <a:pt x="402" y="794"/>
                    <a:pt x="402" y="793"/>
                  </a:cubicBezTo>
                  <a:cubicBezTo>
                    <a:pt x="401" y="792"/>
                    <a:pt x="400" y="792"/>
                    <a:pt x="400" y="792"/>
                  </a:cubicBezTo>
                  <a:cubicBezTo>
                    <a:pt x="400" y="792"/>
                    <a:pt x="400" y="791"/>
                    <a:pt x="401" y="789"/>
                  </a:cubicBezTo>
                  <a:cubicBezTo>
                    <a:pt x="401" y="787"/>
                    <a:pt x="401" y="784"/>
                    <a:pt x="402" y="781"/>
                  </a:cubicBezTo>
                  <a:cubicBezTo>
                    <a:pt x="402" y="779"/>
                    <a:pt x="403" y="777"/>
                    <a:pt x="402" y="772"/>
                  </a:cubicBezTo>
                  <a:cubicBezTo>
                    <a:pt x="402" y="768"/>
                    <a:pt x="402" y="765"/>
                    <a:pt x="402" y="764"/>
                  </a:cubicBezTo>
                  <a:cubicBezTo>
                    <a:pt x="403" y="763"/>
                    <a:pt x="403" y="763"/>
                    <a:pt x="405" y="761"/>
                  </a:cubicBezTo>
                  <a:cubicBezTo>
                    <a:pt x="407" y="760"/>
                    <a:pt x="408" y="759"/>
                    <a:pt x="408" y="757"/>
                  </a:cubicBezTo>
                  <a:cubicBezTo>
                    <a:pt x="407" y="756"/>
                    <a:pt x="407" y="754"/>
                    <a:pt x="406" y="752"/>
                  </a:cubicBezTo>
                  <a:cubicBezTo>
                    <a:pt x="405" y="749"/>
                    <a:pt x="403" y="747"/>
                    <a:pt x="403" y="747"/>
                  </a:cubicBezTo>
                  <a:cubicBezTo>
                    <a:pt x="403" y="747"/>
                    <a:pt x="404" y="745"/>
                    <a:pt x="404" y="743"/>
                  </a:cubicBezTo>
                  <a:cubicBezTo>
                    <a:pt x="405" y="741"/>
                    <a:pt x="405" y="738"/>
                    <a:pt x="405" y="734"/>
                  </a:cubicBezTo>
                  <a:cubicBezTo>
                    <a:pt x="405" y="731"/>
                    <a:pt x="405" y="729"/>
                    <a:pt x="405" y="725"/>
                  </a:cubicBezTo>
                  <a:cubicBezTo>
                    <a:pt x="405" y="722"/>
                    <a:pt x="405" y="718"/>
                    <a:pt x="405" y="712"/>
                  </a:cubicBezTo>
                  <a:cubicBezTo>
                    <a:pt x="404" y="706"/>
                    <a:pt x="404" y="704"/>
                    <a:pt x="404" y="700"/>
                  </a:cubicBezTo>
                  <a:cubicBezTo>
                    <a:pt x="404" y="696"/>
                    <a:pt x="404" y="692"/>
                    <a:pt x="403" y="688"/>
                  </a:cubicBezTo>
                  <a:cubicBezTo>
                    <a:pt x="402" y="684"/>
                    <a:pt x="401" y="682"/>
                    <a:pt x="401" y="682"/>
                  </a:cubicBezTo>
                  <a:cubicBezTo>
                    <a:pt x="401" y="682"/>
                    <a:pt x="401" y="679"/>
                    <a:pt x="401" y="676"/>
                  </a:cubicBezTo>
                  <a:cubicBezTo>
                    <a:pt x="402" y="673"/>
                    <a:pt x="402" y="670"/>
                    <a:pt x="402" y="665"/>
                  </a:cubicBezTo>
                  <a:cubicBezTo>
                    <a:pt x="402" y="661"/>
                    <a:pt x="402" y="660"/>
                    <a:pt x="402" y="657"/>
                  </a:cubicBezTo>
                  <a:cubicBezTo>
                    <a:pt x="401" y="655"/>
                    <a:pt x="401" y="653"/>
                    <a:pt x="401" y="651"/>
                  </a:cubicBezTo>
                  <a:cubicBezTo>
                    <a:pt x="401" y="649"/>
                    <a:pt x="401" y="649"/>
                    <a:pt x="401" y="647"/>
                  </a:cubicBezTo>
                  <a:cubicBezTo>
                    <a:pt x="401" y="646"/>
                    <a:pt x="402" y="644"/>
                    <a:pt x="401" y="643"/>
                  </a:cubicBezTo>
                  <a:cubicBezTo>
                    <a:pt x="400" y="641"/>
                    <a:pt x="398" y="639"/>
                    <a:pt x="397" y="638"/>
                  </a:cubicBezTo>
                  <a:cubicBezTo>
                    <a:pt x="396" y="636"/>
                    <a:pt x="396" y="636"/>
                    <a:pt x="394" y="635"/>
                  </a:cubicBezTo>
                  <a:cubicBezTo>
                    <a:pt x="392" y="633"/>
                    <a:pt x="391" y="634"/>
                    <a:pt x="390" y="634"/>
                  </a:cubicBezTo>
                  <a:cubicBezTo>
                    <a:pt x="388" y="634"/>
                    <a:pt x="387" y="634"/>
                    <a:pt x="386" y="634"/>
                  </a:cubicBezTo>
                  <a:cubicBezTo>
                    <a:pt x="385" y="635"/>
                    <a:pt x="385" y="635"/>
                    <a:pt x="385" y="635"/>
                  </a:cubicBezTo>
                  <a:cubicBezTo>
                    <a:pt x="385" y="635"/>
                    <a:pt x="384" y="633"/>
                    <a:pt x="383" y="631"/>
                  </a:cubicBezTo>
                  <a:cubicBezTo>
                    <a:pt x="382" y="629"/>
                    <a:pt x="381" y="628"/>
                    <a:pt x="381" y="627"/>
                  </a:cubicBezTo>
                  <a:cubicBezTo>
                    <a:pt x="381" y="626"/>
                    <a:pt x="382" y="625"/>
                    <a:pt x="381" y="624"/>
                  </a:cubicBezTo>
                  <a:cubicBezTo>
                    <a:pt x="380" y="623"/>
                    <a:pt x="380" y="622"/>
                    <a:pt x="380" y="621"/>
                  </a:cubicBezTo>
                  <a:cubicBezTo>
                    <a:pt x="380" y="620"/>
                    <a:pt x="381" y="618"/>
                    <a:pt x="381" y="618"/>
                  </a:cubicBezTo>
                  <a:cubicBezTo>
                    <a:pt x="382" y="617"/>
                    <a:pt x="382" y="617"/>
                    <a:pt x="383" y="615"/>
                  </a:cubicBezTo>
                  <a:cubicBezTo>
                    <a:pt x="383" y="614"/>
                    <a:pt x="382" y="613"/>
                    <a:pt x="382" y="612"/>
                  </a:cubicBezTo>
                  <a:cubicBezTo>
                    <a:pt x="383" y="611"/>
                    <a:pt x="383" y="611"/>
                    <a:pt x="383" y="610"/>
                  </a:cubicBezTo>
                  <a:cubicBezTo>
                    <a:pt x="383" y="609"/>
                    <a:pt x="383" y="608"/>
                    <a:pt x="384" y="608"/>
                  </a:cubicBezTo>
                  <a:cubicBezTo>
                    <a:pt x="384" y="607"/>
                    <a:pt x="384" y="605"/>
                    <a:pt x="385" y="604"/>
                  </a:cubicBezTo>
                  <a:cubicBezTo>
                    <a:pt x="385" y="603"/>
                    <a:pt x="386" y="602"/>
                    <a:pt x="386" y="602"/>
                  </a:cubicBezTo>
                  <a:cubicBezTo>
                    <a:pt x="386" y="602"/>
                    <a:pt x="387" y="601"/>
                    <a:pt x="387" y="600"/>
                  </a:cubicBezTo>
                  <a:cubicBezTo>
                    <a:pt x="387" y="598"/>
                    <a:pt x="387" y="598"/>
                    <a:pt x="388" y="597"/>
                  </a:cubicBezTo>
                  <a:cubicBezTo>
                    <a:pt x="388" y="595"/>
                    <a:pt x="389" y="593"/>
                    <a:pt x="390" y="592"/>
                  </a:cubicBezTo>
                  <a:cubicBezTo>
                    <a:pt x="390" y="591"/>
                    <a:pt x="391" y="589"/>
                    <a:pt x="392" y="588"/>
                  </a:cubicBezTo>
                  <a:cubicBezTo>
                    <a:pt x="392" y="587"/>
                    <a:pt x="393" y="585"/>
                    <a:pt x="395" y="583"/>
                  </a:cubicBezTo>
                  <a:cubicBezTo>
                    <a:pt x="397" y="581"/>
                    <a:pt x="397" y="580"/>
                    <a:pt x="397" y="578"/>
                  </a:cubicBezTo>
                  <a:cubicBezTo>
                    <a:pt x="397" y="577"/>
                    <a:pt x="397" y="576"/>
                    <a:pt x="397" y="576"/>
                  </a:cubicBezTo>
                  <a:cubicBezTo>
                    <a:pt x="397" y="575"/>
                    <a:pt x="398" y="574"/>
                    <a:pt x="398" y="573"/>
                  </a:cubicBezTo>
                  <a:cubicBezTo>
                    <a:pt x="399" y="571"/>
                    <a:pt x="400" y="567"/>
                    <a:pt x="402" y="563"/>
                  </a:cubicBezTo>
                  <a:cubicBezTo>
                    <a:pt x="403" y="559"/>
                    <a:pt x="403" y="557"/>
                    <a:pt x="404" y="555"/>
                  </a:cubicBezTo>
                  <a:cubicBezTo>
                    <a:pt x="405" y="553"/>
                    <a:pt x="406" y="551"/>
                    <a:pt x="406" y="550"/>
                  </a:cubicBezTo>
                  <a:cubicBezTo>
                    <a:pt x="406" y="548"/>
                    <a:pt x="407" y="548"/>
                    <a:pt x="407" y="547"/>
                  </a:cubicBezTo>
                  <a:cubicBezTo>
                    <a:pt x="407" y="546"/>
                    <a:pt x="408" y="545"/>
                    <a:pt x="409" y="543"/>
                  </a:cubicBezTo>
                  <a:cubicBezTo>
                    <a:pt x="409" y="541"/>
                    <a:pt x="409" y="540"/>
                    <a:pt x="410" y="538"/>
                  </a:cubicBezTo>
                  <a:cubicBezTo>
                    <a:pt x="411" y="537"/>
                    <a:pt x="412" y="535"/>
                    <a:pt x="413" y="534"/>
                  </a:cubicBezTo>
                  <a:cubicBezTo>
                    <a:pt x="414" y="533"/>
                    <a:pt x="415" y="532"/>
                    <a:pt x="415" y="530"/>
                  </a:cubicBezTo>
                  <a:cubicBezTo>
                    <a:pt x="415" y="529"/>
                    <a:pt x="415" y="528"/>
                    <a:pt x="414" y="527"/>
                  </a:cubicBezTo>
                  <a:cubicBezTo>
                    <a:pt x="414" y="526"/>
                    <a:pt x="413" y="525"/>
                    <a:pt x="413" y="524"/>
                  </a:cubicBezTo>
                  <a:cubicBezTo>
                    <a:pt x="414" y="523"/>
                    <a:pt x="414" y="522"/>
                    <a:pt x="415" y="521"/>
                  </a:cubicBezTo>
                  <a:cubicBezTo>
                    <a:pt x="415" y="520"/>
                    <a:pt x="416" y="520"/>
                    <a:pt x="416" y="520"/>
                  </a:cubicBezTo>
                  <a:cubicBezTo>
                    <a:pt x="417" y="520"/>
                    <a:pt x="418" y="520"/>
                    <a:pt x="419" y="518"/>
                  </a:cubicBezTo>
                  <a:cubicBezTo>
                    <a:pt x="421" y="516"/>
                    <a:pt x="421" y="515"/>
                    <a:pt x="421" y="512"/>
                  </a:cubicBezTo>
                  <a:cubicBezTo>
                    <a:pt x="422" y="509"/>
                    <a:pt x="422" y="507"/>
                    <a:pt x="423" y="505"/>
                  </a:cubicBezTo>
                  <a:cubicBezTo>
                    <a:pt x="423" y="503"/>
                    <a:pt x="423" y="501"/>
                    <a:pt x="423" y="499"/>
                  </a:cubicBezTo>
                  <a:cubicBezTo>
                    <a:pt x="423" y="496"/>
                    <a:pt x="423" y="496"/>
                    <a:pt x="423" y="493"/>
                  </a:cubicBezTo>
                  <a:cubicBezTo>
                    <a:pt x="423" y="490"/>
                    <a:pt x="423" y="487"/>
                    <a:pt x="422" y="485"/>
                  </a:cubicBezTo>
                  <a:cubicBezTo>
                    <a:pt x="422" y="483"/>
                    <a:pt x="422" y="481"/>
                    <a:pt x="422" y="478"/>
                  </a:cubicBezTo>
                  <a:cubicBezTo>
                    <a:pt x="422" y="476"/>
                    <a:pt x="422" y="474"/>
                    <a:pt x="422" y="472"/>
                  </a:cubicBezTo>
                  <a:cubicBezTo>
                    <a:pt x="421" y="470"/>
                    <a:pt x="420" y="469"/>
                    <a:pt x="420" y="467"/>
                  </a:cubicBezTo>
                  <a:cubicBezTo>
                    <a:pt x="420" y="466"/>
                    <a:pt x="420" y="464"/>
                    <a:pt x="420" y="463"/>
                  </a:cubicBezTo>
                  <a:cubicBezTo>
                    <a:pt x="420" y="461"/>
                    <a:pt x="420" y="460"/>
                    <a:pt x="420" y="458"/>
                  </a:cubicBezTo>
                  <a:cubicBezTo>
                    <a:pt x="421" y="455"/>
                    <a:pt x="421" y="453"/>
                    <a:pt x="422" y="449"/>
                  </a:cubicBezTo>
                  <a:cubicBezTo>
                    <a:pt x="423" y="446"/>
                    <a:pt x="423" y="444"/>
                    <a:pt x="423" y="442"/>
                  </a:cubicBezTo>
                  <a:cubicBezTo>
                    <a:pt x="424" y="441"/>
                    <a:pt x="425" y="438"/>
                    <a:pt x="425" y="433"/>
                  </a:cubicBezTo>
                  <a:cubicBezTo>
                    <a:pt x="424" y="429"/>
                    <a:pt x="423" y="425"/>
                    <a:pt x="422" y="422"/>
                  </a:cubicBezTo>
                  <a:cubicBezTo>
                    <a:pt x="420" y="418"/>
                    <a:pt x="419" y="414"/>
                    <a:pt x="417" y="411"/>
                  </a:cubicBezTo>
                  <a:cubicBezTo>
                    <a:pt x="415" y="407"/>
                    <a:pt x="413" y="404"/>
                    <a:pt x="412" y="401"/>
                  </a:cubicBezTo>
                  <a:cubicBezTo>
                    <a:pt x="410" y="397"/>
                    <a:pt x="409" y="394"/>
                    <a:pt x="407" y="391"/>
                  </a:cubicBezTo>
                  <a:cubicBezTo>
                    <a:pt x="405" y="388"/>
                    <a:pt x="404" y="386"/>
                    <a:pt x="403" y="384"/>
                  </a:cubicBezTo>
                  <a:cubicBezTo>
                    <a:pt x="402" y="382"/>
                    <a:pt x="400" y="378"/>
                    <a:pt x="399" y="376"/>
                  </a:cubicBezTo>
                  <a:cubicBezTo>
                    <a:pt x="398" y="375"/>
                    <a:pt x="396" y="372"/>
                    <a:pt x="395" y="371"/>
                  </a:cubicBezTo>
                  <a:cubicBezTo>
                    <a:pt x="393" y="369"/>
                    <a:pt x="391" y="365"/>
                    <a:pt x="390" y="362"/>
                  </a:cubicBezTo>
                  <a:cubicBezTo>
                    <a:pt x="389" y="359"/>
                    <a:pt x="387" y="355"/>
                    <a:pt x="386" y="352"/>
                  </a:cubicBezTo>
                  <a:cubicBezTo>
                    <a:pt x="386" y="350"/>
                    <a:pt x="386" y="349"/>
                    <a:pt x="385" y="346"/>
                  </a:cubicBezTo>
                  <a:cubicBezTo>
                    <a:pt x="385" y="343"/>
                    <a:pt x="385" y="341"/>
                    <a:pt x="384" y="337"/>
                  </a:cubicBezTo>
                  <a:cubicBezTo>
                    <a:pt x="384" y="333"/>
                    <a:pt x="384" y="332"/>
                    <a:pt x="382" y="328"/>
                  </a:cubicBezTo>
                  <a:cubicBezTo>
                    <a:pt x="382" y="326"/>
                    <a:pt x="381" y="325"/>
                    <a:pt x="381" y="324"/>
                  </a:cubicBezTo>
                  <a:cubicBezTo>
                    <a:pt x="380" y="321"/>
                    <a:pt x="379" y="319"/>
                    <a:pt x="379" y="318"/>
                  </a:cubicBezTo>
                  <a:cubicBezTo>
                    <a:pt x="379" y="317"/>
                    <a:pt x="379" y="317"/>
                    <a:pt x="379" y="317"/>
                  </a:cubicBezTo>
                  <a:cubicBezTo>
                    <a:pt x="379" y="317"/>
                    <a:pt x="379" y="316"/>
                    <a:pt x="380" y="315"/>
                  </a:cubicBezTo>
                  <a:cubicBezTo>
                    <a:pt x="381" y="313"/>
                    <a:pt x="381" y="312"/>
                    <a:pt x="383" y="310"/>
                  </a:cubicBezTo>
                  <a:cubicBezTo>
                    <a:pt x="384" y="308"/>
                    <a:pt x="385" y="306"/>
                    <a:pt x="386" y="302"/>
                  </a:cubicBezTo>
                  <a:cubicBezTo>
                    <a:pt x="387" y="299"/>
                    <a:pt x="387" y="299"/>
                    <a:pt x="387" y="298"/>
                  </a:cubicBezTo>
                  <a:cubicBezTo>
                    <a:pt x="387" y="296"/>
                    <a:pt x="387" y="295"/>
                    <a:pt x="387" y="295"/>
                  </a:cubicBezTo>
                  <a:cubicBezTo>
                    <a:pt x="387" y="295"/>
                    <a:pt x="388" y="295"/>
                    <a:pt x="389" y="294"/>
                  </a:cubicBezTo>
                  <a:cubicBezTo>
                    <a:pt x="390" y="293"/>
                    <a:pt x="390" y="292"/>
                    <a:pt x="391" y="291"/>
                  </a:cubicBezTo>
                  <a:cubicBezTo>
                    <a:pt x="393" y="290"/>
                    <a:pt x="394" y="289"/>
                    <a:pt x="394" y="289"/>
                  </a:cubicBezTo>
                  <a:cubicBezTo>
                    <a:pt x="394" y="289"/>
                    <a:pt x="395" y="290"/>
                    <a:pt x="398" y="291"/>
                  </a:cubicBezTo>
                  <a:cubicBezTo>
                    <a:pt x="400" y="292"/>
                    <a:pt x="401" y="293"/>
                    <a:pt x="402" y="294"/>
                  </a:cubicBezTo>
                  <a:cubicBezTo>
                    <a:pt x="403" y="294"/>
                    <a:pt x="405" y="296"/>
                    <a:pt x="407" y="297"/>
                  </a:cubicBezTo>
                  <a:cubicBezTo>
                    <a:pt x="409" y="298"/>
                    <a:pt x="412" y="299"/>
                    <a:pt x="414" y="299"/>
                  </a:cubicBezTo>
                  <a:cubicBezTo>
                    <a:pt x="417" y="300"/>
                    <a:pt x="418" y="301"/>
                    <a:pt x="421" y="303"/>
                  </a:cubicBezTo>
                  <a:cubicBezTo>
                    <a:pt x="423" y="304"/>
                    <a:pt x="426" y="305"/>
                    <a:pt x="427" y="305"/>
                  </a:cubicBezTo>
                  <a:cubicBezTo>
                    <a:pt x="428" y="306"/>
                    <a:pt x="430" y="308"/>
                    <a:pt x="433" y="309"/>
                  </a:cubicBezTo>
                  <a:cubicBezTo>
                    <a:pt x="435" y="310"/>
                    <a:pt x="438" y="311"/>
                    <a:pt x="442" y="311"/>
                  </a:cubicBezTo>
                  <a:cubicBezTo>
                    <a:pt x="446" y="312"/>
                    <a:pt x="448" y="312"/>
                    <a:pt x="451" y="313"/>
                  </a:cubicBezTo>
                  <a:cubicBezTo>
                    <a:pt x="453" y="313"/>
                    <a:pt x="455" y="313"/>
                    <a:pt x="457" y="313"/>
                  </a:cubicBezTo>
                  <a:cubicBezTo>
                    <a:pt x="460" y="313"/>
                    <a:pt x="461" y="314"/>
                    <a:pt x="462" y="314"/>
                  </a:cubicBezTo>
                  <a:cubicBezTo>
                    <a:pt x="464" y="314"/>
                    <a:pt x="467" y="314"/>
                    <a:pt x="469" y="313"/>
                  </a:cubicBezTo>
                  <a:cubicBezTo>
                    <a:pt x="471" y="312"/>
                    <a:pt x="472" y="310"/>
                    <a:pt x="472" y="309"/>
                  </a:cubicBezTo>
                  <a:cubicBezTo>
                    <a:pt x="473" y="308"/>
                    <a:pt x="473" y="307"/>
                    <a:pt x="473" y="307"/>
                  </a:cubicBezTo>
                  <a:cubicBezTo>
                    <a:pt x="473" y="307"/>
                    <a:pt x="475" y="305"/>
                    <a:pt x="476" y="304"/>
                  </a:cubicBezTo>
                  <a:cubicBezTo>
                    <a:pt x="477" y="303"/>
                    <a:pt x="478" y="302"/>
                    <a:pt x="479" y="301"/>
                  </a:cubicBezTo>
                  <a:cubicBezTo>
                    <a:pt x="479" y="301"/>
                    <a:pt x="481" y="299"/>
                    <a:pt x="483" y="297"/>
                  </a:cubicBezTo>
                  <a:cubicBezTo>
                    <a:pt x="484" y="295"/>
                    <a:pt x="484" y="294"/>
                    <a:pt x="485" y="292"/>
                  </a:cubicBezTo>
                  <a:cubicBezTo>
                    <a:pt x="486" y="290"/>
                    <a:pt x="488" y="289"/>
                    <a:pt x="488" y="285"/>
                  </a:cubicBezTo>
                  <a:cubicBezTo>
                    <a:pt x="488" y="282"/>
                    <a:pt x="487" y="278"/>
                    <a:pt x="486" y="276"/>
                  </a:cubicBezTo>
                  <a:cubicBezTo>
                    <a:pt x="486" y="274"/>
                    <a:pt x="486" y="272"/>
                    <a:pt x="486" y="272"/>
                  </a:cubicBezTo>
                  <a:cubicBezTo>
                    <a:pt x="486" y="272"/>
                    <a:pt x="486" y="271"/>
                    <a:pt x="487" y="270"/>
                  </a:cubicBezTo>
                  <a:cubicBezTo>
                    <a:pt x="488" y="269"/>
                    <a:pt x="489" y="268"/>
                    <a:pt x="489" y="266"/>
                  </a:cubicBezTo>
                  <a:cubicBezTo>
                    <a:pt x="490" y="265"/>
                    <a:pt x="490" y="264"/>
                    <a:pt x="490" y="263"/>
                  </a:cubicBezTo>
                  <a:cubicBezTo>
                    <a:pt x="491" y="262"/>
                    <a:pt x="491" y="261"/>
                    <a:pt x="491" y="259"/>
                  </a:cubicBezTo>
                  <a:cubicBezTo>
                    <a:pt x="492" y="258"/>
                    <a:pt x="492" y="256"/>
                    <a:pt x="492" y="254"/>
                  </a:cubicBezTo>
                  <a:cubicBezTo>
                    <a:pt x="492" y="252"/>
                    <a:pt x="492" y="250"/>
                    <a:pt x="493" y="248"/>
                  </a:cubicBezTo>
                  <a:cubicBezTo>
                    <a:pt x="493" y="243"/>
                    <a:pt x="493" y="241"/>
                    <a:pt x="492" y="240"/>
                  </a:cubicBezTo>
                  <a:cubicBezTo>
                    <a:pt x="492" y="238"/>
                    <a:pt x="492" y="237"/>
                    <a:pt x="492" y="237"/>
                  </a:cubicBezTo>
                  <a:cubicBezTo>
                    <a:pt x="492" y="237"/>
                    <a:pt x="493" y="236"/>
                    <a:pt x="493" y="234"/>
                  </a:cubicBezTo>
                  <a:cubicBezTo>
                    <a:pt x="493" y="232"/>
                    <a:pt x="494" y="230"/>
                    <a:pt x="494" y="228"/>
                  </a:cubicBezTo>
                  <a:cubicBezTo>
                    <a:pt x="495" y="225"/>
                    <a:pt x="495" y="222"/>
                    <a:pt x="496" y="219"/>
                  </a:cubicBezTo>
                  <a:cubicBezTo>
                    <a:pt x="496" y="216"/>
                    <a:pt x="497" y="212"/>
                    <a:pt x="497" y="207"/>
                  </a:cubicBezTo>
                  <a:cubicBezTo>
                    <a:pt x="497" y="201"/>
                    <a:pt x="497" y="201"/>
                    <a:pt x="497" y="198"/>
                  </a:cubicBezTo>
                  <a:cubicBezTo>
                    <a:pt x="497" y="195"/>
                    <a:pt x="498" y="194"/>
                    <a:pt x="498" y="191"/>
                  </a:cubicBezTo>
                  <a:cubicBezTo>
                    <a:pt x="499" y="189"/>
                    <a:pt x="499" y="186"/>
                    <a:pt x="500" y="182"/>
                  </a:cubicBezTo>
                  <a:cubicBezTo>
                    <a:pt x="501" y="179"/>
                    <a:pt x="501" y="176"/>
                    <a:pt x="502" y="174"/>
                  </a:cubicBezTo>
                  <a:cubicBezTo>
                    <a:pt x="502" y="173"/>
                    <a:pt x="502" y="172"/>
                    <a:pt x="502" y="171"/>
                  </a:cubicBezTo>
                  <a:close/>
                  <a:moveTo>
                    <a:pt x="43" y="171"/>
                  </a:moveTo>
                  <a:cubicBezTo>
                    <a:pt x="33" y="176"/>
                    <a:pt x="24" y="180"/>
                    <a:pt x="24" y="180"/>
                  </a:cubicBezTo>
                  <a:cubicBezTo>
                    <a:pt x="22" y="175"/>
                    <a:pt x="22" y="175"/>
                    <a:pt x="22" y="175"/>
                  </a:cubicBezTo>
                  <a:cubicBezTo>
                    <a:pt x="23" y="174"/>
                    <a:pt x="23" y="174"/>
                    <a:pt x="23" y="174"/>
                  </a:cubicBezTo>
                  <a:cubicBezTo>
                    <a:pt x="22" y="166"/>
                    <a:pt x="22" y="166"/>
                    <a:pt x="22" y="166"/>
                  </a:cubicBezTo>
                  <a:cubicBezTo>
                    <a:pt x="22" y="166"/>
                    <a:pt x="29" y="164"/>
                    <a:pt x="39" y="160"/>
                  </a:cubicBezTo>
                  <a:cubicBezTo>
                    <a:pt x="49" y="156"/>
                    <a:pt x="56" y="152"/>
                    <a:pt x="56" y="152"/>
                  </a:cubicBezTo>
                  <a:cubicBezTo>
                    <a:pt x="56" y="152"/>
                    <a:pt x="57" y="157"/>
                    <a:pt x="57" y="158"/>
                  </a:cubicBezTo>
                  <a:cubicBezTo>
                    <a:pt x="58" y="159"/>
                    <a:pt x="59" y="160"/>
                    <a:pt x="59" y="160"/>
                  </a:cubicBezTo>
                  <a:cubicBezTo>
                    <a:pt x="59" y="160"/>
                    <a:pt x="54" y="166"/>
                    <a:pt x="43" y="171"/>
                  </a:cubicBezTo>
                  <a:close/>
                  <a:moveTo>
                    <a:pt x="257" y="166"/>
                  </a:moveTo>
                  <a:cubicBezTo>
                    <a:pt x="256" y="168"/>
                    <a:pt x="256" y="169"/>
                    <a:pt x="256" y="169"/>
                  </a:cubicBezTo>
                  <a:cubicBezTo>
                    <a:pt x="256" y="169"/>
                    <a:pt x="252" y="172"/>
                    <a:pt x="251" y="175"/>
                  </a:cubicBezTo>
                  <a:cubicBezTo>
                    <a:pt x="249" y="178"/>
                    <a:pt x="245" y="185"/>
                    <a:pt x="244" y="192"/>
                  </a:cubicBezTo>
                  <a:cubicBezTo>
                    <a:pt x="242" y="199"/>
                    <a:pt x="241" y="214"/>
                    <a:pt x="240" y="223"/>
                  </a:cubicBezTo>
                  <a:cubicBezTo>
                    <a:pt x="239" y="209"/>
                    <a:pt x="238" y="206"/>
                    <a:pt x="239" y="197"/>
                  </a:cubicBezTo>
                  <a:cubicBezTo>
                    <a:pt x="240" y="187"/>
                    <a:pt x="242" y="176"/>
                    <a:pt x="244" y="172"/>
                  </a:cubicBezTo>
                  <a:cubicBezTo>
                    <a:pt x="244" y="172"/>
                    <a:pt x="244" y="177"/>
                    <a:pt x="246" y="179"/>
                  </a:cubicBezTo>
                  <a:cubicBezTo>
                    <a:pt x="247" y="178"/>
                    <a:pt x="246" y="179"/>
                    <a:pt x="247" y="177"/>
                  </a:cubicBezTo>
                  <a:cubicBezTo>
                    <a:pt x="248" y="175"/>
                    <a:pt x="249" y="171"/>
                    <a:pt x="251" y="168"/>
                  </a:cubicBezTo>
                  <a:cubicBezTo>
                    <a:pt x="253" y="166"/>
                    <a:pt x="255" y="162"/>
                    <a:pt x="255" y="161"/>
                  </a:cubicBezTo>
                  <a:cubicBezTo>
                    <a:pt x="256" y="162"/>
                    <a:pt x="258" y="164"/>
                    <a:pt x="257" y="166"/>
                  </a:cubicBezTo>
                  <a:close/>
                  <a:moveTo>
                    <a:pt x="252" y="165"/>
                  </a:moveTo>
                  <a:cubicBezTo>
                    <a:pt x="250" y="168"/>
                    <a:pt x="248" y="170"/>
                    <a:pt x="248" y="173"/>
                  </a:cubicBezTo>
                  <a:cubicBezTo>
                    <a:pt x="247" y="175"/>
                    <a:pt x="246" y="178"/>
                    <a:pt x="246" y="178"/>
                  </a:cubicBezTo>
                  <a:cubicBezTo>
                    <a:pt x="246" y="178"/>
                    <a:pt x="244" y="174"/>
                    <a:pt x="245" y="170"/>
                  </a:cubicBezTo>
                  <a:cubicBezTo>
                    <a:pt x="246" y="166"/>
                    <a:pt x="248" y="162"/>
                    <a:pt x="248" y="159"/>
                  </a:cubicBezTo>
                  <a:cubicBezTo>
                    <a:pt x="248" y="156"/>
                    <a:pt x="247" y="149"/>
                    <a:pt x="249" y="143"/>
                  </a:cubicBezTo>
                  <a:cubicBezTo>
                    <a:pt x="250" y="138"/>
                    <a:pt x="253" y="136"/>
                    <a:pt x="253" y="136"/>
                  </a:cubicBezTo>
                  <a:cubicBezTo>
                    <a:pt x="253" y="136"/>
                    <a:pt x="254" y="140"/>
                    <a:pt x="259" y="144"/>
                  </a:cubicBezTo>
                  <a:cubicBezTo>
                    <a:pt x="263" y="149"/>
                    <a:pt x="265" y="152"/>
                    <a:pt x="265" y="152"/>
                  </a:cubicBezTo>
                  <a:cubicBezTo>
                    <a:pt x="265" y="152"/>
                    <a:pt x="261" y="152"/>
                    <a:pt x="258" y="155"/>
                  </a:cubicBezTo>
                  <a:cubicBezTo>
                    <a:pt x="256" y="158"/>
                    <a:pt x="255" y="162"/>
                    <a:pt x="252" y="165"/>
                  </a:cubicBezTo>
                  <a:close/>
                  <a:moveTo>
                    <a:pt x="266" y="440"/>
                  </a:moveTo>
                  <a:cubicBezTo>
                    <a:pt x="260" y="438"/>
                    <a:pt x="258" y="438"/>
                    <a:pt x="258" y="438"/>
                  </a:cubicBezTo>
                  <a:cubicBezTo>
                    <a:pt x="258" y="438"/>
                    <a:pt x="263" y="423"/>
                    <a:pt x="265" y="413"/>
                  </a:cubicBezTo>
                  <a:cubicBezTo>
                    <a:pt x="268" y="421"/>
                    <a:pt x="275" y="439"/>
                    <a:pt x="275" y="439"/>
                  </a:cubicBezTo>
                  <a:cubicBezTo>
                    <a:pt x="275" y="439"/>
                    <a:pt x="272" y="441"/>
                    <a:pt x="266" y="440"/>
                  </a:cubicBezTo>
                  <a:close/>
                  <a:moveTo>
                    <a:pt x="282" y="196"/>
                  </a:moveTo>
                  <a:cubicBezTo>
                    <a:pt x="280" y="201"/>
                    <a:pt x="275" y="212"/>
                    <a:pt x="275" y="212"/>
                  </a:cubicBezTo>
                  <a:cubicBezTo>
                    <a:pt x="275" y="212"/>
                    <a:pt x="276" y="201"/>
                    <a:pt x="272" y="193"/>
                  </a:cubicBezTo>
                  <a:cubicBezTo>
                    <a:pt x="269" y="184"/>
                    <a:pt x="266" y="180"/>
                    <a:pt x="266" y="179"/>
                  </a:cubicBezTo>
                  <a:cubicBezTo>
                    <a:pt x="266" y="178"/>
                    <a:pt x="266" y="177"/>
                    <a:pt x="266" y="176"/>
                  </a:cubicBezTo>
                  <a:cubicBezTo>
                    <a:pt x="266" y="175"/>
                    <a:pt x="265" y="174"/>
                    <a:pt x="265" y="174"/>
                  </a:cubicBezTo>
                  <a:cubicBezTo>
                    <a:pt x="265" y="174"/>
                    <a:pt x="268" y="173"/>
                    <a:pt x="271" y="171"/>
                  </a:cubicBezTo>
                  <a:cubicBezTo>
                    <a:pt x="274" y="170"/>
                    <a:pt x="276" y="169"/>
                    <a:pt x="276" y="169"/>
                  </a:cubicBezTo>
                  <a:cubicBezTo>
                    <a:pt x="276" y="169"/>
                    <a:pt x="280" y="181"/>
                    <a:pt x="284" y="184"/>
                  </a:cubicBezTo>
                  <a:cubicBezTo>
                    <a:pt x="287" y="182"/>
                    <a:pt x="288" y="181"/>
                    <a:pt x="290" y="180"/>
                  </a:cubicBezTo>
                  <a:cubicBezTo>
                    <a:pt x="287" y="184"/>
                    <a:pt x="285" y="190"/>
                    <a:pt x="282" y="196"/>
                  </a:cubicBezTo>
                  <a:close/>
                  <a:moveTo>
                    <a:pt x="321" y="141"/>
                  </a:moveTo>
                  <a:cubicBezTo>
                    <a:pt x="319" y="143"/>
                    <a:pt x="311" y="152"/>
                    <a:pt x="305" y="157"/>
                  </a:cubicBezTo>
                  <a:cubicBezTo>
                    <a:pt x="300" y="162"/>
                    <a:pt x="299" y="165"/>
                    <a:pt x="294" y="172"/>
                  </a:cubicBezTo>
                  <a:cubicBezTo>
                    <a:pt x="290" y="179"/>
                    <a:pt x="290" y="180"/>
                    <a:pt x="290" y="180"/>
                  </a:cubicBezTo>
                  <a:cubicBezTo>
                    <a:pt x="290" y="180"/>
                    <a:pt x="286" y="182"/>
                    <a:pt x="284" y="183"/>
                  </a:cubicBezTo>
                  <a:cubicBezTo>
                    <a:pt x="282" y="180"/>
                    <a:pt x="279" y="176"/>
                    <a:pt x="277" y="169"/>
                  </a:cubicBezTo>
                  <a:cubicBezTo>
                    <a:pt x="275" y="162"/>
                    <a:pt x="274" y="160"/>
                    <a:pt x="273" y="158"/>
                  </a:cubicBezTo>
                  <a:cubicBezTo>
                    <a:pt x="272" y="157"/>
                    <a:pt x="272" y="155"/>
                    <a:pt x="272" y="155"/>
                  </a:cubicBezTo>
                  <a:cubicBezTo>
                    <a:pt x="272" y="155"/>
                    <a:pt x="282" y="151"/>
                    <a:pt x="295" y="147"/>
                  </a:cubicBezTo>
                  <a:cubicBezTo>
                    <a:pt x="307" y="144"/>
                    <a:pt x="310" y="142"/>
                    <a:pt x="315" y="140"/>
                  </a:cubicBezTo>
                  <a:cubicBezTo>
                    <a:pt x="319" y="139"/>
                    <a:pt x="322" y="136"/>
                    <a:pt x="322" y="136"/>
                  </a:cubicBezTo>
                  <a:cubicBezTo>
                    <a:pt x="322" y="136"/>
                    <a:pt x="323" y="139"/>
                    <a:pt x="321" y="141"/>
                  </a:cubicBezTo>
                  <a:close/>
                  <a:moveTo>
                    <a:pt x="461" y="169"/>
                  </a:moveTo>
                  <a:cubicBezTo>
                    <a:pt x="451" y="166"/>
                    <a:pt x="448" y="166"/>
                    <a:pt x="448" y="163"/>
                  </a:cubicBezTo>
                  <a:cubicBezTo>
                    <a:pt x="449" y="160"/>
                    <a:pt x="449" y="159"/>
                    <a:pt x="450" y="157"/>
                  </a:cubicBezTo>
                  <a:cubicBezTo>
                    <a:pt x="450" y="154"/>
                    <a:pt x="450" y="149"/>
                    <a:pt x="450" y="149"/>
                  </a:cubicBezTo>
                  <a:cubicBezTo>
                    <a:pt x="450" y="149"/>
                    <a:pt x="450" y="150"/>
                    <a:pt x="455" y="150"/>
                  </a:cubicBezTo>
                  <a:cubicBezTo>
                    <a:pt x="460" y="150"/>
                    <a:pt x="476" y="148"/>
                    <a:pt x="476" y="148"/>
                  </a:cubicBezTo>
                  <a:cubicBezTo>
                    <a:pt x="479" y="151"/>
                    <a:pt x="479" y="151"/>
                    <a:pt x="479" y="151"/>
                  </a:cubicBezTo>
                  <a:cubicBezTo>
                    <a:pt x="479" y="147"/>
                    <a:pt x="479" y="147"/>
                    <a:pt x="479" y="147"/>
                  </a:cubicBezTo>
                  <a:cubicBezTo>
                    <a:pt x="479" y="147"/>
                    <a:pt x="481" y="156"/>
                    <a:pt x="481" y="158"/>
                  </a:cubicBezTo>
                  <a:cubicBezTo>
                    <a:pt x="482" y="160"/>
                    <a:pt x="483" y="160"/>
                    <a:pt x="483" y="160"/>
                  </a:cubicBezTo>
                  <a:cubicBezTo>
                    <a:pt x="483" y="160"/>
                    <a:pt x="483" y="166"/>
                    <a:pt x="484" y="169"/>
                  </a:cubicBezTo>
                  <a:cubicBezTo>
                    <a:pt x="485" y="172"/>
                    <a:pt x="486" y="175"/>
                    <a:pt x="486" y="175"/>
                  </a:cubicBezTo>
                  <a:cubicBezTo>
                    <a:pt x="486" y="175"/>
                    <a:pt x="471" y="173"/>
                    <a:pt x="461" y="169"/>
                  </a:cubicBezTo>
                  <a:close/>
                </a:path>
              </a:pathLst>
            </a:custGeom>
            <a:solidFill>
              <a:schemeClr val="accent6"/>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任意多边形: 形状 9"/>
            <p:cNvSpPr/>
            <p:nvPr/>
          </p:nvSpPr>
          <p:spPr bwMode="auto">
            <a:xfrm rot="4212410" flipH="1">
              <a:off x="7330968" y="1260102"/>
              <a:ext cx="367634" cy="402264"/>
            </a:xfrm>
            <a:custGeom>
              <a:avLst/>
              <a:gdLst>
                <a:gd name="T0" fmla="*/ 1047 w 1062"/>
                <a:gd name="T1" fmla="*/ 345 h 1162"/>
                <a:gd name="T2" fmla="*/ 1029 w 1062"/>
                <a:gd name="T3" fmla="*/ 337 h 1162"/>
                <a:gd name="T4" fmla="*/ 816 w 1062"/>
                <a:gd name="T5" fmla="*/ 215 h 1162"/>
                <a:gd name="T6" fmla="*/ 485 w 1062"/>
                <a:gd name="T7" fmla="*/ 21 h 1162"/>
                <a:gd name="T8" fmla="*/ 468 w 1062"/>
                <a:gd name="T9" fmla="*/ 7 h 1162"/>
                <a:gd name="T10" fmla="*/ 447 w 1062"/>
                <a:gd name="T11" fmla="*/ 6 h 1162"/>
                <a:gd name="T12" fmla="*/ 426 w 1062"/>
                <a:gd name="T13" fmla="*/ 25 h 1162"/>
                <a:gd name="T14" fmla="*/ 408 w 1062"/>
                <a:gd name="T15" fmla="*/ 27 h 1162"/>
                <a:gd name="T16" fmla="*/ 391 w 1062"/>
                <a:gd name="T17" fmla="*/ 57 h 1162"/>
                <a:gd name="T18" fmla="*/ 360 w 1062"/>
                <a:gd name="T19" fmla="*/ 118 h 1162"/>
                <a:gd name="T20" fmla="*/ 342 w 1062"/>
                <a:gd name="T21" fmla="*/ 135 h 1162"/>
                <a:gd name="T22" fmla="*/ 330 w 1062"/>
                <a:gd name="T23" fmla="*/ 161 h 1162"/>
                <a:gd name="T24" fmla="*/ 304 w 1062"/>
                <a:gd name="T25" fmla="*/ 225 h 1162"/>
                <a:gd name="T26" fmla="*/ 265 w 1062"/>
                <a:gd name="T27" fmla="*/ 284 h 1162"/>
                <a:gd name="T28" fmla="*/ 251 w 1062"/>
                <a:gd name="T29" fmla="*/ 274 h 1162"/>
                <a:gd name="T30" fmla="*/ 81 w 1062"/>
                <a:gd name="T31" fmla="*/ 310 h 1162"/>
                <a:gd name="T32" fmla="*/ 98 w 1062"/>
                <a:gd name="T33" fmla="*/ 470 h 1162"/>
                <a:gd name="T34" fmla="*/ 139 w 1062"/>
                <a:gd name="T35" fmla="*/ 490 h 1162"/>
                <a:gd name="T36" fmla="*/ 151 w 1062"/>
                <a:gd name="T37" fmla="*/ 492 h 1162"/>
                <a:gd name="T38" fmla="*/ 162 w 1062"/>
                <a:gd name="T39" fmla="*/ 501 h 1162"/>
                <a:gd name="T40" fmla="*/ 85 w 1062"/>
                <a:gd name="T41" fmla="*/ 651 h 1162"/>
                <a:gd name="T42" fmla="*/ 70 w 1062"/>
                <a:gd name="T43" fmla="*/ 663 h 1162"/>
                <a:gd name="T44" fmla="*/ 58 w 1062"/>
                <a:gd name="T45" fmla="*/ 689 h 1162"/>
                <a:gd name="T46" fmla="*/ 61 w 1062"/>
                <a:gd name="T47" fmla="*/ 699 h 1162"/>
                <a:gd name="T48" fmla="*/ 21 w 1062"/>
                <a:gd name="T49" fmla="*/ 778 h 1162"/>
                <a:gd name="T50" fmla="*/ 9 w 1062"/>
                <a:gd name="T51" fmla="*/ 799 h 1162"/>
                <a:gd name="T52" fmla="*/ 12 w 1062"/>
                <a:gd name="T53" fmla="*/ 826 h 1162"/>
                <a:gd name="T54" fmla="*/ 34 w 1062"/>
                <a:gd name="T55" fmla="*/ 833 h 1162"/>
                <a:gd name="T56" fmla="*/ 163 w 1062"/>
                <a:gd name="T57" fmla="*/ 905 h 1162"/>
                <a:gd name="T58" fmla="*/ 479 w 1062"/>
                <a:gd name="T59" fmla="*/ 1084 h 1162"/>
                <a:gd name="T60" fmla="*/ 586 w 1062"/>
                <a:gd name="T61" fmla="*/ 1147 h 1162"/>
                <a:gd name="T62" fmla="*/ 609 w 1062"/>
                <a:gd name="T63" fmla="*/ 1161 h 1162"/>
                <a:gd name="T64" fmla="*/ 628 w 1062"/>
                <a:gd name="T65" fmla="*/ 1156 h 1162"/>
                <a:gd name="T66" fmla="*/ 639 w 1062"/>
                <a:gd name="T67" fmla="*/ 1149 h 1162"/>
                <a:gd name="T68" fmla="*/ 650 w 1062"/>
                <a:gd name="T69" fmla="*/ 1151 h 1162"/>
                <a:gd name="T70" fmla="*/ 667 w 1062"/>
                <a:gd name="T71" fmla="*/ 1151 h 1162"/>
                <a:gd name="T72" fmla="*/ 677 w 1062"/>
                <a:gd name="T73" fmla="*/ 1128 h 1162"/>
                <a:gd name="T74" fmla="*/ 683 w 1062"/>
                <a:gd name="T75" fmla="*/ 1112 h 1162"/>
                <a:gd name="T76" fmla="*/ 701 w 1062"/>
                <a:gd name="T77" fmla="*/ 1094 h 1162"/>
                <a:gd name="T78" fmla="*/ 696 w 1062"/>
                <a:gd name="T79" fmla="*/ 1082 h 1162"/>
                <a:gd name="T80" fmla="*/ 753 w 1062"/>
                <a:gd name="T81" fmla="*/ 969 h 1162"/>
                <a:gd name="T82" fmla="*/ 910 w 1062"/>
                <a:gd name="T83" fmla="*/ 651 h 1162"/>
                <a:gd name="T84" fmla="*/ 1034 w 1062"/>
                <a:gd name="T85" fmla="*/ 424 h 1162"/>
                <a:gd name="T86" fmla="*/ 1035 w 1062"/>
                <a:gd name="T87" fmla="*/ 398 h 1162"/>
                <a:gd name="T88" fmla="*/ 1052 w 1062"/>
                <a:gd name="T89" fmla="*/ 373 h 1162"/>
                <a:gd name="T90" fmla="*/ 198 w 1062"/>
                <a:gd name="T91" fmla="*/ 430 h 1162"/>
                <a:gd name="T92" fmla="*/ 174 w 1062"/>
                <a:gd name="T93" fmla="*/ 467 h 1162"/>
                <a:gd name="T94" fmla="*/ 163 w 1062"/>
                <a:gd name="T95" fmla="*/ 468 h 1162"/>
                <a:gd name="T96" fmla="*/ 113 w 1062"/>
                <a:gd name="T97" fmla="*/ 338 h 1162"/>
                <a:gd name="T98" fmla="*/ 226 w 1062"/>
                <a:gd name="T99" fmla="*/ 300 h 1162"/>
                <a:gd name="T100" fmla="*/ 247 w 1062"/>
                <a:gd name="T101" fmla="*/ 314 h 1162"/>
                <a:gd name="T102" fmla="*/ 233 w 1062"/>
                <a:gd name="T103" fmla="*/ 362 h 1162"/>
                <a:gd name="T104" fmla="*/ 198 w 1062"/>
                <a:gd name="T105" fmla="*/ 430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2" h="1162">
                  <a:moveTo>
                    <a:pt x="1060" y="355"/>
                  </a:moveTo>
                  <a:cubicBezTo>
                    <a:pt x="1057" y="347"/>
                    <a:pt x="1051" y="346"/>
                    <a:pt x="1047" y="345"/>
                  </a:cubicBezTo>
                  <a:cubicBezTo>
                    <a:pt x="1043" y="344"/>
                    <a:pt x="1041" y="344"/>
                    <a:pt x="1038" y="342"/>
                  </a:cubicBezTo>
                  <a:cubicBezTo>
                    <a:pt x="1036" y="341"/>
                    <a:pt x="1032" y="337"/>
                    <a:pt x="1029" y="337"/>
                  </a:cubicBezTo>
                  <a:cubicBezTo>
                    <a:pt x="1027" y="337"/>
                    <a:pt x="1025" y="337"/>
                    <a:pt x="1025" y="337"/>
                  </a:cubicBezTo>
                  <a:cubicBezTo>
                    <a:pt x="1025" y="337"/>
                    <a:pt x="928" y="280"/>
                    <a:pt x="816" y="215"/>
                  </a:cubicBezTo>
                  <a:cubicBezTo>
                    <a:pt x="763" y="184"/>
                    <a:pt x="707" y="150"/>
                    <a:pt x="656" y="121"/>
                  </a:cubicBezTo>
                  <a:cubicBezTo>
                    <a:pt x="561" y="65"/>
                    <a:pt x="485" y="21"/>
                    <a:pt x="485" y="21"/>
                  </a:cubicBezTo>
                  <a:cubicBezTo>
                    <a:pt x="485" y="21"/>
                    <a:pt x="484" y="18"/>
                    <a:pt x="478" y="15"/>
                  </a:cubicBezTo>
                  <a:cubicBezTo>
                    <a:pt x="473" y="12"/>
                    <a:pt x="471" y="11"/>
                    <a:pt x="468" y="7"/>
                  </a:cubicBezTo>
                  <a:cubicBezTo>
                    <a:pt x="465" y="3"/>
                    <a:pt x="461" y="0"/>
                    <a:pt x="456" y="0"/>
                  </a:cubicBezTo>
                  <a:cubicBezTo>
                    <a:pt x="452" y="1"/>
                    <a:pt x="450" y="2"/>
                    <a:pt x="447" y="6"/>
                  </a:cubicBezTo>
                  <a:cubicBezTo>
                    <a:pt x="443" y="10"/>
                    <a:pt x="440" y="16"/>
                    <a:pt x="436" y="17"/>
                  </a:cubicBezTo>
                  <a:cubicBezTo>
                    <a:pt x="432" y="19"/>
                    <a:pt x="432" y="23"/>
                    <a:pt x="426" y="25"/>
                  </a:cubicBezTo>
                  <a:cubicBezTo>
                    <a:pt x="421" y="28"/>
                    <a:pt x="419" y="28"/>
                    <a:pt x="417" y="27"/>
                  </a:cubicBezTo>
                  <a:cubicBezTo>
                    <a:pt x="414" y="26"/>
                    <a:pt x="412" y="25"/>
                    <a:pt x="408" y="27"/>
                  </a:cubicBezTo>
                  <a:cubicBezTo>
                    <a:pt x="404" y="29"/>
                    <a:pt x="396" y="32"/>
                    <a:pt x="396" y="38"/>
                  </a:cubicBezTo>
                  <a:cubicBezTo>
                    <a:pt x="396" y="44"/>
                    <a:pt x="395" y="47"/>
                    <a:pt x="391" y="57"/>
                  </a:cubicBezTo>
                  <a:cubicBezTo>
                    <a:pt x="386" y="67"/>
                    <a:pt x="386" y="68"/>
                    <a:pt x="377" y="86"/>
                  </a:cubicBezTo>
                  <a:cubicBezTo>
                    <a:pt x="368" y="104"/>
                    <a:pt x="361" y="116"/>
                    <a:pt x="360" y="118"/>
                  </a:cubicBezTo>
                  <a:cubicBezTo>
                    <a:pt x="358" y="120"/>
                    <a:pt x="357" y="121"/>
                    <a:pt x="353" y="123"/>
                  </a:cubicBezTo>
                  <a:cubicBezTo>
                    <a:pt x="349" y="124"/>
                    <a:pt x="347" y="126"/>
                    <a:pt x="342" y="135"/>
                  </a:cubicBezTo>
                  <a:cubicBezTo>
                    <a:pt x="340" y="138"/>
                    <a:pt x="337" y="143"/>
                    <a:pt x="335" y="147"/>
                  </a:cubicBezTo>
                  <a:cubicBezTo>
                    <a:pt x="332" y="153"/>
                    <a:pt x="328" y="159"/>
                    <a:pt x="330" y="161"/>
                  </a:cubicBezTo>
                  <a:cubicBezTo>
                    <a:pt x="332" y="165"/>
                    <a:pt x="333" y="169"/>
                    <a:pt x="333" y="169"/>
                  </a:cubicBezTo>
                  <a:cubicBezTo>
                    <a:pt x="333" y="169"/>
                    <a:pt x="319" y="196"/>
                    <a:pt x="304" y="225"/>
                  </a:cubicBezTo>
                  <a:cubicBezTo>
                    <a:pt x="289" y="254"/>
                    <a:pt x="272" y="288"/>
                    <a:pt x="272" y="288"/>
                  </a:cubicBezTo>
                  <a:cubicBezTo>
                    <a:pt x="272" y="288"/>
                    <a:pt x="268" y="284"/>
                    <a:pt x="265" y="284"/>
                  </a:cubicBezTo>
                  <a:cubicBezTo>
                    <a:pt x="263" y="283"/>
                    <a:pt x="259" y="284"/>
                    <a:pt x="259" y="282"/>
                  </a:cubicBezTo>
                  <a:cubicBezTo>
                    <a:pt x="258" y="281"/>
                    <a:pt x="258" y="280"/>
                    <a:pt x="251" y="274"/>
                  </a:cubicBezTo>
                  <a:cubicBezTo>
                    <a:pt x="244" y="269"/>
                    <a:pt x="231" y="259"/>
                    <a:pt x="222" y="253"/>
                  </a:cubicBezTo>
                  <a:cubicBezTo>
                    <a:pt x="136" y="225"/>
                    <a:pt x="81" y="310"/>
                    <a:pt x="81" y="310"/>
                  </a:cubicBezTo>
                  <a:cubicBezTo>
                    <a:pt x="24" y="404"/>
                    <a:pt x="80" y="457"/>
                    <a:pt x="98" y="470"/>
                  </a:cubicBezTo>
                  <a:cubicBezTo>
                    <a:pt x="98" y="470"/>
                    <a:pt x="98" y="470"/>
                    <a:pt x="98" y="470"/>
                  </a:cubicBezTo>
                  <a:cubicBezTo>
                    <a:pt x="98" y="470"/>
                    <a:pt x="103" y="475"/>
                    <a:pt x="118" y="482"/>
                  </a:cubicBezTo>
                  <a:cubicBezTo>
                    <a:pt x="133" y="490"/>
                    <a:pt x="135" y="491"/>
                    <a:pt x="139" y="490"/>
                  </a:cubicBezTo>
                  <a:cubicBezTo>
                    <a:pt x="143" y="490"/>
                    <a:pt x="144" y="489"/>
                    <a:pt x="148" y="490"/>
                  </a:cubicBezTo>
                  <a:cubicBezTo>
                    <a:pt x="150" y="492"/>
                    <a:pt x="151" y="492"/>
                    <a:pt x="151" y="492"/>
                  </a:cubicBezTo>
                  <a:cubicBezTo>
                    <a:pt x="151" y="492"/>
                    <a:pt x="151" y="494"/>
                    <a:pt x="154" y="497"/>
                  </a:cubicBezTo>
                  <a:cubicBezTo>
                    <a:pt x="157" y="499"/>
                    <a:pt x="162" y="501"/>
                    <a:pt x="162" y="501"/>
                  </a:cubicBezTo>
                  <a:cubicBezTo>
                    <a:pt x="162" y="501"/>
                    <a:pt x="155" y="514"/>
                    <a:pt x="150" y="525"/>
                  </a:cubicBezTo>
                  <a:cubicBezTo>
                    <a:pt x="144" y="535"/>
                    <a:pt x="85" y="651"/>
                    <a:pt x="85" y="651"/>
                  </a:cubicBezTo>
                  <a:cubicBezTo>
                    <a:pt x="85" y="651"/>
                    <a:pt x="82" y="653"/>
                    <a:pt x="79" y="653"/>
                  </a:cubicBezTo>
                  <a:cubicBezTo>
                    <a:pt x="75" y="654"/>
                    <a:pt x="74" y="655"/>
                    <a:pt x="70" y="663"/>
                  </a:cubicBezTo>
                  <a:cubicBezTo>
                    <a:pt x="66" y="671"/>
                    <a:pt x="60" y="682"/>
                    <a:pt x="60" y="684"/>
                  </a:cubicBezTo>
                  <a:cubicBezTo>
                    <a:pt x="60" y="686"/>
                    <a:pt x="61" y="687"/>
                    <a:pt x="58" y="689"/>
                  </a:cubicBezTo>
                  <a:cubicBezTo>
                    <a:pt x="55" y="690"/>
                    <a:pt x="55" y="691"/>
                    <a:pt x="57" y="694"/>
                  </a:cubicBezTo>
                  <a:cubicBezTo>
                    <a:pt x="60" y="696"/>
                    <a:pt x="61" y="699"/>
                    <a:pt x="61" y="699"/>
                  </a:cubicBezTo>
                  <a:cubicBezTo>
                    <a:pt x="61" y="699"/>
                    <a:pt x="54" y="713"/>
                    <a:pt x="45" y="729"/>
                  </a:cubicBezTo>
                  <a:cubicBezTo>
                    <a:pt x="37" y="745"/>
                    <a:pt x="25" y="770"/>
                    <a:pt x="21" y="778"/>
                  </a:cubicBezTo>
                  <a:cubicBezTo>
                    <a:pt x="17" y="785"/>
                    <a:pt x="17" y="786"/>
                    <a:pt x="16" y="786"/>
                  </a:cubicBezTo>
                  <a:cubicBezTo>
                    <a:pt x="14" y="787"/>
                    <a:pt x="12" y="793"/>
                    <a:pt x="9" y="799"/>
                  </a:cubicBezTo>
                  <a:cubicBezTo>
                    <a:pt x="5" y="804"/>
                    <a:pt x="0" y="809"/>
                    <a:pt x="1" y="815"/>
                  </a:cubicBezTo>
                  <a:cubicBezTo>
                    <a:pt x="2" y="822"/>
                    <a:pt x="8" y="825"/>
                    <a:pt x="12" y="826"/>
                  </a:cubicBezTo>
                  <a:cubicBezTo>
                    <a:pt x="16" y="828"/>
                    <a:pt x="20" y="827"/>
                    <a:pt x="25" y="830"/>
                  </a:cubicBezTo>
                  <a:cubicBezTo>
                    <a:pt x="30" y="832"/>
                    <a:pt x="31" y="832"/>
                    <a:pt x="34" y="833"/>
                  </a:cubicBezTo>
                  <a:cubicBezTo>
                    <a:pt x="37" y="833"/>
                    <a:pt x="41" y="835"/>
                    <a:pt x="49" y="840"/>
                  </a:cubicBezTo>
                  <a:cubicBezTo>
                    <a:pt x="56" y="844"/>
                    <a:pt x="126" y="883"/>
                    <a:pt x="163" y="905"/>
                  </a:cubicBezTo>
                  <a:cubicBezTo>
                    <a:pt x="201" y="926"/>
                    <a:pt x="260" y="959"/>
                    <a:pt x="306" y="985"/>
                  </a:cubicBezTo>
                  <a:cubicBezTo>
                    <a:pt x="352" y="1011"/>
                    <a:pt x="449" y="1067"/>
                    <a:pt x="479" y="1084"/>
                  </a:cubicBezTo>
                  <a:cubicBezTo>
                    <a:pt x="509" y="1101"/>
                    <a:pt x="582" y="1142"/>
                    <a:pt x="582" y="1142"/>
                  </a:cubicBezTo>
                  <a:cubicBezTo>
                    <a:pt x="582" y="1142"/>
                    <a:pt x="581" y="1144"/>
                    <a:pt x="586" y="1147"/>
                  </a:cubicBezTo>
                  <a:cubicBezTo>
                    <a:pt x="591" y="1150"/>
                    <a:pt x="595" y="1152"/>
                    <a:pt x="598" y="1155"/>
                  </a:cubicBezTo>
                  <a:cubicBezTo>
                    <a:pt x="601" y="1158"/>
                    <a:pt x="604" y="1161"/>
                    <a:pt x="609" y="1161"/>
                  </a:cubicBezTo>
                  <a:cubicBezTo>
                    <a:pt x="613" y="1162"/>
                    <a:pt x="617" y="1158"/>
                    <a:pt x="617" y="1158"/>
                  </a:cubicBezTo>
                  <a:cubicBezTo>
                    <a:pt x="617" y="1158"/>
                    <a:pt x="625" y="1160"/>
                    <a:pt x="628" y="1156"/>
                  </a:cubicBezTo>
                  <a:cubicBezTo>
                    <a:pt x="631" y="1153"/>
                    <a:pt x="630" y="1150"/>
                    <a:pt x="630" y="1150"/>
                  </a:cubicBezTo>
                  <a:cubicBezTo>
                    <a:pt x="630" y="1150"/>
                    <a:pt x="637" y="1150"/>
                    <a:pt x="639" y="1149"/>
                  </a:cubicBezTo>
                  <a:cubicBezTo>
                    <a:pt x="641" y="1148"/>
                    <a:pt x="642" y="1148"/>
                    <a:pt x="642" y="1148"/>
                  </a:cubicBezTo>
                  <a:cubicBezTo>
                    <a:pt x="642" y="1148"/>
                    <a:pt x="645" y="1149"/>
                    <a:pt x="650" y="1151"/>
                  </a:cubicBezTo>
                  <a:cubicBezTo>
                    <a:pt x="655" y="1152"/>
                    <a:pt x="658" y="1152"/>
                    <a:pt x="659" y="1152"/>
                  </a:cubicBezTo>
                  <a:cubicBezTo>
                    <a:pt x="661" y="1153"/>
                    <a:pt x="666" y="1152"/>
                    <a:pt x="667" y="1151"/>
                  </a:cubicBezTo>
                  <a:cubicBezTo>
                    <a:pt x="669" y="1149"/>
                    <a:pt x="674" y="1147"/>
                    <a:pt x="674" y="1142"/>
                  </a:cubicBezTo>
                  <a:cubicBezTo>
                    <a:pt x="674" y="1136"/>
                    <a:pt x="676" y="1132"/>
                    <a:pt x="677" y="1128"/>
                  </a:cubicBezTo>
                  <a:cubicBezTo>
                    <a:pt x="679" y="1124"/>
                    <a:pt x="681" y="1119"/>
                    <a:pt x="681" y="1117"/>
                  </a:cubicBezTo>
                  <a:cubicBezTo>
                    <a:pt x="681" y="1115"/>
                    <a:pt x="681" y="1112"/>
                    <a:pt x="683" y="1112"/>
                  </a:cubicBezTo>
                  <a:cubicBezTo>
                    <a:pt x="685" y="1113"/>
                    <a:pt x="688" y="1113"/>
                    <a:pt x="694" y="1109"/>
                  </a:cubicBezTo>
                  <a:cubicBezTo>
                    <a:pt x="699" y="1105"/>
                    <a:pt x="701" y="1100"/>
                    <a:pt x="701" y="1094"/>
                  </a:cubicBezTo>
                  <a:cubicBezTo>
                    <a:pt x="701" y="1088"/>
                    <a:pt x="700" y="1086"/>
                    <a:pt x="699" y="1085"/>
                  </a:cubicBezTo>
                  <a:cubicBezTo>
                    <a:pt x="698" y="1084"/>
                    <a:pt x="696" y="1082"/>
                    <a:pt x="696" y="1082"/>
                  </a:cubicBezTo>
                  <a:cubicBezTo>
                    <a:pt x="696" y="1082"/>
                    <a:pt x="703" y="1073"/>
                    <a:pt x="712" y="1053"/>
                  </a:cubicBezTo>
                  <a:cubicBezTo>
                    <a:pt x="721" y="1034"/>
                    <a:pt x="737" y="1000"/>
                    <a:pt x="753" y="969"/>
                  </a:cubicBezTo>
                  <a:cubicBezTo>
                    <a:pt x="768" y="938"/>
                    <a:pt x="797" y="877"/>
                    <a:pt x="821" y="830"/>
                  </a:cubicBezTo>
                  <a:cubicBezTo>
                    <a:pt x="845" y="783"/>
                    <a:pt x="891" y="689"/>
                    <a:pt x="910" y="651"/>
                  </a:cubicBezTo>
                  <a:cubicBezTo>
                    <a:pt x="929" y="613"/>
                    <a:pt x="1021" y="428"/>
                    <a:pt x="1021" y="428"/>
                  </a:cubicBezTo>
                  <a:cubicBezTo>
                    <a:pt x="1021" y="428"/>
                    <a:pt x="1028" y="430"/>
                    <a:pt x="1034" y="424"/>
                  </a:cubicBezTo>
                  <a:cubicBezTo>
                    <a:pt x="1039" y="418"/>
                    <a:pt x="1042" y="410"/>
                    <a:pt x="1039" y="405"/>
                  </a:cubicBezTo>
                  <a:cubicBezTo>
                    <a:pt x="1036" y="399"/>
                    <a:pt x="1035" y="398"/>
                    <a:pt x="1035" y="398"/>
                  </a:cubicBezTo>
                  <a:cubicBezTo>
                    <a:pt x="1035" y="398"/>
                    <a:pt x="1038" y="392"/>
                    <a:pt x="1041" y="388"/>
                  </a:cubicBezTo>
                  <a:cubicBezTo>
                    <a:pt x="1043" y="384"/>
                    <a:pt x="1048" y="378"/>
                    <a:pt x="1052" y="373"/>
                  </a:cubicBezTo>
                  <a:cubicBezTo>
                    <a:pt x="1055" y="368"/>
                    <a:pt x="1062" y="364"/>
                    <a:pt x="1060" y="355"/>
                  </a:cubicBezTo>
                  <a:close/>
                  <a:moveTo>
                    <a:pt x="198" y="430"/>
                  </a:moveTo>
                  <a:cubicBezTo>
                    <a:pt x="187" y="451"/>
                    <a:pt x="178" y="469"/>
                    <a:pt x="178" y="469"/>
                  </a:cubicBezTo>
                  <a:cubicBezTo>
                    <a:pt x="178" y="469"/>
                    <a:pt x="176" y="468"/>
                    <a:pt x="174" y="467"/>
                  </a:cubicBezTo>
                  <a:cubicBezTo>
                    <a:pt x="173" y="467"/>
                    <a:pt x="169" y="467"/>
                    <a:pt x="167" y="466"/>
                  </a:cubicBezTo>
                  <a:cubicBezTo>
                    <a:pt x="164" y="465"/>
                    <a:pt x="163" y="468"/>
                    <a:pt x="163" y="468"/>
                  </a:cubicBezTo>
                  <a:cubicBezTo>
                    <a:pt x="163" y="468"/>
                    <a:pt x="152" y="462"/>
                    <a:pt x="144" y="456"/>
                  </a:cubicBezTo>
                  <a:cubicBezTo>
                    <a:pt x="144" y="456"/>
                    <a:pt x="70" y="414"/>
                    <a:pt x="113" y="338"/>
                  </a:cubicBezTo>
                  <a:cubicBezTo>
                    <a:pt x="113" y="338"/>
                    <a:pt x="165" y="257"/>
                    <a:pt x="226" y="300"/>
                  </a:cubicBezTo>
                  <a:cubicBezTo>
                    <a:pt x="226" y="300"/>
                    <a:pt x="226" y="300"/>
                    <a:pt x="226" y="300"/>
                  </a:cubicBezTo>
                  <a:cubicBezTo>
                    <a:pt x="228" y="301"/>
                    <a:pt x="231" y="302"/>
                    <a:pt x="235" y="305"/>
                  </a:cubicBezTo>
                  <a:cubicBezTo>
                    <a:pt x="239" y="308"/>
                    <a:pt x="244" y="311"/>
                    <a:pt x="247" y="314"/>
                  </a:cubicBezTo>
                  <a:cubicBezTo>
                    <a:pt x="250" y="317"/>
                    <a:pt x="255" y="319"/>
                    <a:pt x="255" y="319"/>
                  </a:cubicBezTo>
                  <a:cubicBezTo>
                    <a:pt x="255" y="319"/>
                    <a:pt x="245" y="339"/>
                    <a:pt x="233" y="362"/>
                  </a:cubicBezTo>
                  <a:cubicBezTo>
                    <a:pt x="233" y="364"/>
                    <a:pt x="232" y="365"/>
                    <a:pt x="231" y="366"/>
                  </a:cubicBezTo>
                  <a:cubicBezTo>
                    <a:pt x="218" y="391"/>
                    <a:pt x="204" y="419"/>
                    <a:pt x="198" y="430"/>
                  </a:cubicBezTo>
                  <a:close/>
                </a:path>
              </a:pathLst>
            </a:custGeom>
            <a:solidFill>
              <a:schemeClr val="accent6"/>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2" name="直接连接符 21"/>
            <p:cNvCxnSpPr/>
            <p:nvPr/>
          </p:nvCxnSpPr>
          <p:spPr>
            <a:xfrm flipH="1">
              <a:off x="7817801" y="2652598"/>
              <a:ext cx="1" cy="344095"/>
            </a:xfrm>
            <a:prstGeom prst="line">
              <a:avLst/>
            </a:prstGeom>
            <a:ln w="19050">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3" name="圆: 空心 22"/>
            <p:cNvSpPr/>
            <p:nvPr/>
          </p:nvSpPr>
          <p:spPr>
            <a:xfrm>
              <a:off x="7750347" y="2554609"/>
              <a:ext cx="134908" cy="134908"/>
            </a:xfrm>
            <a:prstGeom prst="don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7331711" y="3225444"/>
              <a:ext cx="1272938" cy="642945"/>
              <a:chOff x="1732858" y="5001250"/>
              <a:chExt cx="2213143" cy="857260"/>
            </a:xfrm>
          </p:grpSpPr>
          <p:sp>
            <p:nvSpPr>
              <p:cNvPr id="31" name="文本框 53"/>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1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2" name="文本框 54"/>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6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600">
                    <a:solidFill>
                      <a:schemeClr val="bg1">
                        <a:lumMod val="50000"/>
                      </a:schemeClr>
                    </a:solidFill>
                    <a:latin typeface="微软雅黑" panose="020B0503020204020204" pitchFamily="34" charset="-122"/>
                    <a:ea typeface="微软雅黑" panose="020B0503020204020204" pitchFamily="34" charset="-122"/>
                  </a:rPr>
                </a:br>
                <a:r>
                  <a:rPr lang="zh-CN" altLang="en-US" sz="6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1000"/>
                                        <p:tgtEl>
                                          <p:spTgt spid="44"/>
                                        </p:tgtEl>
                                      </p:cBhvr>
                                    </p:animEffect>
                                    <p:anim calcmode="lin" valueType="num">
                                      <p:cBhvr>
                                        <p:cTn id="14" dur="1000" fill="hold"/>
                                        <p:tgtEl>
                                          <p:spTgt spid="44"/>
                                        </p:tgtEl>
                                        <p:attrNameLst>
                                          <p:attrName>ppt_x</p:attrName>
                                        </p:attrNameLst>
                                      </p:cBhvr>
                                      <p:tavLst>
                                        <p:tav tm="0">
                                          <p:val>
                                            <p:strVal val="#ppt_x"/>
                                          </p:val>
                                        </p:tav>
                                        <p:tav tm="100000">
                                          <p:val>
                                            <p:strVal val="#ppt_x"/>
                                          </p:val>
                                        </p:tav>
                                      </p:tavLst>
                                    </p:anim>
                                    <p:anim calcmode="lin" valueType="num">
                                      <p:cBhvr>
                                        <p:cTn id="15" dur="1000" fill="hold"/>
                                        <p:tgtEl>
                                          <p:spTgt spid="4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1000"/>
                                        <p:tgtEl>
                                          <p:spTgt spid="45"/>
                                        </p:tgtEl>
                                      </p:cBhvr>
                                    </p:animEffect>
                                    <p:anim calcmode="lin" valueType="num">
                                      <p:cBhvr>
                                        <p:cTn id="20" dur="1000" fill="hold"/>
                                        <p:tgtEl>
                                          <p:spTgt spid="45"/>
                                        </p:tgtEl>
                                        <p:attrNameLst>
                                          <p:attrName>ppt_x</p:attrName>
                                        </p:attrNameLst>
                                      </p:cBhvr>
                                      <p:tavLst>
                                        <p:tav tm="0">
                                          <p:val>
                                            <p:strVal val="#ppt_x"/>
                                          </p:val>
                                        </p:tav>
                                        <p:tav tm="100000">
                                          <p:val>
                                            <p:strVal val="#ppt_x"/>
                                          </p:val>
                                        </p:tav>
                                      </p:tavLst>
                                    </p:anim>
                                    <p:anim calcmode="lin" valueType="num">
                                      <p:cBhvr>
                                        <p:cTn id="21" dur="1000" fill="hold"/>
                                        <p:tgtEl>
                                          <p:spTgt spid="45"/>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1000"/>
                                        <p:tgtEl>
                                          <p:spTgt spid="46"/>
                                        </p:tgtEl>
                                      </p:cBhvr>
                                    </p:animEffect>
                                    <p:anim calcmode="lin" valueType="num">
                                      <p:cBhvr>
                                        <p:cTn id="26" dur="1000" fill="hold"/>
                                        <p:tgtEl>
                                          <p:spTgt spid="46"/>
                                        </p:tgtEl>
                                        <p:attrNameLst>
                                          <p:attrName>ppt_x</p:attrName>
                                        </p:attrNameLst>
                                      </p:cBhvr>
                                      <p:tavLst>
                                        <p:tav tm="0">
                                          <p:val>
                                            <p:strVal val="#ppt_x"/>
                                          </p:val>
                                        </p:tav>
                                        <p:tav tm="100000">
                                          <p:val>
                                            <p:strVal val="#ppt_x"/>
                                          </p:val>
                                        </p:tav>
                                      </p:tavLst>
                                    </p:anim>
                                    <p:anim calcmode="lin" valueType="num">
                                      <p:cBhvr>
                                        <p:cTn id="27" dur="1000" fill="hold"/>
                                        <p:tgtEl>
                                          <p:spTgt spid="46"/>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1000"/>
                                        <p:tgtEl>
                                          <p:spTgt spid="47"/>
                                        </p:tgtEl>
                                      </p:cBhvr>
                                    </p:animEffect>
                                    <p:anim calcmode="lin" valueType="num">
                                      <p:cBhvr>
                                        <p:cTn id="32" dur="1000" fill="hold"/>
                                        <p:tgtEl>
                                          <p:spTgt spid="47"/>
                                        </p:tgtEl>
                                        <p:attrNameLst>
                                          <p:attrName>ppt_x</p:attrName>
                                        </p:attrNameLst>
                                      </p:cBhvr>
                                      <p:tavLst>
                                        <p:tav tm="0">
                                          <p:val>
                                            <p:strVal val="#ppt_x"/>
                                          </p:val>
                                        </p:tav>
                                        <p:tav tm="100000">
                                          <p:val>
                                            <p:strVal val="#ppt_x"/>
                                          </p:val>
                                        </p:tav>
                                      </p:tavLst>
                                    </p:anim>
                                    <p:anim calcmode="lin" valueType="num">
                                      <p:cBhvr>
                                        <p:cTn id="33" dur="1000" fill="hold"/>
                                        <p:tgtEl>
                                          <p:spTgt spid="47"/>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1000"/>
                                        <p:tgtEl>
                                          <p:spTgt spid="48"/>
                                        </p:tgtEl>
                                      </p:cBhvr>
                                    </p:animEffect>
                                    <p:anim calcmode="lin" valueType="num">
                                      <p:cBhvr>
                                        <p:cTn id="38" dur="1000" fill="hold"/>
                                        <p:tgtEl>
                                          <p:spTgt spid="48"/>
                                        </p:tgtEl>
                                        <p:attrNameLst>
                                          <p:attrName>ppt_x</p:attrName>
                                        </p:attrNameLst>
                                      </p:cBhvr>
                                      <p:tavLst>
                                        <p:tav tm="0">
                                          <p:val>
                                            <p:strVal val="#ppt_x"/>
                                          </p:val>
                                        </p:tav>
                                        <p:tav tm="100000">
                                          <p:val>
                                            <p:strVal val="#ppt_x"/>
                                          </p:val>
                                        </p:tav>
                                      </p:tavLst>
                                    </p:anim>
                                    <p:anim calcmode="lin" valueType="num">
                                      <p:cBhvr>
                                        <p:cTn id="3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29937" y="1504157"/>
            <a:ext cx="2514462" cy="21336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dirty="0"/>
          </a:p>
        </p:txBody>
      </p:sp>
      <p:sp>
        <p:nvSpPr>
          <p:cNvPr id="23" name="矩形 22"/>
          <p:cNvSpPr/>
          <p:nvPr/>
        </p:nvSpPr>
        <p:spPr>
          <a:xfrm>
            <a:off x="3315563" y="1504157"/>
            <a:ext cx="2514462" cy="213360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dirty="0"/>
          </a:p>
        </p:txBody>
      </p:sp>
      <p:sp>
        <p:nvSpPr>
          <p:cNvPr id="24" name="矩形 23"/>
          <p:cNvSpPr/>
          <p:nvPr/>
        </p:nvSpPr>
        <p:spPr>
          <a:xfrm>
            <a:off x="6001190" y="1504157"/>
            <a:ext cx="2514462" cy="2133600"/>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zh-CN" altLang="en-US"/>
          </a:p>
        </p:txBody>
      </p:sp>
      <p:sp>
        <p:nvSpPr>
          <p:cNvPr id="25" name="TextBox 15"/>
          <p:cNvSpPr txBox="1"/>
          <p:nvPr/>
        </p:nvSpPr>
        <p:spPr>
          <a:xfrm>
            <a:off x="1039603" y="4140901"/>
            <a:ext cx="1927063" cy="625243"/>
          </a:xfrm>
          <a:prstGeom prst="rect">
            <a:avLst/>
          </a:prstGeom>
          <a:noFill/>
        </p:spPr>
        <p:txBody>
          <a:bodyPr wrap="square" lIns="70555" tIns="35278" rIns="70555" bIns="35278" rtlCol="0">
            <a:spAutoFit/>
          </a:bodyPr>
          <a:lstStyle/>
          <a:p>
            <a:pPr>
              <a:lnSpc>
                <a:spcPct val="150000"/>
              </a:lnSpc>
            </a:pPr>
            <a:r>
              <a:rPr lang="zh-CN" altLang="en-US" sz="600" dirty="0">
                <a:solidFill>
                  <a:schemeClr val="bg1">
                    <a:lumMod val="65000"/>
                  </a:schemeClr>
                </a:solidFill>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26" name="TextBox 16"/>
          <p:cNvSpPr txBox="1"/>
          <p:nvPr/>
        </p:nvSpPr>
        <p:spPr>
          <a:xfrm>
            <a:off x="1039602" y="3912811"/>
            <a:ext cx="1291524" cy="224462"/>
          </a:xfrm>
          <a:prstGeom prst="rect">
            <a:avLst/>
          </a:prstGeom>
          <a:noFill/>
        </p:spPr>
        <p:txBody>
          <a:bodyPr wrap="none" lIns="70555" tIns="35278" rIns="70555" bIns="35278" rtlCol="0">
            <a:spAutoFit/>
          </a:bodyPr>
          <a:lstStyle/>
          <a:p>
            <a:r>
              <a:rPr lang="zh-CN" altLang="en-US" sz="1000" dirty="0">
                <a:solidFill>
                  <a:schemeClr val="bg1">
                    <a:lumMod val="65000"/>
                  </a:schemeClr>
                </a:solidFill>
                <a:ea typeface="微软雅黑" panose="020B0503020204020204" pitchFamily="34" charset="-122"/>
                <a:sym typeface="Arial" panose="020B0604020202020204" pitchFamily="34" charset="0"/>
              </a:rPr>
              <a:t>点击请替换文字内容</a:t>
            </a:r>
          </a:p>
        </p:txBody>
      </p:sp>
      <p:sp>
        <p:nvSpPr>
          <p:cNvPr id="27" name="TextBox 15"/>
          <p:cNvSpPr txBox="1"/>
          <p:nvPr/>
        </p:nvSpPr>
        <p:spPr>
          <a:xfrm>
            <a:off x="3715070" y="4140901"/>
            <a:ext cx="1927063" cy="625243"/>
          </a:xfrm>
          <a:prstGeom prst="rect">
            <a:avLst/>
          </a:prstGeom>
          <a:noFill/>
        </p:spPr>
        <p:txBody>
          <a:bodyPr wrap="square" lIns="70555" tIns="35278" rIns="70555" bIns="35278" rtlCol="0">
            <a:spAutoFit/>
          </a:bodyPr>
          <a:lstStyle/>
          <a:p>
            <a:pPr>
              <a:lnSpc>
                <a:spcPct val="150000"/>
              </a:lnSpc>
            </a:pPr>
            <a:r>
              <a:rPr lang="zh-CN" altLang="en-US" sz="600" dirty="0">
                <a:solidFill>
                  <a:schemeClr val="bg1">
                    <a:lumMod val="65000"/>
                  </a:schemeClr>
                </a:solidFill>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28" name="TextBox 16"/>
          <p:cNvSpPr txBox="1"/>
          <p:nvPr/>
        </p:nvSpPr>
        <p:spPr>
          <a:xfrm>
            <a:off x="3715068" y="3912811"/>
            <a:ext cx="1291524" cy="224462"/>
          </a:xfrm>
          <a:prstGeom prst="rect">
            <a:avLst/>
          </a:prstGeom>
          <a:noFill/>
        </p:spPr>
        <p:txBody>
          <a:bodyPr wrap="none" lIns="70555" tIns="35278" rIns="70555" bIns="35278" rtlCol="0">
            <a:spAutoFit/>
          </a:bodyPr>
          <a:lstStyle/>
          <a:p>
            <a:r>
              <a:rPr lang="zh-CN" altLang="en-US" sz="1000" dirty="0">
                <a:solidFill>
                  <a:schemeClr val="bg1">
                    <a:lumMod val="65000"/>
                  </a:schemeClr>
                </a:solidFill>
                <a:ea typeface="微软雅黑" panose="020B0503020204020204" pitchFamily="34" charset="-122"/>
                <a:sym typeface="Arial" panose="020B0604020202020204" pitchFamily="34" charset="0"/>
              </a:rPr>
              <a:t>点击请替换文字内容</a:t>
            </a:r>
          </a:p>
        </p:txBody>
      </p:sp>
      <p:sp>
        <p:nvSpPr>
          <p:cNvPr id="29" name="TextBox 15"/>
          <p:cNvSpPr txBox="1"/>
          <p:nvPr/>
        </p:nvSpPr>
        <p:spPr>
          <a:xfrm>
            <a:off x="6451497" y="4140901"/>
            <a:ext cx="1927063" cy="625243"/>
          </a:xfrm>
          <a:prstGeom prst="rect">
            <a:avLst/>
          </a:prstGeom>
          <a:noFill/>
        </p:spPr>
        <p:txBody>
          <a:bodyPr wrap="square" lIns="70555" tIns="35278" rIns="70555" bIns="35278" rtlCol="0">
            <a:spAutoFit/>
          </a:bodyPr>
          <a:lstStyle/>
          <a:p>
            <a:pPr>
              <a:lnSpc>
                <a:spcPct val="150000"/>
              </a:lnSpc>
            </a:pPr>
            <a:r>
              <a:rPr lang="zh-CN" altLang="en-US" sz="600" dirty="0">
                <a:solidFill>
                  <a:schemeClr val="bg1">
                    <a:lumMod val="65000"/>
                  </a:schemeClr>
                </a:solidFill>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0" name="TextBox 16"/>
          <p:cNvSpPr txBox="1"/>
          <p:nvPr/>
        </p:nvSpPr>
        <p:spPr>
          <a:xfrm>
            <a:off x="6451495" y="3912811"/>
            <a:ext cx="1291524" cy="224462"/>
          </a:xfrm>
          <a:prstGeom prst="rect">
            <a:avLst/>
          </a:prstGeom>
          <a:noFill/>
        </p:spPr>
        <p:txBody>
          <a:bodyPr wrap="none" lIns="70555" tIns="35278" rIns="70555" bIns="35278" rtlCol="0">
            <a:spAutoFit/>
          </a:bodyPr>
          <a:lstStyle/>
          <a:p>
            <a:r>
              <a:rPr lang="zh-CN" altLang="en-US" sz="1000" dirty="0">
                <a:solidFill>
                  <a:schemeClr val="bg1">
                    <a:lumMod val="65000"/>
                  </a:schemeClr>
                </a:solidFill>
                <a:ea typeface="微软雅黑" panose="020B0503020204020204" pitchFamily="34" charset="-122"/>
                <a:sym typeface="Arial" panose="020B0604020202020204" pitchFamily="34" charset="0"/>
              </a:rPr>
              <a:t>点击请替换文字内容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p:tgtEl>
                                          <p:spTgt spid="23"/>
                                        </p:tgtEl>
                                        <p:attrNameLst>
                                          <p:attrName>ppt_x</p:attrName>
                                        </p:attrNameLst>
                                      </p:cBhvr>
                                      <p:tavLst>
                                        <p:tav tm="0">
                                          <p:val>
                                            <p:strVal val="#ppt_x-#ppt_w*1.125000"/>
                                          </p:val>
                                        </p:tav>
                                        <p:tav tm="100000">
                                          <p:val>
                                            <p:strVal val="#ppt_x"/>
                                          </p:val>
                                        </p:tav>
                                      </p:tavLst>
                                    </p:anim>
                                    <p:animEffect transition="in" filter="wipe(right)">
                                      <p:cBhvr>
                                        <p:cTn id="13" dur="500"/>
                                        <p:tgtEl>
                                          <p:spTgt spid="23"/>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p:tgtEl>
                                          <p:spTgt spid="24"/>
                                        </p:tgtEl>
                                        <p:attrNameLst>
                                          <p:attrName>ppt_x</p:attrName>
                                        </p:attrNameLst>
                                      </p:cBhvr>
                                      <p:tavLst>
                                        <p:tav tm="0">
                                          <p:val>
                                            <p:strVal val="#ppt_x-#ppt_w*1.125000"/>
                                          </p:val>
                                        </p:tav>
                                        <p:tav tm="100000">
                                          <p:val>
                                            <p:strVal val="#ppt_x"/>
                                          </p:val>
                                        </p:tav>
                                      </p:tavLst>
                                    </p:anim>
                                    <p:animEffect transition="in" filter="wipe(right)">
                                      <p:cBhvr>
                                        <p:cTn id="18" dur="500"/>
                                        <p:tgtEl>
                                          <p:spTgt spid="24"/>
                                        </p:tgtEl>
                                      </p:cBhvr>
                                    </p:animEffect>
                                  </p:childTnLst>
                                </p:cTn>
                              </p:par>
                            </p:childTnLst>
                          </p:cTn>
                        </p:par>
                        <p:par>
                          <p:cTn id="19" fill="hold">
                            <p:stCondLst>
                              <p:cond delay="1500"/>
                            </p:stCondLst>
                            <p:childTnLst>
                              <p:par>
                                <p:cTn id="20" presetID="17" presetClass="entr" presetSubtype="1" fill="hold" grpId="0" nodeType="afterEffect">
                                  <p:stCondLst>
                                    <p:cond delay="0"/>
                                  </p:stCondLst>
                                  <p:iterate type="lt">
                                    <p:tmPct val="40000"/>
                                  </p:iterate>
                                  <p:childTnLst>
                                    <p:set>
                                      <p:cBhvr>
                                        <p:cTn id="21" dur="1" fill="hold">
                                          <p:stCondLst>
                                            <p:cond delay="0"/>
                                          </p:stCondLst>
                                        </p:cTn>
                                        <p:tgtEl>
                                          <p:spTgt spid="26"/>
                                        </p:tgtEl>
                                        <p:attrNameLst>
                                          <p:attrName>style.visibility</p:attrName>
                                        </p:attrNameLst>
                                      </p:cBhvr>
                                      <p:to>
                                        <p:strVal val="visible"/>
                                      </p:to>
                                    </p:set>
                                    <p:anim calcmode="lin" valueType="num">
                                      <p:cBhvr>
                                        <p:cTn id="22" dur="250" fill="hold"/>
                                        <p:tgtEl>
                                          <p:spTgt spid="26"/>
                                        </p:tgtEl>
                                        <p:attrNameLst>
                                          <p:attrName>ppt_x</p:attrName>
                                        </p:attrNameLst>
                                      </p:cBhvr>
                                      <p:tavLst>
                                        <p:tav tm="0">
                                          <p:val>
                                            <p:strVal val="#ppt_x"/>
                                          </p:val>
                                        </p:tav>
                                        <p:tav tm="100000">
                                          <p:val>
                                            <p:strVal val="#ppt_x"/>
                                          </p:val>
                                        </p:tav>
                                      </p:tavLst>
                                    </p:anim>
                                    <p:anim calcmode="lin" valueType="num">
                                      <p:cBhvr>
                                        <p:cTn id="23" dur="250" fill="hold"/>
                                        <p:tgtEl>
                                          <p:spTgt spid="26"/>
                                        </p:tgtEl>
                                        <p:attrNameLst>
                                          <p:attrName>ppt_y</p:attrName>
                                        </p:attrNameLst>
                                      </p:cBhvr>
                                      <p:tavLst>
                                        <p:tav tm="0">
                                          <p:val>
                                            <p:strVal val="#ppt_y-#ppt_h/2"/>
                                          </p:val>
                                        </p:tav>
                                        <p:tav tm="100000">
                                          <p:val>
                                            <p:strVal val="#ppt_y"/>
                                          </p:val>
                                        </p:tav>
                                      </p:tavLst>
                                    </p:anim>
                                    <p:anim calcmode="lin" valueType="num">
                                      <p:cBhvr>
                                        <p:cTn id="24" dur="250" fill="hold"/>
                                        <p:tgtEl>
                                          <p:spTgt spid="26"/>
                                        </p:tgtEl>
                                        <p:attrNameLst>
                                          <p:attrName>ppt_w</p:attrName>
                                        </p:attrNameLst>
                                      </p:cBhvr>
                                      <p:tavLst>
                                        <p:tav tm="0">
                                          <p:val>
                                            <p:strVal val="#ppt_w"/>
                                          </p:val>
                                        </p:tav>
                                        <p:tav tm="100000">
                                          <p:val>
                                            <p:strVal val="#ppt_w"/>
                                          </p:val>
                                        </p:tav>
                                      </p:tavLst>
                                    </p:anim>
                                    <p:anim calcmode="lin" valueType="num">
                                      <p:cBhvr>
                                        <p:cTn id="25" dur="250" fill="hold"/>
                                        <p:tgtEl>
                                          <p:spTgt spid="26"/>
                                        </p:tgtEl>
                                        <p:attrNameLst>
                                          <p:attrName>ppt_h</p:attrName>
                                        </p:attrNameLst>
                                      </p:cBhvr>
                                      <p:tavLst>
                                        <p:tav tm="0">
                                          <p:val>
                                            <p:fltVal val="0"/>
                                          </p:val>
                                        </p:tav>
                                        <p:tav tm="100000">
                                          <p:val>
                                            <p:strVal val="#ppt_h"/>
                                          </p:val>
                                        </p:tav>
                                      </p:tavLst>
                                    </p:anim>
                                  </p:childTnLst>
                                </p:cTn>
                              </p:par>
                            </p:childTnLst>
                          </p:cTn>
                        </p:par>
                        <p:par>
                          <p:cTn id="26" fill="hold">
                            <p:stCondLst>
                              <p:cond delay="2549"/>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500"/>
                                        <p:tgtEl>
                                          <p:spTgt spid="25"/>
                                        </p:tgtEl>
                                      </p:cBhvr>
                                    </p:animEffect>
                                  </p:childTnLst>
                                </p:cTn>
                              </p:par>
                            </p:childTnLst>
                          </p:cTn>
                        </p:par>
                        <p:par>
                          <p:cTn id="30" fill="hold">
                            <p:stCondLst>
                              <p:cond delay="3049"/>
                            </p:stCondLst>
                            <p:childTnLst>
                              <p:par>
                                <p:cTn id="31" presetID="17" presetClass="entr" presetSubtype="1" fill="hold" grpId="0" nodeType="afterEffect">
                                  <p:stCondLst>
                                    <p:cond delay="0"/>
                                  </p:stCondLst>
                                  <p:iterate type="lt">
                                    <p:tmPct val="40000"/>
                                  </p:iterate>
                                  <p:childTnLst>
                                    <p:set>
                                      <p:cBhvr>
                                        <p:cTn id="32" dur="1" fill="hold">
                                          <p:stCondLst>
                                            <p:cond delay="0"/>
                                          </p:stCondLst>
                                        </p:cTn>
                                        <p:tgtEl>
                                          <p:spTgt spid="28"/>
                                        </p:tgtEl>
                                        <p:attrNameLst>
                                          <p:attrName>style.visibility</p:attrName>
                                        </p:attrNameLst>
                                      </p:cBhvr>
                                      <p:to>
                                        <p:strVal val="visible"/>
                                      </p:to>
                                    </p:set>
                                    <p:anim calcmode="lin" valueType="num">
                                      <p:cBhvr>
                                        <p:cTn id="33" dur="250" fill="hold"/>
                                        <p:tgtEl>
                                          <p:spTgt spid="28"/>
                                        </p:tgtEl>
                                        <p:attrNameLst>
                                          <p:attrName>ppt_x</p:attrName>
                                        </p:attrNameLst>
                                      </p:cBhvr>
                                      <p:tavLst>
                                        <p:tav tm="0">
                                          <p:val>
                                            <p:strVal val="#ppt_x"/>
                                          </p:val>
                                        </p:tav>
                                        <p:tav tm="100000">
                                          <p:val>
                                            <p:strVal val="#ppt_x"/>
                                          </p:val>
                                        </p:tav>
                                      </p:tavLst>
                                    </p:anim>
                                    <p:anim calcmode="lin" valueType="num">
                                      <p:cBhvr>
                                        <p:cTn id="34" dur="250" fill="hold"/>
                                        <p:tgtEl>
                                          <p:spTgt spid="28"/>
                                        </p:tgtEl>
                                        <p:attrNameLst>
                                          <p:attrName>ppt_y</p:attrName>
                                        </p:attrNameLst>
                                      </p:cBhvr>
                                      <p:tavLst>
                                        <p:tav tm="0">
                                          <p:val>
                                            <p:strVal val="#ppt_y-#ppt_h/2"/>
                                          </p:val>
                                        </p:tav>
                                        <p:tav tm="100000">
                                          <p:val>
                                            <p:strVal val="#ppt_y"/>
                                          </p:val>
                                        </p:tav>
                                      </p:tavLst>
                                    </p:anim>
                                    <p:anim calcmode="lin" valueType="num">
                                      <p:cBhvr>
                                        <p:cTn id="35" dur="250" fill="hold"/>
                                        <p:tgtEl>
                                          <p:spTgt spid="28"/>
                                        </p:tgtEl>
                                        <p:attrNameLst>
                                          <p:attrName>ppt_w</p:attrName>
                                        </p:attrNameLst>
                                      </p:cBhvr>
                                      <p:tavLst>
                                        <p:tav tm="0">
                                          <p:val>
                                            <p:strVal val="#ppt_w"/>
                                          </p:val>
                                        </p:tav>
                                        <p:tav tm="100000">
                                          <p:val>
                                            <p:strVal val="#ppt_w"/>
                                          </p:val>
                                        </p:tav>
                                      </p:tavLst>
                                    </p:anim>
                                    <p:anim calcmode="lin" valueType="num">
                                      <p:cBhvr>
                                        <p:cTn id="36" dur="250" fill="hold"/>
                                        <p:tgtEl>
                                          <p:spTgt spid="28"/>
                                        </p:tgtEl>
                                        <p:attrNameLst>
                                          <p:attrName>ppt_h</p:attrName>
                                        </p:attrNameLst>
                                      </p:cBhvr>
                                      <p:tavLst>
                                        <p:tav tm="0">
                                          <p:val>
                                            <p:fltVal val="0"/>
                                          </p:val>
                                        </p:tav>
                                        <p:tav tm="100000">
                                          <p:val>
                                            <p:strVal val="#ppt_h"/>
                                          </p:val>
                                        </p:tav>
                                      </p:tavLst>
                                    </p:anim>
                                  </p:childTnLst>
                                </p:cTn>
                              </p:par>
                            </p:childTnLst>
                          </p:cTn>
                        </p:par>
                        <p:par>
                          <p:cTn id="37" fill="hold">
                            <p:stCondLst>
                              <p:cond delay="4099"/>
                            </p:stCondLst>
                            <p:childTnLst>
                              <p:par>
                                <p:cTn id="38" presetID="2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left)">
                                      <p:cBhvr>
                                        <p:cTn id="40" dur="500"/>
                                        <p:tgtEl>
                                          <p:spTgt spid="27"/>
                                        </p:tgtEl>
                                      </p:cBhvr>
                                    </p:animEffect>
                                  </p:childTnLst>
                                </p:cTn>
                              </p:par>
                            </p:childTnLst>
                          </p:cTn>
                        </p:par>
                        <p:par>
                          <p:cTn id="41" fill="hold">
                            <p:stCondLst>
                              <p:cond delay="4599"/>
                            </p:stCondLst>
                            <p:childTnLst>
                              <p:par>
                                <p:cTn id="42" presetID="17" presetClass="entr" presetSubtype="1" fill="hold" grpId="0" nodeType="afterEffect">
                                  <p:stCondLst>
                                    <p:cond delay="0"/>
                                  </p:stCondLst>
                                  <p:iterate type="lt">
                                    <p:tmPct val="40000"/>
                                  </p:iterate>
                                  <p:childTnLst>
                                    <p:set>
                                      <p:cBhvr>
                                        <p:cTn id="43" dur="1" fill="hold">
                                          <p:stCondLst>
                                            <p:cond delay="0"/>
                                          </p:stCondLst>
                                        </p:cTn>
                                        <p:tgtEl>
                                          <p:spTgt spid="30"/>
                                        </p:tgtEl>
                                        <p:attrNameLst>
                                          <p:attrName>style.visibility</p:attrName>
                                        </p:attrNameLst>
                                      </p:cBhvr>
                                      <p:to>
                                        <p:strVal val="visible"/>
                                      </p:to>
                                    </p:set>
                                    <p:anim calcmode="lin" valueType="num">
                                      <p:cBhvr>
                                        <p:cTn id="44" dur="250" fill="hold"/>
                                        <p:tgtEl>
                                          <p:spTgt spid="30"/>
                                        </p:tgtEl>
                                        <p:attrNameLst>
                                          <p:attrName>ppt_x</p:attrName>
                                        </p:attrNameLst>
                                      </p:cBhvr>
                                      <p:tavLst>
                                        <p:tav tm="0">
                                          <p:val>
                                            <p:strVal val="#ppt_x"/>
                                          </p:val>
                                        </p:tav>
                                        <p:tav tm="100000">
                                          <p:val>
                                            <p:strVal val="#ppt_x"/>
                                          </p:val>
                                        </p:tav>
                                      </p:tavLst>
                                    </p:anim>
                                    <p:anim calcmode="lin" valueType="num">
                                      <p:cBhvr>
                                        <p:cTn id="45" dur="250" fill="hold"/>
                                        <p:tgtEl>
                                          <p:spTgt spid="30"/>
                                        </p:tgtEl>
                                        <p:attrNameLst>
                                          <p:attrName>ppt_y</p:attrName>
                                        </p:attrNameLst>
                                      </p:cBhvr>
                                      <p:tavLst>
                                        <p:tav tm="0">
                                          <p:val>
                                            <p:strVal val="#ppt_y-#ppt_h/2"/>
                                          </p:val>
                                        </p:tav>
                                        <p:tav tm="100000">
                                          <p:val>
                                            <p:strVal val="#ppt_y"/>
                                          </p:val>
                                        </p:tav>
                                      </p:tavLst>
                                    </p:anim>
                                    <p:anim calcmode="lin" valueType="num">
                                      <p:cBhvr>
                                        <p:cTn id="46" dur="250" fill="hold"/>
                                        <p:tgtEl>
                                          <p:spTgt spid="30"/>
                                        </p:tgtEl>
                                        <p:attrNameLst>
                                          <p:attrName>ppt_w</p:attrName>
                                        </p:attrNameLst>
                                      </p:cBhvr>
                                      <p:tavLst>
                                        <p:tav tm="0">
                                          <p:val>
                                            <p:strVal val="#ppt_w"/>
                                          </p:val>
                                        </p:tav>
                                        <p:tav tm="100000">
                                          <p:val>
                                            <p:strVal val="#ppt_w"/>
                                          </p:val>
                                        </p:tav>
                                      </p:tavLst>
                                    </p:anim>
                                    <p:anim calcmode="lin" valueType="num">
                                      <p:cBhvr>
                                        <p:cTn id="47" dur="250" fill="hold"/>
                                        <p:tgtEl>
                                          <p:spTgt spid="30"/>
                                        </p:tgtEl>
                                        <p:attrNameLst>
                                          <p:attrName>ppt_h</p:attrName>
                                        </p:attrNameLst>
                                      </p:cBhvr>
                                      <p:tavLst>
                                        <p:tav tm="0">
                                          <p:val>
                                            <p:fltVal val="0"/>
                                          </p:val>
                                        </p:tav>
                                        <p:tav tm="100000">
                                          <p:val>
                                            <p:strVal val="#ppt_h"/>
                                          </p:val>
                                        </p:tav>
                                      </p:tavLst>
                                    </p:anim>
                                  </p:childTnLst>
                                </p:cTn>
                              </p:par>
                            </p:childTnLst>
                          </p:cTn>
                        </p:par>
                        <p:par>
                          <p:cTn id="48" fill="hold">
                            <p:stCondLst>
                              <p:cond delay="5649"/>
                            </p:stCondLst>
                            <p:childTnLst>
                              <p:par>
                                <p:cTn id="49" presetID="22" presetClass="entr" presetSubtype="8"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left)">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24" grpId="0" animBg="1"/>
      <p:bldP spid="25" grpId="0"/>
      <p:bldP spid="26" grpId="0"/>
      <p:bldP spid="27" grpId="0"/>
      <p:bldP spid="28"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bwMode="auto">
          <a:xfrm>
            <a:off x="6063256" y="1132684"/>
            <a:ext cx="2901558" cy="1828801"/>
            <a:chOff x="6084167" y="1925354"/>
            <a:chExt cx="3070586" cy="1935163"/>
          </a:xfrm>
        </p:grpSpPr>
        <p:sp>
          <p:nvSpPr>
            <p:cNvPr id="38929" name="KMA1D1FEAF"/>
            <p:cNvSpPr>
              <a:spLocks noChangeArrowheads="1"/>
            </p:cNvSpPr>
            <p:nvPr/>
          </p:nvSpPr>
          <p:spPr bwMode="ltGray">
            <a:xfrm>
              <a:off x="6084167" y="1925354"/>
              <a:ext cx="2756794" cy="1935163"/>
            </a:xfrm>
            <a:prstGeom prst="rect">
              <a:avLst/>
            </a:prstGeom>
            <a:solidFill>
              <a:schemeClr val="accent3"/>
            </a:solidFill>
            <a:ln w="19050">
              <a:noFill/>
              <a:miter lim="800000"/>
            </a:ln>
          </p:spPr>
          <p:txBody>
            <a:bodyPr wrap="none" lIns="97170" tIns="97170" rIns="98052" bIns="97170"/>
            <a:lstStyle/>
            <a:p>
              <a:pPr>
                <a:buSzPct val="80000"/>
                <a:buFont typeface="Marlett" pitchFamily="2" charset="2"/>
                <a:buChar char="i"/>
              </a:pPr>
              <a:endParaRPr lang="ko-KR" altLang="ko-KR" sz="1800" b="1">
                <a:solidFill>
                  <a:schemeClr val="bg1"/>
                </a:solidFill>
                <a:ea typeface="Gulim" pitchFamily="34" charset="-127"/>
                <a:cs typeface="Arial" panose="020B0604020202020204" pitchFamily="34" charset="0"/>
              </a:endParaRPr>
            </a:p>
          </p:txBody>
        </p:sp>
        <p:grpSp>
          <p:nvGrpSpPr>
            <p:cNvPr id="3" name="그룹 21"/>
            <p:cNvGrpSpPr/>
            <p:nvPr/>
          </p:nvGrpSpPr>
          <p:grpSpPr bwMode="auto">
            <a:xfrm>
              <a:off x="6586312" y="2132856"/>
              <a:ext cx="2568441" cy="1243962"/>
              <a:chOff x="6794460" y="2050996"/>
              <a:chExt cx="2314044" cy="1243962"/>
            </a:xfrm>
          </p:grpSpPr>
          <p:sp>
            <p:nvSpPr>
              <p:cNvPr id="38931" name="Text Box 5"/>
              <p:cNvSpPr txBox="1">
                <a:spLocks noChangeArrowheads="1"/>
              </p:cNvSpPr>
              <p:nvPr/>
            </p:nvSpPr>
            <p:spPr bwMode="auto">
              <a:xfrm>
                <a:off x="6794460" y="2708921"/>
                <a:ext cx="2314044" cy="586037"/>
              </a:xfrm>
              <a:prstGeom prst="rect">
                <a:avLst/>
              </a:prstGeom>
              <a:noFill/>
              <a:ln w="9525">
                <a:noFill/>
                <a:miter lim="800000"/>
              </a:ln>
            </p:spPr>
            <p:txBody>
              <a:bodyPr>
                <a:spAutoFit/>
              </a:bodyPr>
              <a:lstStyle/>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932" name="Text Box 5"/>
              <p:cNvSpPr txBox="1">
                <a:spLocks noChangeArrowheads="1"/>
              </p:cNvSpPr>
              <p:nvPr/>
            </p:nvSpPr>
            <p:spPr bwMode="auto">
              <a:xfrm>
                <a:off x="6794460" y="2050996"/>
                <a:ext cx="2314044" cy="584775"/>
              </a:xfrm>
              <a:prstGeom prst="rect">
                <a:avLst/>
              </a:prstGeom>
              <a:noFill/>
              <a:ln w="9525">
                <a:noFill/>
                <a:miter lim="800000"/>
              </a:ln>
            </p:spPr>
            <p:txBody>
              <a:bodyPr>
                <a:spAutoFit/>
              </a:bodyPr>
              <a:lstStyle/>
              <a:p>
                <a:pPr marL="125095" indent="-125095"/>
                <a:r>
                  <a:rPr lang="zh-CN" altLang="en-US" sz="3000" b="1">
                    <a:solidFill>
                      <a:schemeClr val="bg1"/>
                    </a:solidFill>
                    <a:ea typeface="微软雅黑" panose="020B0503020204020204" pitchFamily="34" charset="-122"/>
                    <a:cs typeface="Arial" panose="020B0604020202020204" pitchFamily="34" charset="0"/>
                  </a:rPr>
                  <a:t>主题三</a:t>
                </a:r>
                <a:endParaRPr lang="ko-KR" altLang="ko-KR" sz="3000" b="1">
                  <a:solidFill>
                    <a:schemeClr val="bg1"/>
                  </a:solidFill>
                  <a:ea typeface="微软雅黑" panose="020B0503020204020204" pitchFamily="34" charset="-122"/>
                  <a:cs typeface="Arial" panose="020B0604020202020204" pitchFamily="34" charset="0"/>
                </a:endParaRPr>
              </a:p>
            </p:txBody>
          </p:sp>
        </p:grpSp>
      </p:grpSp>
      <p:grpSp>
        <p:nvGrpSpPr>
          <p:cNvPr id="4" name="组合 8"/>
          <p:cNvGrpSpPr/>
          <p:nvPr/>
        </p:nvGrpSpPr>
        <p:grpSpPr bwMode="auto">
          <a:xfrm>
            <a:off x="3302967" y="1132684"/>
            <a:ext cx="3060287" cy="1828801"/>
            <a:chOff x="3162325" y="1925354"/>
            <a:chExt cx="3238821" cy="1935163"/>
          </a:xfrm>
        </p:grpSpPr>
        <p:sp>
          <p:nvSpPr>
            <p:cNvPr id="38925" name="KMA1D1FEAF"/>
            <p:cNvSpPr>
              <a:spLocks noChangeArrowheads="1"/>
            </p:cNvSpPr>
            <p:nvPr/>
          </p:nvSpPr>
          <p:spPr bwMode="ltGray">
            <a:xfrm>
              <a:off x="3162325" y="1925354"/>
              <a:ext cx="3238821" cy="1935163"/>
            </a:xfrm>
            <a:prstGeom prst="rightArrowCallout">
              <a:avLst>
                <a:gd name="adj1" fmla="val 23028"/>
                <a:gd name="adj2" fmla="val 25000"/>
                <a:gd name="adj3" fmla="val 12692"/>
                <a:gd name="adj4" fmla="val 84741"/>
              </a:avLst>
            </a:prstGeom>
            <a:solidFill>
              <a:schemeClr val="accent2"/>
            </a:solidFill>
            <a:ln w="19050">
              <a:noFill/>
              <a:miter lim="800000"/>
            </a:ln>
          </p:spPr>
          <p:txBody>
            <a:bodyPr wrap="none" lIns="97170" tIns="97170" rIns="98052" bIns="97170"/>
            <a:lstStyle/>
            <a:p>
              <a:pPr>
                <a:buSzPct val="80000"/>
                <a:buFont typeface="Marlett" pitchFamily="2" charset="2"/>
                <a:buChar char="i"/>
              </a:pPr>
              <a:endParaRPr lang="ko-KR" altLang="ko-KR" sz="1800" b="1">
                <a:solidFill>
                  <a:schemeClr val="bg1"/>
                </a:solidFill>
                <a:ea typeface="Gulim" pitchFamily="34" charset="-127"/>
                <a:cs typeface="Arial" panose="020B0604020202020204" pitchFamily="34" charset="0"/>
              </a:endParaRPr>
            </a:p>
          </p:txBody>
        </p:sp>
        <p:grpSp>
          <p:nvGrpSpPr>
            <p:cNvPr id="5" name="그룹 21"/>
            <p:cNvGrpSpPr/>
            <p:nvPr/>
          </p:nvGrpSpPr>
          <p:grpSpPr bwMode="auto">
            <a:xfrm>
              <a:off x="3552615" y="2060848"/>
              <a:ext cx="2568441" cy="1315970"/>
              <a:chOff x="6794460" y="1978988"/>
              <a:chExt cx="2314044" cy="1315970"/>
            </a:xfrm>
          </p:grpSpPr>
          <p:sp>
            <p:nvSpPr>
              <p:cNvPr id="38927" name="Text Box 5"/>
              <p:cNvSpPr txBox="1">
                <a:spLocks noChangeArrowheads="1"/>
              </p:cNvSpPr>
              <p:nvPr/>
            </p:nvSpPr>
            <p:spPr bwMode="auto">
              <a:xfrm>
                <a:off x="6794460" y="2708920"/>
                <a:ext cx="2314044" cy="586038"/>
              </a:xfrm>
              <a:prstGeom prst="rect">
                <a:avLst/>
              </a:prstGeom>
              <a:noFill/>
              <a:ln w="9525">
                <a:noFill/>
                <a:miter lim="800000"/>
              </a:ln>
            </p:spPr>
            <p:txBody>
              <a:bodyPr>
                <a:spAutoFit/>
              </a:bodyPr>
              <a:lstStyle/>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928" name="Text Box 5"/>
              <p:cNvSpPr txBox="1">
                <a:spLocks noChangeArrowheads="1"/>
              </p:cNvSpPr>
              <p:nvPr/>
            </p:nvSpPr>
            <p:spPr bwMode="auto">
              <a:xfrm>
                <a:off x="6794460" y="1978988"/>
                <a:ext cx="2314044" cy="584775"/>
              </a:xfrm>
              <a:prstGeom prst="rect">
                <a:avLst/>
              </a:prstGeom>
              <a:noFill/>
              <a:ln w="9525">
                <a:noFill/>
                <a:miter lim="800000"/>
              </a:ln>
            </p:spPr>
            <p:txBody>
              <a:bodyPr>
                <a:spAutoFit/>
              </a:bodyPr>
              <a:lstStyle/>
              <a:p>
                <a:pPr marL="125095" indent="-125095"/>
                <a:r>
                  <a:rPr lang="zh-CN" altLang="en-US" sz="3000" b="1">
                    <a:solidFill>
                      <a:schemeClr val="bg1"/>
                    </a:solidFill>
                    <a:ea typeface="微软雅黑" panose="020B0503020204020204" pitchFamily="34" charset="-122"/>
                    <a:cs typeface="Arial" panose="020B0604020202020204" pitchFamily="34" charset="0"/>
                  </a:rPr>
                  <a:t>主题二</a:t>
                </a:r>
                <a:endParaRPr lang="ko-KR" altLang="ko-KR" sz="3000" b="1">
                  <a:solidFill>
                    <a:schemeClr val="bg1"/>
                  </a:solidFill>
                  <a:ea typeface="微软雅黑" panose="020B0503020204020204" pitchFamily="34" charset="-122"/>
                  <a:cs typeface="Arial" panose="020B0604020202020204" pitchFamily="34" charset="0"/>
                </a:endParaRPr>
              </a:p>
            </p:txBody>
          </p:sp>
        </p:grpSp>
      </p:grpSp>
      <p:grpSp>
        <p:nvGrpSpPr>
          <p:cNvPr id="6" name="组合 13"/>
          <p:cNvGrpSpPr/>
          <p:nvPr/>
        </p:nvGrpSpPr>
        <p:grpSpPr bwMode="auto">
          <a:xfrm>
            <a:off x="552201" y="1132684"/>
            <a:ext cx="3060287" cy="1828801"/>
            <a:chOff x="251520" y="1925354"/>
            <a:chExt cx="3238821" cy="1935163"/>
          </a:xfrm>
        </p:grpSpPr>
        <p:sp>
          <p:nvSpPr>
            <p:cNvPr id="38921" name="KMA1D1FEAF"/>
            <p:cNvSpPr>
              <a:spLocks noChangeArrowheads="1"/>
            </p:cNvSpPr>
            <p:nvPr/>
          </p:nvSpPr>
          <p:spPr bwMode="ltGray">
            <a:xfrm>
              <a:off x="251520" y="1925354"/>
              <a:ext cx="3238821" cy="1935163"/>
            </a:xfrm>
            <a:prstGeom prst="rightArrowCallout">
              <a:avLst>
                <a:gd name="adj1" fmla="val 23028"/>
                <a:gd name="adj2" fmla="val 25000"/>
                <a:gd name="adj3" fmla="val 12692"/>
                <a:gd name="adj4" fmla="val 84741"/>
              </a:avLst>
            </a:prstGeom>
            <a:solidFill>
              <a:schemeClr val="accent1"/>
            </a:solidFill>
            <a:ln w="19050">
              <a:noFill/>
              <a:miter lim="800000"/>
            </a:ln>
          </p:spPr>
          <p:txBody>
            <a:bodyPr wrap="none" lIns="97170" tIns="97170" rIns="98052" bIns="97170"/>
            <a:lstStyle/>
            <a:p>
              <a:pPr>
                <a:buSzPct val="80000"/>
                <a:buFont typeface="Marlett" pitchFamily="2" charset="2"/>
                <a:buChar char="i"/>
              </a:pPr>
              <a:endParaRPr lang="ko-KR" altLang="ko-KR" sz="1800" b="1">
                <a:solidFill>
                  <a:schemeClr val="bg1"/>
                </a:solidFill>
                <a:ea typeface="Gulim" pitchFamily="34" charset="-127"/>
                <a:cs typeface="Arial" panose="020B0604020202020204" pitchFamily="34" charset="0"/>
              </a:endParaRPr>
            </a:p>
          </p:txBody>
        </p:sp>
        <p:grpSp>
          <p:nvGrpSpPr>
            <p:cNvPr id="7" name="그룹 21"/>
            <p:cNvGrpSpPr/>
            <p:nvPr/>
          </p:nvGrpSpPr>
          <p:grpSpPr bwMode="auto">
            <a:xfrm>
              <a:off x="369777" y="2132856"/>
              <a:ext cx="2568441" cy="1243962"/>
              <a:chOff x="6794460" y="2050996"/>
              <a:chExt cx="2314044" cy="1243962"/>
            </a:xfrm>
          </p:grpSpPr>
          <p:sp>
            <p:nvSpPr>
              <p:cNvPr id="38923" name="Text Box 5"/>
              <p:cNvSpPr txBox="1">
                <a:spLocks noChangeArrowheads="1"/>
              </p:cNvSpPr>
              <p:nvPr/>
            </p:nvSpPr>
            <p:spPr bwMode="auto">
              <a:xfrm>
                <a:off x="6794460" y="2708921"/>
                <a:ext cx="2314044" cy="586037"/>
              </a:xfrm>
              <a:prstGeom prst="rect">
                <a:avLst/>
              </a:prstGeom>
              <a:noFill/>
              <a:ln w="9525">
                <a:noFill/>
                <a:miter lim="800000"/>
              </a:ln>
            </p:spPr>
            <p:txBody>
              <a:bodyPr>
                <a:spAutoFit/>
              </a:bodyPr>
              <a:lstStyle/>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pPr marL="125095" indent="-125095">
                  <a:buFont typeface="Arial" panose="020B0604020202020204" pitchFamily="34" charset="0"/>
                  <a:buChar char="•"/>
                </a:pPr>
                <a:r>
                  <a:rPr lang="zh-CN" altLang="en-US"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单击此处添加文本</a:t>
                </a:r>
                <a:endParaRPr lang="en-US" altLang="ko-KR" sz="1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924" name="Text Box 5"/>
              <p:cNvSpPr txBox="1">
                <a:spLocks noChangeArrowheads="1"/>
              </p:cNvSpPr>
              <p:nvPr/>
            </p:nvSpPr>
            <p:spPr bwMode="auto">
              <a:xfrm>
                <a:off x="6794460" y="2050996"/>
                <a:ext cx="2314044" cy="584775"/>
              </a:xfrm>
              <a:prstGeom prst="rect">
                <a:avLst/>
              </a:prstGeom>
              <a:noFill/>
              <a:ln w="9525">
                <a:noFill/>
                <a:miter lim="800000"/>
              </a:ln>
            </p:spPr>
            <p:txBody>
              <a:bodyPr>
                <a:spAutoFit/>
              </a:bodyPr>
              <a:lstStyle/>
              <a:p>
                <a:pPr marL="125095" indent="-125095"/>
                <a:r>
                  <a:rPr lang="zh-CN" altLang="en-US" sz="3000" b="1">
                    <a:solidFill>
                      <a:schemeClr val="bg1"/>
                    </a:solidFill>
                    <a:ea typeface="微软雅黑" panose="020B0503020204020204" pitchFamily="34" charset="-122"/>
                    <a:cs typeface="Arial" panose="020B0604020202020204" pitchFamily="34" charset="0"/>
                  </a:rPr>
                  <a:t>主题一</a:t>
                </a:r>
                <a:endParaRPr lang="ko-KR" altLang="ko-KR" sz="3000" b="1">
                  <a:solidFill>
                    <a:schemeClr val="bg1"/>
                  </a:solidFill>
                  <a:ea typeface="微软雅黑" panose="020B0503020204020204" pitchFamily="34" charset="-122"/>
                  <a:cs typeface="Arial" panose="020B0604020202020204" pitchFamily="34" charset="0"/>
                </a:endParaRPr>
              </a:p>
            </p:txBody>
          </p:sp>
        </p:grpSp>
      </p:grpSp>
      <p:sp>
        <p:nvSpPr>
          <p:cNvPr id="19" name="矩形 18"/>
          <p:cNvSpPr/>
          <p:nvPr/>
        </p:nvSpPr>
        <p:spPr>
          <a:xfrm>
            <a:off x="552202" y="3174209"/>
            <a:ext cx="2580926" cy="1428750"/>
          </a:xfrm>
          <a:prstGeom prst="rect">
            <a:avLst/>
          </a:prstGeom>
          <a:solidFill>
            <a:schemeClr val="accent1">
              <a:alpha val="24000"/>
            </a:schemeClr>
          </a:solidFill>
          <a:ln w="12700" cmpd="sng">
            <a:solidFill>
              <a:schemeClr val="accent1"/>
            </a:solidFill>
            <a:miter lim="800000"/>
          </a:ln>
        </p:spPr>
        <p:txBody>
          <a:bodyPr anchor="ctr"/>
          <a:lstStyle/>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p:txBody>
      </p:sp>
      <p:sp>
        <p:nvSpPr>
          <p:cNvPr id="20" name="矩形 19"/>
          <p:cNvSpPr/>
          <p:nvPr/>
        </p:nvSpPr>
        <p:spPr>
          <a:xfrm>
            <a:off x="3302967" y="3163095"/>
            <a:ext cx="2601562" cy="1428750"/>
          </a:xfrm>
          <a:prstGeom prst="rect">
            <a:avLst/>
          </a:prstGeom>
          <a:solidFill>
            <a:schemeClr val="accent2">
              <a:alpha val="24000"/>
            </a:schemeClr>
          </a:solidFill>
          <a:ln w="12700" cmpd="sng">
            <a:solidFill>
              <a:schemeClr val="accent2"/>
            </a:solidFill>
            <a:miter lim="800000"/>
          </a:ln>
        </p:spPr>
        <p:txBody>
          <a:bodyPr anchor="ctr"/>
          <a:lstStyle/>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p:txBody>
      </p:sp>
      <p:sp>
        <p:nvSpPr>
          <p:cNvPr id="21" name="矩形 20"/>
          <p:cNvSpPr/>
          <p:nvPr/>
        </p:nvSpPr>
        <p:spPr>
          <a:xfrm>
            <a:off x="6063261" y="3163095"/>
            <a:ext cx="2604735" cy="1428750"/>
          </a:xfrm>
          <a:prstGeom prst="rect">
            <a:avLst/>
          </a:prstGeom>
          <a:solidFill>
            <a:schemeClr val="accent3">
              <a:alpha val="24000"/>
            </a:schemeClr>
          </a:solidFill>
          <a:ln w="12700" cmpd="sng">
            <a:solidFill>
              <a:schemeClr val="accent3"/>
            </a:solidFill>
            <a:miter lim="800000"/>
          </a:ln>
        </p:spPr>
        <p:txBody>
          <a:bodyPr anchor="ctr"/>
          <a:lstStyle/>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a:p>
            <a:pPr algn="ctr">
              <a:defRPr/>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a:t>
            </a:r>
          </a:p>
        </p:txBody>
      </p:sp>
    </p:spTree>
  </p:cSld>
  <p:clrMapOvr>
    <a:masterClrMapping/>
  </p:clrMapOvr>
  <mc:AlternateContent xmlns:mc="http://schemas.openxmlformats.org/markup-compatibility/2006" xmlns:p14="http://schemas.microsoft.com/office/powerpoint/2010/main">
    <mc:Choice Requires="p14">
      <p:transition spd="slow" p14:dur="1500" advClick="0" advTm="4244">
        <p:random/>
      </p:transition>
    </mc:Choice>
    <mc:Fallback xmlns="">
      <p:transition spd="slow" advClick="0" advTm="4244">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right)">
                                      <p:cBhvr>
                                        <p:cTn id="8" dur="500"/>
                                        <p:tgtEl>
                                          <p:spTgt spid="6"/>
                                        </p:tgtEl>
                                      </p:cBhvr>
                                    </p:animEffect>
                                  </p:childTnLst>
                                </p:cTn>
                              </p:par>
                              <p:par>
                                <p:cTn id="9" presetID="22" presetClass="entr" presetSubtype="1" fill="hold" grpId="0" nodeType="withEffect">
                                  <p:stCondLst>
                                    <p:cond delay="30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par>
                                <p:cTn id="12" presetID="12" presetClass="entr" presetSubtype="8" fill="hold" nodeType="withEffect">
                                  <p:stCondLst>
                                    <p:cond delay="30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p:tgtEl>
                                          <p:spTgt spid="4"/>
                                        </p:tgtEl>
                                        <p:attrNameLst>
                                          <p:attrName>ppt_x</p:attrName>
                                        </p:attrNameLst>
                                      </p:cBhvr>
                                      <p:tavLst>
                                        <p:tav tm="0">
                                          <p:val>
                                            <p:strVal val="#ppt_x-#ppt_w*1.125000"/>
                                          </p:val>
                                        </p:tav>
                                        <p:tav tm="100000">
                                          <p:val>
                                            <p:strVal val="#ppt_x"/>
                                          </p:val>
                                        </p:tav>
                                      </p:tavLst>
                                    </p:anim>
                                    <p:animEffect transition="in" filter="wipe(right)">
                                      <p:cBhvr>
                                        <p:cTn id="15" dur="500"/>
                                        <p:tgtEl>
                                          <p:spTgt spid="4"/>
                                        </p:tgtEl>
                                      </p:cBhvr>
                                    </p:animEffect>
                                  </p:childTnLst>
                                </p:cTn>
                              </p:par>
                              <p:par>
                                <p:cTn id="16" presetID="22" presetClass="entr" presetSubtype="1" fill="hold" grpId="0" nodeType="withEffect">
                                  <p:stCondLst>
                                    <p:cond delay="600"/>
                                  </p:stCondLst>
                                  <p:childTnLst>
                                    <p:set>
                                      <p:cBhvr>
                                        <p:cTn id="17" dur="1" fill="hold">
                                          <p:stCondLst>
                                            <p:cond delay="0"/>
                                          </p:stCondLst>
                                        </p:cTn>
                                        <p:tgtEl>
                                          <p:spTgt spid="20"/>
                                        </p:tgtEl>
                                        <p:attrNameLst>
                                          <p:attrName>style.visibility</p:attrName>
                                        </p:attrNameLst>
                                      </p:cBhvr>
                                      <p:to>
                                        <p:strVal val="visible"/>
                                      </p:to>
                                    </p:set>
                                    <p:animEffect transition="in" filter="wipe(up)">
                                      <p:cBhvr>
                                        <p:cTn id="18" dur="500"/>
                                        <p:tgtEl>
                                          <p:spTgt spid="20"/>
                                        </p:tgtEl>
                                      </p:cBhvr>
                                    </p:animEffect>
                                  </p:childTnLst>
                                </p:cTn>
                              </p:par>
                              <p:par>
                                <p:cTn id="19" presetID="12" presetClass="entr" presetSubtype="8" fill="hold" nodeType="withEffect">
                                  <p:stCondLst>
                                    <p:cond delay="60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p:tgtEl>
                                          <p:spTgt spid="2"/>
                                        </p:tgtEl>
                                        <p:attrNameLst>
                                          <p:attrName>ppt_x</p:attrName>
                                        </p:attrNameLst>
                                      </p:cBhvr>
                                      <p:tavLst>
                                        <p:tav tm="0">
                                          <p:val>
                                            <p:strVal val="#ppt_x-#ppt_w*1.125000"/>
                                          </p:val>
                                        </p:tav>
                                        <p:tav tm="100000">
                                          <p:val>
                                            <p:strVal val="#ppt_x"/>
                                          </p:val>
                                        </p:tav>
                                      </p:tavLst>
                                    </p:anim>
                                    <p:animEffect transition="in" filter="wipe(right)">
                                      <p:cBhvr>
                                        <p:cTn id="22" dur="500"/>
                                        <p:tgtEl>
                                          <p:spTgt spid="2"/>
                                        </p:tgtEl>
                                      </p:cBhvr>
                                    </p:animEffect>
                                  </p:childTnLst>
                                </p:cTn>
                              </p:par>
                              <p:par>
                                <p:cTn id="23" presetID="22" presetClass="entr" presetSubtype="1" fill="hold" grpId="0" nodeType="withEffect">
                                  <p:stCondLst>
                                    <p:cond delay="1000"/>
                                  </p:stCondLst>
                                  <p:childTnLst>
                                    <p:set>
                                      <p:cBhvr>
                                        <p:cTn id="24" dur="1" fill="hold">
                                          <p:stCondLst>
                                            <p:cond delay="0"/>
                                          </p:stCondLst>
                                        </p:cTn>
                                        <p:tgtEl>
                                          <p:spTgt spid="21"/>
                                        </p:tgtEl>
                                        <p:attrNameLst>
                                          <p:attrName>style.visibility</p:attrName>
                                        </p:attrNameLst>
                                      </p:cBhvr>
                                      <p:to>
                                        <p:strVal val="visible"/>
                                      </p:to>
                                    </p:set>
                                    <p:animEffect transition="in" filter="wipe(up)">
                                      <p:cBhvr>
                                        <p:cTn id="2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椭圆 25"/>
          <p:cNvSpPr/>
          <p:nvPr/>
        </p:nvSpPr>
        <p:spPr>
          <a:xfrm>
            <a:off x="4355308"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fontAlgn="auto">
              <a:spcBef>
                <a:spcPts val="0"/>
              </a:spcBef>
              <a:spcAft>
                <a:spcPts val="0"/>
              </a:spcAft>
              <a:defRPr/>
            </a:pPr>
            <a:r>
              <a:rPr lang="en-US" altLang="zh-CN" sz="2400" dirty="0">
                <a:latin typeface="微软雅黑" panose="020B0503020204020204" pitchFamily="34" charset="-122"/>
                <a:ea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endParaRPr>
          </a:p>
        </p:txBody>
      </p:sp>
      <p:sp>
        <p:nvSpPr>
          <p:cNvPr id="10" name="圆角矩形 9"/>
          <p:cNvSpPr/>
          <p:nvPr/>
        </p:nvSpPr>
        <p:spPr>
          <a:xfrm>
            <a:off x="-2381" y="2122488"/>
            <a:ext cx="3038475" cy="90011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圆角矩形 10"/>
          <p:cNvSpPr/>
          <p:nvPr/>
        </p:nvSpPr>
        <p:spPr>
          <a:xfrm>
            <a:off x="3036094" y="2122488"/>
            <a:ext cx="6108700" cy="90011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721" tIns="25861" rIns="51721" bIns="25861" anchor="ctr"/>
          <a:lstStyle/>
          <a:p>
            <a:pPr algn="ctr">
              <a:defRPr/>
            </a:pPr>
            <a:endParaRPr lang="zh-CN" altLang="en-US" sz="1100"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椭圆 11"/>
          <p:cNvSpPr/>
          <p:nvPr/>
        </p:nvSpPr>
        <p:spPr>
          <a:xfrm>
            <a:off x="2220120" y="2238375"/>
            <a:ext cx="669925" cy="668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100"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zh-CN" altLang="en-US" sz="31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MH_Entry_1"/>
          <p:cNvSpPr/>
          <p:nvPr>
            <p:custDataLst>
              <p:tags r:id="rId1"/>
            </p:custDataLst>
          </p:nvPr>
        </p:nvSpPr>
        <p:spPr>
          <a:xfrm>
            <a:off x="4623594" y="2179638"/>
            <a:ext cx="2933700" cy="78581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zh-CN" altLang="en-US" sz="3400" dirty="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en-US" altLang="zh-CN" sz="34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gn="ctr">
              <a:defRPr/>
            </a:pPr>
            <a:r>
              <a:rPr lang="en-US" altLang="zh-CN" sz="1700" dirty="0">
                <a:solidFill>
                  <a:schemeClr val="bg1"/>
                </a:solidFill>
                <a:latin typeface="Arial" panose="020B0604020202020204" pitchFamily="34" charset="0"/>
                <a:ea typeface="微软雅黑" panose="020B0503020204020204" pitchFamily="34" charset="-122"/>
                <a:sym typeface="Arial" panose="020B0604020202020204" pitchFamily="34" charset="0"/>
              </a:rPr>
              <a:t>ANNUAL WORK SUMMARY</a:t>
            </a:r>
            <a:endParaRPr lang="zh-CN" altLang="en-US" sz="17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4000">
        <p:random/>
      </p:transition>
    </mc:Choice>
    <mc:Fallback xmlns="">
      <p:transition spd="slow" advClick="0" advTm="4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0" grpId="0" animBg="1"/>
      <p:bldP spid="11" grpId="0" animBg="1"/>
      <p:bldP spid="12"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
          <p:cNvGrpSpPr/>
          <p:nvPr/>
        </p:nvGrpSpPr>
        <p:grpSpPr>
          <a:xfrm>
            <a:off x="1434653" y="1980930"/>
            <a:ext cx="6109389" cy="1624516"/>
            <a:chOff x="1433434" y="2234991"/>
            <a:chExt cx="6110214" cy="1624515"/>
          </a:xfrm>
        </p:grpSpPr>
        <p:grpSp>
          <p:nvGrpSpPr>
            <p:cNvPr id="3" name="组合 1"/>
            <p:cNvGrpSpPr/>
            <p:nvPr/>
          </p:nvGrpSpPr>
          <p:grpSpPr>
            <a:xfrm>
              <a:off x="1433434" y="2234991"/>
              <a:ext cx="2319188" cy="1024878"/>
              <a:chOff x="1433434" y="2234991"/>
              <a:chExt cx="2319188" cy="1024878"/>
            </a:xfrm>
          </p:grpSpPr>
          <p:sp>
            <p:nvSpPr>
              <p:cNvPr id="43012" name="Freeform 6"/>
              <p:cNvSpPr/>
              <p:nvPr/>
            </p:nvSpPr>
            <p:spPr bwMode="auto">
              <a:xfrm>
                <a:off x="1433434" y="2234991"/>
                <a:ext cx="2319188" cy="1024878"/>
              </a:xfrm>
              <a:custGeom>
                <a:avLst/>
                <a:gdLst>
                  <a:gd name="T0" fmla="*/ 3006725 w 951"/>
                  <a:gd name="T1" fmla="*/ 752143 h 431"/>
                  <a:gd name="T2" fmla="*/ 2393366 w 951"/>
                  <a:gd name="T3" fmla="*/ 1362075 h 431"/>
                  <a:gd name="T4" fmla="*/ 610198 w 951"/>
                  <a:gd name="T5" fmla="*/ 1358915 h 431"/>
                  <a:gd name="T6" fmla="*/ 0 w 951"/>
                  <a:gd name="T7" fmla="*/ 748983 h 431"/>
                  <a:gd name="T8" fmla="*/ 3006725 w 951"/>
                  <a:gd name="T9" fmla="*/ 752143 h 431"/>
                  <a:gd name="T10" fmla="*/ 0 60000 65536"/>
                  <a:gd name="T11" fmla="*/ 0 60000 65536"/>
                  <a:gd name="T12" fmla="*/ 0 60000 65536"/>
                  <a:gd name="T13" fmla="*/ 0 60000 65536"/>
                  <a:gd name="T14" fmla="*/ 0 60000 65536"/>
                  <a:gd name="T15" fmla="*/ 0 w 951"/>
                  <a:gd name="T16" fmla="*/ 0 h 431"/>
                  <a:gd name="T17" fmla="*/ 951 w 951"/>
                  <a:gd name="T18" fmla="*/ 431 h 431"/>
                </a:gdLst>
                <a:ahLst/>
                <a:cxnLst>
                  <a:cxn ang="T10">
                    <a:pos x="T0" y="T1"/>
                  </a:cxn>
                  <a:cxn ang="T11">
                    <a:pos x="T2" y="T3"/>
                  </a:cxn>
                  <a:cxn ang="T12">
                    <a:pos x="T4" y="T5"/>
                  </a:cxn>
                  <a:cxn ang="T13">
                    <a:pos x="T6" y="T7"/>
                  </a:cxn>
                  <a:cxn ang="T14">
                    <a:pos x="T8" y="T9"/>
                  </a:cxn>
                </a:cxnLst>
                <a:rect l="T15" t="T16" r="T17" b="T18"/>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chemeClr val="accent1"/>
              </a:solidFill>
              <a:ln>
                <a:noFill/>
              </a:ln>
              <a:effectLst>
                <a:outerShdw blurRad="127000" dist="190500" dir="9000000" algn="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p>
                <a:endParaRPr lang="zh-CN" altLang="en-US" sz="1800"/>
              </a:p>
            </p:txBody>
          </p:sp>
          <p:sp>
            <p:nvSpPr>
              <p:cNvPr id="43029" name="TextBox 26"/>
              <p:cNvSpPr txBox="1">
                <a:spLocks noChangeArrowheads="1"/>
              </p:cNvSpPr>
              <p:nvPr/>
            </p:nvSpPr>
            <p:spPr bwMode="auto">
              <a:xfrm>
                <a:off x="2296700" y="2411207"/>
                <a:ext cx="697721" cy="646202"/>
              </a:xfrm>
              <a:prstGeom prst="rect">
                <a:avLst/>
              </a:prstGeom>
              <a:noFill/>
              <a:ln w="9525">
                <a:noFill/>
                <a:miter lim="800000"/>
              </a:ln>
            </p:spPr>
            <p:txBody>
              <a:bodyPr wrap="none">
                <a:spAutoFit/>
              </a:bodyPr>
              <a:lstStyle/>
              <a:p>
                <a:r>
                  <a:rPr lang="en-US" altLang="zh-CN" sz="3600" dirty="0">
                    <a:solidFill>
                      <a:schemeClr val="tx1">
                        <a:lumMod val="10000"/>
                        <a:lumOff val="90000"/>
                      </a:schemeClr>
                    </a:solidFill>
                    <a:latin typeface="Arial Unicode MS" charset="-122"/>
                    <a:ea typeface="Arial Unicode MS" charset="-122"/>
                  </a:rPr>
                  <a:t>01</a:t>
                </a:r>
                <a:endParaRPr lang="zh-CN" altLang="en-US" sz="3600" dirty="0">
                  <a:solidFill>
                    <a:schemeClr val="tx1">
                      <a:lumMod val="10000"/>
                      <a:lumOff val="90000"/>
                    </a:schemeClr>
                  </a:solidFill>
                  <a:latin typeface="Arial Unicode MS" charset="-122"/>
                  <a:ea typeface="Arial Unicode MS" charset="-122"/>
                </a:endParaRPr>
              </a:p>
            </p:txBody>
          </p:sp>
        </p:grpSp>
        <p:grpSp>
          <p:nvGrpSpPr>
            <p:cNvPr id="4" name="组合 3"/>
            <p:cNvGrpSpPr/>
            <p:nvPr/>
          </p:nvGrpSpPr>
          <p:grpSpPr>
            <a:xfrm>
              <a:off x="5224460" y="2234991"/>
              <a:ext cx="2319188" cy="1024878"/>
              <a:chOff x="5224460" y="2234991"/>
              <a:chExt cx="2319188" cy="1024878"/>
            </a:xfrm>
          </p:grpSpPr>
          <p:sp>
            <p:nvSpPr>
              <p:cNvPr id="37" name="Freeform 6"/>
              <p:cNvSpPr/>
              <p:nvPr/>
            </p:nvSpPr>
            <p:spPr bwMode="auto">
              <a:xfrm>
                <a:off x="5224460" y="2234991"/>
                <a:ext cx="2319188" cy="1024878"/>
              </a:xfrm>
              <a:custGeom>
                <a:avLst/>
                <a:gdLst>
                  <a:gd name="T0" fmla="*/ 3006725 w 951"/>
                  <a:gd name="T1" fmla="*/ 752143 h 431"/>
                  <a:gd name="T2" fmla="*/ 2393366 w 951"/>
                  <a:gd name="T3" fmla="*/ 1362075 h 431"/>
                  <a:gd name="T4" fmla="*/ 610198 w 951"/>
                  <a:gd name="T5" fmla="*/ 1358915 h 431"/>
                  <a:gd name="T6" fmla="*/ 0 w 951"/>
                  <a:gd name="T7" fmla="*/ 748983 h 431"/>
                  <a:gd name="T8" fmla="*/ 3006725 w 951"/>
                  <a:gd name="T9" fmla="*/ 752143 h 431"/>
                  <a:gd name="T10" fmla="*/ 0 60000 65536"/>
                  <a:gd name="T11" fmla="*/ 0 60000 65536"/>
                  <a:gd name="T12" fmla="*/ 0 60000 65536"/>
                  <a:gd name="T13" fmla="*/ 0 60000 65536"/>
                  <a:gd name="T14" fmla="*/ 0 60000 65536"/>
                  <a:gd name="T15" fmla="*/ 0 w 951"/>
                  <a:gd name="T16" fmla="*/ 0 h 431"/>
                  <a:gd name="T17" fmla="*/ 951 w 951"/>
                  <a:gd name="T18" fmla="*/ 431 h 431"/>
                </a:gdLst>
                <a:ahLst/>
                <a:cxnLst>
                  <a:cxn ang="T10">
                    <a:pos x="T0" y="T1"/>
                  </a:cxn>
                  <a:cxn ang="T11">
                    <a:pos x="T2" y="T3"/>
                  </a:cxn>
                  <a:cxn ang="T12">
                    <a:pos x="T4" y="T5"/>
                  </a:cxn>
                  <a:cxn ang="T13">
                    <a:pos x="T6" y="T7"/>
                  </a:cxn>
                  <a:cxn ang="T14">
                    <a:pos x="T8" y="T9"/>
                  </a:cxn>
                </a:cxnLst>
                <a:rect l="T15" t="T16" r="T17" b="T18"/>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chemeClr val="accent3"/>
              </a:solidFill>
              <a:ln>
                <a:noFill/>
              </a:ln>
              <a:effectLst>
                <a:outerShdw blurRad="127000" dist="190500" dir="9000000" algn="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p>
                <a:endParaRPr lang="zh-CN" altLang="en-US" sz="1800"/>
              </a:p>
            </p:txBody>
          </p:sp>
          <p:sp>
            <p:nvSpPr>
              <p:cNvPr id="43030" name="TextBox 34"/>
              <p:cNvSpPr txBox="1">
                <a:spLocks noChangeArrowheads="1"/>
              </p:cNvSpPr>
              <p:nvPr/>
            </p:nvSpPr>
            <p:spPr bwMode="auto">
              <a:xfrm>
                <a:off x="6092625" y="2428500"/>
                <a:ext cx="697721" cy="646202"/>
              </a:xfrm>
              <a:prstGeom prst="rect">
                <a:avLst/>
              </a:prstGeom>
              <a:noFill/>
              <a:ln w="9525">
                <a:noFill/>
                <a:miter lim="800000"/>
              </a:ln>
            </p:spPr>
            <p:txBody>
              <a:bodyPr wrap="none">
                <a:spAutoFit/>
              </a:bodyPr>
              <a:lstStyle/>
              <a:p>
                <a:r>
                  <a:rPr lang="en-US" altLang="zh-CN" sz="3600" dirty="0">
                    <a:solidFill>
                      <a:schemeClr val="tx1">
                        <a:lumMod val="10000"/>
                        <a:lumOff val="90000"/>
                      </a:schemeClr>
                    </a:solidFill>
                    <a:latin typeface="Arial Unicode MS" charset="-122"/>
                    <a:ea typeface="Arial Unicode MS" charset="-122"/>
                  </a:rPr>
                  <a:t>03</a:t>
                </a:r>
                <a:endParaRPr lang="zh-CN" altLang="en-US" sz="3600" dirty="0">
                  <a:solidFill>
                    <a:schemeClr val="tx1">
                      <a:lumMod val="10000"/>
                      <a:lumOff val="90000"/>
                    </a:schemeClr>
                  </a:solidFill>
                  <a:latin typeface="Arial Unicode MS" charset="-122"/>
                  <a:ea typeface="Arial Unicode MS" charset="-122"/>
                </a:endParaRPr>
              </a:p>
            </p:txBody>
          </p:sp>
        </p:grpSp>
        <p:grpSp>
          <p:nvGrpSpPr>
            <p:cNvPr id="5" name="组合 2"/>
            <p:cNvGrpSpPr/>
            <p:nvPr/>
          </p:nvGrpSpPr>
          <p:grpSpPr>
            <a:xfrm>
              <a:off x="3326498" y="2834627"/>
              <a:ext cx="2319188" cy="1024879"/>
              <a:chOff x="3326498" y="2834627"/>
              <a:chExt cx="2319188" cy="1024879"/>
            </a:xfrm>
          </p:grpSpPr>
          <p:sp>
            <p:nvSpPr>
              <p:cNvPr id="36" name="Freeform 6"/>
              <p:cNvSpPr/>
              <p:nvPr/>
            </p:nvSpPr>
            <p:spPr bwMode="auto">
              <a:xfrm flipV="1">
                <a:off x="3326498" y="2834627"/>
                <a:ext cx="2319188" cy="1024879"/>
              </a:xfrm>
              <a:custGeom>
                <a:avLst/>
                <a:gdLst>
                  <a:gd name="T0" fmla="*/ 3006725 w 951"/>
                  <a:gd name="T1" fmla="*/ 752143 h 431"/>
                  <a:gd name="T2" fmla="*/ 2393366 w 951"/>
                  <a:gd name="T3" fmla="*/ 1362075 h 431"/>
                  <a:gd name="T4" fmla="*/ 610198 w 951"/>
                  <a:gd name="T5" fmla="*/ 1358915 h 431"/>
                  <a:gd name="T6" fmla="*/ 0 w 951"/>
                  <a:gd name="T7" fmla="*/ 748983 h 431"/>
                  <a:gd name="T8" fmla="*/ 3006725 w 951"/>
                  <a:gd name="T9" fmla="*/ 752143 h 431"/>
                  <a:gd name="T10" fmla="*/ 0 60000 65536"/>
                  <a:gd name="T11" fmla="*/ 0 60000 65536"/>
                  <a:gd name="T12" fmla="*/ 0 60000 65536"/>
                  <a:gd name="T13" fmla="*/ 0 60000 65536"/>
                  <a:gd name="T14" fmla="*/ 0 60000 65536"/>
                  <a:gd name="T15" fmla="*/ 0 w 951"/>
                  <a:gd name="T16" fmla="*/ 0 h 431"/>
                  <a:gd name="T17" fmla="*/ 951 w 951"/>
                  <a:gd name="T18" fmla="*/ 431 h 431"/>
                </a:gdLst>
                <a:ahLst/>
                <a:cxnLst>
                  <a:cxn ang="T10">
                    <a:pos x="T0" y="T1"/>
                  </a:cxn>
                  <a:cxn ang="T11">
                    <a:pos x="T2" y="T3"/>
                  </a:cxn>
                  <a:cxn ang="T12">
                    <a:pos x="T4" y="T5"/>
                  </a:cxn>
                  <a:cxn ang="T13">
                    <a:pos x="T6" y="T7"/>
                  </a:cxn>
                  <a:cxn ang="T14">
                    <a:pos x="T8" y="T9"/>
                  </a:cxn>
                </a:cxnLst>
                <a:rect l="T15" t="T16" r="T17" b="T18"/>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chemeClr val="accent2"/>
              </a:solidFill>
              <a:ln>
                <a:noFill/>
              </a:ln>
              <a:effectLst>
                <a:outerShdw blurRad="127000" dist="190500" dir="9000000" algn="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p>
                <a:endParaRPr lang="zh-CN" altLang="en-US" sz="1800"/>
              </a:p>
            </p:txBody>
          </p:sp>
          <p:sp>
            <p:nvSpPr>
              <p:cNvPr id="43031" name="TextBox 35"/>
              <p:cNvSpPr txBox="1">
                <a:spLocks noChangeArrowheads="1"/>
              </p:cNvSpPr>
              <p:nvPr/>
            </p:nvSpPr>
            <p:spPr bwMode="auto">
              <a:xfrm>
                <a:off x="4154890" y="3073072"/>
                <a:ext cx="697721" cy="646202"/>
              </a:xfrm>
              <a:prstGeom prst="rect">
                <a:avLst/>
              </a:prstGeom>
              <a:noFill/>
              <a:ln w="9525">
                <a:noFill/>
                <a:miter lim="800000"/>
              </a:ln>
            </p:spPr>
            <p:txBody>
              <a:bodyPr wrap="none">
                <a:spAutoFit/>
              </a:bodyPr>
              <a:lstStyle/>
              <a:p>
                <a:r>
                  <a:rPr lang="en-US" altLang="zh-CN" sz="3600" dirty="0">
                    <a:solidFill>
                      <a:schemeClr val="tx1">
                        <a:lumMod val="10000"/>
                        <a:lumOff val="90000"/>
                      </a:schemeClr>
                    </a:solidFill>
                    <a:latin typeface="Arial Unicode MS" charset="-122"/>
                    <a:ea typeface="Arial Unicode MS" charset="-122"/>
                  </a:rPr>
                  <a:t>02</a:t>
                </a:r>
                <a:endParaRPr lang="zh-CN" altLang="en-US" sz="3600" dirty="0">
                  <a:solidFill>
                    <a:schemeClr val="tx1">
                      <a:lumMod val="10000"/>
                      <a:lumOff val="90000"/>
                    </a:schemeClr>
                  </a:solidFill>
                  <a:latin typeface="Arial Unicode MS" charset="-122"/>
                  <a:ea typeface="Arial Unicode MS" charset="-122"/>
                </a:endParaRPr>
              </a:p>
            </p:txBody>
          </p:sp>
        </p:grpSp>
      </p:grpSp>
      <p:grpSp>
        <p:nvGrpSpPr>
          <p:cNvPr id="6" name="组合 39"/>
          <p:cNvGrpSpPr/>
          <p:nvPr/>
        </p:nvGrpSpPr>
        <p:grpSpPr>
          <a:xfrm>
            <a:off x="1979921" y="1254268"/>
            <a:ext cx="1195327" cy="814401"/>
            <a:chOff x="873900" y="1541325"/>
            <a:chExt cx="1166203" cy="814401"/>
          </a:xfrm>
        </p:grpSpPr>
        <p:sp>
          <p:nvSpPr>
            <p:cNvPr id="42" name="TextBox 41"/>
            <p:cNvSpPr txBox="1"/>
            <p:nvPr/>
          </p:nvSpPr>
          <p:spPr>
            <a:xfrm>
              <a:off x="873900" y="1767302"/>
              <a:ext cx="1166203" cy="292288"/>
            </a:xfrm>
            <a:prstGeom prst="rect">
              <a:avLst/>
            </a:prstGeom>
            <a:noFill/>
          </p:spPr>
          <p:txBody>
            <a:bodyPr wrap="square" lIns="91403" tIns="45701" rIns="91403" bIns="45701" rtlCol="0">
              <a:spAutoFit/>
            </a:bodyPr>
            <a:lstStyle/>
            <a:p>
              <a:pPr algn="ct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a:t>
              </a:r>
            </a:p>
          </p:txBody>
        </p:sp>
        <p:grpSp>
          <p:nvGrpSpPr>
            <p:cNvPr id="7" name="组合 42"/>
            <p:cNvGrpSpPr/>
            <p:nvPr/>
          </p:nvGrpSpPr>
          <p:grpSpPr>
            <a:xfrm>
              <a:off x="947384" y="1541325"/>
              <a:ext cx="1008112" cy="814401"/>
              <a:chOff x="947384" y="1541325"/>
              <a:chExt cx="1008112" cy="814401"/>
            </a:xfrm>
          </p:grpSpPr>
          <p:cxnSp>
            <p:nvCxnSpPr>
              <p:cNvPr id="44" name="直接连接符 43"/>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947384" y="1541325"/>
                <a:ext cx="1008112" cy="323065"/>
              </a:xfrm>
              <a:prstGeom prst="rect">
                <a:avLst/>
              </a:prstGeom>
              <a:noFill/>
            </p:spPr>
            <p:txBody>
              <a:bodyPr wrap="square" lIns="91403" tIns="0" rIns="91403" bIns="0" rtlCol="0" anchor="t">
                <a:spAutoFit/>
              </a:bodyPr>
              <a:lstStyle/>
              <a:p>
                <a:pPr algn="ctr">
                  <a:lnSpc>
                    <a:spcPct val="150000"/>
                  </a:lnSpc>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8" name="组合 45"/>
          <p:cNvGrpSpPr/>
          <p:nvPr/>
        </p:nvGrpSpPr>
        <p:grpSpPr>
          <a:xfrm>
            <a:off x="5786944" y="1204394"/>
            <a:ext cx="1195327" cy="814401"/>
            <a:chOff x="873900" y="1541325"/>
            <a:chExt cx="1166203" cy="814401"/>
          </a:xfrm>
        </p:grpSpPr>
        <p:sp>
          <p:nvSpPr>
            <p:cNvPr id="47" name="TextBox 46"/>
            <p:cNvSpPr txBox="1"/>
            <p:nvPr/>
          </p:nvSpPr>
          <p:spPr>
            <a:xfrm>
              <a:off x="873900" y="1767302"/>
              <a:ext cx="1166203" cy="292378"/>
            </a:xfrm>
            <a:prstGeom prst="rect">
              <a:avLst/>
            </a:prstGeom>
            <a:noFill/>
          </p:spPr>
          <p:txBody>
            <a:bodyPr wrap="square" lIns="91403" tIns="45701" rIns="91403" bIns="45701" rtlCol="0">
              <a:spAutoFit/>
            </a:bodyPr>
            <a:lstStyle/>
            <a:p>
              <a:pPr algn="ct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a:t>
              </a:r>
            </a:p>
          </p:txBody>
        </p:sp>
        <p:grpSp>
          <p:nvGrpSpPr>
            <p:cNvPr id="9" name="组合 47"/>
            <p:cNvGrpSpPr/>
            <p:nvPr/>
          </p:nvGrpSpPr>
          <p:grpSpPr>
            <a:xfrm>
              <a:off x="947384" y="1541325"/>
              <a:ext cx="1008112" cy="814401"/>
              <a:chOff x="947384" y="1541325"/>
              <a:chExt cx="1008112" cy="814401"/>
            </a:xfrm>
          </p:grpSpPr>
          <p:cxnSp>
            <p:nvCxnSpPr>
              <p:cNvPr id="49" name="直接连接符 48"/>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947384" y="1541325"/>
                <a:ext cx="1008112" cy="323065"/>
              </a:xfrm>
              <a:prstGeom prst="rect">
                <a:avLst/>
              </a:prstGeom>
              <a:noFill/>
            </p:spPr>
            <p:txBody>
              <a:bodyPr wrap="square" lIns="91403" tIns="0" rIns="91403" bIns="0" rtlCol="0" anchor="t">
                <a:spAutoFit/>
              </a:bodyPr>
              <a:lstStyle/>
              <a:p>
                <a:pPr algn="ctr">
                  <a:lnSpc>
                    <a:spcPct val="150000"/>
                  </a:lnSpc>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10" name="组合 64"/>
          <p:cNvGrpSpPr/>
          <p:nvPr/>
        </p:nvGrpSpPr>
        <p:grpSpPr>
          <a:xfrm>
            <a:off x="3880616" y="1767239"/>
            <a:ext cx="1195327" cy="814401"/>
            <a:chOff x="873900" y="1541325"/>
            <a:chExt cx="1166203" cy="814401"/>
          </a:xfrm>
        </p:grpSpPr>
        <p:sp>
          <p:nvSpPr>
            <p:cNvPr id="66" name="TextBox 65"/>
            <p:cNvSpPr txBox="1"/>
            <p:nvPr/>
          </p:nvSpPr>
          <p:spPr>
            <a:xfrm>
              <a:off x="873900" y="1767302"/>
              <a:ext cx="1166203" cy="292288"/>
            </a:xfrm>
            <a:prstGeom prst="rect">
              <a:avLst/>
            </a:prstGeom>
            <a:noFill/>
          </p:spPr>
          <p:txBody>
            <a:bodyPr wrap="square" lIns="91403" tIns="45701" rIns="91403" bIns="45701" rtlCol="0">
              <a:spAutoFit/>
            </a:bodyPr>
            <a:lstStyle/>
            <a:p>
              <a:pPr algn="ct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a:t>
              </a:r>
            </a:p>
          </p:txBody>
        </p:sp>
        <p:grpSp>
          <p:nvGrpSpPr>
            <p:cNvPr id="11" name="组合 66"/>
            <p:cNvGrpSpPr/>
            <p:nvPr/>
          </p:nvGrpSpPr>
          <p:grpSpPr>
            <a:xfrm>
              <a:off x="947384" y="1541325"/>
              <a:ext cx="1008112" cy="814401"/>
              <a:chOff x="947384" y="1541325"/>
              <a:chExt cx="1008112" cy="814401"/>
            </a:xfrm>
          </p:grpSpPr>
          <p:cxnSp>
            <p:nvCxnSpPr>
              <p:cNvPr id="68" name="直接连接符 67"/>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947384" y="1541325"/>
                <a:ext cx="1008112" cy="323065"/>
              </a:xfrm>
              <a:prstGeom prst="rect">
                <a:avLst/>
              </a:prstGeom>
              <a:noFill/>
            </p:spPr>
            <p:txBody>
              <a:bodyPr wrap="square" lIns="91403" tIns="0" rIns="91403" bIns="0" rtlCol="0" anchor="t">
                <a:spAutoFit/>
              </a:bodyPr>
              <a:lstStyle/>
              <a:p>
                <a:pPr algn="ctr">
                  <a:lnSpc>
                    <a:spcPct val="150000"/>
                  </a:lnSpc>
                </a:pPr>
                <a:r>
                  <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sp>
        <p:nvSpPr>
          <p:cNvPr id="71" name="矩形 30"/>
          <p:cNvSpPr>
            <a:spLocks noChangeArrowheads="1"/>
          </p:cNvSpPr>
          <p:nvPr/>
        </p:nvSpPr>
        <p:spPr bwMode="auto">
          <a:xfrm>
            <a:off x="1739212" y="3860882"/>
            <a:ext cx="5759862" cy="503817"/>
          </a:xfrm>
          <a:prstGeom prst="rect">
            <a:avLst/>
          </a:prstGeom>
          <a:noFill/>
          <a:ln w="9525">
            <a:noFill/>
            <a:miter lim="800000"/>
          </a:ln>
        </p:spPr>
        <p:txBody>
          <a:bodyPr wrap="square" lIns="102825" tIns="51413" rIns="102825" bIns="51413">
            <a:spAutoFit/>
          </a:bodyPr>
          <a:lstStyle/>
          <a:p>
            <a:pPr lvl="0" algn="ctr">
              <a:lnSpc>
                <a:spcPct val="13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72" name="丁字箭头 71"/>
          <p:cNvSpPr/>
          <p:nvPr/>
        </p:nvSpPr>
        <p:spPr>
          <a:xfrm flipV="1">
            <a:off x="1305803" y="3593399"/>
            <a:ext cx="6282658" cy="267485"/>
          </a:xfrm>
          <a:prstGeom prst="leftRightUpArrow">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358" tIns="45679" rIns="91358" bIns="45679" rtlCol="0" anchor="ctr"/>
          <a:lstStyle/>
          <a:p>
            <a:pPr algn="ctr"/>
            <a:endParaRPr lang="zh-CN" altLang="en-US" sz="1800"/>
          </a:p>
        </p:txBody>
      </p:sp>
    </p:spTree>
  </p:cSld>
  <p:clrMapOvr>
    <a:masterClrMapping/>
  </p:clrMapOvr>
  <mc:AlternateContent xmlns:mc="http://schemas.openxmlformats.org/markup-compatibility/2006" xmlns:p14="http://schemas.microsoft.com/office/powerpoint/2010/main">
    <mc:Choice Requires="p14">
      <p:transition spd="slow" p14:dur="1500" advClick="0" advTm="4866">
        <p:random/>
      </p:transition>
    </mc:Choice>
    <mc:Fallback xmlns="">
      <p:transition spd="slow" advClick="0" advTm="4866">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800"/>
                                        <p:tgtEl>
                                          <p:spTgt spid="2"/>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fade">
                                      <p:cBhvr>
                                        <p:cTn id="27" dur="500"/>
                                        <p:tgtEl>
                                          <p:spTgt spid="72"/>
                                        </p:tgtEl>
                                      </p:cBhvr>
                                    </p:animEffect>
                                    <p:anim calcmode="lin" valueType="num">
                                      <p:cBhvr>
                                        <p:cTn id="28" dur="500" fill="hold"/>
                                        <p:tgtEl>
                                          <p:spTgt spid="72"/>
                                        </p:tgtEl>
                                        <p:attrNameLst>
                                          <p:attrName>ppt_x</p:attrName>
                                        </p:attrNameLst>
                                      </p:cBhvr>
                                      <p:tavLst>
                                        <p:tav tm="0">
                                          <p:val>
                                            <p:strVal val="#ppt_x"/>
                                          </p:val>
                                        </p:tav>
                                        <p:tav tm="100000">
                                          <p:val>
                                            <p:strVal val="#ppt_x"/>
                                          </p:val>
                                        </p:tav>
                                      </p:tavLst>
                                    </p:anim>
                                    <p:anim calcmode="lin" valueType="num">
                                      <p:cBhvr>
                                        <p:cTn id="29" dur="500" fill="hold"/>
                                        <p:tgtEl>
                                          <p:spTgt spid="72"/>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12" presetClass="entr" presetSubtype="1"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1000"/>
                                        <p:tgtEl>
                                          <p:spTgt spid="71"/>
                                        </p:tgtEl>
                                        <p:attrNameLst>
                                          <p:attrName>ppt_y</p:attrName>
                                        </p:attrNameLst>
                                      </p:cBhvr>
                                      <p:tavLst>
                                        <p:tav tm="0">
                                          <p:val>
                                            <p:strVal val="#ppt_y-#ppt_h*1.125000"/>
                                          </p:val>
                                        </p:tav>
                                        <p:tav tm="100000">
                                          <p:val>
                                            <p:strVal val="#ppt_y"/>
                                          </p:val>
                                        </p:tav>
                                      </p:tavLst>
                                    </p:anim>
                                    <p:animEffect transition="in" filter="wipe(down)">
                                      <p:cBhvr>
                                        <p:cTn id="34"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3FDE6F3-C2C1-497D-9AC0-D418F52504A2"/>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bt641.pptx"/>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heme/theme1.xml><?xml version="1.0" encoding="utf-8"?>
<a:theme xmlns:a="http://schemas.openxmlformats.org/drawingml/2006/main" name="1_自定义设计方案">
  <a:themeElements>
    <a:clrScheme name="自定义 165">
      <a:dk1>
        <a:sysClr val="windowText" lastClr="000000"/>
      </a:dk1>
      <a:lt1>
        <a:sysClr val="window" lastClr="FFFFFF"/>
      </a:lt1>
      <a:dk2>
        <a:srgbClr val="5A6378"/>
      </a:dk2>
      <a:lt2>
        <a:srgbClr val="7F7F7F"/>
      </a:lt2>
      <a:accent1>
        <a:srgbClr val="70929A"/>
      </a:accent1>
      <a:accent2>
        <a:srgbClr val="70929A"/>
      </a:accent2>
      <a:accent3>
        <a:srgbClr val="70929A"/>
      </a:accent3>
      <a:accent4>
        <a:srgbClr val="70929A"/>
      </a:accent4>
      <a:accent5>
        <a:srgbClr val="70929A"/>
      </a:accent5>
      <a:accent6>
        <a:srgbClr val="70929A"/>
      </a:accent6>
      <a:hlink>
        <a:srgbClr val="168BBA"/>
      </a:hlink>
      <a:folHlink>
        <a:srgbClr val="6800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2038</Words>
  <Application>Microsoft Office PowerPoint</Application>
  <PresentationFormat>自定义</PresentationFormat>
  <Paragraphs>237</Paragraphs>
  <Slides>25</Slides>
  <Notes>14</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25</vt:i4>
      </vt:variant>
    </vt:vector>
  </HeadingPairs>
  <TitlesOfParts>
    <vt:vector size="39" baseType="lpstr">
      <vt:lpstr>Arial Unicode MS</vt:lpstr>
      <vt:lpstr>方正大黑简体</vt:lpstr>
      <vt:lpstr>方正兰亭纤黑简体</vt:lpstr>
      <vt:lpstr>方正正黑简体</vt:lpstr>
      <vt:lpstr>宋体</vt:lpstr>
      <vt:lpstr>微软雅黑</vt:lpstr>
      <vt:lpstr>Agency FB</vt:lpstr>
      <vt:lpstr>Arial</vt:lpstr>
      <vt:lpstr>Calibri</vt:lpstr>
      <vt:lpstr>Calibri Light</vt:lpstr>
      <vt:lpstr>Impact</vt:lpstr>
      <vt:lpstr>Marlett</vt:lpstr>
      <vt:lpstr>Wingdings</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2016-10-17T14:00:00Z</dcterms:created>
  <dcterms:modified xsi:type="dcterms:W3CDTF">2021-01-05T11:51:39Z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