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  <p:guide orient="horz" pos="3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13A53-2E32-49E0-8013-68ABF8AECF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7A7FB-52EE-4DE9-ACB0-381EA6E152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第一页：简洁的</a:t>
            </a:r>
            <a:r>
              <a:rPr lang="en-US" altLang="zh-CN" dirty="0"/>
              <a:t>logo</a:t>
            </a:r>
            <a:r>
              <a:rPr lang="zh-CN" altLang="en-US" dirty="0"/>
              <a:t>页，但背景还是有渐变的。大家仔细看，背景里是有网格纹理的。纹理是现在很流行的一种设计模式，比纯颜色渐变有质感和个性的。这也是山寨作品和原作很容易区分的地方，原作更在乎细节，山寨的作品，就往往会忽略这些小细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A7D7E-5041-41F6-A273-20250F76BBD7}" type="slidenum">
              <a:rPr lang="pt-BR" altLang="zh-CN" smtClean="0">
                <a:solidFill>
                  <a:srgbClr val="000000"/>
                </a:solidFill>
              </a:rPr>
              <a:t>1</a:t>
            </a:fld>
            <a:endParaRPr lang="pt-BR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5"/>
          <p:cNvSpPr/>
          <p:nvPr/>
        </p:nvSpPr>
        <p:spPr bwMode="auto">
          <a:xfrm>
            <a:off x="3432012" y="4110823"/>
            <a:ext cx="1282856" cy="1665140"/>
          </a:xfrm>
          <a:custGeom>
            <a:avLst/>
            <a:gdLst>
              <a:gd name="T0" fmla="*/ 220 w 440"/>
              <a:gd name="T1" fmla="*/ 0 h 572"/>
              <a:gd name="T2" fmla="*/ 64 w 440"/>
              <a:gd name="T3" fmla="*/ 65 h 572"/>
              <a:gd name="T4" fmla="*/ 0 w 440"/>
              <a:gd name="T5" fmla="*/ 221 h 572"/>
              <a:gd name="T6" fmla="*/ 66 w 440"/>
              <a:gd name="T7" fmla="*/ 374 h 572"/>
              <a:gd name="T8" fmla="*/ 220 w 440"/>
              <a:gd name="T9" fmla="*/ 572 h 572"/>
              <a:gd name="T10" fmla="*/ 374 w 440"/>
              <a:gd name="T11" fmla="*/ 374 h 572"/>
              <a:gd name="T12" fmla="*/ 440 w 440"/>
              <a:gd name="T13" fmla="*/ 221 h 572"/>
              <a:gd name="T14" fmla="*/ 376 w 440"/>
              <a:gd name="T15" fmla="*/ 65 h 572"/>
              <a:gd name="T16" fmla="*/ 220 w 440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572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49BB6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073440" y="493712"/>
            <a:ext cx="4045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dirty="0">
                <a:solidFill>
                  <a:srgbClr val="3D3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如何高效学习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730149" y="1298694"/>
            <a:ext cx="6731702" cy="461665"/>
            <a:chOff x="2854534" y="1298694"/>
            <a:chExt cx="6731702" cy="461665"/>
          </a:xfrm>
        </p:grpSpPr>
        <p:sp>
          <p:nvSpPr>
            <p:cNvPr id="61" name="文本框 60"/>
            <p:cNvSpPr txBox="1"/>
            <p:nvPr/>
          </p:nvSpPr>
          <p:spPr>
            <a:xfrm>
              <a:off x="2854534" y="1298694"/>
              <a:ext cx="329565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>
                  <a:solidFill>
                    <a:srgbClr val="3D3B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作者：</a:t>
              </a:r>
              <a:r>
                <a:rPr lang="en-US" altLang="zh-CN" sz="2400">
                  <a:solidFill>
                    <a:srgbClr val="3D3B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xiazaii</a:t>
              </a:r>
              <a:endParaRPr lang="zh-CN" altLang="en-US" sz="2400" dirty="0">
                <a:solidFill>
                  <a:srgbClr val="3D3B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262707" y="1298694"/>
              <a:ext cx="43235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rgbClr val="3D3B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PPT</a:t>
              </a:r>
              <a:r>
                <a:rPr lang="zh-CN" altLang="en-US" sz="2400" dirty="0">
                  <a:solidFill>
                    <a:srgbClr val="3D3B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zh-CN" sz="2400" dirty="0">
                  <a:solidFill>
                    <a:srgbClr val="3D3B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XXX</a:t>
              </a:r>
              <a:endParaRPr lang="zh-CN" altLang="en-US" sz="2400" dirty="0">
                <a:solidFill>
                  <a:srgbClr val="3D3B3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0" y="1828800"/>
            <a:ext cx="12192000" cy="666750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98057" y="1863148"/>
            <a:ext cx="519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 Study Less</a:t>
            </a:r>
            <a:endParaRPr lang="zh-CN" altLang="en-US" sz="3200" b="1" i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5"/>
          <p:cNvSpPr/>
          <p:nvPr/>
        </p:nvSpPr>
        <p:spPr bwMode="auto">
          <a:xfrm>
            <a:off x="2255943" y="3103919"/>
            <a:ext cx="1662112" cy="2157412"/>
          </a:xfrm>
          <a:custGeom>
            <a:avLst/>
            <a:gdLst>
              <a:gd name="T0" fmla="*/ 220 w 440"/>
              <a:gd name="T1" fmla="*/ 0 h 572"/>
              <a:gd name="T2" fmla="*/ 64 w 440"/>
              <a:gd name="T3" fmla="*/ 65 h 572"/>
              <a:gd name="T4" fmla="*/ 0 w 440"/>
              <a:gd name="T5" fmla="*/ 221 h 572"/>
              <a:gd name="T6" fmla="*/ 66 w 440"/>
              <a:gd name="T7" fmla="*/ 374 h 572"/>
              <a:gd name="T8" fmla="*/ 220 w 440"/>
              <a:gd name="T9" fmla="*/ 572 h 572"/>
              <a:gd name="T10" fmla="*/ 374 w 440"/>
              <a:gd name="T11" fmla="*/ 374 h 572"/>
              <a:gd name="T12" fmla="*/ 440 w 440"/>
              <a:gd name="T13" fmla="*/ 221 h 572"/>
              <a:gd name="T14" fmla="*/ 376 w 440"/>
              <a:gd name="T15" fmla="*/ 65 h 572"/>
              <a:gd name="T16" fmla="*/ 220 w 440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572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1F4FAD">
              <a:alpha val="8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468896" y="5394324"/>
            <a:ext cx="1239924" cy="1463676"/>
            <a:chOff x="4870451" y="4129088"/>
            <a:chExt cx="2436813" cy="2876550"/>
          </a:xfrm>
        </p:grpSpPr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5475288" y="4373563"/>
              <a:ext cx="1443038" cy="1208087"/>
            </a:xfrm>
            <a:custGeom>
              <a:avLst/>
              <a:gdLst>
                <a:gd name="T0" fmla="*/ 67 w 100"/>
                <a:gd name="T1" fmla="*/ 6 h 84"/>
                <a:gd name="T2" fmla="*/ 34 w 100"/>
                <a:gd name="T3" fmla="*/ 3 h 84"/>
                <a:gd name="T4" fmla="*/ 6 w 100"/>
                <a:gd name="T5" fmla="*/ 50 h 84"/>
                <a:gd name="T6" fmla="*/ 28 w 100"/>
                <a:gd name="T7" fmla="*/ 66 h 84"/>
                <a:gd name="T8" fmla="*/ 50 w 100"/>
                <a:gd name="T9" fmla="*/ 74 h 84"/>
                <a:gd name="T10" fmla="*/ 71 w 100"/>
                <a:gd name="T11" fmla="*/ 83 h 84"/>
                <a:gd name="T12" fmla="*/ 94 w 100"/>
                <a:gd name="T13" fmla="*/ 62 h 84"/>
                <a:gd name="T14" fmla="*/ 55 w 100"/>
                <a:gd name="T15" fmla="*/ 73 h 84"/>
                <a:gd name="T16" fmla="*/ 88 w 100"/>
                <a:gd name="T17" fmla="*/ 66 h 84"/>
                <a:gd name="T18" fmla="*/ 71 w 100"/>
                <a:gd name="T19" fmla="*/ 78 h 84"/>
                <a:gd name="T20" fmla="*/ 65 w 100"/>
                <a:gd name="T21" fmla="*/ 79 h 84"/>
                <a:gd name="T22" fmla="*/ 69 w 100"/>
                <a:gd name="T23" fmla="*/ 61 h 84"/>
                <a:gd name="T24" fmla="*/ 45 w 100"/>
                <a:gd name="T25" fmla="*/ 65 h 84"/>
                <a:gd name="T26" fmla="*/ 32 w 100"/>
                <a:gd name="T27" fmla="*/ 62 h 84"/>
                <a:gd name="T28" fmla="*/ 40 w 100"/>
                <a:gd name="T29" fmla="*/ 45 h 84"/>
                <a:gd name="T30" fmla="*/ 50 w 100"/>
                <a:gd name="T31" fmla="*/ 41 h 84"/>
                <a:gd name="T32" fmla="*/ 54 w 100"/>
                <a:gd name="T33" fmla="*/ 40 h 84"/>
                <a:gd name="T34" fmla="*/ 71 w 100"/>
                <a:gd name="T35" fmla="*/ 42 h 84"/>
                <a:gd name="T36" fmla="*/ 66 w 100"/>
                <a:gd name="T37" fmla="*/ 26 h 84"/>
                <a:gd name="T38" fmla="*/ 80 w 100"/>
                <a:gd name="T39" fmla="*/ 36 h 84"/>
                <a:gd name="T40" fmla="*/ 82 w 100"/>
                <a:gd name="T41" fmla="*/ 47 h 84"/>
                <a:gd name="T42" fmla="*/ 52 w 100"/>
                <a:gd name="T43" fmla="*/ 52 h 84"/>
                <a:gd name="T44" fmla="*/ 42 w 100"/>
                <a:gd name="T45" fmla="*/ 51 h 84"/>
                <a:gd name="T46" fmla="*/ 46 w 100"/>
                <a:gd name="T47" fmla="*/ 60 h 84"/>
                <a:gd name="T48" fmla="*/ 72 w 100"/>
                <a:gd name="T49" fmla="*/ 53 h 84"/>
                <a:gd name="T50" fmla="*/ 86 w 100"/>
                <a:gd name="T51" fmla="*/ 52 h 84"/>
                <a:gd name="T52" fmla="*/ 81 w 100"/>
                <a:gd name="T53" fmla="*/ 22 h 84"/>
                <a:gd name="T54" fmla="*/ 58 w 100"/>
                <a:gd name="T55" fmla="*/ 11 h 84"/>
                <a:gd name="T56" fmla="*/ 30 w 100"/>
                <a:gd name="T57" fmla="*/ 16 h 84"/>
                <a:gd name="T58" fmla="*/ 11 w 100"/>
                <a:gd name="T59" fmla="*/ 35 h 84"/>
                <a:gd name="T60" fmla="*/ 26 w 100"/>
                <a:gd name="T61" fmla="*/ 41 h 84"/>
                <a:gd name="T62" fmla="*/ 16 w 100"/>
                <a:gd name="T63" fmla="*/ 34 h 84"/>
                <a:gd name="T64" fmla="*/ 26 w 100"/>
                <a:gd name="T65" fmla="*/ 51 h 84"/>
                <a:gd name="T66" fmla="*/ 18 w 100"/>
                <a:gd name="T67" fmla="*/ 18 h 84"/>
                <a:gd name="T68" fmla="*/ 40 w 100"/>
                <a:gd name="T69" fmla="*/ 9 h 84"/>
                <a:gd name="T70" fmla="*/ 65 w 100"/>
                <a:gd name="T71" fmla="*/ 11 h 84"/>
                <a:gd name="T72" fmla="*/ 88 w 100"/>
                <a:gd name="T73" fmla="*/ 29 h 84"/>
                <a:gd name="T74" fmla="*/ 86 w 100"/>
                <a:gd name="T75" fmla="*/ 61 h 84"/>
                <a:gd name="T76" fmla="*/ 38 w 100"/>
                <a:gd name="T77" fmla="*/ 20 h 84"/>
                <a:gd name="T78" fmla="*/ 56 w 100"/>
                <a:gd name="T79" fmla="*/ 16 h 84"/>
                <a:gd name="T80" fmla="*/ 52 w 100"/>
                <a:gd name="T81" fmla="*/ 35 h 84"/>
                <a:gd name="T82" fmla="*/ 38 w 100"/>
                <a:gd name="T83" fmla="*/ 38 h 84"/>
                <a:gd name="T84" fmla="*/ 33 w 100"/>
                <a:gd name="T85" fmla="*/ 2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" h="84">
                  <a:moveTo>
                    <a:pt x="100" y="45"/>
                  </a:moveTo>
                  <a:cubicBezTo>
                    <a:pt x="100" y="38"/>
                    <a:pt x="97" y="31"/>
                    <a:pt x="93" y="26"/>
                  </a:cubicBezTo>
                  <a:cubicBezTo>
                    <a:pt x="89" y="15"/>
                    <a:pt x="79" y="7"/>
                    <a:pt x="67" y="6"/>
                  </a:cubicBezTo>
                  <a:cubicBezTo>
                    <a:pt x="63" y="2"/>
                    <a:pt x="57" y="0"/>
                    <a:pt x="51" y="0"/>
                  </a:cubicBezTo>
                  <a:cubicBezTo>
                    <a:pt x="47" y="0"/>
                    <a:pt x="43" y="1"/>
                    <a:pt x="40" y="3"/>
                  </a:cubicBezTo>
                  <a:cubicBezTo>
                    <a:pt x="38" y="3"/>
                    <a:pt x="36" y="3"/>
                    <a:pt x="34" y="3"/>
                  </a:cubicBezTo>
                  <a:cubicBezTo>
                    <a:pt x="26" y="3"/>
                    <a:pt x="18" y="7"/>
                    <a:pt x="14" y="13"/>
                  </a:cubicBezTo>
                  <a:cubicBezTo>
                    <a:pt x="7" y="17"/>
                    <a:pt x="1" y="25"/>
                    <a:pt x="1" y="33"/>
                  </a:cubicBezTo>
                  <a:cubicBezTo>
                    <a:pt x="0" y="40"/>
                    <a:pt x="2" y="46"/>
                    <a:pt x="6" y="50"/>
                  </a:cubicBezTo>
                  <a:cubicBezTo>
                    <a:pt x="11" y="55"/>
                    <a:pt x="17" y="57"/>
                    <a:pt x="25" y="57"/>
                  </a:cubicBezTo>
                  <a:cubicBezTo>
                    <a:pt x="25" y="60"/>
                    <a:pt x="26" y="63"/>
                    <a:pt x="28" y="65"/>
                  </a:cubicBezTo>
                  <a:cubicBezTo>
                    <a:pt x="28" y="65"/>
                    <a:pt x="28" y="65"/>
                    <a:pt x="28" y="66"/>
                  </a:cubicBezTo>
                  <a:cubicBezTo>
                    <a:pt x="32" y="69"/>
                    <a:pt x="38" y="71"/>
                    <a:pt x="43" y="70"/>
                  </a:cubicBezTo>
                  <a:cubicBezTo>
                    <a:pt x="45" y="72"/>
                    <a:pt x="47" y="73"/>
                    <a:pt x="50" y="73"/>
                  </a:cubicBezTo>
                  <a:cubicBezTo>
                    <a:pt x="50" y="73"/>
                    <a:pt x="50" y="74"/>
                    <a:pt x="50" y="74"/>
                  </a:cubicBezTo>
                  <a:cubicBezTo>
                    <a:pt x="53" y="80"/>
                    <a:pt x="59" y="84"/>
                    <a:pt x="65" y="84"/>
                  </a:cubicBezTo>
                  <a:cubicBezTo>
                    <a:pt x="67" y="84"/>
                    <a:pt x="69" y="84"/>
                    <a:pt x="71" y="83"/>
                  </a:cubicBezTo>
                  <a:cubicBezTo>
                    <a:pt x="71" y="83"/>
                    <a:pt x="71" y="83"/>
                    <a:pt x="71" y="83"/>
                  </a:cubicBezTo>
                  <a:cubicBezTo>
                    <a:pt x="74" y="83"/>
                    <a:pt x="81" y="83"/>
                    <a:pt x="86" y="79"/>
                  </a:cubicBezTo>
                  <a:cubicBezTo>
                    <a:pt x="91" y="74"/>
                    <a:pt x="93" y="70"/>
                    <a:pt x="94" y="64"/>
                  </a:cubicBezTo>
                  <a:cubicBezTo>
                    <a:pt x="95" y="63"/>
                    <a:pt x="94" y="63"/>
                    <a:pt x="94" y="62"/>
                  </a:cubicBezTo>
                  <a:cubicBezTo>
                    <a:pt x="98" y="57"/>
                    <a:pt x="100" y="51"/>
                    <a:pt x="100" y="45"/>
                  </a:cubicBezTo>
                  <a:close/>
                  <a:moveTo>
                    <a:pt x="65" y="79"/>
                  </a:moveTo>
                  <a:cubicBezTo>
                    <a:pt x="61" y="79"/>
                    <a:pt x="57" y="77"/>
                    <a:pt x="55" y="73"/>
                  </a:cubicBezTo>
                  <a:cubicBezTo>
                    <a:pt x="61" y="72"/>
                    <a:pt x="66" y="71"/>
                    <a:pt x="69" y="68"/>
                  </a:cubicBezTo>
                  <a:cubicBezTo>
                    <a:pt x="70" y="67"/>
                    <a:pt x="71" y="67"/>
                    <a:pt x="72" y="65"/>
                  </a:cubicBezTo>
                  <a:cubicBezTo>
                    <a:pt x="77" y="67"/>
                    <a:pt x="82" y="67"/>
                    <a:pt x="88" y="66"/>
                  </a:cubicBezTo>
                  <a:cubicBezTo>
                    <a:pt x="88" y="66"/>
                    <a:pt x="88" y="65"/>
                    <a:pt x="89" y="65"/>
                  </a:cubicBezTo>
                  <a:cubicBezTo>
                    <a:pt x="88" y="69"/>
                    <a:pt x="86" y="71"/>
                    <a:pt x="82" y="75"/>
                  </a:cubicBezTo>
                  <a:cubicBezTo>
                    <a:pt x="79" y="78"/>
                    <a:pt x="73" y="78"/>
                    <a:pt x="71" y="78"/>
                  </a:cubicBezTo>
                  <a:cubicBezTo>
                    <a:pt x="71" y="78"/>
                    <a:pt x="70" y="78"/>
                    <a:pt x="70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8" y="79"/>
                    <a:pt x="67" y="79"/>
                    <a:pt x="65" y="79"/>
                  </a:cubicBezTo>
                  <a:close/>
                  <a:moveTo>
                    <a:pt x="73" y="60"/>
                  </a:moveTo>
                  <a:cubicBezTo>
                    <a:pt x="72" y="59"/>
                    <a:pt x="71" y="59"/>
                    <a:pt x="70" y="59"/>
                  </a:cubicBezTo>
                  <a:cubicBezTo>
                    <a:pt x="69" y="60"/>
                    <a:pt x="69" y="60"/>
                    <a:pt x="69" y="61"/>
                  </a:cubicBezTo>
                  <a:cubicBezTo>
                    <a:pt x="68" y="62"/>
                    <a:pt x="67" y="63"/>
                    <a:pt x="66" y="64"/>
                  </a:cubicBezTo>
                  <a:cubicBezTo>
                    <a:pt x="63" y="66"/>
                    <a:pt x="59" y="67"/>
                    <a:pt x="54" y="68"/>
                  </a:cubicBezTo>
                  <a:cubicBezTo>
                    <a:pt x="51" y="68"/>
                    <a:pt x="48" y="67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0" y="66"/>
                    <a:pt x="35" y="65"/>
                    <a:pt x="32" y="62"/>
                  </a:cubicBezTo>
                  <a:cubicBezTo>
                    <a:pt x="30" y="60"/>
                    <a:pt x="30" y="57"/>
                    <a:pt x="30" y="54"/>
                  </a:cubicBezTo>
                  <a:cubicBezTo>
                    <a:pt x="32" y="49"/>
                    <a:pt x="38" y="48"/>
                    <a:pt x="38" y="48"/>
                  </a:cubicBezTo>
                  <a:cubicBezTo>
                    <a:pt x="39" y="48"/>
                    <a:pt x="40" y="47"/>
                    <a:pt x="40" y="45"/>
                  </a:cubicBezTo>
                  <a:cubicBezTo>
                    <a:pt x="40" y="45"/>
                    <a:pt x="40" y="42"/>
                    <a:pt x="44" y="40"/>
                  </a:cubicBezTo>
                  <a:cubicBezTo>
                    <a:pt x="45" y="40"/>
                    <a:pt x="46" y="39"/>
                    <a:pt x="47" y="39"/>
                  </a:cubicBezTo>
                  <a:cubicBezTo>
                    <a:pt x="49" y="39"/>
                    <a:pt x="50" y="40"/>
                    <a:pt x="50" y="41"/>
                  </a:cubicBezTo>
                  <a:cubicBezTo>
                    <a:pt x="51" y="41"/>
                    <a:pt x="52" y="41"/>
                    <a:pt x="52" y="41"/>
                  </a:cubicBezTo>
                  <a:cubicBezTo>
                    <a:pt x="52" y="41"/>
                    <a:pt x="52" y="41"/>
                    <a:pt x="53" y="41"/>
                  </a:cubicBezTo>
                  <a:cubicBezTo>
                    <a:pt x="53" y="41"/>
                    <a:pt x="54" y="41"/>
                    <a:pt x="54" y="40"/>
                  </a:cubicBezTo>
                  <a:cubicBezTo>
                    <a:pt x="54" y="40"/>
                    <a:pt x="56" y="38"/>
                    <a:pt x="60" y="38"/>
                  </a:cubicBezTo>
                  <a:cubicBezTo>
                    <a:pt x="65" y="38"/>
                    <a:pt x="68" y="41"/>
                    <a:pt x="68" y="41"/>
                  </a:cubicBezTo>
                  <a:cubicBezTo>
                    <a:pt x="69" y="42"/>
                    <a:pt x="70" y="42"/>
                    <a:pt x="71" y="42"/>
                  </a:cubicBezTo>
                  <a:cubicBezTo>
                    <a:pt x="73" y="41"/>
                    <a:pt x="73" y="39"/>
                    <a:pt x="72" y="38"/>
                  </a:cubicBezTo>
                  <a:cubicBezTo>
                    <a:pt x="72" y="37"/>
                    <a:pt x="68" y="33"/>
                    <a:pt x="62" y="33"/>
                  </a:cubicBezTo>
                  <a:cubicBezTo>
                    <a:pt x="62" y="31"/>
                    <a:pt x="63" y="28"/>
                    <a:pt x="66" y="26"/>
                  </a:cubicBezTo>
                  <a:cubicBezTo>
                    <a:pt x="68" y="25"/>
                    <a:pt x="70" y="25"/>
                    <a:pt x="72" y="25"/>
                  </a:cubicBezTo>
                  <a:cubicBezTo>
                    <a:pt x="74" y="25"/>
                    <a:pt x="76" y="25"/>
                    <a:pt x="78" y="26"/>
                  </a:cubicBezTo>
                  <a:cubicBezTo>
                    <a:pt x="80" y="28"/>
                    <a:pt x="81" y="31"/>
                    <a:pt x="80" y="36"/>
                  </a:cubicBezTo>
                  <a:cubicBezTo>
                    <a:pt x="80" y="37"/>
                    <a:pt x="81" y="38"/>
                    <a:pt x="82" y="39"/>
                  </a:cubicBezTo>
                  <a:cubicBezTo>
                    <a:pt x="82" y="39"/>
                    <a:pt x="84" y="41"/>
                    <a:pt x="84" y="44"/>
                  </a:cubicBezTo>
                  <a:cubicBezTo>
                    <a:pt x="84" y="45"/>
                    <a:pt x="84" y="46"/>
                    <a:pt x="82" y="47"/>
                  </a:cubicBezTo>
                  <a:cubicBezTo>
                    <a:pt x="80" y="49"/>
                    <a:pt x="77" y="49"/>
                    <a:pt x="74" y="48"/>
                  </a:cubicBezTo>
                  <a:cubicBezTo>
                    <a:pt x="73" y="48"/>
                    <a:pt x="70" y="47"/>
                    <a:pt x="66" y="47"/>
                  </a:cubicBezTo>
                  <a:cubicBezTo>
                    <a:pt x="60" y="46"/>
                    <a:pt x="55" y="48"/>
                    <a:pt x="52" y="52"/>
                  </a:cubicBezTo>
                  <a:cubicBezTo>
                    <a:pt x="49" y="54"/>
                    <a:pt x="48" y="54"/>
                    <a:pt x="47" y="54"/>
                  </a:cubicBezTo>
                  <a:cubicBezTo>
                    <a:pt x="46" y="54"/>
                    <a:pt x="46" y="53"/>
                    <a:pt x="45" y="52"/>
                  </a:cubicBezTo>
                  <a:cubicBezTo>
                    <a:pt x="45" y="51"/>
                    <a:pt x="43" y="50"/>
                    <a:pt x="42" y="51"/>
                  </a:cubicBezTo>
                  <a:cubicBezTo>
                    <a:pt x="41" y="51"/>
                    <a:pt x="41" y="52"/>
                    <a:pt x="40" y="52"/>
                  </a:cubicBezTo>
                  <a:cubicBezTo>
                    <a:pt x="40" y="53"/>
                    <a:pt x="40" y="54"/>
                    <a:pt x="40" y="54"/>
                  </a:cubicBezTo>
                  <a:cubicBezTo>
                    <a:pt x="40" y="55"/>
                    <a:pt x="42" y="59"/>
                    <a:pt x="46" y="60"/>
                  </a:cubicBezTo>
                  <a:cubicBezTo>
                    <a:pt x="49" y="60"/>
                    <a:pt x="52" y="59"/>
                    <a:pt x="56" y="55"/>
                  </a:cubicBezTo>
                  <a:cubicBezTo>
                    <a:pt x="58" y="53"/>
                    <a:pt x="61" y="52"/>
                    <a:pt x="65" y="52"/>
                  </a:cubicBezTo>
                  <a:cubicBezTo>
                    <a:pt x="69" y="52"/>
                    <a:pt x="72" y="53"/>
                    <a:pt x="72" y="53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4" y="54"/>
                    <a:pt x="76" y="54"/>
                    <a:pt x="78" y="54"/>
                  </a:cubicBezTo>
                  <a:cubicBezTo>
                    <a:pt x="82" y="54"/>
                    <a:pt x="84" y="53"/>
                    <a:pt x="86" y="52"/>
                  </a:cubicBezTo>
                  <a:cubicBezTo>
                    <a:pt x="88" y="50"/>
                    <a:pt x="90" y="47"/>
                    <a:pt x="90" y="44"/>
                  </a:cubicBezTo>
                  <a:cubicBezTo>
                    <a:pt x="90" y="40"/>
                    <a:pt x="88" y="37"/>
                    <a:pt x="86" y="35"/>
                  </a:cubicBezTo>
                  <a:cubicBezTo>
                    <a:pt x="87" y="28"/>
                    <a:pt x="84" y="24"/>
                    <a:pt x="81" y="22"/>
                  </a:cubicBezTo>
                  <a:cubicBezTo>
                    <a:pt x="78" y="20"/>
                    <a:pt x="74" y="19"/>
                    <a:pt x="72" y="19"/>
                  </a:cubicBezTo>
                  <a:cubicBezTo>
                    <a:pt x="70" y="19"/>
                    <a:pt x="69" y="19"/>
                    <a:pt x="67" y="20"/>
                  </a:cubicBezTo>
                  <a:cubicBezTo>
                    <a:pt x="66" y="17"/>
                    <a:pt x="63" y="13"/>
                    <a:pt x="58" y="11"/>
                  </a:cubicBezTo>
                  <a:cubicBezTo>
                    <a:pt x="52" y="9"/>
                    <a:pt x="46" y="10"/>
                    <a:pt x="42" y="15"/>
                  </a:cubicBezTo>
                  <a:cubicBezTo>
                    <a:pt x="41" y="15"/>
                    <a:pt x="40" y="14"/>
                    <a:pt x="38" y="14"/>
                  </a:cubicBezTo>
                  <a:cubicBezTo>
                    <a:pt x="35" y="14"/>
                    <a:pt x="32" y="15"/>
                    <a:pt x="30" y="16"/>
                  </a:cubicBezTo>
                  <a:cubicBezTo>
                    <a:pt x="28" y="18"/>
                    <a:pt x="26" y="20"/>
                    <a:pt x="24" y="23"/>
                  </a:cubicBezTo>
                  <a:cubicBezTo>
                    <a:pt x="23" y="23"/>
                    <a:pt x="22" y="23"/>
                    <a:pt x="20" y="23"/>
                  </a:cubicBezTo>
                  <a:cubicBezTo>
                    <a:pt x="13" y="24"/>
                    <a:pt x="10" y="30"/>
                    <a:pt x="11" y="35"/>
                  </a:cubicBezTo>
                  <a:cubicBezTo>
                    <a:pt x="12" y="40"/>
                    <a:pt x="16" y="45"/>
                    <a:pt x="24" y="44"/>
                  </a:cubicBezTo>
                  <a:cubicBezTo>
                    <a:pt x="25" y="44"/>
                    <a:pt x="25" y="44"/>
                    <a:pt x="26" y="43"/>
                  </a:cubicBezTo>
                  <a:cubicBezTo>
                    <a:pt x="26" y="43"/>
                    <a:pt x="26" y="42"/>
                    <a:pt x="26" y="41"/>
                  </a:cubicBezTo>
                  <a:cubicBezTo>
                    <a:pt x="26" y="40"/>
                    <a:pt x="25" y="39"/>
                    <a:pt x="24" y="39"/>
                  </a:cubicBezTo>
                  <a:cubicBezTo>
                    <a:pt x="24" y="39"/>
                    <a:pt x="23" y="39"/>
                    <a:pt x="23" y="39"/>
                  </a:cubicBezTo>
                  <a:cubicBezTo>
                    <a:pt x="19" y="40"/>
                    <a:pt x="17" y="37"/>
                    <a:pt x="16" y="34"/>
                  </a:cubicBezTo>
                  <a:cubicBezTo>
                    <a:pt x="16" y="32"/>
                    <a:pt x="18" y="29"/>
                    <a:pt x="21" y="28"/>
                  </a:cubicBezTo>
                  <a:cubicBezTo>
                    <a:pt x="27" y="28"/>
                    <a:pt x="32" y="37"/>
                    <a:pt x="34" y="43"/>
                  </a:cubicBezTo>
                  <a:cubicBezTo>
                    <a:pt x="31" y="44"/>
                    <a:pt x="28" y="47"/>
                    <a:pt x="26" y="51"/>
                  </a:cubicBezTo>
                  <a:cubicBezTo>
                    <a:pt x="19" y="52"/>
                    <a:pt x="14" y="50"/>
                    <a:pt x="10" y="46"/>
                  </a:cubicBezTo>
                  <a:cubicBezTo>
                    <a:pt x="7" y="43"/>
                    <a:pt x="6" y="39"/>
                    <a:pt x="6" y="34"/>
                  </a:cubicBezTo>
                  <a:cubicBezTo>
                    <a:pt x="7" y="27"/>
                    <a:pt x="11" y="21"/>
                    <a:pt x="18" y="18"/>
                  </a:cubicBezTo>
                  <a:cubicBezTo>
                    <a:pt x="18" y="18"/>
                    <a:pt x="18" y="17"/>
                    <a:pt x="18" y="17"/>
                  </a:cubicBezTo>
                  <a:cubicBezTo>
                    <a:pt x="21" y="11"/>
                    <a:pt x="27" y="8"/>
                    <a:pt x="34" y="8"/>
                  </a:cubicBezTo>
                  <a:cubicBezTo>
                    <a:pt x="36" y="8"/>
                    <a:pt x="38" y="8"/>
                    <a:pt x="40" y="9"/>
                  </a:cubicBezTo>
                  <a:cubicBezTo>
                    <a:pt x="40" y="9"/>
                    <a:pt x="40" y="9"/>
                    <a:pt x="41" y="9"/>
                  </a:cubicBezTo>
                  <a:cubicBezTo>
                    <a:pt x="44" y="7"/>
                    <a:pt x="48" y="6"/>
                    <a:pt x="51" y="6"/>
                  </a:cubicBezTo>
                  <a:cubicBezTo>
                    <a:pt x="56" y="6"/>
                    <a:pt x="61" y="8"/>
                    <a:pt x="65" y="11"/>
                  </a:cubicBezTo>
                  <a:cubicBezTo>
                    <a:pt x="65" y="11"/>
                    <a:pt x="66" y="11"/>
                    <a:pt x="66" y="11"/>
                  </a:cubicBezTo>
                  <a:cubicBezTo>
                    <a:pt x="76" y="11"/>
                    <a:pt x="85" y="18"/>
                    <a:pt x="88" y="28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33"/>
                    <a:pt x="95" y="39"/>
                    <a:pt x="95" y="45"/>
                  </a:cubicBezTo>
                  <a:cubicBezTo>
                    <a:pt x="95" y="50"/>
                    <a:pt x="93" y="55"/>
                    <a:pt x="90" y="58"/>
                  </a:cubicBezTo>
                  <a:cubicBezTo>
                    <a:pt x="89" y="60"/>
                    <a:pt x="87" y="60"/>
                    <a:pt x="86" y="61"/>
                  </a:cubicBezTo>
                  <a:cubicBezTo>
                    <a:pt x="81" y="62"/>
                    <a:pt x="77" y="62"/>
                    <a:pt x="73" y="60"/>
                  </a:cubicBezTo>
                  <a:close/>
                  <a:moveTo>
                    <a:pt x="33" y="21"/>
                  </a:moveTo>
                  <a:cubicBezTo>
                    <a:pt x="34" y="20"/>
                    <a:pt x="36" y="20"/>
                    <a:pt x="38" y="20"/>
                  </a:cubicBezTo>
                  <a:cubicBezTo>
                    <a:pt x="40" y="20"/>
                    <a:pt x="43" y="21"/>
                    <a:pt x="43" y="21"/>
                  </a:cubicBezTo>
                  <a:cubicBezTo>
                    <a:pt x="44" y="21"/>
                    <a:pt x="45" y="20"/>
                    <a:pt x="46" y="19"/>
                  </a:cubicBezTo>
                  <a:cubicBezTo>
                    <a:pt x="48" y="16"/>
                    <a:pt x="52" y="15"/>
                    <a:pt x="56" y="16"/>
                  </a:cubicBezTo>
                  <a:cubicBezTo>
                    <a:pt x="59" y="18"/>
                    <a:pt x="61" y="20"/>
                    <a:pt x="62" y="22"/>
                  </a:cubicBezTo>
                  <a:cubicBezTo>
                    <a:pt x="58" y="25"/>
                    <a:pt x="57" y="29"/>
                    <a:pt x="57" y="33"/>
                  </a:cubicBezTo>
                  <a:cubicBezTo>
                    <a:pt x="54" y="33"/>
                    <a:pt x="53" y="34"/>
                    <a:pt x="52" y="35"/>
                  </a:cubicBezTo>
                  <a:cubicBezTo>
                    <a:pt x="51" y="35"/>
                    <a:pt x="49" y="34"/>
                    <a:pt x="47" y="34"/>
                  </a:cubicBezTo>
                  <a:cubicBezTo>
                    <a:pt x="45" y="34"/>
                    <a:pt x="44" y="34"/>
                    <a:pt x="42" y="35"/>
                  </a:cubicBezTo>
                  <a:cubicBezTo>
                    <a:pt x="40" y="36"/>
                    <a:pt x="39" y="37"/>
                    <a:pt x="38" y="38"/>
                  </a:cubicBezTo>
                  <a:cubicBezTo>
                    <a:pt x="37" y="36"/>
                    <a:pt x="36" y="35"/>
                    <a:pt x="35" y="33"/>
                  </a:cubicBezTo>
                  <a:cubicBezTo>
                    <a:pt x="33" y="30"/>
                    <a:pt x="31" y="28"/>
                    <a:pt x="29" y="26"/>
                  </a:cubicBezTo>
                  <a:cubicBezTo>
                    <a:pt x="30" y="24"/>
                    <a:pt x="31" y="22"/>
                    <a:pt x="33" y="21"/>
                  </a:cubicBez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4870451" y="4129088"/>
              <a:ext cx="2436813" cy="2876550"/>
            </a:xfrm>
            <a:custGeom>
              <a:avLst/>
              <a:gdLst>
                <a:gd name="T0" fmla="*/ 169 w 169"/>
                <a:gd name="T1" fmla="*/ 72 h 200"/>
                <a:gd name="T2" fmla="*/ 89 w 169"/>
                <a:gd name="T3" fmla="*/ 0 h 200"/>
                <a:gd name="T4" fmla="*/ 13 w 169"/>
                <a:gd name="T5" fmla="*/ 60 h 200"/>
                <a:gd name="T6" fmla="*/ 16 w 169"/>
                <a:gd name="T7" fmla="*/ 72 h 200"/>
                <a:gd name="T8" fmla="*/ 18 w 169"/>
                <a:gd name="T9" fmla="*/ 79 h 200"/>
                <a:gd name="T10" fmla="*/ 5 w 169"/>
                <a:gd name="T11" fmla="*/ 105 h 200"/>
                <a:gd name="T12" fmla="*/ 2 w 169"/>
                <a:gd name="T13" fmla="*/ 110 h 200"/>
                <a:gd name="T14" fmla="*/ 2 w 169"/>
                <a:gd name="T15" fmla="*/ 119 h 200"/>
                <a:gd name="T16" fmla="*/ 16 w 169"/>
                <a:gd name="T17" fmla="*/ 126 h 200"/>
                <a:gd name="T18" fmla="*/ 17 w 169"/>
                <a:gd name="T19" fmla="*/ 126 h 200"/>
                <a:gd name="T20" fmla="*/ 19 w 169"/>
                <a:gd name="T21" fmla="*/ 138 h 200"/>
                <a:gd name="T22" fmla="*/ 19 w 169"/>
                <a:gd name="T23" fmla="*/ 139 h 200"/>
                <a:gd name="T24" fmla="*/ 21 w 169"/>
                <a:gd name="T25" fmla="*/ 148 h 200"/>
                <a:gd name="T26" fmla="*/ 22 w 169"/>
                <a:gd name="T27" fmla="*/ 153 h 200"/>
                <a:gd name="T28" fmla="*/ 22 w 169"/>
                <a:gd name="T29" fmla="*/ 157 h 200"/>
                <a:gd name="T30" fmla="*/ 22 w 169"/>
                <a:gd name="T31" fmla="*/ 160 h 200"/>
                <a:gd name="T32" fmla="*/ 37 w 169"/>
                <a:gd name="T33" fmla="*/ 178 h 200"/>
                <a:gd name="T34" fmla="*/ 37 w 169"/>
                <a:gd name="T35" fmla="*/ 178 h 200"/>
                <a:gd name="T36" fmla="*/ 55 w 169"/>
                <a:gd name="T37" fmla="*/ 174 h 200"/>
                <a:gd name="T38" fmla="*/ 55 w 169"/>
                <a:gd name="T39" fmla="*/ 190 h 200"/>
                <a:gd name="T40" fmla="*/ 81 w 169"/>
                <a:gd name="T41" fmla="*/ 200 h 200"/>
                <a:gd name="T42" fmla="*/ 102 w 169"/>
                <a:gd name="T43" fmla="*/ 198 h 200"/>
                <a:gd name="T44" fmla="*/ 138 w 169"/>
                <a:gd name="T45" fmla="*/ 177 h 200"/>
                <a:gd name="T46" fmla="*/ 138 w 169"/>
                <a:gd name="T47" fmla="*/ 132 h 200"/>
                <a:gd name="T48" fmla="*/ 150 w 169"/>
                <a:gd name="T49" fmla="*/ 113 h 200"/>
                <a:gd name="T50" fmla="*/ 169 w 169"/>
                <a:gd name="T51" fmla="*/ 72 h 200"/>
                <a:gd name="T52" fmla="*/ 126 w 169"/>
                <a:gd name="T53" fmla="*/ 132 h 200"/>
                <a:gd name="T54" fmla="*/ 126 w 169"/>
                <a:gd name="T55" fmla="*/ 177 h 200"/>
                <a:gd name="T56" fmla="*/ 100 w 169"/>
                <a:gd name="T57" fmla="*/ 186 h 200"/>
                <a:gd name="T58" fmla="*/ 81 w 169"/>
                <a:gd name="T59" fmla="*/ 188 h 200"/>
                <a:gd name="T60" fmla="*/ 67 w 169"/>
                <a:gd name="T61" fmla="*/ 187 h 200"/>
                <a:gd name="T62" fmla="*/ 88 w 169"/>
                <a:gd name="T63" fmla="*/ 149 h 200"/>
                <a:gd name="T64" fmla="*/ 37 w 169"/>
                <a:gd name="T65" fmla="*/ 166 h 200"/>
                <a:gd name="T66" fmla="*/ 37 w 169"/>
                <a:gd name="T67" fmla="*/ 166 h 200"/>
                <a:gd name="T68" fmla="*/ 34 w 169"/>
                <a:gd name="T69" fmla="*/ 160 h 200"/>
                <a:gd name="T70" fmla="*/ 34 w 169"/>
                <a:gd name="T71" fmla="*/ 158 h 200"/>
                <a:gd name="T72" fmla="*/ 34 w 169"/>
                <a:gd name="T73" fmla="*/ 151 h 200"/>
                <a:gd name="T74" fmla="*/ 32 w 169"/>
                <a:gd name="T75" fmla="*/ 145 h 200"/>
                <a:gd name="T76" fmla="*/ 31 w 169"/>
                <a:gd name="T77" fmla="*/ 139 h 200"/>
                <a:gd name="T78" fmla="*/ 31 w 169"/>
                <a:gd name="T79" fmla="*/ 137 h 200"/>
                <a:gd name="T80" fmla="*/ 20 w 169"/>
                <a:gd name="T81" fmla="*/ 114 h 200"/>
                <a:gd name="T82" fmla="*/ 18 w 169"/>
                <a:gd name="T83" fmla="*/ 114 h 200"/>
                <a:gd name="T84" fmla="*/ 14 w 169"/>
                <a:gd name="T85" fmla="*/ 113 h 200"/>
                <a:gd name="T86" fmla="*/ 16 w 169"/>
                <a:gd name="T87" fmla="*/ 111 h 200"/>
                <a:gd name="T88" fmla="*/ 30 w 169"/>
                <a:gd name="T89" fmla="*/ 79 h 200"/>
                <a:gd name="T90" fmla="*/ 27 w 169"/>
                <a:gd name="T91" fmla="*/ 67 h 200"/>
                <a:gd name="T92" fmla="*/ 25 w 169"/>
                <a:gd name="T93" fmla="*/ 61 h 200"/>
                <a:gd name="T94" fmla="*/ 89 w 169"/>
                <a:gd name="T95" fmla="*/ 12 h 200"/>
                <a:gd name="T96" fmla="*/ 157 w 169"/>
                <a:gd name="T97" fmla="*/ 72 h 200"/>
                <a:gd name="T98" fmla="*/ 140 w 169"/>
                <a:gd name="T99" fmla="*/ 106 h 200"/>
                <a:gd name="T100" fmla="*/ 126 w 169"/>
                <a:gd name="T101" fmla="*/ 13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9" h="200">
                  <a:moveTo>
                    <a:pt x="169" y="72"/>
                  </a:moveTo>
                  <a:cubicBezTo>
                    <a:pt x="169" y="39"/>
                    <a:pt x="148" y="0"/>
                    <a:pt x="89" y="0"/>
                  </a:cubicBezTo>
                  <a:cubicBezTo>
                    <a:pt x="19" y="0"/>
                    <a:pt x="13" y="58"/>
                    <a:pt x="13" y="60"/>
                  </a:cubicBezTo>
                  <a:cubicBezTo>
                    <a:pt x="13" y="66"/>
                    <a:pt x="14" y="70"/>
                    <a:pt x="16" y="72"/>
                  </a:cubicBezTo>
                  <a:cubicBezTo>
                    <a:pt x="17" y="75"/>
                    <a:pt x="18" y="76"/>
                    <a:pt x="18" y="79"/>
                  </a:cubicBezTo>
                  <a:cubicBezTo>
                    <a:pt x="18" y="85"/>
                    <a:pt x="9" y="99"/>
                    <a:pt x="5" y="105"/>
                  </a:cubicBezTo>
                  <a:cubicBezTo>
                    <a:pt x="4" y="107"/>
                    <a:pt x="3" y="109"/>
                    <a:pt x="2" y="110"/>
                  </a:cubicBezTo>
                  <a:cubicBezTo>
                    <a:pt x="0" y="114"/>
                    <a:pt x="1" y="117"/>
                    <a:pt x="2" y="119"/>
                  </a:cubicBezTo>
                  <a:cubicBezTo>
                    <a:pt x="4" y="124"/>
                    <a:pt x="11" y="125"/>
                    <a:pt x="16" y="126"/>
                  </a:cubicBezTo>
                  <a:cubicBezTo>
                    <a:pt x="16" y="126"/>
                    <a:pt x="17" y="126"/>
                    <a:pt x="17" y="126"/>
                  </a:cubicBezTo>
                  <a:cubicBezTo>
                    <a:pt x="18" y="127"/>
                    <a:pt x="19" y="129"/>
                    <a:pt x="19" y="138"/>
                  </a:cubicBezTo>
                  <a:cubicBezTo>
                    <a:pt x="19" y="139"/>
                    <a:pt x="19" y="139"/>
                    <a:pt x="19" y="139"/>
                  </a:cubicBezTo>
                  <a:cubicBezTo>
                    <a:pt x="19" y="143"/>
                    <a:pt x="20" y="146"/>
                    <a:pt x="21" y="148"/>
                  </a:cubicBezTo>
                  <a:cubicBezTo>
                    <a:pt x="21" y="150"/>
                    <a:pt x="21" y="151"/>
                    <a:pt x="22" y="153"/>
                  </a:cubicBezTo>
                  <a:cubicBezTo>
                    <a:pt x="22" y="154"/>
                    <a:pt x="22" y="155"/>
                    <a:pt x="22" y="157"/>
                  </a:cubicBezTo>
                  <a:cubicBezTo>
                    <a:pt x="22" y="158"/>
                    <a:pt x="22" y="159"/>
                    <a:pt x="22" y="160"/>
                  </a:cubicBezTo>
                  <a:cubicBezTo>
                    <a:pt x="22" y="176"/>
                    <a:pt x="32" y="178"/>
                    <a:pt x="37" y="178"/>
                  </a:cubicBezTo>
                  <a:cubicBezTo>
                    <a:pt x="37" y="178"/>
                    <a:pt x="37" y="178"/>
                    <a:pt x="37" y="178"/>
                  </a:cubicBezTo>
                  <a:cubicBezTo>
                    <a:pt x="43" y="178"/>
                    <a:pt x="49" y="176"/>
                    <a:pt x="55" y="174"/>
                  </a:cubicBezTo>
                  <a:cubicBezTo>
                    <a:pt x="55" y="177"/>
                    <a:pt x="55" y="188"/>
                    <a:pt x="55" y="190"/>
                  </a:cubicBezTo>
                  <a:cubicBezTo>
                    <a:pt x="56" y="193"/>
                    <a:pt x="56" y="200"/>
                    <a:pt x="81" y="200"/>
                  </a:cubicBezTo>
                  <a:cubicBezTo>
                    <a:pt x="88" y="200"/>
                    <a:pt x="95" y="199"/>
                    <a:pt x="102" y="198"/>
                  </a:cubicBezTo>
                  <a:cubicBezTo>
                    <a:pt x="121" y="194"/>
                    <a:pt x="138" y="189"/>
                    <a:pt x="138" y="177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28"/>
                    <a:pt x="144" y="120"/>
                    <a:pt x="150" y="113"/>
                  </a:cubicBezTo>
                  <a:cubicBezTo>
                    <a:pt x="159" y="101"/>
                    <a:pt x="169" y="87"/>
                    <a:pt x="169" y="72"/>
                  </a:cubicBezTo>
                  <a:close/>
                  <a:moveTo>
                    <a:pt x="126" y="132"/>
                  </a:moveTo>
                  <a:cubicBezTo>
                    <a:pt x="126" y="177"/>
                    <a:pt x="126" y="177"/>
                    <a:pt x="126" y="177"/>
                  </a:cubicBezTo>
                  <a:cubicBezTo>
                    <a:pt x="126" y="178"/>
                    <a:pt x="122" y="182"/>
                    <a:pt x="100" y="186"/>
                  </a:cubicBezTo>
                  <a:cubicBezTo>
                    <a:pt x="94" y="187"/>
                    <a:pt x="87" y="188"/>
                    <a:pt x="81" y="188"/>
                  </a:cubicBezTo>
                  <a:cubicBezTo>
                    <a:pt x="74" y="188"/>
                    <a:pt x="70" y="187"/>
                    <a:pt x="67" y="187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8" y="149"/>
                    <a:pt x="43" y="166"/>
                    <a:pt x="37" y="166"/>
                  </a:cubicBezTo>
                  <a:cubicBezTo>
                    <a:pt x="37" y="166"/>
                    <a:pt x="37" y="166"/>
                    <a:pt x="37" y="166"/>
                  </a:cubicBezTo>
                  <a:cubicBezTo>
                    <a:pt x="35" y="166"/>
                    <a:pt x="34" y="166"/>
                    <a:pt x="34" y="160"/>
                  </a:cubicBezTo>
                  <a:cubicBezTo>
                    <a:pt x="34" y="159"/>
                    <a:pt x="34" y="159"/>
                    <a:pt x="34" y="158"/>
                  </a:cubicBezTo>
                  <a:cubicBezTo>
                    <a:pt x="34" y="156"/>
                    <a:pt x="34" y="153"/>
                    <a:pt x="34" y="151"/>
                  </a:cubicBezTo>
                  <a:cubicBezTo>
                    <a:pt x="33" y="149"/>
                    <a:pt x="33" y="147"/>
                    <a:pt x="32" y="145"/>
                  </a:cubicBezTo>
                  <a:cubicBezTo>
                    <a:pt x="32" y="143"/>
                    <a:pt x="31" y="141"/>
                    <a:pt x="31" y="139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0"/>
                    <a:pt x="30" y="117"/>
                    <a:pt x="20" y="114"/>
                  </a:cubicBezTo>
                  <a:cubicBezTo>
                    <a:pt x="19" y="114"/>
                    <a:pt x="18" y="114"/>
                    <a:pt x="18" y="114"/>
                  </a:cubicBezTo>
                  <a:cubicBezTo>
                    <a:pt x="17" y="114"/>
                    <a:pt x="16" y="114"/>
                    <a:pt x="14" y="113"/>
                  </a:cubicBezTo>
                  <a:cubicBezTo>
                    <a:pt x="15" y="113"/>
                    <a:pt x="15" y="112"/>
                    <a:pt x="16" y="111"/>
                  </a:cubicBezTo>
                  <a:cubicBezTo>
                    <a:pt x="23" y="99"/>
                    <a:pt x="30" y="87"/>
                    <a:pt x="30" y="79"/>
                  </a:cubicBezTo>
                  <a:cubicBezTo>
                    <a:pt x="30" y="74"/>
                    <a:pt x="28" y="70"/>
                    <a:pt x="27" y="67"/>
                  </a:cubicBezTo>
                  <a:cubicBezTo>
                    <a:pt x="25" y="65"/>
                    <a:pt x="25" y="63"/>
                    <a:pt x="25" y="61"/>
                  </a:cubicBezTo>
                  <a:cubicBezTo>
                    <a:pt x="25" y="56"/>
                    <a:pt x="31" y="12"/>
                    <a:pt x="89" y="12"/>
                  </a:cubicBezTo>
                  <a:cubicBezTo>
                    <a:pt x="154" y="12"/>
                    <a:pt x="157" y="62"/>
                    <a:pt x="157" y="72"/>
                  </a:cubicBezTo>
                  <a:cubicBezTo>
                    <a:pt x="157" y="83"/>
                    <a:pt x="148" y="95"/>
                    <a:pt x="140" y="106"/>
                  </a:cubicBezTo>
                  <a:cubicBezTo>
                    <a:pt x="133" y="116"/>
                    <a:pt x="126" y="124"/>
                    <a:pt x="126" y="132"/>
                  </a:cubicBezTo>
                  <a:close/>
                </a:path>
              </a:pathLst>
            </a:custGeom>
            <a:solidFill>
              <a:srgbClr val="3D3B3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1237377" y="2859710"/>
            <a:ext cx="1096118" cy="1422756"/>
          </a:xfrm>
          <a:custGeom>
            <a:avLst/>
            <a:gdLst>
              <a:gd name="T0" fmla="*/ 220 w 440"/>
              <a:gd name="T1" fmla="*/ 0 h 572"/>
              <a:gd name="T2" fmla="*/ 64 w 440"/>
              <a:gd name="T3" fmla="*/ 65 h 572"/>
              <a:gd name="T4" fmla="*/ 0 w 440"/>
              <a:gd name="T5" fmla="*/ 221 h 572"/>
              <a:gd name="T6" fmla="*/ 66 w 440"/>
              <a:gd name="T7" fmla="*/ 374 h 572"/>
              <a:gd name="T8" fmla="*/ 220 w 440"/>
              <a:gd name="T9" fmla="*/ 572 h 572"/>
              <a:gd name="T10" fmla="*/ 374 w 440"/>
              <a:gd name="T11" fmla="*/ 374 h 572"/>
              <a:gd name="T12" fmla="*/ 440 w 440"/>
              <a:gd name="T13" fmla="*/ 221 h 572"/>
              <a:gd name="T14" fmla="*/ 376 w 440"/>
              <a:gd name="T15" fmla="*/ 65 h 572"/>
              <a:gd name="T16" fmla="*/ 220 w 440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572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53C4F3">
              <a:alpha val="8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3732509" y="2495550"/>
            <a:ext cx="1096118" cy="1422756"/>
          </a:xfrm>
          <a:custGeom>
            <a:avLst/>
            <a:gdLst>
              <a:gd name="T0" fmla="*/ 220 w 440"/>
              <a:gd name="T1" fmla="*/ 0 h 572"/>
              <a:gd name="T2" fmla="*/ 64 w 440"/>
              <a:gd name="T3" fmla="*/ 65 h 572"/>
              <a:gd name="T4" fmla="*/ 0 w 440"/>
              <a:gd name="T5" fmla="*/ 221 h 572"/>
              <a:gd name="T6" fmla="*/ 66 w 440"/>
              <a:gd name="T7" fmla="*/ 374 h 572"/>
              <a:gd name="T8" fmla="*/ 220 w 440"/>
              <a:gd name="T9" fmla="*/ 572 h 572"/>
              <a:gd name="T10" fmla="*/ 374 w 440"/>
              <a:gd name="T11" fmla="*/ 374 h 572"/>
              <a:gd name="T12" fmla="*/ 440 w 440"/>
              <a:gd name="T13" fmla="*/ 221 h 572"/>
              <a:gd name="T14" fmla="*/ 376 w 440"/>
              <a:gd name="T15" fmla="*/ 65 h 572"/>
              <a:gd name="T16" fmla="*/ 220 w 440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572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683C9E">
              <a:alpha val="8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4747764" y="4077355"/>
            <a:ext cx="625648" cy="812088"/>
          </a:xfrm>
          <a:custGeom>
            <a:avLst/>
            <a:gdLst>
              <a:gd name="T0" fmla="*/ 220 w 440"/>
              <a:gd name="T1" fmla="*/ 0 h 572"/>
              <a:gd name="T2" fmla="*/ 64 w 440"/>
              <a:gd name="T3" fmla="*/ 65 h 572"/>
              <a:gd name="T4" fmla="*/ 0 w 440"/>
              <a:gd name="T5" fmla="*/ 221 h 572"/>
              <a:gd name="T6" fmla="*/ 66 w 440"/>
              <a:gd name="T7" fmla="*/ 374 h 572"/>
              <a:gd name="T8" fmla="*/ 220 w 440"/>
              <a:gd name="T9" fmla="*/ 572 h 572"/>
              <a:gd name="T10" fmla="*/ 374 w 440"/>
              <a:gd name="T11" fmla="*/ 374 h 572"/>
              <a:gd name="T12" fmla="*/ 440 w 440"/>
              <a:gd name="T13" fmla="*/ 221 h 572"/>
              <a:gd name="T14" fmla="*/ 376 w 440"/>
              <a:gd name="T15" fmla="*/ 65 h 572"/>
              <a:gd name="T16" fmla="*/ 220 w 440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572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4344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5"/>
          <p:cNvSpPr/>
          <p:nvPr/>
        </p:nvSpPr>
        <p:spPr bwMode="auto">
          <a:xfrm>
            <a:off x="6771659" y="2818834"/>
            <a:ext cx="2342283" cy="3040271"/>
          </a:xfrm>
          <a:custGeom>
            <a:avLst/>
            <a:gdLst>
              <a:gd name="T0" fmla="*/ 220 w 440"/>
              <a:gd name="T1" fmla="*/ 0 h 572"/>
              <a:gd name="T2" fmla="*/ 64 w 440"/>
              <a:gd name="T3" fmla="*/ 65 h 572"/>
              <a:gd name="T4" fmla="*/ 0 w 440"/>
              <a:gd name="T5" fmla="*/ 221 h 572"/>
              <a:gd name="T6" fmla="*/ 66 w 440"/>
              <a:gd name="T7" fmla="*/ 374 h 572"/>
              <a:gd name="T8" fmla="*/ 220 w 440"/>
              <a:gd name="T9" fmla="*/ 572 h 572"/>
              <a:gd name="T10" fmla="*/ 374 w 440"/>
              <a:gd name="T11" fmla="*/ 374 h 572"/>
              <a:gd name="T12" fmla="*/ 440 w 440"/>
              <a:gd name="T13" fmla="*/ 221 h 572"/>
              <a:gd name="T14" fmla="*/ 376 w 440"/>
              <a:gd name="T15" fmla="*/ 65 h 572"/>
              <a:gd name="T16" fmla="*/ 220 w 440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572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F07702">
              <a:alpha val="8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5"/>
          <p:cNvSpPr/>
          <p:nvPr/>
        </p:nvSpPr>
        <p:spPr bwMode="auto">
          <a:xfrm>
            <a:off x="8686800" y="2507665"/>
            <a:ext cx="1598283" cy="2074563"/>
          </a:xfrm>
          <a:custGeom>
            <a:avLst/>
            <a:gdLst>
              <a:gd name="T0" fmla="*/ 220 w 440"/>
              <a:gd name="T1" fmla="*/ 0 h 572"/>
              <a:gd name="T2" fmla="*/ 64 w 440"/>
              <a:gd name="T3" fmla="*/ 65 h 572"/>
              <a:gd name="T4" fmla="*/ 0 w 440"/>
              <a:gd name="T5" fmla="*/ 221 h 572"/>
              <a:gd name="T6" fmla="*/ 66 w 440"/>
              <a:gd name="T7" fmla="*/ 374 h 572"/>
              <a:gd name="T8" fmla="*/ 220 w 440"/>
              <a:gd name="T9" fmla="*/ 572 h 572"/>
              <a:gd name="T10" fmla="*/ 374 w 440"/>
              <a:gd name="T11" fmla="*/ 374 h 572"/>
              <a:gd name="T12" fmla="*/ 440 w 440"/>
              <a:gd name="T13" fmla="*/ 221 h 572"/>
              <a:gd name="T14" fmla="*/ 376 w 440"/>
              <a:gd name="T15" fmla="*/ 65 h 572"/>
              <a:gd name="T16" fmla="*/ 220 w 440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572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7D1E02">
              <a:alpha val="8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5"/>
          <p:cNvSpPr/>
          <p:nvPr/>
        </p:nvSpPr>
        <p:spPr bwMode="auto">
          <a:xfrm>
            <a:off x="5110537" y="2655215"/>
            <a:ext cx="1598283" cy="2074563"/>
          </a:xfrm>
          <a:custGeom>
            <a:avLst/>
            <a:gdLst>
              <a:gd name="T0" fmla="*/ 220 w 440"/>
              <a:gd name="T1" fmla="*/ 0 h 572"/>
              <a:gd name="T2" fmla="*/ 64 w 440"/>
              <a:gd name="T3" fmla="*/ 65 h 572"/>
              <a:gd name="T4" fmla="*/ 0 w 440"/>
              <a:gd name="T5" fmla="*/ 221 h 572"/>
              <a:gd name="T6" fmla="*/ 66 w 440"/>
              <a:gd name="T7" fmla="*/ 374 h 572"/>
              <a:gd name="T8" fmla="*/ 220 w 440"/>
              <a:gd name="T9" fmla="*/ 572 h 572"/>
              <a:gd name="T10" fmla="*/ 374 w 440"/>
              <a:gd name="T11" fmla="*/ 374 h 572"/>
              <a:gd name="T12" fmla="*/ 440 w 440"/>
              <a:gd name="T13" fmla="*/ 221 h 572"/>
              <a:gd name="T14" fmla="*/ 376 w 440"/>
              <a:gd name="T15" fmla="*/ 65 h 572"/>
              <a:gd name="T16" fmla="*/ 220 w 440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572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52BEEC">
              <a:alpha val="87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5"/>
          <p:cNvSpPr/>
          <p:nvPr/>
        </p:nvSpPr>
        <p:spPr bwMode="auto">
          <a:xfrm>
            <a:off x="2021477" y="4744066"/>
            <a:ext cx="982320" cy="1275044"/>
          </a:xfrm>
          <a:custGeom>
            <a:avLst/>
            <a:gdLst>
              <a:gd name="T0" fmla="*/ 220 w 440"/>
              <a:gd name="T1" fmla="*/ 0 h 572"/>
              <a:gd name="T2" fmla="*/ 64 w 440"/>
              <a:gd name="T3" fmla="*/ 65 h 572"/>
              <a:gd name="T4" fmla="*/ 0 w 440"/>
              <a:gd name="T5" fmla="*/ 221 h 572"/>
              <a:gd name="T6" fmla="*/ 66 w 440"/>
              <a:gd name="T7" fmla="*/ 374 h 572"/>
              <a:gd name="T8" fmla="*/ 220 w 440"/>
              <a:gd name="T9" fmla="*/ 572 h 572"/>
              <a:gd name="T10" fmla="*/ 374 w 440"/>
              <a:gd name="T11" fmla="*/ 374 h 572"/>
              <a:gd name="T12" fmla="*/ 440 w 440"/>
              <a:gd name="T13" fmla="*/ 221 h 572"/>
              <a:gd name="T14" fmla="*/ 376 w 440"/>
              <a:gd name="T15" fmla="*/ 65 h 572"/>
              <a:gd name="T16" fmla="*/ 220 w 440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572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E333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5"/>
          <p:cNvSpPr/>
          <p:nvPr/>
        </p:nvSpPr>
        <p:spPr bwMode="auto">
          <a:xfrm>
            <a:off x="8234130" y="4739015"/>
            <a:ext cx="1334285" cy="1731893"/>
          </a:xfrm>
          <a:custGeom>
            <a:avLst/>
            <a:gdLst>
              <a:gd name="T0" fmla="*/ 220 w 440"/>
              <a:gd name="T1" fmla="*/ 0 h 572"/>
              <a:gd name="T2" fmla="*/ 64 w 440"/>
              <a:gd name="T3" fmla="*/ 65 h 572"/>
              <a:gd name="T4" fmla="*/ 0 w 440"/>
              <a:gd name="T5" fmla="*/ 221 h 572"/>
              <a:gd name="T6" fmla="*/ 66 w 440"/>
              <a:gd name="T7" fmla="*/ 374 h 572"/>
              <a:gd name="T8" fmla="*/ 220 w 440"/>
              <a:gd name="T9" fmla="*/ 572 h 572"/>
              <a:gd name="T10" fmla="*/ 374 w 440"/>
              <a:gd name="T11" fmla="*/ 374 h 572"/>
              <a:gd name="T12" fmla="*/ 440 w 440"/>
              <a:gd name="T13" fmla="*/ 221 h 572"/>
              <a:gd name="T14" fmla="*/ 376 w 440"/>
              <a:gd name="T15" fmla="*/ 65 h 572"/>
              <a:gd name="T16" fmla="*/ 220 w 440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572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E33335">
              <a:alpha val="8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reeform 5"/>
          <p:cNvSpPr/>
          <p:nvPr/>
        </p:nvSpPr>
        <p:spPr bwMode="auto">
          <a:xfrm>
            <a:off x="6317185" y="4518533"/>
            <a:ext cx="625648" cy="812088"/>
          </a:xfrm>
          <a:custGeom>
            <a:avLst/>
            <a:gdLst>
              <a:gd name="T0" fmla="*/ 220 w 440"/>
              <a:gd name="T1" fmla="*/ 0 h 572"/>
              <a:gd name="T2" fmla="*/ 64 w 440"/>
              <a:gd name="T3" fmla="*/ 65 h 572"/>
              <a:gd name="T4" fmla="*/ 0 w 440"/>
              <a:gd name="T5" fmla="*/ 221 h 572"/>
              <a:gd name="T6" fmla="*/ 66 w 440"/>
              <a:gd name="T7" fmla="*/ 374 h 572"/>
              <a:gd name="T8" fmla="*/ 220 w 440"/>
              <a:gd name="T9" fmla="*/ 572 h 572"/>
              <a:gd name="T10" fmla="*/ 374 w 440"/>
              <a:gd name="T11" fmla="*/ 374 h 572"/>
              <a:gd name="T12" fmla="*/ 440 w 440"/>
              <a:gd name="T13" fmla="*/ 221 h 572"/>
              <a:gd name="T14" fmla="*/ 376 w 440"/>
              <a:gd name="T15" fmla="*/ 65 h 572"/>
              <a:gd name="T16" fmla="*/ 220 w 440"/>
              <a:gd name="T17" fmla="*/ 0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572">
                <a:moveTo>
                  <a:pt x="220" y="0"/>
                </a:moveTo>
                <a:cubicBezTo>
                  <a:pt x="159" y="0"/>
                  <a:pt x="104" y="25"/>
                  <a:pt x="64" y="65"/>
                </a:cubicBezTo>
                <a:cubicBezTo>
                  <a:pt x="25" y="104"/>
                  <a:pt x="0" y="160"/>
                  <a:pt x="0" y="221"/>
                </a:cubicBezTo>
                <a:cubicBezTo>
                  <a:pt x="0" y="282"/>
                  <a:pt x="20" y="329"/>
                  <a:pt x="66" y="374"/>
                </a:cubicBezTo>
                <a:cubicBezTo>
                  <a:pt x="112" y="419"/>
                  <a:pt x="220" y="506"/>
                  <a:pt x="220" y="572"/>
                </a:cubicBezTo>
                <a:cubicBezTo>
                  <a:pt x="220" y="506"/>
                  <a:pt x="328" y="419"/>
                  <a:pt x="374" y="374"/>
                </a:cubicBezTo>
                <a:cubicBezTo>
                  <a:pt x="420" y="329"/>
                  <a:pt x="440" y="282"/>
                  <a:pt x="440" y="221"/>
                </a:cubicBezTo>
                <a:cubicBezTo>
                  <a:pt x="440" y="160"/>
                  <a:pt x="415" y="104"/>
                  <a:pt x="376" y="65"/>
                </a:cubicBezTo>
                <a:cubicBezTo>
                  <a:pt x="336" y="25"/>
                  <a:pt x="281" y="0"/>
                  <a:pt x="220" y="0"/>
                </a:cubicBezTo>
              </a:path>
            </a:pathLst>
          </a:custGeom>
          <a:solidFill>
            <a:srgbClr val="43445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698" y="5132359"/>
            <a:ext cx="2004603" cy="105003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190066" y="3195856"/>
            <a:ext cx="12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科学实验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349185" y="3675488"/>
            <a:ext cx="189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41597" y="4973636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</a:p>
        </p:txBody>
      </p:sp>
      <p:sp>
        <p:nvSpPr>
          <p:cNvPr id="47" name="矩形 46"/>
          <p:cNvSpPr/>
          <p:nvPr/>
        </p:nvSpPr>
        <p:spPr>
          <a:xfrm>
            <a:off x="8426081" y="5100515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教育</a:t>
            </a:r>
            <a:endParaRPr lang="en-US" altLang="zh-CN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732232" y="416562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学习</a:t>
            </a:r>
            <a:endParaRPr lang="en-US" altLang="zh-CN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922031" y="3388765"/>
            <a:ext cx="189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240276" y="3941397"/>
            <a:ext cx="209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zh-CN" alt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447225" y="3047868"/>
            <a:ext cx="209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数据分析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670099" y="2795982"/>
            <a:ext cx="125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动手能力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609523" y="4372691"/>
            <a:ext cx="1161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375565" y="4715496"/>
            <a:ext cx="96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zh-CN" alt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171736" y="3020227"/>
            <a:ext cx="94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物理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5669771" y="3424106"/>
            <a:ext cx="948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化学</a:t>
            </a:r>
          </a:p>
        </p:txBody>
      </p:sp>
      <p:sp>
        <p:nvSpPr>
          <p:cNvPr id="57" name="矩形 56"/>
          <p:cNvSpPr/>
          <p:nvPr/>
        </p:nvSpPr>
        <p:spPr>
          <a:xfrm>
            <a:off x="6276529" y="4603875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读写</a:t>
            </a:r>
            <a:endParaRPr lang="en-US" altLang="zh-CN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6350" y="77513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1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随意信息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8066" y="5756430"/>
            <a:ext cx="556128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尽可能发现其中的逻辑关系，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采用联想法、挂钩法、压缩法帮助记忆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6800" y="5282268"/>
            <a:ext cx="733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缺乏逻辑分类，规律少，需要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死记硬背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的信息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 flipH="1" flipV="1">
            <a:off x="4992914" y="5802127"/>
            <a:ext cx="7199090" cy="4765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1524366" y="2251022"/>
            <a:ext cx="9143269" cy="2125776"/>
            <a:chOff x="1506567" y="2251022"/>
            <a:chExt cx="9143269" cy="2125776"/>
          </a:xfrm>
        </p:grpSpPr>
        <p:grpSp>
          <p:nvGrpSpPr>
            <p:cNvPr id="30" name="组合 29"/>
            <p:cNvGrpSpPr/>
            <p:nvPr/>
          </p:nvGrpSpPr>
          <p:grpSpPr>
            <a:xfrm>
              <a:off x="1506567" y="2251022"/>
              <a:ext cx="2442141" cy="2103258"/>
              <a:chOff x="1506567" y="2251022"/>
              <a:chExt cx="2442141" cy="2103258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726577" y="2329278"/>
                <a:ext cx="182970" cy="1994974"/>
                <a:chOff x="1683035" y="2329278"/>
                <a:chExt cx="182970" cy="1994974"/>
              </a:xfrm>
            </p:grpSpPr>
            <p:sp>
              <p:nvSpPr>
                <p:cNvPr id="16" name="等腰三角形 10"/>
                <p:cNvSpPr/>
                <p:nvPr/>
              </p:nvSpPr>
              <p:spPr>
                <a:xfrm rot="21408138">
                  <a:off x="1683035" y="3244195"/>
                  <a:ext cx="182970" cy="1080057"/>
                </a:xfrm>
                <a:custGeom>
                  <a:avLst/>
                  <a:gdLst>
                    <a:gd name="connsiteX0" fmla="*/ 0 w 576064"/>
                    <a:gd name="connsiteY0" fmla="*/ 1512168 h 1512168"/>
                    <a:gd name="connsiteX1" fmla="*/ 277795 w 576064"/>
                    <a:gd name="connsiteY1" fmla="*/ 0 h 1512168"/>
                    <a:gd name="connsiteX2" fmla="*/ 576064 w 576064"/>
                    <a:gd name="connsiteY2" fmla="*/ 1512168 h 1512168"/>
                    <a:gd name="connsiteX3" fmla="*/ 0 w 576064"/>
                    <a:gd name="connsiteY3" fmla="*/ 1512168 h 1512168"/>
                    <a:gd name="connsiteX0-1" fmla="*/ 0 w 576064"/>
                    <a:gd name="connsiteY0-2" fmla="*/ 1512168 h 1512168"/>
                    <a:gd name="connsiteX1-3" fmla="*/ 57039 w 576064"/>
                    <a:gd name="connsiteY1-4" fmla="*/ 757288 h 1512168"/>
                    <a:gd name="connsiteX2-5" fmla="*/ 277795 w 576064"/>
                    <a:gd name="connsiteY2-6" fmla="*/ 0 h 1512168"/>
                    <a:gd name="connsiteX3-7" fmla="*/ 576064 w 576064"/>
                    <a:gd name="connsiteY3-8" fmla="*/ 1512168 h 1512168"/>
                    <a:gd name="connsiteX4" fmla="*/ 0 w 576064"/>
                    <a:gd name="connsiteY4" fmla="*/ 1512168 h 1512168"/>
                    <a:gd name="connsiteX0-9" fmla="*/ 0 w 576064"/>
                    <a:gd name="connsiteY0-10" fmla="*/ 1512168 h 1512168"/>
                    <a:gd name="connsiteX1-11" fmla="*/ 95518 w 576064"/>
                    <a:gd name="connsiteY1-12" fmla="*/ 898550 h 1512168"/>
                    <a:gd name="connsiteX2-13" fmla="*/ 277795 w 576064"/>
                    <a:gd name="connsiteY2-14" fmla="*/ 0 h 1512168"/>
                    <a:gd name="connsiteX3-15" fmla="*/ 576064 w 576064"/>
                    <a:gd name="connsiteY3-16" fmla="*/ 1512168 h 1512168"/>
                    <a:gd name="connsiteX4-17" fmla="*/ 0 w 576064"/>
                    <a:gd name="connsiteY4-18" fmla="*/ 1512168 h 1512168"/>
                    <a:gd name="connsiteX0-19" fmla="*/ 0 w 576064"/>
                    <a:gd name="connsiteY0-20" fmla="*/ 1512168 h 1512168"/>
                    <a:gd name="connsiteX1-21" fmla="*/ 49291 w 576064"/>
                    <a:gd name="connsiteY1-22" fmla="*/ 895971 h 1512168"/>
                    <a:gd name="connsiteX2-23" fmla="*/ 277795 w 576064"/>
                    <a:gd name="connsiteY2-24" fmla="*/ 0 h 1512168"/>
                    <a:gd name="connsiteX3-25" fmla="*/ 576064 w 576064"/>
                    <a:gd name="connsiteY3-26" fmla="*/ 1512168 h 1512168"/>
                    <a:gd name="connsiteX4-27" fmla="*/ 0 w 576064"/>
                    <a:gd name="connsiteY4-28" fmla="*/ 1512168 h 15121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576064" h="1512168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blurRad="127000" dist="2540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" name="等腰三角形 10"/>
                <p:cNvSpPr/>
                <p:nvPr/>
              </p:nvSpPr>
              <p:spPr>
                <a:xfrm rot="191862" flipV="1">
                  <a:off x="1683035" y="2329278"/>
                  <a:ext cx="182970" cy="1080057"/>
                </a:xfrm>
                <a:custGeom>
                  <a:avLst/>
                  <a:gdLst>
                    <a:gd name="connsiteX0" fmla="*/ 0 w 576064"/>
                    <a:gd name="connsiteY0" fmla="*/ 1512168 h 1512168"/>
                    <a:gd name="connsiteX1" fmla="*/ 277795 w 576064"/>
                    <a:gd name="connsiteY1" fmla="*/ 0 h 1512168"/>
                    <a:gd name="connsiteX2" fmla="*/ 576064 w 576064"/>
                    <a:gd name="connsiteY2" fmla="*/ 1512168 h 1512168"/>
                    <a:gd name="connsiteX3" fmla="*/ 0 w 576064"/>
                    <a:gd name="connsiteY3" fmla="*/ 1512168 h 1512168"/>
                    <a:gd name="connsiteX0-1" fmla="*/ 0 w 576064"/>
                    <a:gd name="connsiteY0-2" fmla="*/ 1512168 h 1512168"/>
                    <a:gd name="connsiteX1-3" fmla="*/ 57039 w 576064"/>
                    <a:gd name="connsiteY1-4" fmla="*/ 757288 h 1512168"/>
                    <a:gd name="connsiteX2-5" fmla="*/ 277795 w 576064"/>
                    <a:gd name="connsiteY2-6" fmla="*/ 0 h 1512168"/>
                    <a:gd name="connsiteX3-7" fmla="*/ 576064 w 576064"/>
                    <a:gd name="connsiteY3-8" fmla="*/ 1512168 h 1512168"/>
                    <a:gd name="connsiteX4" fmla="*/ 0 w 576064"/>
                    <a:gd name="connsiteY4" fmla="*/ 1512168 h 1512168"/>
                    <a:gd name="connsiteX0-9" fmla="*/ 0 w 576064"/>
                    <a:gd name="connsiteY0-10" fmla="*/ 1512168 h 1512168"/>
                    <a:gd name="connsiteX1-11" fmla="*/ 95518 w 576064"/>
                    <a:gd name="connsiteY1-12" fmla="*/ 898550 h 1512168"/>
                    <a:gd name="connsiteX2-13" fmla="*/ 277795 w 576064"/>
                    <a:gd name="connsiteY2-14" fmla="*/ 0 h 1512168"/>
                    <a:gd name="connsiteX3-15" fmla="*/ 576064 w 576064"/>
                    <a:gd name="connsiteY3-16" fmla="*/ 1512168 h 1512168"/>
                    <a:gd name="connsiteX4-17" fmla="*/ 0 w 576064"/>
                    <a:gd name="connsiteY4-18" fmla="*/ 1512168 h 1512168"/>
                    <a:gd name="connsiteX0-19" fmla="*/ 0 w 576064"/>
                    <a:gd name="connsiteY0-20" fmla="*/ 1512168 h 1512168"/>
                    <a:gd name="connsiteX1-21" fmla="*/ 49291 w 576064"/>
                    <a:gd name="connsiteY1-22" fmla="*/ 895971 h 1512168"/>
                    <a:gd name="connsiteX2-23" fmla="*/ 277795 w 576064"/>
                    <a:gd name="connsiteY2-24" fmla="*/ 0 h 1512168"/>
                    <a:gd name="connsiteX3-25" fmla="*/ 576064 w 576064"/>
                    <a:gd name="connsiteY3-26" fmla="*/ 1512168 h 1512168"/>
                    <a:gd name="connsiteX4-27" fmla="*/ 0 w 576064"/>
                    <a:gd name="connsiteY4-28" fmla="*/ 1512168 h 15121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576064" h="1512168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blurRad="127000" dist="2540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3549022" y="2338958"/>
                <a:ext cx="182971" cy="1975180"/>
                <a:chOff x="3679648" y="2338958"/>
                <a:chExt cx="182971" cy="1975180"/>
              </a:xfrm>
            </p:grpSpPr>
            <p:sp>
              <p:nvSpPr>
                <p:cNvPr id="18" name="等腰三角形 10"/>
                <p:cNvSpPr/>
                <p:nvPr/>
              </p:nvSpPr>
              <p:spPr>
                <a:xfrm rot="21408138" flipH="1" flipV="1">
                  <a:off x="3679649" y="2338958"/>
                  <a:ext cx="182970" cy="1080057"/>
                </a:xfrm>
                <a:custGeom>
                  <a:avLst/>
                  <a:gdLst>
                    <a:gd name="connsiteX0" fmla="*/ 0 w 576064"/>
                    <a:gd name="connsiteY0" fmla="*/ 1512168 h 1512168"/>
                    <a:gd name="connsiteX1" fmla="*/ 277795 w 576064"/>
                    <a:gd name="connsiteY1" fmla="*/ 0 h 1512168"/>
                    <a:gd name="connsiteX2" fmla="*/ 576064 w 576064"/>
                    <a:gd name="connsiteY2" fmla="*/ 1512168 h 1512168"/>
                    <a:gd name="connsiteX3" fmla="*/ 0 w 576064"/>
                    <a:gd name="connsiteY3" fmla="*/ 1512168 h 1512168"/>
                    <a:gd name="connsiteX0-1" fmla="*/ 0 w 576064"/>
                    <a:gd name="connsiteY0-2" fmla="*/ 1512168 h 1512168"/>
                    <a:gd name="connsiteX1-3" fmla="*/ 57039 w 576064"/>
                    <a:gd name="connsiteY1-4" fmla="*/ 757288 h 1512168"/>
                    <a:gd name="connsiteX2-5" fmla="*/ 277795 w 576064"/>
                    <a:gd name="connsiteY2-6" fmla="*/ 0 h 1512168"/>
                    <a:gd name="connsiteX3-7" fmla="*/ 576064 w 576064"/>
                    <a:gd name="connsiteY3-8" fmla="*/ 1512168 h 1512168"/>
                    <a:gd name="connsiteX4" fmla="*/ 0 w 576064"/>
                    <a:gd name="connsiteY4" fmla="*/ 1512168 h 1512168"/>
                    <a:gd name="connsiteX0-9" fmla="*/ 0 w 576064"/>
                    <a:gd name="connsiteY0-10" fmla="*/ 1512168 h 1512168"/>
                    <a:gd name="connsiteX1-11" fmla="*/ 95518 w 576064"/>
                    <a:gd name="connsiteY1-12" fmla="*/ 898550 h 1512168"/>
                    <a:gd name="connsiteX2-13" fmla="*/ 277795 w 576064"/>
                    <a:gd name="connsiteY2-14" fmla="*/ 0 h 1512168"/>
                    <a:gd name="connsiteX3-15" fmla="*/ 576064 w 576064"/>
                    <a:gd name="connsiteY3-16" fmla="*/ 1512168 h 1512168"/>
                    <a:gd name="connsiteX4-17" fmla="*/ 0 w 576064"/>
                    <a:gd name="connsiteY4-18" fmla="*/ 1512168 h 1512168"/>
                    <a:gd name="connsiteX0-19" fmla="*/ 0 w 576064"/>
                    <a:gd name="connsiteY0-20" fmla="*/ 1512168 h 1512168"/>
                    <a:gd name="connsiteX1-21" fmla="*/ 49291 w 576064"/>
                    <a:gd name="connsiteY1-22" fmla="*/ 895971 h 1512168"/>
                    <a:gd name="connsiteX2-23" fmla="*/ 277795 w 576064"/>
                    <a:gd name="connsiteY2-24" fmla="*/ 0 h 1512168"/>
                    <a:gd name="connsiteX3-25" fmla="*/ 576064 w 576064"/>
                    <a:gd name="connsiteY3-26" fmla="*/ 1512168 h 1512168"/>
                    <a:gd name="connsiteX4-27" fmla="*/ 0 w 576064"/>
                    <a:gd name="connsiteY4-28" fmla="*/ 1512168 h 15121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576064" h="1512168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blurRad="127000" dist="254000" dir="2154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等腰三角形 10"/>
                <p:cNvSpPr/>
                <p:nvPr/>
              </p:nvSpPr>
              <p:spPr>
                <a:xfrm rot="191862" flipH="1">
                  <a:off x="3679648" y="3234081"/>
                  <a:ext cx="182970" cy="1080057"/>
                </a:xfrm>
                <a:custGeom>
                  <a:avLst/>
                  <a:gdLst>
                    <a:gd name="connsiteX0" fmla="*/ 0 w 576064"/>
                    <a:gd name="connsiteY0" fmla="*/ 1512168 h 1512168"/>
                    <a:gd name="connsiteX1" fmla="*/ 277795 w 576064"/>
                    <a:gd name="connsiteY1" fmla="*/ 0 h 1512168"/>
                    <a:gd name="connsiteX2" fmla="*/ 576064 w 576064"/>
                    <a:gd name="connsiteY2" fmla="*/ 1512168 h 1512168"/>
                    <a:gd name="connsiteX3" fmla="*/ 0 w 576064"/>
                    <a:gd name="connsiteY3" fmla="*/ 1512168 h 1512168"/>
                    <a:gd name="connsiteX0-1" fmla="*/ 0 w 576064"/>
                    <a:gd name="connsiteY0-2" fmla="*/ 1512168 h 1512168"/>
                    <a:gd name="connsiteX1-3" fmla="*/ 57039 w 576064"/>
                    <a:gd name="connsiteY1-4" fmla="*/ 757288 h 1512168"/>
                    <a:gd name="connsiteX2-5" fmla="*/ 277795 w 576064"/>
                    <a:gd name="connsiteY2-6" fmla="*/ 0 h 1512168"/>
                    <a:gd name="connsiteX3-7" fmla="*/ 576064 w 576064"/>
                    <a:gd name="connsiteY3-8" fmla="*/ 1512168 h 1512168"/>
                    <a:gd name="connsiteX4" fmla="*/ 0 w 576064"/>
                    <a:gd name="connsiteY4" fmla="*/ 1512168 h 1512168"/>
                    <a:gd name="connsiteX0-9" fmla="*/ 0 w 576064"/>
                    <a:gd name="connsiteY0-10" fmla="*/ 1512168 h 1512168"/>
                    <a:gd name="connsiteX1-11" fmla="*/ 95518 w 576064"/>
                    <a:gd name="connsiteY1-12" fmla="*/ 898550 h 1512168"/>
                    <a:gd name="connsiteX2-13" fmla="*/ 277795 w 576064"/>
                    <a:gd name="connsiteY2-14" fmla="*/ 0 h 1512168"/>
                    <a:gd name="connsiteX3-15" fmla="*/ 576064 w 576064"/>
                    <a:gd name="connsiteY3-16" fmla="*/ 1512168 h 1512168"/>
                    <a:gd name="connsiteX4-17" fmla="*/ 0 w 576064"/>
                    <a:gd name="connsiteY4-18" fmla="*/ 1512168 h 1512168"/>
                    <a:gd name="connsiteX0-19" fmla="*/ 0 w 576064"/>
                    <a:gd name="connsiteY0-20" fmla="*/ 1512168 h 1512168"/>
                    <a:gd name="connsiteX1-21" fmla="*/ 49291 w 576064"/>
                    <a:gd name="connsiteY1-22" fmla="*/ 895971 h 1512168"/>
                    <a:gd name="connsiteX2-23" fmla="*/ 277795 w 576064"/>
                    <a:gd name="connsiteY2-24" fmla="*/ 0 h 1512168"/>
                    <a:gd name="connsiteX3-25" fmla="*/ 576064 w 576064"/>
                    <a:gd name="connsiteY3-26" fmla="*/ 1512168 h 1512168"/>
                    <a:gd name="connsiteX4-27" fmla="*/ 0 w 576064"/>
                    <a:gd name="connsiteY4-28" fmla="*/ 1512168 h 15121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576064" h="1512168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blurRad="127000" dist="254000" dir="2154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1506567" y="2251022"/>
                <a:ext cx="2442141" cy="2103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1602936" y="2667372"/>
                <a:ext cx="2331258" cy="1629250"/>
                <a:chOff x="1602936" y="2435148"/>
                <a:chExt cx="2331258" cy="1629250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1602936" y="2435148"/>
                  <a:ext cx="23312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rgbClr val="000000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  <a:cs typeface="Arial" panose="020B0604020202020204" pitchFamily="34" charset="0"/>
                    </a:rPr>
                    <a:t>西晋 公元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  <a:cs typeface="Arial" panose="020B0604020202020204" pitchFamily="34" charset="0"/>
                    </a:rPr>
                    <a:t>265-316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rgbClr val="000000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  <a:cs typeface="Arial" panose="020B0604020202020204" pitchFamily="34" charset="0"/>
                    </a:rPr>
                    <a:t>都城洛阳、长安</a:t>
                  </a:r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1602936" y="3090431"/>
                  <a:ext cx="233125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rgbClr val="000000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  <a:cs typeface="Arial" panose="020B0604020202020204" pitchFamily="34" charset="0"/>
                    </a:rPr>
                    <a:t>东晋 公元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  <a:cs typeface="Arial" panose="020B0604020202020204" pitchFamily="34" charset="0"/>
                    </a:rPr>
                    <a:t>317-420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rgbClr val="000000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  <a:cs typeface="Arial" panose="020B0604020202020204" pitchFamily="34" charset="0"/>
                    </a:rPr>
                    <a:t>都城建康</a:t>
                  </a: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>
                <a:xfrm>
                  <a:off x="1602936" y="3695066"/>
                  <a:ext cx="23312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dirty="0">
                      <a:solidFill>
                        <a:srgbClr val="000000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  <a:cs typeface="Arial" panose="020B0604020202020204" pitchFamily="34" charset="0"/>
                    </a:rPr>
                    <a:t>……</a:t>
                  </a:r>
                  <a:endParaRPr lang="zh-CN" altLang="en-US" dirty="0">
                    <a:solidFill>
                      <a:srgbClr val="000000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文本框 22"/>
              <p:cNvSpPr txBox="1"/>
              <p:nvPr/>
            </p:nvSpPr>
            <p:spPr>
              <a:xfrm>
                <a:off x="1524376" y="2251022"/>
                <a:ext cx="715904" cy="369332"/>
              </a:xfrm>
              <a:prstGeom prst="rect">
                <a:avLst/>
              </a:prstGeom>
              <a:solidFill>
                <a:srgbClr val="009DF5"/>
              </a:solidFill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FFFFF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  <a:cs typeface="Arial" panose="020B0604020202020204" pitchFamily="34" charset="0"/>
                  </a:rPr>
                  <a:t>日期</a:t>
                </a: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836186" y="2251022"/>
              <a:ext cx="2484031" cy="2103258"/>
              <a:chOff x="1506567" y="2251022"/>
              <a:chExt cx="2484031" cy="2103258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1726577" y="2329278"/>
                <a:ext cx="182970" cy="1994974"/>
                <a:chOff x="1683035" y="2329278"/>
                <a:chExt cx="182970" cy="1994974"/>
              </a:xfrm>
            </p:grpSpPr>
            <p:sp>
              <p:nvSpPr>
                <p:cNvPr id="43" name="等腰三角形 10"/>
                <p:cNvSpPr/>
                <p:nvPr/>
              </p:nvSpPr>
              <p:spPr>
                <a:xfrm rot="21408138">
                  <a:off x="1683035" y="3244195"/>
                  <a:ext cx="182970" cy="1080057"/>
                </a:xfrm>
                <a:custGeom>
                  <a:avLst/>
                  <a:gdLst>
                    <a:gd name="connsiteX0" fmla="*/ 0 w 576064"/>
                    <a:gd name="connsiteY0" fmla="*/ 1512168 h 1512168"/>
                    <a:gd name="connsiteX1" fmla="*/ 277795 w 576064"/>
                    <a:gd name="connsiteY1" fmla="*/ 0 h 1512168"/>
                    <a:gd name="connsiteX2" fmla="*/ 576064 w 576064"/>
                    <a:gd name="connsiteY2" fmla="*/ 1512168 h 1512168"/>
                    <a:gd name="connsiteX3" fmla="*/ 0 w 576064"/>
                    <a:gd name="connsiteY3" fmla="*/ 1512168 h 1512168"/>
                    <a:gd name="connsiteX0-1" fmla="*/ 0 w 576064"/>
                    <a:gd name="connsiteY0-2" fmla="*/ 1512168 h 1512168"/>
                    <a:gd name="connsiteX1-3" fmla="*/ 57039 w 576064"/>
                    <a:gd name="connsiteY1-4" fmla="*/ 757288 h 1512168"/>
                    <a:gd name="connsiteX2-5" fmla="*/ 277795 w 576064"/>
                    <a:gd name="connsiteY2-6" fmla="*/ 0 h 1512168"/>
                    <a:gd name="connsiteX3-7" fmla="*/ 576064 w 576064"/>
                    <a:gd name="connsiteY3-8" fmla="*/ 1512168 h 1512168"/>
                    <a:gd name="connsiteX4" fmla="*/ 0 w 576064"/>
                    <a:gd name="connsiteY4" fmla="*/ 1512168 h 1512168"/>
                    <a:gd name="connsiteX0-9" fmla="*/ 0 w 576064"/>
                    <a:gd name="connsiteY0-10" fmla="*/ 1512168 h 1512168"/>
                    <a:gd name="connsiteX1-11" fmla="*/ 95518 w 576064"/>
                    <a:gd name="connsiteY1-12" fmla="*/ 898550 h 1512168"/>
                    <a:gd name="connsiteX2-13" fmla="*/ 277795 w 576064"/>
                    <a:gd name="connsiteY2-14" fmla="*/ 0 h 1512168"/>
                    <a:gd name="connsiteX3-15" fmla="*/ 576064 w 576064"/>
                    <a:gd name="connsiteY3-16" fmla="*/ 1512168 h 1512168"/>
                    <a:gd name="connsiteX4-17" fmla="*/ 0 w 576064"/>
                    <a:gd name="connsiteY4-18" fmla="*/ 1512168 h 1512168"/>
                    <a:gd name="connsiteX0-19" fmla="*/ 0 w 576064"/>
                    <a:gd name="connsiteY0-20" fmla="*/ 1512168 h 1512168"/>
                    <a:gd name="connsiteX1-21" fmla="*/ 49291 w 576064"/>
                    <a:gd name="connsiteY1-22" fmla="*/ 895971 h 1512168"/>
                    <a:gd name="connsiteX2-23" fmla="*/ 277795 w 576064"/>
                    <a:gd name="connsiteY2-24" fmla="*/ 0 h 1512168"/>
                    <a:gd name="connsiteX3-25" fmla="*/ 576064 w 576064"/>
                    <a:gd name="connsiteY3-26" fmla="*/ 1512168 h 1512168"/>
                    <a:gd name="connsiteX4-27" fmla="*/ 0 w 576064"/>
                    <a:gd name="connsiteY4-28" fmla="*/ 1512168 h 15121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576064" h="1512168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blurRad="127000" dist="2540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4" name="等腰三角形 10"/>
                <p:cNvSpPr/>
                <p:nvPr/>
              </p:nvSpPr>
              <p:spPr>
                <a:xfrm rot="191862" flipV="1">
                  <a:off x="1683035" y="2329278"/>
                  <a:ext cx="182970" cy="1080057"/>
                </a:xfrm>
                <a:custGeom>
                  <a:avLst/>
                  <a:gdLst>
                    <a:gd name="connsiteX0" fmla="*/ 0 w 576064"/>
                    <a:gd name="connsiteY0" fmla="*/ 1512168 h 1512168"/>
                    <a:gd name="connsiteX1" fmla="*/ 277795 w 576064"/>
                    <a:gd name="connsiteY1" fmla="*/ 0 h 1512168"/>
                    <a:gd name="connsiteX2" fmla="*/ 576064 w 576064"/>
                    <a:gd name="connsiteY2" fmla="*/ 1512168 h 1512168"/>
                    <a:gd name="connsiteX3" fmla="*/ 0 w 576064"/>
                    <a:gd name="connsiteY3" fmla="*/ 1512168 h 1512168"/>
                    <a:gd name="connsiteX0-1" fmla="*/ 0 w 576064"/>
                    <a:gd name="connsiteY0-2" fmla="*/ 1512168 h 1512168"/>
                    <a:gd name="connsiteX1-3" fmla="*/ 57039 w 576064"/>
                    <a:gd name="connsiteY1-4" fmla="*/ 757288 h 1512168"/>
                    <a:gd name="connsiteX2-5" fmla="*/ 277795 w 576064"/>
                    <a:gd name="connsiteY2-6" fmla="*/ 0 h 1512168"/>
                    <a:gd name="connsiteX3-7" fmla="*/ 576064 w 576064"/>
                    <a:gd name="connsiteY3-8" fmla="*/ 1512168 h 1512168"/>
                    <a:gd name="connsiteX4" fmla="*/ 0 w 576064"/>
                    <a:gd name="connsiteY4" fmla="*/ 1512168 h 1512168"/>
                    <a:gd name="connsiteX0-9" fmla="*/ 0 w 576064"/>
                    <a:gd name="connsiteY0-10" fmla="*/ 1512168 h 1512168"/>
                    <a:gd name="connsiteX1-11" fmla="*/ 95518 w 576064"/>
                    <a:gd name="connsiteY1-12" fmla="*/ 898550 h 1512168"/>
                    <a:gd name="connsiteX2-13" fmla="*/ 277795 w 576064"/>
                    <a:gd name="connsiteY2-14" fmla="*/ 0 h 1512168"/>
                    <a:gd name="connsiteX3-15" fmla="*/ 576064 w 576064"/>
                    <a:gd name="connsiteY3-16" fmla="*/ 1512168 h 1512168"/>
                    <a:gd name="connsiteX4-17" fmla="*/ 0 w 576064"/>
                    <a:gd name="connsiteY4-18" fmla="*/ 1512168 h 1512168"/>
                    <a:gd name="connsiteX0-19" fmla="*/ 0 w 576064"/>
                    <a:gd name="connsiteY0-20" fmla="*/ 1512168 h 1512168"/>
                    <a:gd name="connsiteX1-21" fmla="*/ 49291 w 576064"/>
                    <a:gd name="connsiteY1-22" fmla="*/ 895971 h 1512168"/>
                    <a:gd name="connsiteX2-23" fmla="*/ 277795 w 576064"/>
                    <a:gd name="connsiteY2-24" fmla="*/ 0 h 1512168"/>
                    <a:gd name="connsiteX3-25" fmla="*/ 576064 w 576064"/>
                    <a:gd name="connsiteY3-26" fmla="*/ 1512168 h 1512168"/>
                    <a:gd name="connsiteX4-27" fmla="*/ 0 w 576064"/>
                    <a:gd name="connsiteY4-28" fmla="*/ 1512168 h 15121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576064" h="1512168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blurRad="127000" dist="2540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3549022" y="2338958"/>
                <a:ext cx="182971" cy="1975180"/>
                <a:chOff x="3679648" y="2338958"/>
                <a:chExt cx="182971" cy="1975180"/>
              </a:xfrm>
            </p:grpSpPr>
            <p:sp>
              <p:nvSpPr>
                <p:cNvPr id="41" name="等腰三角形 10"/>
                <p:cNvSpPr/>
                <p:nvPr/>
              </p:nvSpPr>
              <p:spPr>
                <a:xfrm rot="21408138" flipH="1" flipV="1">
                  <a:off x="3679649" y="2338958"/>
                  <a:ext cx="182970" cy="1080057"/>
                </a:xfrm>
                <a:custGeom>
                  <a:avLst/>
                  <a:gdLst>
                    <a:gd name="connsiteX0" fmla="*/ 0 w 576064"/>
                    <a:gd name="connsiteY0" fmla="*/ 1512168 h 1512168"/>
                    <a:gd name="connsiteX1" fmla="*/ 277795 w 576064"/>
                    <a:gd name="connsiteY1" fmla="*/ 0 h 1512168"/>
                    <a:gd name="connsiteX2" fmla="*/ 576064 w 576064"/>
                    <a:gd name="connsiteY2" fmla="*/ 1512168 h 1512168"/>
                    <a:gd name="connsiteX3" fmla="*/ 0 w 576064"/>
                    <a:gd name="connsiteY3" fmla="*/ 1512168 h 1512168"/>
                    <a:gd name="connsiteX0-1" fmla="*/ 0 w 576064"/>
                    <a:gd name="connsiteY0-2" fmla="*/ 1512168 h 1512168"/>
                    <a:gd name="connsiteX1-3" fmla="*/ 57039 w 576064"/>
                    <a:gd name="connsiteY1-4" fmla="*/ 757288 h 1512168"/>
                    <a:gd name="connsiteX2-5" fmla="*/ 277795 w 576064"/>
                    <a:gd name="connsiteY2-6" fmla="*/ 0 h 1512168"/>
                    <a:gd name="connsiteX3-7" fmla="*/ 576064 w 576064"/>
                    <a:gd name="connsiteY3-8" fmla="*/ 1512168 h 1512168"/>
                    <a:gd name="connsiteX4" fmla="*/ 0 w 576064"/>
                    <a:gd name="connsiteY4" fmla="*/ 1512168 h 1512168"/>
                    <a:gd name="connsiteX0-9" fmla="*/ 0 w 576064"/>
                    <a:gd name="connsiteY0-10" fmla="*/ 1512168 h 1512168"/>
                    <a:gd name="connsiteX1-11" fmla="*/ 95518 w 576064"/>
                    <a:gd name="connsiteY1-12" fmla="*/ 898550 h 1512168"/>
                    <a:gd name="connsiteX2-13" fmla="*/ 277795 w 576064"/>
                    <a:gd name="connsiteY2-14" fmla="*/ 0 h 1512168"/>
                    <a:gd name="connsiteX3-15" fmla="*/ 576064 w 576064"/>
                    <a:gd name="connsiteY3-16" fmla="*/ 1512168 h 1512168"/>
                    <a:gd name="connsiteX4-17" fmla="*/ 0 w 576064"/>
                    <a:gd name="connsiteY4-18" fmla="*/ 1512168 h 1512168"/>
                    <a:gd name="connsiteX0-19" fmla="*/ 0 w 576064"/>
                    <a:gd name="connsiteY0-20" fmla="*/ 1512168 h 1512168"/>
                    <a:gd name="connsiteX1-21" fmla="*/ 49291 w 576064"/>
                    <a:gd name="connsiteY1-22" fmla="*/ 895971 h 1512168"/>
                    <a:gd name="connsiteX2-23" fmla="*/ 277795 w 576064"/>
                    <a:gd name="connsiteY2-24" fmla="*/ 0 h 1512168"/>
                    <a:gd name="connsiteX3-25" fmla="*/ 576064 w 576064"/>
                    <a:gd name="connsiteY3-26" fmla="*/ 1512168 h 1512168"/>
                    <a:gd name="connsiteX4-27" fmla="*/ 0 w 576064"/>
                    <a:gd name="connsiteY4-28" fmla="*/ 1512168 h 15121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576064" h="1512168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blurRad="127000" dist="254000" dir="2154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" name="等腰三角形 10"/>
                <p:cNvSpPr/>
                <p:nvPr/>
              </p:nvSpPr>
              <p:spPr>
                <a:xfrm rot="191862" flipH="1">
                  <a:off x="3679648" y="3234081"/>
                  <a:ext cx="182970" cy="1080057"/>
                </a:xfrm>
                <a:custGeom>
                  <a:avLst/>
                  <a:gdLst>
                    <a:gd name="connsiteX0" fmla="*/ 0 w 576064"/>
                    <a:gd name="connsiteY0" fmla="*/ 1512168 h 1512168"/>
                    <a:gd name="connsiteX1" fmla="*/ 277795 w 576064"/>
                    <a:gd name="connsiteY1" fmla="*/ 0 h 1512168"/>
                    <a:gd name="connsiteX2" fmla="*/ 576064 w 576064"/>
                    <a:gd name="connsiteY2" fmla="*/ 1512168 h 1512168"/>
                    <a:gd name="connsiteX3" fmla="*/ 0 w 576064"/>
                    <a:gd name="connsiteY3" fmla="*/ 1512168 h 1512168"/>
                    <a:gd name="connsiteX0-1" fmla="*/ 0 w 576064"/>
                    <a:gd name="connsiteY0-2" fmla="*/ 1512168 h 1512168"/>
                    <a:gd name="connsiteX1-3" fmla="*/ 57039 w 576064"/>
                    <a:gd name="connsiteY1-4" fmla="*/ 757288 h 1512168"/>
                    <a:gd name="connsiteX2-5" fmla="*/ 277795 w 576064"/>
                    <a:gd name="connsiteY2-6" fmla="*/ 0 h 1512168"/>
                    <a:gd name="connsiteX3-7" fmla="*/ 576064 w 576064"/>
                    <a:gd name="connsiteY3-8" fmla="*/ 1512168 h 1512168"/>
                    <a:gd name="connsiteX4" fmla="*/ 0 w 576064"/>
                    <a:gd name="connsiteY4" fmla="*/ 1512168 h 1512168"/>
                    <a:gd name="connsiteX0-9" fmla="*/ 0 w 576064"/>
                    <a:gd name="connsiteY0-10" fmla="*/ 1512168 h 1512168"/>
                    <a:gd name="connsiteX1-11" fmla="*/ 95518 w 576064"/>
                    <a:gd name="connsiteY1-12" fmla="*/ 898550 h 1512168"/>
                    <a:gd name="connsiteX2-13" fmla="*/ 277795 w 576064"/>
                    <a:gd name="connsiteY2-14" fmla="*/ 0 h 1512168"/>
                    <a:gd name="connsiteX3-15" fmla="*/ 576064 w 576064"/>
                    <a:gd name="connsiteY3-16" fmla="*/ 1512168 h 1512168"/>
                    <a:gd name="connsiteX4-17" fmla="*/ 0 w 576064"/>
                    <a:gd name="connsiteY4-18" fmla="*/ 1512168 h 1512168"/>
                    <a:gd name="connsiteX0-19" fmla="*/ 0 w 576064"/>
                    <a:gd name="connsiteY0-20" fmla="*/ 1512168 h 1512168"/>
                    <a:gd name="connsiteX1-21" fmla="*/ 49291 w 576064"/>
                    <a:gd name="connsiteY1-22" fmla="*/ 895971 h 1512168"/>
                    <a:gd name="connsiteX2-23" fmla="*/ 277795 w 576064"/>
                    <a:gd name="connsiteY2-24" fmla="*/ 0 h 1512168"/>
                    <a:gd name="connsiteX3-25" fmla="*/ 576064 w 576064"/>
                    <a:gd name="connsiteY3-26" fmla="*/ 1512168 h 1512168"/>
                    <a:gd name="connsiteX4-27" fmla="*/ 0 w 576064"/>
                    <a:gd name="connsiteY4-28" fmla="*/ 1512168 h 15121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576064" h="1512168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blurRad="127000" dist="254000" dir="2154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1506567" y="2251022"/>
                <a:ext cx="2442141" cy="2103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1589384" y="2638611"/>
                <a:ext cx="2401214" cy="1630691"/>
                <a:chOff x="1589384" y="2406387"/>
                <a:chExt cx="2401214" cy="1630691"/>
              </a:xfrm>
            </p:grpSpPr>
            <p:sp>
              <p:nvSpPr>
                <p:cNvPr id="38" name="文本框 37"/>
                <p:cNvSpPr txBox="1"/>
                <p:nvPr/>
              </p:nvSpPr>
              <p:spPr>
                <a:xfrm>
                  <a:off x="1589384" y="2406387"/>
                  <a:ext cx="2331258" cy="13965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dirty="0">
                      <a:solidFill>
                        <a:srgbClr val="000000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  <a:cs typeface="Arial" panose="020B0604020202020204" pitchFamily="34" charset="0"/>
                    </a:rPr>
                    <a:t>勾股定理是一个初等几何定理，是人类早期发现并证明的重要数学定理之一</a:t>
                  </a:r>
                </a:p>
              </p:txBody>
            </p:sp>
            <p:sp>
              <p:nvSpPr>
                <p:cNvPr id="40" name="文本框 39"/>
                <p:cNvSpPr txBox="1"/>
                <p:nvPr/>
              </p:nvSpPr>
              <p:spPr>
                <a:xfrm>
                  <a:off x="1659340" y="3667746"/>
                  <a:ext cx="233125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zh-CN" dirty="0">
                      <a:solidFill>
                        <a:srgbClr val="000000"/>
                      </a:solidFill>
                      <a:latin typeface="华康俪金黑W8" panose="020B0809000000000000" pitchFamily="49" charset="-122"/>
                      <a:ea typeface="华康俪金黑W8" panose="020B0809000000000000" pitchFamily="49" charset="-122"/>
                      <a:cs typeface="Arial" panose="020B0604020202020204" pitchFamily="34" charset="0"/>
                    </a:rPr>
                    <a:t>……</a:t>
                  </a:r>
                  <a:endParaRPr lang="zh-CN" altLang="en-US" dirty="0">
                    <a:solidFill>
                      <a:srgbClr val="000000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文本框 36"/>
              <p:cNvSpPr txBox="1"/>
              <p:nvPr/>
            </p:nvSpPr>
            <p:spPr>
              <a:xfrm>
                <a:off x="1509862" y="2251022"/>
                <a:ext cx="715904" cy="369332"/>
              </a:xfrm>
              <a:prstGeom prst="rect">
                <a:avLst/>
              </a:prstGeom>
              <a:solidFill>
                <a:srgbClr val="009DF5"/>
              </a:solidFill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FFFFF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  <a:cs typeface="Arial" panose="020B0604020202020204" pitchFamily="34" charset="0"/>
                  </a:rPr>
                  <a:t>定义</a:t>
                </a: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8207695" y="2251022"/>
              <a:ext cx="2442141" cy="2125776"/>
              <a:chOff x="1506567" y="2251022"/>
              <a:chExt cx="2442141" cy="2125776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726577" y="2329278"/>
                <a:ext cx="182970" cy="1994974"/>
                <a:chOff x="1683035" y="2329278"/>
                <a:chExt cx="182970" cy="1994974"/>
              </a:xfrm>
            </p:grpSpPr>
            <p:sp>
              <p:nvSpPr>
                <p:cNvPr id="55" name="等腰三角形 10"/>
                <p:cNvSpPr/>
                <p:nvPr/>
              </p:nvSpPr>
              <p:spPr>
                <a:xfrm rot="21408138">
                  <a:off x="1683035" y="3244195"/>
                  <a:ext cx="182970" cy="1080057"/>
                </a:xfrm>
                <a:custGeom>
                  <a:avLst/>
                  <a:gdLst>
                    <a:gd name="connsiteX0" fmla="*/ 0 w 576064"/>
                    <a:gd name="connsiteY0" fmla="*/ 1512168 h 1512168"/>
                    <a:gd name="connsiteX1" fmla="*/ 277795 w 576064"/>
                    <a:gd name="connsiteY1" fmla="*/ 0 h 1512168"/>
                    <a:gd name="connsiteX2" fmla="*/ 576064 w 576064"/>
                    <a:gd name="connsiteY2" fmla="*/ 1512168 h 1512168"/>
                    <a:gd name="connsiteX3" fmla="*/ 0 w 576064"/>
                    <a:gd name="connsiteY3" fmla="*/ 1512168 h 1512168"/>
                    <a:gd name="connsiteX0-1" fmla="*/ 0 w 576064"/>
                    <a:gd name="connsiteY0-2" fmla="*/ 1512168 h 1512168"/>
                    <a:gd name="connsiteX1-3" fmla="*/ 57039 w 576064"/>
                    <a:gd name="connsiteY1-4" fmla="*/ 757288 h 1512168"/>
                    <a:gd name="connsiteX2-5" fmla="*/ 277795 w 576064"/>
                    <a:gd name="connsiteY2-6" fmla="*/ 0 h 1512168"/>
                    <a:gd name="connsiteX3-7" fmla="*/ 576064 w 576064"/>
                    <a:gd name="connsiteY3-8" fmla="*/ 1512168 h 1512168"/>
                    <a:gd name="connsiteX4" fmla="*/ 0 w 576064"/>
                    <a:gd name="connsiteY4" fmla="*/ 1512168 h 1512168"/>
                    <a:gd name="connsiteX0-9" fmla="*/ 0 w 576064"/>
                    <a:gd name="connsiteY0-10" fmla="*/ 1512168 h 1512168"/>
                    <a:gd name="connsiteX1-11" fmla="*/ 95518 w 576064"/>
                    <a:gd name="connsiteY1-12" fmla="*/ 898550 h 1512168"/>
                    <a:gd name="connsiteX2-13" fmla="*/ 277795 w 576064"/>
                    <a:gd name="connsiteY2-14" fmla="*/ 0 h 1512168"/>
                    <a:gd name="connsiteX3-15" fmla="*/ 576064 w 576064"/>
                    <a:gd name="connsiteY3-16" fmla="*/ 1512168 h 1512168"/>
                    <a:gd name="connsiteX4-17" fmla="*/ 0 w 576064"/>
                    <a:gd name="connsiteY4-18" fmla="*/ 1512168 h 1512168"/>
                    <a:gd name="connsiteX0-19" fmla="*/ 0 w 576064"/>
                    <a:gd name="connsiteY0-20" fmla="*/ 1512168 h 1512168"/>
                    <a:gd name="connsiteX1-21" fmla="*/ 49291 w 576064"/>
                    <a:gd name="connsiteY1-22" fmla="*/ 895971 h 1512168"/>
                    <a:gd name="connsiteX2-23" fmla="*/ 277795 w 576064"/>
                    <a:gd name="connsiteY2-24" fmla="*/ 0 h 1512168"/>
                    <a:gd name="connsiteX3-25" fmla="*/ 576064 w 576064"/>
                    <a:gd name="connsiteY3-26" fmla="*/ 1512168 h 1512168"/>
                    <a:gd name="connsiteX4-27" fmla="*/ 0 w 576064"/>
                    <a:gd name="connsiteY4-28" fmla="*/ 1512168 h 15121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576064" h="1512168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blurRad="127000" dist="2540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6" name="等腰三角形 10"/>
                <p:cNvSpPr/>
                <p:nvPr/>
              </p:nvSpPr>
              <p:spPr>
                <a:xfrm rot="191862" flipV="1">
                  <a:off x="1683035" y="2329278"/>
                  <a:ext cx="182970" cy="1080057"/>
                </a:xfrm>
                <a:custGeom>
                  <a:avLst/>
                  <a:gdLst>
                    <a:gd name="connsiteX0" fmla="*/ 0 w 576064"/>
                    <a:gd name="connsiteY0" fmla="*/ 1512168 h 1512168"/>
                    <a:gd name="connsiteX1" fmla="*/ 277795 w 576064"/>
                    <a:gd name="connsiteY1" fmla="*/ 0 h 1512168"/>
                    <a:gd name="connsiteX2" fmla="*/ 576064 w 576064"/>
                    <a:gd name="connsiteY2" fmla="*/ 1512168 h 1512168"/>
                    <a:gd name="connsiteX3" fmla="*/ 0 w 576064"/>
                    <a:gd name="connsiteY3" fmla="*/ 1512168 h 1512168"/>
                    <a:gd name="connsiteX0-1" fmla="*/ 0 w 576064"/>
                    <a:gd name="connsiteY0-2" fmla="*/ 1512168 h 1512168"/>
                    <a:gd name="connsiteX1-3" fmla="*/ 57039 w 576064"/>
                    <a:gd name="connsiteY1-4" fmla="*/ 757288 h 1512168"/>
                    <a:gd name="connsiteX2-5" fmla="*/ 277795 w 576064"/>
                    <a:gd name="connsiteY2-6" fmla="*/ 0 h 1512168"/>
                    <a:gd name="connsiteX3-7" fmla="*/ 576064 w 576064"/>
                    <a:gd name="connsiteY3-8" fmla="*/ 1512168 h 1512168"/>
                    <a:gd name="connsiteX4" fmla="*/ 0 w 576064"/>
                    <a:gd name="connsiteY4" fmla="*/ 1512168 h 1512168"/>
                    <a:gd name="connsiteX0-9" fmla="*/ 0 w 576064"/>
                    <a:gd name="connsiteY0-10" fmla="*/ 1512168 h 1512168"/>
                    <a:gd name="connsiteX1-11" fmla="*/ 95518 w 576064"/>
                    <a:gd name="connsiteY1-12" fmla="*/ 898550 h 1512168"/>
                    <a:gd name="connsiteX2-13" fmla="*/ 277795 w 576064"/>
                    <a:gd name="connsiteY2-14" fmla="*/ 0 h 1512168"/>
                    <a:gd name="connsiteX3-15" fmla="*/ 576064 w 576064"/>
                    <a:gd name="connsiteY3-16" fmla="*/ 1512168 h 1512168"/>
                    <a:gd name="connsiteX4-17" fmla="*/ 0 w 576064"/>
                    <a:gd name="connsiteY4-18" fmla="*/ 1512168 h 1512168"/>
                    <a:gd name="connsiteX0-19" fmla="*/ 0 w 576064"/>
                    <a:gd name="connsiteY0-20" fmla="*/ 1512168 h 1512168"/>
                    <a:gd name="connsiteX1-21" fmla="*/ 49291 w 576064"/>
                    <a:gd name="connsiteY1-22" fmla="*/ 895971 h 1512168"/>
                    <a:gd name="connsiteX2-23" fmla="*/ 277795 w 576064"/>
                    <a:gd name="connsiteY2-24" fmla="*/ 0 h 1512168"/>
                    <a:gd name="connsiteX3-25" fmla="*/ 576064 w 576064"/>
                    <a:gd name="connsiteY3-26" fmla="*/ 1512168 h 1512168"/>
                    <a:gd name="connsiteX4-27" fmla="*/ 0 w 576064"/>
                    <a:gd name="connsiteY4-28" fmla="*/ 1512168 h 15121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576064" h="1512168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blurRad="127000" dist="2540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47" name="组合 46"/>
              <p:cNvGrpSpPr/>
              <p:nvPr/>
            </p:nvGrpSpPr>
            <p:grpSpPr>
              <a:xfrm>
                <a:off x="3549022" y="2338958"/>
                <a:ext cx="182971" cy="1975180"/>
                <a:chOff x="3679648" y="2338958"/>
                <a:chExt cx="182971" cy="1975180"/>
              </a:xfrm>
            </p:grpSpPr>
            <p:sp>
              <p:nvSpPr>
                <p:cNvPr id="53" name="等腰三角形 10"/>
                <p:cNvSpPr/>
                <p:nvPr/>
              </p:nvSpPr>
              <p:spPr>
                <a:xfrm rot="21408138" flipH="1" flipV="1">
                  <a:off x="3679649" y="2338958"/>
                  <a:ext cx="182970" cy="1080057"/>
                </a:xfrm>
                <a:custGeom>
                  <a:avLst/>
                  <a:gdLst>
                    <a:gd name="connsiteX0" fmla="*/ 0 w 576064"/>
                    <a:gd name="connsiteY0" fmla="*/ 1512168 h 1512168"/>
                    <a:gd name="connsiteX1" fmla="*/ 277795 w 576064"/>
                    <a:gd name="connsiteY1" fmla="*/ 0 h 1512168"/>
                    <a:gd name="connsiteX2" fmla="*/ 576064 w 576064"/>
                    <a:gd name="connsiteY2" fmla="*/ 1512168 h 1512168"/>
                    <a:gd name="connsiteX3" fmla="*/ 0 w 576064"/>
                    <a:gd name="connsiteY3" fmla="*/ 1512168 h 1512168"/>
                    <a:gd name="connsiteX0-1" fmla="*/ 0 w 576064"/>
                    <a:gd name="connsiteY0-2" fmla="*/ 1512168 h 1512168"/>
                    <a:gd name="connsiteX1-3" fmla="*/ 57039 w 576064"/>
                    <a:gd name="connsiteY1-4" fmla="*/ 757288 h 1512168"/>
                    <a:gd name="connsiteX2-5" fmla="*/ 277795 w 576064"/>
                    <a:gd name="connsiteY2-6" fmla="*/ 0 h 1512168"/>
                    <a:gd name="connsiteX3-7" fmla="*/ 576064 w 576064"/>
                    <a:gd name="connsiteY3-8" fmla="*/ 1512168 h 1512168"/>
                    <a:gd name="connsiteX4" fmla="*/ 0 w 576064"/>
                    <a:gd name="connsiteY4" fmla="*/ 1512168 h 1512168"/>
                    <a:gd name="connsiteX0-9" fmla="*/ 0 w 576064"/>
                    <a:gd name="connsiteY0-10" fmla="*/ 1512168 h 1512168"/>
                    <a:gd name="connsiteX1-11" fmla="*/ 95518 w 576064"/>
                    <a:gd name="connsiteY1-12" fmla="*/ 898550 h 1512168"/>
                    <a:gd name="connsiteX2-13" fmla="*/ 277795 w 576064"/>
                    <a:gd name="connsiteY2-14" fmla="*/ 0 h 1512168"/>
                    <a:gd name="connsiteX3-15" fmla="*/ 576064 w 576064"/>
                    <a:gd name="connsiteY3-16" fmla="*/ 1512168 h 1512168"/>
                    <a:gd name="connsiteX4-17" fmla="*/ 0 w 576064"/>
                    <a:gd name="connsiteY4-18" fmla="*/ 1512168 h 1512168"/>
                    <a:gd name="connsiteX0-19" fmla="*/ 0 w 576064"/>
                    <a:gd name="connsiteY0-20" fmla="*/ 1512168 h 1512168"/>
                    <a:gd name="connsiteX1-21" fmla="*/ 49291 w 576064"/>
                    <a:gd name="connsiteY1-22" fmla="*/ 895971 h 1512168"/>
                    <a:gd name="connsiteX2-23" fmla="*/ 277795 w 576064"/>
                    <a:gd name="connsiteY2-24" fmla="*/ 0 h 1512168"/>
                    <a:gd name="connsiteX3-25" fmla="*/ 576064 w 576064"/>
                    <a:gd name="connsiteY3-26" fmla="*/ 1512168 h 1512168"/>
                    <a:gd name="connsiteX4-27" fmla="*/ 0 w 576064"/>
                    <a:gd name="connsiteY4-28" fmla="*/ 1512168 h 15121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576064" h="1512168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blurRad="127000" dist="254000" dir="2154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4" name="等腰三角形 10"/>
                <p:cNvSpPr/>
                <p:nvPr/>
              </p:nvSpPr>
              <p:spPr>
                <a:xfrm rot="191862" flipH="1">
                  <a:off x="3679648" y="3234081"/>
                  <a:ext cx="182970" cy="1080057"/>
                </a:xfrm>
                <a:custGeom>
                  <a:avLst/>
                  <a:gdLst>
                    <a:gd name="connsiteX0" fmla="*/ 0 w 576064"/>
                    <a:gd name="connsiteY0" fmla="*/ 1512168 h 1512168"/>
                    <a:gd name="connsiteX1" fmla="*/ 277795 w 576064"/>
                    <a:gd name="connsiteY1" fmla="*/ 0 h 1512168"/>
                    <a:gd name="connsiteX2" fmla="*/ 576064 w 576064"/>
                    <a:gd name="connsiteY2" fmla="*/ 1512168 h 1512168"/>
                    <a:gd name="connsiteX3" fmla="*/ 0 w 576064"/>
                    <a:gd name="connsiteY3" fmla="*/ 1512168 h 1512168"/>
                    <a:gd name="connsiteX0-1" fmla="*/ 0 w 576064"/>
                    <a:gd name="connsiteY0-2" fmla="*/ 1512168 h 1512168"/>
                    <a:gd name="connsiteX1-3" fmla="*/ 57039 w 576064"/>
                    <a:gd name="connsiteY1-4" fmla="*/ 757288 h 1512168"/>
                    <a:gd name="connsiteX2-5" fmla="*/ 277795 w 576064"/>
                    <a:gd name="connsiteY2-6" fmla="*/ 0 h 1512168"/>
                    <a:gd name="connsiteX3-7" fmla="*/ 576064 w 576064"/>
                    <a:gd name="connsiteY3-8" fmla="*/ 1512168 h 1512168"/>
                    <a:gd name="connsiteX4" fmla="*/ 0 w 576064"/>
                    <a:gd name="connsiteY4" fmla="*/ 1512168 h 1512168"/>
                    <a:gd name="connsiteX0-9" fmla="*/ 0 w 576064"/>
                    <a:gd name="connsiteY0-10" fmla="*/ 1512168 h 1512168"/>
                    <a:gd name="connsiteX1-11" fmla="*/ 95518 w 576064"/>
                    <a:gd name="connsiteY1-12" fmla="*/ 898550 h 1512168"/>
                    <a:gd name="connsiteX2-13" fmla="*/ 277795 w 576064"/>
                    <a:gd name="connsiteY2-14" fmla="*/ 0 h 1512168"/>
                    <a:gd name="connsiteX3-15" fmla="*/ 576064 w 576064"/>
                    <a:gd name="connsiteY3-16" fmla="*/ 1512168 h 1512168"/>
                    <a:gd name="connsiteX4-17" fmla="*/ 0 w 576064"/>
                    <a:gd name="connsiteY4-18" fmla="*/ 1512168 h 1512168"/>
                    <a:gd name="connsiteX0-19" fmla="*/ 0 w 576064"/>
                    <a:gd name="connsiteY0-20" fmla="*/ 1512168 h 1512168"/>
                    <a:gd name="connsiteX1-21" fmla="*/ 49291 w 576064"/>
                    <a:gd name="connsiteY1-22" fmla="*/ 895971 h 1512168"/>
                    <a:gd name="connsiteX2-23" fmla="*/ 277795 w 576064"/>
                    <a:gd name="connsiteY2-24" fmla="*/ 0 h 1512168"/>
                    <a:gd name="connsiteX3-25" fmla="*/ 576064 w 576064"/>
                    <a:gd name="connsiteY3-26" fmla="*/ 1512168 h 1512168"/>
                    <a:gd name="connsiteX4-27" fmla="*/ 0 w 576064"/>
                    <a:gd name="connsiteY4-28" fmla="*/ 1512168 h 1512168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576064" h="1512168">
                      <a:moveTo>
                        <a:pt x="0" y="1512168"/>
                      </a:moveTo>
                      <a:cubicBezTo>
                        <a:pt x="38674" y="1259847"/>
                        <a:pt x="10617" y="1148292"/>
                        <a:pt x="49291" y="895971"/>
                      </a:cubicBezTo>
                      <a:lnTo>
                        <a:pt x="277795" y="0"/>
                      </a:lnTo>
                      <a:lnTo>
                        <a:pt x="576064" y="1512168"/>
                      </a:lnTo>
                      <a:lnTo>
                        <a:pt x="0" y="1512168"/>
                      </a:lnTo>
                      <a:close/>
                    </a:path>
                  </a:pathLst>
                </a:custGeom>
                <a:effectLst>
                  <a:outerShdw blurRad="127000" dist="254000" dir="2154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8" name="矩形 47"/>
              <p:cNvSpPr/>
              <p:nvPr/>
            </p:nvSpPr>
            <p:spPr>
              <a:xfrm>
                <a:off x="1506567" y="2251022"/>
                <a:ext cx="2442141" cy="21032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1562008" y="2622472"/>
                <a:ext cx="233125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000000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  <a:cs typeface="Arial" panose="020B0604020202020204" pitchFamily="34" charset="0"/>
                  </a:rPr>
                  <a:t>向量相加，按平行四边形法则进行；向量相乘，分别按照向量积*和数量积*的方式进行</a:t>
                </a:r>
                <a:r>
                  <a:rPr lang="en-US" altLang="zh-CN" dirty="0">
                    <a:solidFill>
                      <a:srgbClr val="000000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  <a:cs typeface="Arial" panose="020B0604020202020204" pitchFamily="34" charset="0"/>
                  </a:rPr>
                  <a:t>……</a:t>
                </a:r>
                <a:endParaRPr lang="zh-CN" altLang="en-US" dirty="0">
                  <a:solidFill>
                    <a:srgbClr val="000000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1524376" y="2251022"/>
                <a:ext cx="715904" cy="369332"/>
              </a:xfrm>
              <a:prstGeom prst="rect">
                <a:avLst/>
              </a:prstGeom>
              <a:solidFill>
                <a:srgbClr val="009DF5"/>
              </a:solidFill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dirty="0">
                    <a:solidFill>
                      <a:srgbClr val="FFFFFF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  <a:cs typeface="Arial" panose="020B0604020202020204" pitchFamily="34" charset="0"/>
                  </a:rPr>
                  <a:t>规则</a:t>
                </a:r>
              </a:p>
            </p:txBody>
          </p:sp>
        </p:grpSp>
      </p:grpSp>
      <p:sp>
        <p:nvSpPr>
          <p:cNvPr id="58" name="矩形 57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6350" y="77513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1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观点信息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8500" y="5756430"/>
            <a:ext cx="3550643" cy="940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图表法可以帮助你在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阅读之后提取出关键思想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6800" y="5280863"/>
            <a:ext cx="733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存在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争论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的信息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 flipH="1" flipV="1">
            <a:off x="9652000" y="5800722"/>
            <a:ext cx="2540004" cy="4766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mg1.gtimg.com/health/pics/hv1/22/214/1441/93755617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99052" l="10000" r="90000">
                        <a14:backgroundMark x1="36000" y1="85308" x2="36000" y2="85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946" y="2229379"/>
            <a:ext cx="3890735" cy="298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椭圆形标注 8"/>
          <p:cNvSpPr/>
          <p:nvPr/>
        </p:nvSpPr>
        <p:spPr>
          <a:xfrm>
            <a:off x="7145343" y="2130844"/>
            <a:ext cx="2760886" cy="1218665"/>
          </a:xfrm>
          <a:prstGeom prst="wedgeEllipseCallout">
            <a:avLst>
              <a:gd name="adj1" fmla="val -46363"/>
              <a:gd name="adj2" fmla="val 60937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50000" y="251051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飞机去哪儿了</a:t>
            </a:r>
          </a:p>
        </p:txBody>
      </p:sp>
      <p:sp>
        <p:nvSpPr>
          <p:cNvPr id="58" name="椭圆形标注 57"/>
          <p:cNvSpPr/>
          <p:nvPr/>
        </p:nvSpPr>
        <p:spPr>
          <a:xfrm flipH="1">
            <a:off x="2218615" y="2424398"/>
            <a:ext cx="2760886" cy="1218665"/>
          </a:xfrm>
          <a:prstGeom prst="wedgeEllipseCallout">
            <a:avLst>
              <a:gd name="adj1" fmla="val -49123"/>
              <a:gd name="adj2" fmla="val 60937"/>
            </a:avLst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479367" y="278163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如何高效学习</a:t>
            </a:r>
          </a:p>
        </p:txBody>
      </p:sp>
      <p:sp>
        <p:nvSpPr>
          <p:cNvPr id="15" name="文本框 14"/>
          <p:cNvSpPr txBox="1"/>
          <p:nvPr/>
        </p:nvSpPr>
        <p:spPr>
          <a:xfrm rot="1647785">
            <a:off x="6289274" y="1328353"/>
            <a:ext cx="723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 dirty="0">
                <a:solidFill>
                  <a:srgbClr val="3D3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539726" y="1236761"/>
            <a:ext cx="723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 dirty="0">
                <a:solidFill>
                  <a:srgbClr val="3D3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61" name="文本框 60"/>
          <p:cNvSpPr txBox="1"/>
          <p:nvPr/>
        </p:nvSpPr>
        <p:spPr>
          <a:xfrm rot="19897157">
            <a:off x="4724383" y="1590105"/>
            <a:ext cx="723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8000" dirty="0">
                <a:solidFill>
                  <a:srgbClr val="3D3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？</a:t>
            </a:r>
          </a:p>
        </p:txBody>
      </p:sp>
      <p:sp>
        <p:nvSpPr>
          <p:cNvPr id="63" name="矩形 62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6350" y="77513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1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过程信息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8500" y="5775538"/>
            <a:ext cx="742700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过程信息依赖于正确的模型，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通过大量练习，可以将模型与知识更好地融合在一起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6796" y="5280863"/>
            <a:ext cx="733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教导你如何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行动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的信息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3" name="直接连接符 12"/>
          <p:cNvCxnSpPr>
            <a:endCxn id="6" idx="2"/>
          </p:cNvCxnSpPr>
          <p:nvPr/>
        </p:nvCxnSpPr>
        <p:spPr>
          <a:xfrm flipH="1" flipV="1">
            <a:off x="8543922" y="5804083"/>
            <a:ext cx="3648078" cy="1405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885950" y="1981617"/>
            <a:ext cx="2362200" cy="2899846"/>
            <a:chOff x="1885950" y="1981617"/>
            <a:chExt cx="2362200" cy="289984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/>
            <a:srcRect l="21591" r="7955"/>
            <a:stretch>
              <a:fillRect/>
            </a:stretch>
          </p:blipFill>
          <p:spPr>
            <a:xfrm>
              <a:off x="1885950" y="1981617"/>
              <a:ext cx="2362200" cy="20383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矩形 21"/>
            <p:cNvSpPr/>
            <p:nvPr/>
          </p:nvSpPr>
          <p:spPr>
            <a:xfrm>
              <a:off x="2359164" y="441979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rgbClr val="3D3B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游泳知识</a:t>
              </a:r>
            </a:p>
          </p:txBody>
        </p:sp>
      </p:grpSp>
      <p:sp>
        <p:nvSpPr>
          <p:cNvPr id="24" name="矩形 23"/>
          <p:cNvSpPr/>
          <p:nvPr/>
        </p:nvSpPr>
        <p:spPr>
          <a:xfrm>
            <a:off x="8085504" y="4419797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3D3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帮助进步的知识</a:t>
            </a:r>
          </a:p>
        </p:txBody>
      </p:sp>
      <p:pic>
        <p:nvPicPr>
          <p:cNvPr id="5126" name="Picture 6" descr="http://tp4.sinaimg.cn/3028448343/180/5681724899/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4" b="7802"/>
          <a:stretch>
            <a:fillRect/>
          </a:stretch>
        </p:blipFill>
        <p:spPr bwMode="auto">
          <a:xfrm>
            <a:off x="8070711" y="1981617"/>
            <a:ext cx="2368689" cy="2000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6350" y="77513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1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具体信息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9453" y="6004858"/>
            <a:ext cx="648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将信息与多个感官相联系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内在化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6800" y="5285629"/>
            <a:ext cx="733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在实际中可以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观察到、听到、触到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的信息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 flipH="1" flipV="1">
            <a:off x="5734050" y="5805488"/>
            <a:ext cx="6457954" cy="4767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016352" y="1686678"/>
            <a:ext cx="2101395" cy="3194785"/>
            <a:chOff x="2016352" y="1686678"/>
            <a:chExt cx="2101395" cy="3194785"/>
          </a:xfrm>
        </p:grpSpPr>
        <p:sp>
          <p:nvSpPr>
            <p:cNvPr id="22" name="矩形 21"/>
            <p:cNvSpPr/>
            <p:nvPr/>
          </p:nvSpPr>
          <p:spPr>
            <a:xfrm>
              <a:off x="2359164" y="4419798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rgbClr val="3D3B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观察到的</a:t>
              </a:r>
            </a:p>
          </p:txBody>
        </p:sp>
        <p:pic>
          <p:nvPicPr>
            <p:cNvPr id="6146" name="Picture 2" descr="http://pic11.nipic.com/20101123/6249340_194140034135_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352" y="1686678"/>
              <a:ext cx="2101395" cy="2963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8"/>
          <p:cNvGrpSpPr/>
          <p:nvPr/>
        </p:nvGrpSpPr>
        <p:grpSpPr>
          <a:xfrm>
            <a:off x="4362450" y="2077931"/>
            <a:ext cx="3216503" cy="2803532"/>
            <a:chOff x="4362450" y="2077931"/>
            <a:chExt cx="3216503" cy="2803532"/>
          </a:xfrm>
        </p:grpSpPr>
        <p:sp>
          <p:nvSpPr>
            <p:cNvPr id="3" name="矩形 2"/>
            <p:cNvSpPr/>
            <p:nvPr/>
          </p:nvSpPr>
          <p:spPr>
            <a:xfrm>
              <a:off x="5251426" y="4419798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rgbClr val="3D3B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听到的</a:t>
              </a:r>
            </a:p>
          </p:txBody>
        </p:sp>
        <p:pic>
          <p:nvPicPr>
            <p:cNvPr id="6148" name="Picture 4" descr="http://distribute.quanjing.com/1n-4774.jpg?seid=mw4TndC3nhXJAgLUzxnLDMLLDZaXm3WXmNX8FhX8mZaWFdiWmtqVmY8Xosa5oJeZoJmWFdb81bd0643db5aa35307c44e07393248bf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961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450" y="2077931"/>
              <a:ext cx="3216503" cy="2145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7823656" y="2329792"/>
            <a:ext cx="2520494" cy="2551670"/>
            <a:chOff x="7823656" y="2329792"/>
            <a:chExt cx="2520494" cy="2551670"/>
          </a:xfrm>
        </p:grpSpPr>
        <p:sp>
          <p:nvSpPr>
            <p:cNvPr id="24" name="矩形 23"/>
            <p:cNvSpPr/>
            <p:nvPr/>
          </p:nvSpPr>
          <p:spPr>
            <a:xfrm>
              <a:off x="8529905" y="4419797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rgbClr val="3D3B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触到的</a:t>
              </a:r>
            </a:p>
          </p:txBody>
        </p:sp>
        <p:pic>
          <p:nvPicPr>
            <p:cNvPr id="6152" name="Picture 8" descr="http://distribute.quanjing.com/mf821-02150170.jpg?seid=Bwy4mJeTmdiXntaXnZb8BwyWndj8mtj8FhX8FdmWmhWYmde0lZmVmtKGotOXodOWohWWFa%3d%3db49cff834baa6f212258afa815201bcc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9" t="35163" r="21095" b="9237"/>
            <a:stretch>
              <a:fillRect/>
            </a:stretch>
          </p:blipFill>
          <p:spPr bwMode="auto">
            <a:xfrm>
              <a:off x="7823656" y="2329792"/>
              <a:ext cx="2520494" cy="1727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矩形 24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6350" y="77513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1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抽象信息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8500" y="5756430"/>
            <a:ext cx="648684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利用内在化和比喻法将复杂知识简化，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使之移到具体的层次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6800" y="5266579"/>
            <a:ext cx="733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缺少与</a:t>
            </a:r>
            <a:r>
              <a:rPr lang="zh-CN" alt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感官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的直接联系的信息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7505700" y="5791208"/>
            <a:ext cx="4686305" cy="1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://pic4.nipic.com/20091208/1909228_215454027692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" t="20897" r="2621" b="17107"/>
          <a:stretch>
            <a:fillRect/>
          </a:stretch>
        </p:blipFill>
        <p:spPr bwMode="auto">
          <a:xfrm>
            <a:off x="2613520" y="2019300"/>
            <a:ext cx="2576799" cy="208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3501811" y="426857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3D3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艺术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/>
          <a:srcRect l="7466" t="13685" r="15798" b="13649"/>
          <a:stretch>
            <a:fillRect/>
          </a:stretch>
        </p:blipFill>
        <p:spPr>
          <a:xfrm>
            <a:off x="6438900" y="2030718"/>
            <a:ext cx="4210050" cy="2076451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143816" y="426857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3D3B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1" y="0"/>
            <a:ext cx="2647950" cy="6858000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76250" y="39630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FFFF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  <a:cs typeface="Arial" panose="020B0604020202020204" pitchFamily="34" charset="0"/>
              </a:rPr>
              <a:t>高效率秘籍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476250" y="981075"/>
            <a:ext cx="21717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647951" y="2080126"/>
            <a:ext cx="1742144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cs typeface="Arial" panose="020B0604020202020204" pitchFamily="34" charset="0"/>
              </a:rPr>
              <a:t>Study Less 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2647951" y="2080126"/>
            <a:ext cx="8525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矩形 59"/>
          <p:cNvSpPr/>
          <p:nvPr/>
        </p:nvSpPr>
        <p:spPr>
          <a:xfrm>
            <a:off x="2635055" y="981075"/>
            <a:ext cx="1742144" cy="40011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微软雅黑" panose="020B0503020204020204" charset="-122"/>
                <a:cs typeface="Arial" panose="020B0604020202020204" pitchFamily="34" charset="0"/>
              </a:rPr>
              <a:t>Learn More 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390095" y="1419688"/>
            <a:ext cx="6468437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  <a:cs typeface="Arial" panose="020B0604020202020204" pitchFamily="34" charset="0"/>
              </a:rPr>
              <a:t>高效率的学生，除了“会的多”，还得“学的少”</a:t>
            </a:r>
          </a:p>
        </p:txBody>
      </p:sp>
      <p:cxnSp>
        <p:nvCxnSpPr>
          <p:cNvPr id="65" name="直接连接符 64"/>
          <p:cNvCxnSpPr/>
          <p:nvPr/>
        </p:nvCxnSpPr>
        <p:spPr>
          <a:xfrm flipV="1">
            <a:off x="2635055" y="981075"/>
            <a:ext cx="85250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377199" y="2455190"/>
            <a:ext cx="7545678" cy="904863"/>
            <a:chOff x="4377199" y="2967991"/>
            <a:chExt cx="7545678" cy="904863"/>
          </a:xfrm>
        </p:grpSpPr>
        <p:grpSp>
          <p:nvGrpSpPr>
            <p:cNvPr id="21" name="组合 16"/>
            <p:cNvGrpSpPr/>
            <p:nvPr/>
          </p:nvGrpSpPr>
          <p:grpSpPr bwMode="auto">
            <a:xfrm>
              <a:off x="4377199" y="3047124"/>
              <a:ext cx="404317" cy="541338"/>
              <a:chOff x="1104262" y="3693930"/>
              <a:chExt cx="423116" cy="540946"/>
            </a:xfrm>
            <a:solidFill>
              <a:srgbClr val="7F7F7F"/>
            </a:solidFill>
          </p:grpSpPr>
          <p:sp>
            <p:nvSpPr>
              <p:cNvPr id="51" name="椭圆 14"/>
              <p:cNvSpPr>
                <a:spLocks noChangeAspect="1"/>
              </p:cNvSpPr>
              <p:nvPr/>
            </p:nvSpPr>
            <p:spPr bwMode="auto">
              <a:xfrm>
                <a:off x="1104262" y="3693930"/>
                <a:ext cx="423116" cy="540946"/>
              </a:xfrm>
              <a:custGeom>
                <a:avLst/>
                <a:gdLst>
                  <a:gd name="connsiteX0" fmla="*/ 341785 w 683568"/>
                  <a:gd name="connsiteY0" fmla="*/ 75471 h 864094"/>
                  <a:gd name="connsiteX1" fmla="*/ 117720 w 683568"/>
                  <a:gd name="connsiteY1" fmla="*/ 299536 h 864094"/>
                  <a:gd name="connsiteX2" fmla="*/ 341785 w 683568"/>
                  <a:gd name="connsiteY2" fmla="*/ 523601 h 864094"/>
                  <a:gd name="connsiteX3" fmla="*/ 341785 w 683568"/>
                  <a:gd name="connsiteY3" fmla="*/ 75471 h 864094"/>
                  <a:gd name="connsiteX4" fmla="*/ 341784 w 683568"/>
                  <a:gd name="connsiteY4" fmla="*/ 0 h 864094"/>
                  <a:gd name="connsiteX5" fmla="*/ 683568 w 683568"/>
                  <a:gd name="connsiteY5" fmla="*/ 341784 h 864094"/>
                  <a:gd name="connsiteX6" fmla="*/ 577183 w 683568"/>
                  <a:gd name="connsiteY6" fmla="*/ 588642 h 864094"/>
                  <a:gd name="connsiteX7" fmla="*/ 341597 w 683568"/>
                  <a:gd name="connsiteY7" fmla="*/ 864094 h 864094"/>
                  <a:gd name="connsiteX8" fmla="*/ 105111 w 683568"/>
                  <a:gd name="connsiteY8" fmla="*/ 587591 h 864094"/>
                  <a:gd name="connsiteX9" fmla="*/ 59857 w 683568"/>
                  <a:gd name="connsiteY9" fmla="*/ 534679 h 864094"/>
                  <a:gd name="connsiteX10" fmla="*/ 59306 w 683568"/>
                  <a:gd name="connsiteY10" fmla="*/ 534035 h 864094"/>
                  <a:gd name="connsiteX11" fmla="*/ 59325 w 683568"/>
                  <a:gd name="connsiteY11" fmla="*/ 534035 h 864094"/>
                  <a:gd name="connsiteX12" fmla="*/ 0 w 683568"/>
                  <a:gd name="connsiteY12" fmla="*/ 341784 h 864094"/>
                  <a:gd name="connsiteX13" fmla="*/ 341784 w 683568"/>
                  <a:gd name="connsiteY13" fmla="*/ 0 h 864094"/>
                  <a:gd name="connsiteX0-1" fmla="*/ 341785 w 683568"/>
                  <a:gd name="connsiteY0-2" fmla="*/ 523601 h 864094"/>
                  <a:gd name="connsiteX1-3" fmla="*/ 117720 w 683568"/>
                  <a:gd name="connsiteY1-4" fmla="*/ 299536 h 864094"/>
                  <a:gd name="connsiteX2-5" fmla="*/ 341785 w 683568"/>
                  <a:gd name="connsiteY2-6" fmla="*/ 523601 h 864094"/>
                  <a:gd name="connsiteX3-7" fmla="*/ 341784 w 683568"/>
                  <a:gd name="connsiteY3-8" fmla="*/ 0 h 864094"/>
                  <a:gd name="connsiteX4-9" fmla="*/ 683568 w 683568"/>
                  <a:gd name="connsiteY4-10" fmla="*/ 341784 h 864094"/>
                  <a:gd name="connsiteX5-11" fmla="*/ 577183 w 683568"/>
                  <a:gd name="connsiteY5-12" fmla="*/ 588642 h 864094"/>
                  <a:gd name="connsiteX6-13" fmla="*/ 341597 w 683568"/>
                  <a:gd name="connsiteY6-14" fmla="*/ 864094 h 864094"/>
                  <a:gd name="connsiteX7-15" fmla="*/ 105111 w 683568"/>
                  <a:gd name="connsiteY7-16" fmla="*/ 587591 h 864094"/>
                  <a:gd name="connsiteX8-17" fmla="*/ 59857 w 683568"/>
                  <a:gd name="connsiteY8-18" fmla="*/ 534679 h 864094"/>
                  <a:gd name="connsiteX9-19" fmla="*/ 59306 w 683568"/>
                  <a:gd name="connsiteY9-20" fmla="*/ 534035 h 864094"/>
                  <a:gd name="connsiteX10-21" fmla="*/ 59325 w 683568"/>
                  <a:gd name="connsiteY10-22" fmla="*/ 534035 h 864094"/>
                  <a:gd name="connsiteX11-23" fmla="*/ 0 w 683568"/>
                  <a:gd name="connsiteY11-24" fmla="*/ 341784 h 864094"/>
                  <a:gd name="connsiteX12-25" fmla="*/ 341784 w 683568"/>
                  <a:gd name="connsiteY12-26" fmla="*/ 0 h 864094"/>
                  <a:gd name="connsiteX0-27" fmla="*/ 341784 w 683568"/>
                  <a:gd name="connsiteY0-28" fmla="*/ 0 h 864094"/>
                  <a:gd name="connsiteX1-29" fmla="*/ 683568 w 683568"/>
                  <a:gd name="connsiteY1-30" fmla="*/ 341784 h 864094"/>
                  <a:gd name="connsiteX2-31" fmla="*/ 577183 w 683568"/>
                  <a:gd name="connsiteY2-32" fmla="*/ 588642 h 864094"/>
                  <a:gd name="connsiteX3-33" fmla="*/ 341597 w 683568"/>
                  <a:gd name="connsiteY3-34" fmla="*/ 864094 h 864094"/>
                  <a:gd name="connsiteX4-35" fmla="*/ 105111 w 683568"/>
                  <a:gd name="connsiteY4-36" fmla="*/ 587591 h 864094"/>
                  <a:gd name="connsiteX5-37" fmla="*/ 59857 w 683568"/>
                  <a:gd name="connsiteY5-38" fmla="*/ 534679 h 864094"/>
                  <a:gd name="connsiteX6-39" fmla="*/ 59306 w 683568"/>
                  <a:gd name="connsiteY6-40" fmla="*/ 534035 h 864094"/>
                  <a:gd name="connsiteX7-41" fmla="*/ 59325 w 683568"/>
                  <a:gd name="connsiteY7-42" fmla="*/ 534035 h 864094"/>
                  <a:gd name="connsiteX8-43" fmla="*/ 0 w 683568"/>
                  <a:gd name="connsiteY8-44" fmla="*/ 341784 h 864094"/>
                  <a:gd name="connsiteX9-45" fmla="*/ 341784 w 683568"/>
                  <a:gd name="connsiteY9-46" fmla="*/ 0 h 864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83568" h="864094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1185082" y="3761834"/>
                <a:ext cx="261477" cy="261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</a:rPr>
                  <a:t>1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834775" y="2967991"/>
              <a:ext cx="708810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kern="1400" dirty="0">
                  <a:solidFill>
                    <a:srgbClr val="000000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B0604020202020204" pitchFamily="34" charset="0"/>
                </a:rPr>
                <a:t>能量管理</a:t>
              </a:r>
              <a:endParaRPr lang="en-US" altLang="zh-CN" sz="2400" kern="1400" dirty="0">
                <a:solidFill>
                  <a:srgbClr val="0000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B0604020202020204" pitchFamily="34" charset="0"/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kern="1400" dirty="0">
                  <a:solidFill>
                    <a:srgbClr val="000000"/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增加能量储备，制定循环式作息计划，劳逸结合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77199" y="3307056"/>
            <a:ext cx="8740252" cy="878830"/>
            <a:chOff x="3544226" y="3600387"/>
            <a:chExt cx="9162753" cy="878830"/>
          </a:xfrm>
        </p:grpSpPr>
        <p:grpSp>
          <p:nvGrpSpPr>
            <p:cNvPr id="35" name="组合 29"/>
            <p:cNvGrpSpPr/>
            <p:nvPr/>
          </p:nvGrpSpPr>
          <p:grpSpPr bwMode="auto">
            <a:xfrm>
              <a:off x="3544226" y="3681367"/>
              <a:ext cx="422275" cy="541337"/>
              <a:chOff x="1104262" y="3857586"/>
              <a:chExt cx="423116" cy="540946"/>
            </a:xfrm>
            <a:solidFill>
              <a:srgbClr val="7F7F7F"/>
            </a:solidFill>
          </p:grpSpPr>
          <p:sp>
            <p:nvSpPr>
              <p:cNvPr id="37" name="椭圆 14"/>
              <p:cNvSpPr>
                <a:spLocks noChangeAspect="1"/>
              </p:cNvSpPr>
              <p:nvPr/>
            </p:nvSpPr>
            <p:spPr bwMode="auto">
              <a:xfrm>
                <a:off x="1104262" y="3857586"/>
                <a:ext cx="423116" cy="540946"/>
              </a:xfrm>
              <a:custGeom>
                <a:avLst/>
                <a:gdLst>
                  <a:gd name="connsiteX0" fmla="*/ 341785 w 683568"/>
                  <a:gd name="connsiteY0" fmla="*/ 75471 h 864094"/>
                  <a:gd name="connsiteX1" fmla="*/ 117720 w 683568"/>
                  <a:gd name="connsiteY1" fmla="*/ 299536 h 864094"/>
                  <a:gd name="connsiteX2" fmla="*/ 341785 w 683568"/>
                  <a:gd name="connsiteY2" fmla="*/ 523601 h 864094"/>
                  <a:gd name="connsiteX3" fmla="*/ 341785 w 683568"/>
                  <a:gd name="connsiteY3" fmla="*/ 75471 h 864094"/>
                  <a:gd name="connsiteX4" fmla="*/ 341784 w 683568"/>
                  <a:gd name="connsiteY4" fmla="*/ 0 h 864094"/>
                  <a:gd name="connsiteX5" fmla="*/ 683568 w 683568"/>
                  <a:gd name="connsiteY5" fmla="*/ 341784 h 864094"/>
                  <a:gd name="connsiteX6" fmla="*/ 577183 w 683568"/>
                  <a:gd name="connsiteY6" fmla="*/ 588642 h 864094"/>
                  <a:gd name="connsiteX7" fmla="*/ 341597 w 683568"/>
                  <a:gd name="connsiteY7" fmla="*/ 864094 h 864094"/>
                  <a:gd name="connsiteX8" fmla="*/ 105111 w 683568"/>
                  <a:gd name="connsiteY8" fmla="*/ 587591 h 864094"/>
                  <a:gd name="connsiteX9" fmla="*/ 59857 w 683568"/>
                  <a:gd name="connsiteY9" fmla="*/ 534679 h 864094"/>
                  <a:gd name="connsiteX10" fmla="*/ 59306 w 683568"/>
                  <a:gd name="connsiteY10" fmla="*/ 534035 h 864094"/>
                  <a:gd name="connsiteX11" fmla="*/ 59325 w 683568"/>
                  <a:gd name="connsiteY11" fmla="*/ 534035 h 864094"/>
                  <a:gd name="connsiteX12" fmla="*/ 0 w 683568"/>
                  <a:gd name="connsiteY12" fmla="*/ 341784 h 864094"/>
                  <a:gd name="connsiteX13" fmla="*/ 341784 w 683568"/>
                  <a:gd name="connsiteY13" fmla="*/ 0 h 864094"/>
                  <a:gd name="connsiteX0-1" fmla="*/ 341785 w 683568"/>
                  <a:gd name="connsiteY0-2" fmla="*/ 523601 h 864094"/>
                  <a:gd name="connsiteX1-3" fmla="*/ 117720 w 683568"/>
                  <a:gd name="connsiteY1-4" fmla="*/ 299536 h 864094"/>
                  <a:gd name="connsiteX2-5" fmla="*/ 341785 w 683568"/>
                  <a:gd name="connsiteY2-6" fmla="*/ 523601 h 864094"/>
                  <a:gd name="connsiteX3-7" fmla="*/ 341784 w 683568"/>
                  <a:gd name="connsiteY3-8" fmla="*/ 0 h 864094"/>
                  <a:gd name="connsiteX4-9" fmla="*/ 683568 w 683568"/>
                  <a:gd name="connsiteY4-10" fmla="*/ 341784 h 864094"/>
                  <a:gd name="connsiteX5-11" fmla="*/ 577183 w 683568"/>
                  <a:gd name="connsiteY5-12" fmla="*/ 588642 h 864094"/>
                  <a:gd name="connsiteX6-13" fmla="*/ 341597 w 683568"/>
                  <a:gd name="connsiteY6-14" fmla="*/ 864094 h 864094"/>
                  <a:gd name="connsiteX7-15" fmla="*/ 105111 w 683568"/>
                  <a:gd name="connsiteY7-16" fmla="*/ 587591 h 864094"/>
                  <a:gd name="connsiteX8-17" fmla="*/ 59857 w 683568"/>
                  <a:gd name="connsiteY8-18" fmla="*/ 534679 h 864094"/>
                  <a:gd name="connsiteX9-19" fmla="*/ 59306 w 683568"/>
                  <a:gd name="connsiteY9-20" fmla="*/ 534035 h 864094"/>
                  <a:gd name="connsiteX10-21" fmla="*/ 59325 w 683568"/>
                  <a:gd name="connsiteY10-22" fmla="*/ 534035 h 864094"/>
                  <a:gd name="connsiteX11-23" fmla="*/ 0 w 683568"/>
                  <a:gd name="connsiteY11-24" fmla="*/ 341784 h 864094"/>
                  <a:gd name="connsiteX12-25" fmla="*/ 341784 w 683568"/>
                  <a:gd name="connsiteY12-26" fmla="*/ 0 h 864094"/>
                  <a:gd name="connsiteX0-27" fmla="*/ 341784 w 683568"/>
                  <a:gd name="connsiteY0-28" fmla="*/ 0 h 864094"/>
                  <a:gd name="connsiteX1-29" fmla="*/ 683568 w 683568"/>
                  <a:gd name="connsiteY1-30" fmla="*/ 341784 h 864094"/>
                  <a:gd name="connsiteX2-31" fmla="*/ 577183 w 683568"/>
                  <a:gd name="connsiteY2-32" fmla="*/ 588642 h 864094"/>
                  <a:gd name="connsiteX3-33" fmla="*/ 341597 w 683568"/>
                  <a:gd name="connsiteY3-34" fmla="*/ 864094 h 864094"/>
                  <a:gd name="connsiteX4-35" fmla="*/ 105111 w 683568"/>
                  <a:gd name="connsiteY4-36" fmla="*/ 587591 h 864094"/>
                  <a:gd name="connsiteX5-37" fmla="*/ 59857 w 683568"/>
                  <a:gd name="connsiteY5-38" fmla="*/ 534679 h 864094"/>
                  <a:gd name="connsiteX6-39" fmla="*/ 59306 w 683568"/>
                  <a:gd name="connsiteY6-40" fmla="*/ 534035 h 864094"/>
                  <a:gd name="connsiteX7-41" fmla="*/ 59325 w 683568"/>
                  <a:gd name="connsiteY7-42" fmla="*/ 534035 h 864094"/>
                  <a:gd name="connsiteX8-43" fmla="*/ 0 w 683568"/>
                  <a:gd name="connsiteY8-44" fmla="*/ 341784 h 864094"/>
                  <a:gd name="connsiteX9-45" fmla="*/ 341784 w 683568"/>
                  <a:gd name="connsiteY9-46" fmla="*/ 0 h 864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83568" h="864094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185386" y="3952767"/>
                <a:ext cx="260869" cy="261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</a:rPr>
                  <a:t>2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4095032" y="3600387"/>
              <a:ext cx="8611947" cy="878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kern="1400" dirty="0">
                  <a:solidFill>
                    <a:srgbClr val="000000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B0604020202020204" pitchFamily="34" charset="0"/>
                </a:rPr>
                <a:t>不要“学习”</a:t>
              </a:r>
              <a:endParaRPr lang="en-US" altLang="zh-CN" sz="2400" kern="1400" dirty="0">
                <a:solidFill>
                  <a:srgbClr val="0000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B0604020202020204" pitchFamily="34" charset="0"/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kern="1400" dirty="0">
                  <a:solidFill>
                    <a:srgbClr val="000000"/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将获取知识的过程量化，不要将时间浪费在“学习”的表象上</a:t>
              </a:r>
              <a:endParaRPr lang="zh-CN" altLang="en-US" sz="2400" kern="14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377199" y="4132889"/>
            <a:ext cx="8740252" cy="904863"/>
            <a:chOff x="3544226" y="3600387"/>
            <a:chExt cx="9162753" cy="904863"/>
          </a:xfrm>
        </p:grpSpPr>
        <p:grpSp>
          <p:nvGrpSpPr>
            <p:cNvPr id="67" name="组合 29"/>
            <p:cNvGrpSpPr/>
            <p:nvPr/>
          </p:nvGrpSpPr>
          <p:grpSpPr bwMode="auto">
            <a:xfrm>
              <a:off x="3544226" y="3681367"/>
              <a:ext cx="422275" cy="541337"/>
              <a:chOff x="1104262" y="3857586"/>
              <a:chExt cx="423116" cy="540946"/>
            </a:xfrm>
            <a:solidFill>
              <a:srgbClr val="7F7F7F"/>
            </a:solidFill>
          </p:grpSpPr>
          <p:sp>
            <p:nvSpPr>
              <p:cNvPr id="69" name="椭圆 14"/>
              <p:cNvSpPr>
                <a:spLocks noChangeAspect="1"/>
              </p:cNvSpPr>
              <p:nvPr/>
            </p:nvSpPr>
            <p:spPr bwMode="auto">
              <a:xfrm>
                <a:off x="1104262" y="3857586"/>
                <a:ext cx="423116" cy="540946"/>
              </a:xfrm>
              <a:custGeom>
                <a:avLst/>
                <a:gdLst>
                  <a:gd name="connsiteX0" fmla="*/ 341785 w 683568"/>
                  <a:gd name="connsiteY0" fmla="*/ 75471 h 864094"/>
                  <a:gd name="connsiteX1" fmla="*/ 117720 w 683568"/>
                  <a:gd name="connsiteY1" fmla="*/ 299536 h 864094"/>
                  <a:gd name="connsiteX2" fmla="*/ 341785 w 683568"/>
                  <a:gd name="connsiteY2" fmla="*/ 523601 h 864094"/>
                  <a:gd name="connsiteX3" fmla="*/ 341785 w 683568"/>
                  <a:gd name="connsiteY3" fmla="*/ 75471 h 864094"/>
                  <a:gd name="connsiteX4" fmla="*/ 341784 w 683568"/>
                  <a:gd name="connsiteY4" fmla="*/ 0 h 864094"/>
                  <a:gd name="connsiteX5" fmla="*/ 683568 w 683568"/>
                  <a:gd name="connsiteY5" fmla="*/ 341784 h 864094"/>
                  <a:gd name="connsiteX6" fmla="*/ 577183 w 683568"/>
                  <a:gd name="connsiteY6" fmla="*/ 588642 h 864094"/>
                  <a:gd name="connsiteX7" fmla="*/ 341597 w 683568"/>
                  <a:gd name="connsiteY7" fmla="*/ 864094 h 864094"/>
                  <a:gd name="connsiteX8" fmla="*/ 105111 w 683568"/>
                  <a:gd name="connsiteY8" fmla="*/ 587591 h 864094"/>
                  <a:gd name="connsiteX9" fmla="*/ 59857 w 683568"/>
                  <a:gd name="connsiteY9" fmla="*/ 534679 h 864094"/>
                  <a:gd name="connsiteX10" fmla="*/ 59306 w 683568"/>
                  <a:gd name="connsiteY10" fmla="*/ 534035 h 864094"/>
                  <a:gd name="connsiteX11" fmla="*/ 59325 w 683568"/>
                  <a:gd name="connsiteY11" fmla="*/ 534035 h 864094"/>
                  <a:gd name="connsiteX12" fmla="*/ 0 w 683568"/>
                  <a:gd name="connsiteY12" fmla="*/ 341784 h 864094"/>
                  <a:gd name="connsiteX13" fmla="*/ 341784 w 683568"/>
                  <a:gd name="connsiteY13" fmla="*/ 0 h 864094"/>
                  <a:gd name="connsiteX0-1" fmla="*/ 341785 w 683568"/>
                  <a:gd name="connsiteY0-2" fmla="*/ 523601 h 864094"/>
                  <a:gd name="connsiteX1-3" fmla="*/ 117720 w 683568"/>
                  <a:gd name="connsiteY1-4" fmla="*/ 299536 h 864094"/>
                  <a:gd name="connsiteX2-5" fmla="*/ 341785 w 683568"/>
                  <a:gd name="connsiteY2-6" fmla="*/ 523601 h 864094"/>
                  <a:gd name="connsiteX3-7" fmla="*/ 341784 w 683568"/>
                  <a:gd name="connsiteY3-8" fmla="*/ 0 h 864094"/>
                  <a:gd name="connsiteX4-9" fmla="*/ 683568 w 683568"/>
                  <a:gd name="connsiteY4-10" fmla="*/ 341784 h 864094"/>
                  <a:gd name="connsiteX5-11" fmla="*/ 577183 w 683568"/>
                  <a:gd name="connsiteY5-12" fmla="*/ 588642 h 864094"/>
                  <a:gd name="connsiteX6-13" fmla="*/ 341597 w 683568"/>
                  <a:gd name="connsiteY6-14" fmla="*/ 864094 h 864094"/>
                  <a:gd name="connsiteX7-15" fmla="*/ 105111 w 683568"/>
                  <a:gd name="connsiteY7-16" fmla="*/ 587591 h 864094"/>
                  <a:gd name="connsiteX8-17" fmla="*/ 59857 w 683568"/>
                  <a:gd name="connsiteY8-18" fmla="*/ 534679 h 864094"/>
                  <a:gd name="connsiteX9-19" fmla="*/ 59306 w 683568"/>
                  <a:gd name="connsiteY9-20" fmla="*/ 534035 h 864094"/>
                  <a:gd name="connsiteX10-21" fmla="*/ 59325 w 683568"/>
                  <a:gd name="connsiteY10-22" fmla="*/ 534035 h 864094"/>
                  <a:gd name="connsiteX11-23" fmla="*/ 0 w 683568"/>
                  <a:gd name="connsiteY11-24" fmla="*/ 341784 h 864094"/>
                  <a:gd name="connsiteX12-25" fmla="*/ 341784 w 683568"/>
                  <a:gd name="connsiteY12-26" fmla="*/ 0 h 864094"/>
                  <a:gd name="connsiteX0-27" fmla="*/ 341784 w 683568"/>
                  <a:gd name="connsiteY0-28" fmla="*/ 0 h 864094"/>
                  <a:gd name="connsiteX1-29" fmla="*/ 683568 w 683568"/>
                  <a:gd name="connsiteY1-30" fmla="*/ 341784 h 864094"/>
                  <a:gd name="connsiteX2-31" fmla="*/ 577183 w 683568"/>
                  <a:gd name="connsiteY2-32" fmla="*/ 588642 h 864094"/>
                  <a:gd name="connsiteX3-33" fmla="*/ 341597 w 683568"/>
                  <a:gd name="connsiteY3-34" fmla="*/ 864094 h 864094"/>
                  <a:gd name="connsiteX4-35" fmla="*/ 105111 w 683568"/>
                  <a:gd name="connsiteY4-36" fmla="*/ 587591 h 864094"/>
                  <a:gd name="connsiteX5-37" fmla="*/ 59857 w 683568"/>
                  <a:gd name="connsiteY5-38" fmla="*/ 534679 h 864094"/>
                  <a:gd name="connsiteX6-39" fmla="*/ 59306 w 683568"/>
                  <a:gd name="connsiteY6-40" fmla="*/ 534035 h 864094"/>
                  <a:gd name="connsiteX7-41" fmla="*/ 59325 w 683568"/>
                  <a:gd name="connsiteY7-42" fmla="*/ 534035 h 864094"/>
                  <a:gd name="connsiteX8-43" fmla="*/ 0 w 683568"/>
                  <a:gd name="connsiteY8-44" fmla="*/ 341784 h 864094"/>
                  <a:gd name="connsiteX9-45" fmla="*/ 341784 w 683568"/>
                  <a:gd name="connsiteY9-46" fmla="*/ 0 h 864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83568" h="864094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1185386" y="3952767"/>
                <a:ext cx="260869" cy="261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</a:rPr>
                  <a:t>3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4095032" y="3600387"/>
              <a:ext cx="8611947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kern="1400" dirty="0">
                  <a:solidFill>
                    <a:srgbClr val="000000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B0604020202020204" pitchFamily="34" charset="0"/>
                </a:rPr>
                <a:t>绝不拖延</a:t>
              </a:r>
              <a:endParaRPr lang="en-US" altLang="zh-CN" sz="2400" kern="1400" dirty="0">
                <a:solidFill>
                  <a:srgbClr val="0000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B0604020202020204" pitchFamily="34" charset="0"/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kern="1400" dirty="0">
                  <a:solidFill>
                    <a:srgbClr val="000000"/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细化目标，坚持一次性完成工作</a:t>
              </a:r>
              <a:endParaRPr lang="zh-CN" altLang="en-US" sz="2400" kern="14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377199" y="4984755"/>
            <a:ext cx="8740252" cy="904863"/>
            <a:chOff x="3544226" y="3600387"/>
            <a:chExt cx="9162753" cy="904863"/>
          </a:xfrm>
        </p:grpSpPr>
        <p:grpSp>
          <p:nvGrpSpPr>
            <p:cNvPr id="72" name="组合 29"/>
            <p:cNvGrpSpPr/>
            <p:nvPr/>
          </p:nvGrpSpPr>
          <p:grpSpPr bwMode="auto">
            <a:xfrm>
              <a:off x="3544226" y="3681367"/>
              <a:ext cx="422275" cy="541337"/>
              <a:chOff x="1104262" y="3857586"/>
              <a:chExt cx="423116" cy="540946"/>
            </a:xfrm>
            <a:solidFill>
              <a:srgbClr val="7F7F7F"/>
            </a:solidFill>
          </p:grpSpPr>
          <p:sp>
            <p:nvSpPr>
              <p:cNvPr id="74" name="椭圆 14"/>
              <p:cNvSpPr>
                <a:spLocks noChangeAspect="1"/>
              </p:cNvSpPr>
              <p:nvPr/>
            </p:nvSpPr>
            <p:spPr bwMode="auto">
              <a:xfrm>
                <a:off x="1104262" y="3857586"/>
                <a:ext cx="423116" cy="540946"/>
              </a:xfrm>
              <a:custGeom>
                <a:avLst/>
                <a:gdLst>
                  <a:gd name="connsiteX0" fmla="*/ 341785 w 683568"/>
                  <a:gd name="connsiteY0" fmla="*/ 75471 h 864094"/>
                  <a:gd name="connsiteX1" fmla="*/ 117720 w 683568"/>
                  <a:gd name="connsiteY1" fmla="*/ 299536 h 864094"/>
                  <a:gd name="connsiteX2" fmla="*/ 341785 w 683568"/>
                  <a:gd name="connsiteY2" fmla="*/ 523601 h 864094"/>
                  <a:gd name="connsiteX3" fmla="*/ 341785 w 683568"/>
                  <a:gd name="connsiteY3" fmla="*/ 75471 h 864094"/>
                  <a:gd name="connsiteX4" fmla="*/ 341784 w 683568"/>
                  <a:gd name="connsiteY4" fmla="*/ 0 h 864094"/>
                  <a:gd name="connsiteX5" fmla="*/ 683568 w 683568"/>
                  <a:gd name="connsiteY5" fmla="*/ 341784 h 864094"/>
                  <a:gd name="connsiteX6" fmla="*/ 577183 w 683568"/>
                  <a:gd name="connsiteY6" fmla="*/ 588642 h 864094"/>
                  <a:gd name="connsiteX7" fmla="*/ 341597 w 683568"/>
                  <a:gd name="connsiteY7" fmla="*/ 864094 h 864094"/>
                  <a:gd name="connsiteX8" fmla="*/ 105111 w 683568"/>
                  <a:gd name="connsiteY8" fmla="*/ 587591 h 864094"/>
                  <a:gd name="connsiteX9" fmla="*/ 59857 w 683568"/>
                  <a:gd name="connsiteY9" fmla="*/ 534679 h 864094"/>
                  <a:gd name="connsiteX10" fmla="*/ 59306 w 683568"/>
                  <a:gd name="connsiteY10" fmla="*/ 534035 h 864094"/>
                  <a:gd name="connsiteX11" fmla="*/ 59325 w 683568"/>
                  <a:gd name="connsiteY11" fmla="*/ 534035 h 864094"/>
                  <a:gd name="connsiteX12" fmla="*/ 0 w 683568"/>
                  <a:gd name="connsiteY12" fmla="*/ 341784 h 864094"/>
                  <a:gd name="connsiteX13" fmla="*/ 341784 w 683568"/>
                  <a:gd name="connsiteY13" fmla="*/ 0 h 864094"/>
                  <a:gd name="connsiteX0-1" fmla="*/ 341785 w 683568"/>
                  <a:gd name="connsiteY0-2" fmla="*/ 523601 h 864094"/>
                  <a:gd name="connsiteX1-3" fmla="*/ 117720 w 683568"/>
                  <a:gd name="connsiteY1-4" fmla="*/ 299536 h 864094"/>
                  <a:gd name="connsiteX2-5" fmla="*/ 341785 w 683568"/>
                  <a:gd name="connsiteY2-6" fmla="*/ 523601 h 864094"/>
                  <a:gd name="connsiteX3-7" fmla="*/ 341784 w 683568"/>
                  <a:gd name="connsiteY3-8" fmla="*/ 0 h 864094"/>
                  <a:gd name="connsiteX4-9" fmla="*/ 683568 w 683568"/>
                  <a:gd name="connsiteY4-10" fmla="*/ 341784 h 864094"/>
                  <a:gd name="connsiteX5-11" fmla="*/ 577183 w 683568"/>
                  <a:gd name="connsiteY5-12" fmla="*/ 588642 h 864094"/>
                  <a:gd name="connsiteX6-13" fmla="*/ 341597 w 683568"/>
                  <a:gd name="connsiteY6-14" fmla="*/ 864094 h 864094"/>
                  <a:gd name="connsiteX7-15" fmla="*/ 105111 w 683568"/>
                  <a:gd name="connsiteY7-16" fmla="*/ 587591 h 864094"/>
                  <a:gd name="connsiteX8-17" fmla="*/ 59857 w 683568"/>
                  <a:gd name="connsiteY8-18" fmla="*/ 534679 h 864094"/>
                  <a:gd name="connsiteX9-19" fmla="*/ 59306 w 683568"/>
                  <a:gd name="connsiteY9-20" fmla="*/ 534035 h 864094"/>
                  <a:gd name="connsiteX10-21" fmla="*/ 59325 w 683568"/>
                  <a:gd name="connsiteY10-22" fmla="*/ 534035 h 864094"/>
                  <a:gd name="connsiteX11-23" fmla="*/ 0 w 683568"/>
                  <a:gd name="connsiteY11-24" fmla="*/ 341784 h 864094"/>
                  <a:gd name="connsiteX12-25" fmla="*/ 341784 w 683568"/>
                  <a:gd name="connsiteY12-26" fmla="*/ 0 h 864094"/>
                  <a:gd name="connsiteX0-27" fmla="*/ 341784 w 683568"/>
                  <a:gd name="connsiteY0-28" fmla="*/ 0 h 864094"/>
                  <a:gd name="connsiteX1-29" fmla="*/ 683568 w 683568"/>
                  <a:gd name="connsiteY1-30" fmla="*/ 341784 h 864094"/>
                  <a:gd name="connsiteX2-31" fmla="*/ 577183 w 683568"/>
                  <a:gd name="connsiteY2-32" fmla="*/ 588642 h 864094"/>
                  <a:gd name="connsiteX3-33" fmla="*/ 341597 w 683568"/>
                  <a:gd name="connsiteY3-34" fmla="*/ 864094 h 864094"/>
                  <a:gd name="connsiteX4-35" fmla="*/ 105111 w 683568"/>
                  <a:gd name="connsiteY4-36" fmla="*/ 587591 h 864094"/>
                  <a:gd name="connsiteX5-37" fmla="*/ 59857 w 683568"/>
                  <a:gd name="connsiteY5-38" fmla="*/ 534679 h 864094"/>
                  <a:gd name="connsiteX6-39" fmla="*/ 59306 w 683568"/>
                  <a:gd name="connsiteY6-40" fmla="*/ 534035 h 864094"/>
                  <a:gd name="connsiteX7-41" fmla="*/ 59325 w 683568"/>
                  <a:gd name="connsiteY7-42" fmla="*/ 534035 h 864094"/>
                  <a:gd name="connsiteX8-43" fmla="*/ 0 w 683568"/>
                  <a:gd name="connsiteY8-44" fmla="*/ 341784 h 864094"/>
                  <a:gd name="connsiteX9-45" fmla="*/ 341784 w 683568"/>
                  <a:gd name="connsiteY9-46" fmla="*/ 0 h 864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83568" h="864094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185386" y="3952767"/>
                <a:ext cx="260869" cy="261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</a:rPr>
                  <a:t>4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4095032" y="3600387"/>
              <a:ext cx="8611947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kern="1400" dirty="0">
                  <a:solidFill>
                    <a:srgbClr val="000000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B0604020202020204" pitchFamily="34" charset="0"/>
                </a:rPr>
                <a:t>批处理</a:t>
              </a:r>
              <a:endParaRPr lang="en-US" altLang="zh-CN" sz="2400" kern="1400" dirty="0">
                <a:solidFill>
                  <a:srgbClr val="0000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B0604020202020204" pitchFamily="34" charset="0"/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kern="1400" dirty="0">
                  <a:solidFill>
                    <a:srgbClr val="000000"/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缩短进入状态所耗时间，提高注意力阀值</a:t>
              </a:r>
              <a:endParaRPr lang="zh-CN" altLang="en-US" sz="2400" kern="14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377199" y="5836621"/>
            <a:ext cx="8740252" cy="904863"/>
            <a:chOff x="3544226" y="3600387"/>
            <a:chExt cx="9162753" cy="904863"/>
          </a:xfrm>
        </p:grpSpPr>
        <p:grpSp>
          <p:nvGrpSpPr>
            <p:cNvPr id="77" name="组合 29"/>
            <p:cNvGrpSpPr/>
            <p:nvPr/>
          </p:nvGrpSpPr>
          <p:grpSpPr bwMode="auto">
            <a:xfrm>
              <a:off x="3544226" y="3681367"/>
              <a:ext cx="422275" cy="541337"/>
              <a:chOff x="1104262" y="3857586"/>
              <a:chExt cx="423116" cy="540946"/>
            </a:xfrm>
            <a:solidFill>
              <a:srgbClr val="7F7F7F"/>
            </a:solidFill>
          </p:grpSpPr>
          <p:sp>
            <p:nvSpPr>
              <p:cNvPr id="79" name="椭圆 14"/>
              <p:cNvSpPr>
                <a:spLocks noChangeAspect="1"/>
              </p:cNvSpPr>
              <p:nvPr/>
            </p:nvSpPr>
            <p:spPr bwMode="auto">
              <a:xfrm>
                <a:off x="1104262" y="3857586"/>
                <a:ext cx="423116" cy="540946"/>
              </a:xfrm>
              <a:custGeom>
                <a:avLst/>
                <a:gdLst>
                  <a:gd name="connsiteX0" fmla="*/ 341785 w 683568"/>
                  <a:gd name="connsiteY0" fmla="*/ 75471 h 864094"/>
                  <a:gd name="connsiteX1" fmla="*/ 117720 w 683568"/>
                  <a:gd name="connsiteY1" fmla="*/ 299536 h 864094"/>
                  <a:gd name="connsiteX2" fmla="*/ 341785 w 683568"/>
                  <a:gd name="connsiteY2" fmla="*/ 523601 h 864094"/>
                  <a:gd name="connsiteX3" fmla="*/ 341785 w 683568"/>
                  <a:gd name="connsiteY3" fmla="*/ 75471 h 864094"/>
                  <a:gd name="connsiteX4" fmla="*/ 341784 w 683568"/>
                  <a:gd name="connsiteY4" fmla="*/ 0 h 864094"/>
                  <a:gd name="connsiteX5" fmla="*/ 683568 w 683568"/>
                  <a:gd name="connsiteY5" fmla="*/ 341784 h 864094"/>
                  <a:gd name="connsiteX6" fmla="*/ 577183 w 683568"/>
                  <a:gd name="connsiteY6" fmla="*/ 588642 h 864094"/>
                  <a:gd name="connsiteX7" fmla="*/ 341597 w 683568"/>
                  <a:gd name="connsiteY7" fmla="*/ 864094 h 864094"/>
                  <a:gd name="connsiteX8" fmla="*/ 105111 w 683568"/>
                  <a:gd name="connsiteY8" fmla="*/ 587591 h 864094"/>
                  <a:gd name="connsiteX9" fmla="*/ 59857 w 683568"/>
                  <a:gd name="connsiteY9" fmla="*/ 534679 h 864094"/>
                  <a:gd name="connsiteX10" fmla="*/ 59306 w 683568"/>
                  <a:gd name="connsiteY10" fmla="*/ 534035 h 864094"/>
                  <a:gd name="connsiteX11" fmla="*/ 59325 w 683568"/>
                  <a:gd name="connsiteY11" fmla="*/ 534035 h 864094"/>
                  <a:gd name="connsiteX12" fmla="*/ 0 w 683568"/>
                  <a:gd name="connsiteY12" fmla="*/ 341784 h 864094"/>
                  <a:gd name="connsiteX13" fmla="*/ 341784 w 683568"/>
                  <a:gd name="connsiteY13" fmla="*/ 0 h 864094"/>
                  <a:gd name="connsiteX0-1" fmla="*/ 341785 w 683568"/>
                  <a:gd name="connsiteY0-2" fmla="*/ 523601 h 864094"/>
                  <a:gd name="connsiteX1-3" fmla="*/ 117720 w 683568"/>
                  <a:gd name="connsiteY1-4" fmla="*/ 299536 h 864094"/>
                  <a:gd name="connsiteX2-5" fmla="*/ 341785 w 683568"/>
                  <a:gd name="connsiteY2-6" fmla="*/ 523601 h 864094"/>
                  <a:gd name="connsiteX3-7" fmla="*/ 341784 w 683568"/>
                  <a:gd name="connsiteY3-8" fmla="*/ 0 h 864094"/>
                  <a:gd name="connsiteX4-9" fmla="*/ 683568 w 683568"/>
                  <a:gd name="connsiteY4-10" fmla="*/ 341784 h 864094"/>
                  <a:gd name="connsiteX5-11" fmla="*/ 577183 w 683568"/>
                  <a:gd name="connsiteY5-12" fmla="*/ 588642 h 864094"/>
                  <a:gd name="connsiteX6-13" fmla="*/ 341597 w 683568"/>
                  <a:gd name="connsiteY6-14" fmla="*/ 864094 h 864094"/>
                  <a:gd name="connsiteX7-15" fmla="*/ 105111 w 683568"/>
                  <a:gd name="connsiteY7-16" fmla="*/ 587591 h 864094"/>
                  <a:gd name="connsiteX8-17" fmla="*/ 59857 w 683568"/>
                  <a:gd name="connsiteY8-18" fmla="*/ 534679 h 864094"/>
                  <a:gd name="connsiteX9-19" fmla="*/ 59306 w 683568"/>
                  <a:gd name="connsiteY9-20" fmla="*/ 534035 h 864094"/>
                  <a:gd name="connsiteX10-21" fmla="*/ 59325 w 683568"/>
                  <a:gd name="connsiteY10-22" fmla="*/ 534035 h 864094"/>
                  <a:gd name="connsiteX11-23" fmla="*/ 0 w 683568"/>
                  <a:gd name="connsiteY11-24" fmla="*/ 341784 h 864094"/>
                  <a:gd name="connsiteX12-25" fmla="*/ 341784 w 683568"/>
                  <a:gd name="connsiteY12-26" fmla="*/ 0 h 864094"/>
                  <a:gd name="connsiteX0-27" fmla="*/ 341784 w 683568"/>
                  <a:gd name="connsiteY0-28" fmla="*/ 0 h 864094"/>
                  <a:gd name="connsiteX1-29" fmla="*/ 683568 w 683568"/>
                  <a:gd name="connsiteY1-30" fmla="*/ 341784 h 864094"/>
                  <a:gd name="connsiteX2-31" fmla="*/ 577183 w 683568"/>
                  <a:gd name="connsiteY2-32" fmla="*/ 588642 h 864094"/>
                  <a:gd name="connsiteX3-33" fmla="*/ 341597 w 683568"/>
                  <a:gd name="connsiteY3-34" fmla="*/ 864094 h 864094"/>
                  <a:gd name="connsiteX4-35" fmla="*/ 105111 w 683568"/>
                  <a:gd name="connsiteY4-36" fmla="*/ 587591 h 864094"/>
                  <a:gd name="connsiteX5-37" fmla="*/ 59857 w 683568"/>
                  <a:gd name="connsiteY5-38" fmla="*/ 534679 h 864094"/>
                  <a:gd name="connsiteX6-39" fmla="*/ 59306 w 683568"/>
                  <a:gd name="connsiteY6-40" fmla="*/ 534035 h 864094"/>
                  <a:gd name="connsiteX7-41" fmla="*/ 59325 w 683568"/>
                  <a:gd name="connsiteY7-42" fmla="*/ 534035 h 864094"/>
                  <a:gd name="connsiteX8-43" fmla="*/ 0 w 683568"/>
                  <a:gd name="connsiteY8-44" fmla="*/ 341784 h 864094"/>
                  <a:gd name="connsiteX9-45" fmla="*/ 341784 w 683568"/>
                  <a:gd name="connsiteY9-46" fmla="*/ 0 h 86409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83568" h="864094">
                    <a:moveTo>
                      <a:pt x="341784" y="0"/>
                    </a:moveTo>
                    <a:cubicBezTo>
                      <a:pt x="530546" y="0"/>
                      <a:pt x="683568" y="153022"/>
                      <a:pt x="683568" y="341784"/>
                    </a:cubicBezTo>
                    <a:cubicBezTo>
                      <a:pt x="683568" y="439085"/>
                      <a:pt x="642909" y="526890"/>
                      <a:pt x="577183" y="588642"/>
                    </a:cubicBezTo>
                    <a:lnTo>
                      <a:pt x="341597" y="864094"/>
                    </a:lnTo>
                    <a:lnTo>
                      <a:pt x="105111" y="587591"/>
                    </a:lnTo>
                    <a:cubicBezTo>
                      <a:pt x="87976" y="571864"/>
                      <a:pt x="72869" y="554041"/>
                      <a:pt x="59857" y="534679"/>
                    </a:cubicBezTo>
                    <a:lnTo>
                      <a:pt x="59306" y="534035"/>
                    </a:lnTo>
                    <a:lnTo>
                      <a:pt x="59325" y="534035"/>
                    </a:lnTo>
                    <a:cubicBezTo>
                      <a:pt x="21845" y="479324"/>
                      <a:pt x="0" y="413105"/>
                      <a:pt x="0" y="341784"/>
                    </a:cubicBezTo>
                    <a:cubicBezTo>
                      <a:pt x="0" y="153022"/>
                      <a:pt x="153022" y="0"/>
                      <a:pt x="341784" y="0"/>
                    </a:cubicBezTo>
                    <a:close/>
                  </a:path>
                </a:pathLst>
              </a:custGeom>
              <a:grp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1185386" y="3952767"/>
                <a:ext cx="260869" cy="2617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</a:rPr>
                  <a:t>5</a:t>
                </a:r>
                <a:endParaRPr lang="zh-CN" altLang="en-US" sz="28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" name="矩形 77"/>
            <p:cNvSpPr/>
            <p:nvPr/>
          </p:nvSpPr>
          <p:spPr>
            <a:xfrm>
              <a:off x="4095032" y="3600387"/>
              <a:ext cx="8611947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kern="1400" dirty="0">
                  <a:solidFill>
                    <a:srgbClr val="000000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Arial" panose="020B0604020202020204" pitchFamily="34" charset="0"/>
                </a:rPr>
                <a:t>有组织</a:t>
              </a:r>
              <a:endParaRPr lang="en-US" altLang="zh-CN" sz="2400" kern="1400" dirty="0">
                <a:solidFill>
                  <a:srgbClr val="000000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Arial" panose="020B0604020202020204" pitchFamily="34" charset="0"/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kern="1400" dirty="0">
                  <a:solidFill>
                    <a:srgbClr val="000000"/>
                  </a:solidFill>
                  <a:latin typeface="Calibri Light" panose="020F0302020204030204" pitchFamily="34" charset="0"/>
                  <a:cs typeface="Arial" panose="020B0604020202020204" pitchFamily="34" charset="0"/>
                </a:rPr>
                <a:t>固定工作环境，记录做事清单</a:t>
              </a:r>
              <a:endParaRPr lang="zh-CN" altLang="en-US" sz="2400" kern="1400" dirty="0">
                <a:solidFill>
                  <a:srgbClr val="000000"/>
                </a:solidFill>
                <a:latin typeface="Calibri Light" panose="020F03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125669" y="1449207"/>
            <a:ext cx="7940663" cy="3959586"/>
            <a:chOff x="1295400" y="1449207"/>
            <a:chExt cx="7940663" cy="3959586"/>
          </a:xfrm>
        </p:grpSpPr>
        <p:grpSp>
          <p:nvGrpSpPr>
            <p:cNvPr id="10" name="组合 9"/>
            <p:cNvGrpSpPr/>
            <p:nvPr/>
          </p:nvGrpSpPr>
          <p:grpSpPr>
            <a:xfrm>
              <a:off x="1295400" y="1449207"/>
              <a:ext cx="2739164" cy="3959586"/>
              <a:chOff x="1729267" y="1312213"/>
              <a:chExt cx="2928704" cy="4233574"/>
            </a:xfrm>
          </p:grpSpPr>
          <p:pic>
            <p:nvPicPr>
              <p:cNvPr id="8" name="Picture 2" descr="http://h.hiphotos.baidu.com/baike/c0%3Dbaike80%2C5%2C5%2C80%2C26/sign=15dcd65d938fa0ec6bca6c5f47fe328b/35a85edf8db1cb133e58287ddf54564e9358d109b3de5396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9267" y="1312213"/>
                <a:ext cx="2928704" cy="423357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矩形 8"/>
              <p:cNvSpPr/>
              <p:nvPr/>
            </p:nvSpPr>
            <p:spPr>
              <a:xfrm>
                <a:off x="1871663" y="5056316"/>
                <a:ext cx="857250" cy="489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248800" y="1546793"/>
              <a:ext cx="4685650" cy="545055"/>
              <a:chOff x="4248800" y="1769519"/>
              <a:chExt cx="4685650" cy="545055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4248800" y="1769519"/>
                <a:ext cx="3942105" cy="5016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  <a:cs typeface="Arial" panose="020B0604020202020204" pitchFamily="34" charset="0"/>
                  </a:rPr>
                  <a:t>“是不是感觉少了点什么？”</a:t>
                </a: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4312077" y="2314574"/>
                <a:ext cx="4622373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组合 21"/>
            <p:cNvGrpSpPr/>
            <p:nvPr/>
          </p:nvGrpSpPr>
          <p:grpSpPr>
            <a:xfrm>
              <a:off x="4248800" y="2479071"/>
              <a:ext cx="4685650" cy="535531"/>
              <a:chOff x="4248800" y="2442696"/>
              <a:chExt cx="4685650" cy="535531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4248800" y="2442696"/>
                <a:ext cx="2710999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  <a:cs typeface="Arial" panose="020B0604020202020204" pitchFamily="34" charset="0"/>
                  </a:rPr>
                  <a:t>“没错，少了技术”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312077" y="2978227"/>
                <a:ext cx="4622373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>
              <a:off x="4248800" y="3401825"/>
              <a:ext cx="4685650" cy="535531"/>
              <a:chOff x="4248800" y="3115872"/>
              <a:chExt cx="4685650" cy="535531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248800" y="3115872"/>
                <a:ext cx="3326552" cy="535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  <a:cs typeface="Arial" panose="020B0604020202020204" pitchFamily="34" charset="0"/>
                  </a:rPr>
                  <a:t>“那为什么不告诉我？”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4312077" y="3651403"/>
                <a:ext cx="4622373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4248800" y="4324578"/>
              <a:ext cx="4987263" cy="978729"/>
              <a:chOff x="4248800" y="3804031"/>
              <a:chExt cx="4987263" cy="978729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4248800" y="3804031"/>
                <a:ext cx="4987263" cy="978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  <a:cs typeface="Arial" panose="020B0604020202020204" pitchFamily="34" charset="0"/>
                  </a:rPr>
                  <a:t>“我能说技术是只能用来练习的么，</a:t>
                </a:r>
                <a:endParaRPr lang="en-US" altLang="zh-CN" sz="2400" dirty="0">
                  <a:solidFill>
                    <a:srgbClr val="000000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  <a:cs typeface="Arial" panose="020B0604020202020204" pitchFamily="34" charset="0"/>
                </a:endParaRPr>
              </a:p>
              <a:p>
                <a:pPr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2400" dirty="0">
                    <a:solidFill>
                      <a:srgbClr val="000000"/>
                    </a:solidFill>
                    <a:latin typeface="华康俪金黑W8" panose="020B0809000000000000" pitchFamily="49" charset="-122"/>
                    <a:ea typeface="华康俪金黑W8" panose="020B0809000000000000" pitchFamily="49" charset="-122"/>
                    <a:cs typeface="Arial" panose="020B0604020202020204" pitchFamily="34" charset="0"/>
                  </a:rPr>
                  <a:t>想学会高效学习，看书练习吧！”</a:t>
                </a: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4312077" y="4782760"/>
                <a:ext cx="4622373" cy="0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157008" y="2228671"/>
            <a:ext cx="3877985" cy="2225458"/>
            <a:chOff x="4157008" y="2228671"/>
            <a:chExt cx="3877985" cy="2225458"/>
          </a:xfrm>
        </p:grpSpPr>
        <p:sp>
          <p:nvSpPr>
            <p:cNvPr id="9" name="文本框 8"/>
            <p:cNvSpPr txBox="1"/>
            <p:nvPr/>
          </p:nvSpPr>
          <p:spPr>
            <a:xfrm>
              <a:off x="4225135" y="2228671"/>
              <a:ext cx="374173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  <a:cs typeface="Arial" panose="020B0604020202020204" pitchFamily="34" charset="0"/>
                </a:rPr>
                <a:t>THE END</a:t>
              </a:r>
              <a:endParaRPr lang="zh-CN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华康俪金黑W8" panose="020B0809000000000000" pitchFamily="49" charset="-122"/>
                <a:ea typeface="华康俪金黑W8" panose="020B0809000000000000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157008" y="3253800"/>
              <a:ext cx="38779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  <a:cs typeface="Arial" panose="020B0604020202020204" pitchFamily="34" charset="0"/>
                </a:rPr>
                <a:t>谢谢观看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312078" y="3286124"/>
            <a:ext cx="356784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70" y="2286000"/>
            <a:ext cx="5455358" cy="33938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93828" y="757438"/>
            <a:ext cx="39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9D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为什么阅读这本书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10479" y="5059622"/>
            <a:ext cx="4071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40</a:t>
            </a:r>
            <a:r>
              <a:rPr lang="zh-CN" altLang="en-US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分钟复习化学竞赛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043814" y="3427746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dirty="0">
                <a:solidFill>
                  <a:srgbClr val="000000">
                    <a:lumMod val="65000"/>
                    <a:lumOff val="35000"/>
                  </a:srgb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自学编程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00197" y="2640370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一年学完</a:t>
            </a:r>
            <a:r>
              <a:rPr lang="en-US" altLang="zh-CN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MIT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75638" y="315201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00">
                    <a:lumMod val="65000"/>
                    <a:lumOff val="35000"/>
                  </a:srgb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创办个人企业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122573" y="1566494"/>
            <a:ext cx="387798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7F7F7F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神奇的整体性学习法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013450" y="4244088"/>
            <a:ext cx="3597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10</a:t>
            </a:r>
            <a:r>
              <a:rPr lang="zh-CN" altLang="en-US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  <a:cs typeface="Arial" panose="020B0604020202020204" pitchFamily="34" charset="0"/>
              </a:rPr>
              <a:t>天搞定线性代数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0199078" y="631765"/>
            <a:ext cx="4419810" cy="871508"/>
            <a:chOff x="10199078" y="746065"/>
            <a:chExt cx="4419810" cy="871508"/>
          </a:xfrm>
        </p:grpSpPr>
        <p:sp>
          <p:nvSpPr>
            <p:cNvPr id="16" name="矩形 15"/>
            <p:cNvSpPr/>
            <p:nvPr/>
          </p:nvSpPr>
          <p:spPr>
            <a:xfrm>
              <a:off x="10199078" y="746065"/>
              <a:ext cx="2729132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-1572052" y="1617272"/>
            <a:ext cx="2678387" cy="461666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56806" y="5997627"/>
            <a:ext cx="2678388" cy="615747"/>
            <a:chOff x="4688865" y="5805488"/>
            <a:chExt cx="2678388" cy="615747"/>
          </a:xfrm>
        </p:grpSpPr>
        <p:sp>
          <p:nvSpPr>
            <p:cNvPr id="21" name="矩形 20"/>
            <p:cNvSpPr/>
            <p:nvPr/>
          </p:nvSpPr>
          <p:spPr>
            <a:xfrm>
              <a:off x="4688865" y="5805488"/>
              <a:ext cx="2678388" cy="615747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704620" y="5820974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 dirty="0">
                  <a:solidFill>
                    <a:srgbClr val="FFFFFF"/>
                  </a:solidFill>
                  <a:latin typeface="微软雅黑" panose="020B0503020204020204" charset="-122"/>
                  <a:cs typeface="Arial" panose="020B0604020202020204" pitchFamily="34" charset="0"/>
                </a:rPr>
                <a:t>作者亲身经历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962944" y="5284410"/>
            <a:ext cx="584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整体性学习法＝编织一张大网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319225" y="733572"/>
            <a:ext cx="4807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9D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整体性学习思维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2573" y="1566494"/>
            <a:ext cx="510909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7F7F7F"/>
                </a:solidFill>
                <a:latin typeface="微软雅黑" panose="020B0503020204020204" charset="-122"/>
                <a:cs typeface="Arial" panose="020B0604020202020204" pitchFamily="34" charset="0"/>
              </a:rPr>
              <a:t>理解知识就是创造信息网络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199078" y="595660"/>
            <a:ext cx="4419810" cy="943718"/>
            <a:chOff x="10199078" y="746065"/>
            <a:chExt cx="4419810" cy="871508"/>
          </a:xfrm>
        </p:grpSpPr>
        <p:sp>
          <p:nvSpPr>
            <p:cNvPr id="10" name="矩形 9"/>
            <p:cNvSpPr/>
            <p:nvPr/>
          </p:nvSpPr>
          <p:spPr>
            <a:xfrm>
              <a:off x="10199078" y="746065"/>
              <a:ext cx="2729132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-1572052" y="1617272"/>
            <a:ext cx="2678387" cy="461666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66" name="组合 265"/>
          <p:cNvGrpSpPr/>
          <p:nvPr/>
        </p:nvGrpSpPr>
        <p:grpSpPr>
          <a:xfrm>
            <a:off x="1156147" y="2793206"/>
            <a:ext cx="4386110" cy="3083122"/>
            <a:chOff x="949325" y="2786063"/>
            <a:chExt cx="4386110" cy="3083122"/>
          </a:xfrm>
        </p:grpSpPr>
        <p:sp>
          <p:nvSpPr>
            <p:cNvPr id="8" name="文本框 7"/>
            <p:cNvSpPr txBox="1"/>
            <p:nvPr/>
          </p:nvSpPr>
          <p:spPr>
            <a:xfrm>
              <a:off x="1106335" y="5284410"/>
              <a:ext cx="4229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机械学习＝信息填充</a:t>
              </a: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3140075" y="2786063"/>
              <a:ext cx="211138" cy="211137"/>
            </a:xfrm>
            <a:custGeom>
              <a:avLst/>
              <a:gdLst>
                <a:gd name="T0" fmla="*/ 116 w 116"/>
                <a:gd name="T1" fmla="*/ 0 h 116"/>
                <a:gd name="T2" fmla="*/ 95 w 116"/>
                <a:gd name="T3" fmla="*/ 0 h 116"/>
                <a:gd name="T4" fmla="*/ 94 w 116"/>
                <a:gd name="T5" fmla="*/ 0 h 116"/>
                <a:gd name="T6" fmla="*/ 94 w 116"/>
                <a:gd name="T7" fmla="*/ 0 h 116"/>
                <a:gd name="T8" fmla="*/ 73 w 116"/>
                <a:gd name="T9" fmla="*/ 0 h 116"/>
                <a:gd name="T10" fmla="*/ 63 w 116"/>
                <a:gd name="T11" fmla="*/ 7 h 116"/>
                <a:gd name="T12" fmla="*/ 10 w 116"/>
                <a:gd name="T13" fmla="*/ 68 h 116"/>
                <a:gd name="T14" fmla="*/ 13 w 116"/>
                <a:gd name="T15" fmla="*/ 106 h 116"/>
                <a:gd name="T16" fmla="*/ 51 w 116"/>
                <a:gd name="T17" fmla="*/ 103 h 116"/>
                <a:gd name="T18" fmla="*/ 104 w 116"/>
                <a:gd name="T19" fmla="*/ 43 h 116"/>
                <a:gd name="T20" fmla="*/ 107 w 116"/>
                <a:gd name="T21" fmla="*/ 11 h 116"/>
                <a:gd name="T22" fmla="*/ 116 w 116"/>
                <a:gd name="T2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16">
                  <a:moveTo>
                    <a:pt x="116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0" y="2"/>
                    <a:pt x="66" y="4"/>
                    <a:pt x="63" y="7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0" y="79"/>
                    <a:pt x="2" y="96"/>
                    <a:pt x="13" y="106"/>
                  </a:cubicBezTo>
                  <a:cubicBezTo>
                    <a:pt x="24" y="116"/>
                    <a:pt x="41" y="114"/>
                    <a:pt x="51" y="103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12" y="33"/>
                    <a:pt x="112" y="21"/>
                    <a:pt x="107" y="1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3371850" y="2786063"/>
              <a:ext cx="169863" cy="25400"/>
            </a:xfrm>
            <a:custGeom>
              <a:avLst/>
              <a:gdLst>
                <a:gd name="T0" fmla="*/ 0 w 93"/>
                <a:gd name="T1" fmla="*/ 0 h 14"/>
                <a:gd name="T2" fmla="*/ 52 w 93"/>
                <a:gd name="T3" fmla="*/ 13 h 14"/>
                <a:gd name="T4" fmla="*/ 93 w 93"/>
                <a:gd name="T5" fmla="*/ 0 h 14"/>
                <a:gd name="T6" fmla="*/ 0 w 9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4">
                  <a:moveTo>
                    <a:pt x="0" y="0"/>
                  </a:moveTo>
                  <a:cubicBezTo>
                    <a:pt x="15" y="9"/>
                    <a:pt x="33" y="14"/>
                    <a:pt x="52" y="13"/>
                  </a:cubicBezTo>
                  <a:cubicBezTo>
                    <a:pt x="67" y="12"/>
                    <a:pt x="81" y="7"/>
                    <a:pt x="9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8"/>
            <p:cNvSpPr/>
            <p:nvPr/>
          </p:nvSpPr>
          <p:spPr bwMode="auto">
            <a:xfrm>
              <a:off x="2957513" y="4694238"/>
              <a:ext cx="160338" cy="434975"/>
            </a:xfrm>
            <a:custGeom>
              <a:avLst/>
              <a:gdLst>
                <a:gd name="T0" fmla="*/ 88 w 88"/>
                <a:gd name="T1" fmla="*/ 225 h 239"/>
                <a:gd name="T2" fmla="*/ 44 w 88"/>
                <a:gd name="T3" fmla="*/ 239 h 239"/>
                <a:gd name="T4" fmla="*/ 44 w 88"/>
                <a:gd name="T5" fmla="*/ 239 h 239"/>
                <a:gd name="T6" fmla="*/ 0 w 88"/>
                <a:gd name="T7" fmla="*/ 225 h 239"/>
                <a:gd name="T8" fmla="*/ 0 w 88"/>
                <a:gd name="T9" fmla="*/ 14 h 239"/>
                <a:gd name="T10" fmla="*/ 44 w 88"/>
                <a:gd name="T11" fmla="*/ 0 h 239"/>
                <a:gd name="T12" fmla="*/ 44 w 88"/>
                <a:gd name="T13" fmla="*/ 0 h 239"/>
                <a:gd name="T14" fmla="*/ 88 w 88"/>
                <a:gd name="T15" fmla="*/ 14 h 239"/>
                <a:gd name="T16" fmla="*/ 88 w 88"/>
                <a:gd name="T17" fmla="*/ 2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39">
                  <a:moveTo>
                    <a:pt x="88" y="225"/>
                  </a:moveTo>
                  <a:cubicBezTo>
                    <a:pt x="88" y="233"/>
                    <a:pt x="68" y="239"/>
                    <a:pt x="44" y="239"/>
                  </a:cubicBezTo>
                  <a:cubicBezTo>
                    <a:pt x="44" y="239"/>
                    <a:pt x="44" y="239"/>
                    <a:pt x="44" y="239"/>
                  </a:cubicBezTo>
                  <a:cubicBezTo>
                    <a:pt x="19" y="239"/>
                    <a:pt x="0" y="233"/>
                    <a:pt x="0" y="22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19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8" y="0"/>
                    <a:pt x="88" y="7"/>
                    <a:pt x="88" y="14"/>
                  </a:cubicBezTo>
                  <a:lnTo>
                    <a:pt x="88" y="225"/>
                  </a:lnTo>
                  <a:close/>
                </a:path>
              </a:pathLst>
            </a:custGeom>
            <a:solidFill>
              <a:srgbClr val="607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Oval 9"/>
            <p:cNvSpPr>
              <a:spLocks noChangeArrowheads="1"/>
            </p:cNvSpPr>
            <p:nvPr/>
          </p:nvSpPr>
          <p:spPr bwMode="auto">
            <a:xfrm>
              <a:off x="2898775" y="4587875"/>
              <a:ext cx="279400" cy="90487"/>
            </a:xfrm>
            <a:prstGeom prst="ellipse">
              <a:avLst/>
            </a:prstGeom>
            <a:solidFill>
              <a:srgbClr val="4599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"/>
            <p:cNvSpPr/>
            <p:nvPr/>
          </p:nvSpPr>
          <p:spPr bwMode="auto">
            <a:xfrm>
              <a:off x="2436813" y="3959225"/>
              <a:ext cx="1200150" cy="896937"/>
            </a:xfrm>
            <a:custGeom>
              <a:avLst/>
              <a:gdLst>
                <a:gd name="T0" fmla="*/ 262 w 659"/>
                <a:gd name="T1" fmla="*/ 410 h 492"/>
                <a:gd name="T2" fmla="*/ 392 w 659"/>
                <a:gd name="T3" fmla="*/ 417 h 492"/>
                <a:gd name="T4" fmla="*/ 659 w 659"/>
                <a:gd name="T5" fmla="*/ 82 h 492"/>
                <a:gd name="T6" fmla="*/ 330 w 659"/>
                <a:gd name="T7" fmla="*/ 1 h 492"/>
                <a:gd name="T8" fmla="*/ 330 w 659"/>
                <a:gd name="T9" fmla="*/ 1 h 492"/>
                <a:gd name="T10" fmla="*/ 0 w 659"/>
                <a:gd name="T11" fmla="*/ 79 h 492"/>
                <a:gd name="T12" fmla="*/ 262 w 659"/>
                <a:gd name="T13" fmla="*/ 41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9" h="492">
                  <a:moveTo>
                    <a:pt x="262" y="410"/>
                  </a:moveTo>
                  <a:cubicBezTo>
                    <a:pt x="325" y="492"/>
                    <a:pt x="359" y="458"/>
                    <a:pt x="392" y="417"/>
                  </a:cubicBezTo>
                  <a:cubicBezTo>
                    <a:pt x="659" y="82"/>
                    <a:pt x="659" y="82"/>
                    <a:pt x="659" y="82"/>
                  </a:cubicBezTo>
                  <a:cubicBezTo>
                    <a:pt x="659" y="38"/>
                    <a:pt x="484" y="1"/>
                    <a:pt x="330" y="1"/>
                  </a:cubicBezTo>
                  <a:cubicBezTo>
                    <a:pt x="330" y="1"/>
                    <a:pt x="330" y="1"/>
                    <a:pt x="330" y="1"/>
                  </a:cubicBezTo>
                  <a:cubicBezTo>
                    <a:pt x="175" y="0"/>
                    <a:pt x="0" y="35"/>
                    <a:pt x="0" y="79"/>
                  </a:cubicBezTo>
                  <a:lnTo>
                    <a:pt x="262" y="410"/>
                  </a:lnTo>
                  <a:close/>
                </a:path>
              </a:pathLst>
            </a:custGeom>
            <a:solidFill>
              <a:srgbClr val="607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"/>
            <p:cNvSpPr/>
            <p:nvPr/>
          </p:nvSpPr>
          <p:spPr bwMode="auto">
            <a:xfrm>
              <a:off x="3122613" y="3963988"/>
              <a:ext cx="338138" cy="708025"/>
            </a:xfrm>
            <a:custGeom>
              <a:avLst/>
              <a:gdLst>
                <a:gd name="T0" fmla="*/ 17 w 186"/>
                <a:gd name="T1" fmla="*/ 388 h 388"/>
                <a:gd name="T2" fmla="*/ 186 w 186"/>
                <a:gd name="T3" fmla="*/ 80 h 388"/>
                <a:gd name="T4" fmla="*/ 0 w 186"/>
                <a:gd name="T5" fmla="*/ 0 h 388"/>
                <a:gd name="T6" fmla="*/ 17 w 186"/>
                <a:gd name="T7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388">
                  <a:moveTo>
                    <a:pt x="17" y="388"/>
                  </a:moveTo>
                  <a:cubicBezTo>
                    <a:pt x="186" y="80"/>
                    <a:pt x="186" y="80"/>
                    <a:pt x="186" y="80"/>
                  </a:cubicBezTo>
                  <a:cubicBezTo>
                    <a:pt x="186" y="41"/>
                    <a:pt x="94" y="8"/>
                    <a:pt x="0" y="0"/>
                  </a:cubicBezTo>
                  <a:lnTo>
                    <a:pt x="17" y="388"/>
                  </a:lnTo>
                  <a:close/>
                </a:path>
              </a:pathLst>
            </a:custGeom>
            <a:solidFill>
              <a:srgbClr val="728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2"/>
            <p:cNvSpPr/>
            <p:nvPr/>
          </p:nvSpPr>
          <p:spPr bwMode="auto">
            <a:xfrm>
              <a:off x="2436813" y="3959225"/>
              <a:ext cx="1200150" cy="325437"/>
            </a:xfrm>
            <a:custGeom>
              <a:avLst/>
              <a:gdLst>
                <a:gd name="T0" fmla="*/ 0 w 659"/>
                <a:gd name="T1" fmla="*/ 79 h 179"/>
                <a:gd name="T2" fmla="*/ 95 w 659"/>
                <a:gd name="T3" fmla="*/ 121 h 179"/>
                <a:gd name="T4" fmla="*/ 320 w 659"/>
                <a:gd name="T5" fmla="*/ 179 h 179"/>
                <a:gd name="T6" fmla="*/ 580 w 659"/>
                <a:gd name="T7" fmla="*/ 126 h 179"/>
                <a:gd name="T8" fmla="*/ 607 w 659"/>
                <a:gd name="T9" fmla="*/ 104 h 179"/>
                <a:gd name="T10" fmla="*/ 659 w 659"/>
                <a:gd name="T11" fmla="*/ 82 h 179"/>
                <a:gd name="T12" fmla="*/ 330 w 659"/>
                <a:gd name="T13" fmla="*/ 1 h 179"/>
                <a:gd name="T14" fmla="*/ 0 w 659"/>
                <a:gd name="T15" fmla="*/ 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9" h="179">
                  <a:moveTo>
                    <a:pt x="0" y="79"/>
                  </a:moveTo>
                  <a:cubicBezTo>
                    <a:pt x="0" y="95"/>
                    <a:pt x="60" y="103"/>
                    <a:pt x="95" y="121"/>
                  </a:cubicBezTo>
                  <a:cubicBezTo>
                    <a:pt x="160" y="154"/>
                    <a:pt x="221" y="178"/>
                    <a:pt x="320" y="179"/>
                  </a:cubicBezTo>
                  <a:cubicBezTo>
                    <a:pt x="417" y="179"/>
                    <a:pt x="515" y="157"/>
                    <a:pt x="580" y="126"/>
                  </a:cubicBezTo>
                  <a:cubicBezTo>
                    <a:pt x="599" y="116"/>
                    <a:pt x="588" y="116"/>
                    <a:pt x="607" y="104"/>
                  </a:cubicBezTo>
                  <a:cubicBezTo>
                    <a:pt x="626" y="92"/>
                    <a:pt x="659" y="90"/>
                    <a:pt x="659" y="82"/>
                  </a:cubicBezTo>
                  <a:cubicBezTo>
                    <a:pt x="659" y="38"/>
                    <a:pt x="484" y="1"/>
                    <a:pt x="330" y="1"/>
                  </a:cubicBezTo>
                  <a:cubicBezTo>
                    <a:pt x="175" y="0"/>
                    <a:pt x="0" y="35"/>
                    <a:pt x="0" y="79"/>
                  </a:cubicBezTo>
                  <a:close/>
                </a:path>
              </a:pathLst>
            </a:custGeom>
            <a:solidFill>
              <a:srgbClr val="607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3"/>
            <p:cNvSpPr/>
            <p:nvPr/>
          </p:nvSpPr>
          <p:spPr bwMode="auto">
            <a:xfrm>
              <a:off x="2436813" y="3959225"/>
              <a:ext cx="1200150" cy="293687"/>
            </a:xfrm>
            <a:custGeom>
              <a:avLst/>
              <a:gdLst>
                <a:gd name="T0" fmla="*/ 0 w 659"/>
                <a:gd name="T1" fmla="*/ 79 h 161"/>
                <a:gd name="T2" fmla="*/ 329 w 659"/>
                <a:gd name="T3" fmla="*/ 160 h 161"/>
                <a:gd name="T4" fmla="*/ 659 w 659"/>
                <a:gd name="T5" fmla="*/ 82 h 161"/>
                <a:gd name="T6" fmla="*/ 330 w 659"/>
                <a:gd name="T7" fmla="*/ 1 h 161"/>
                <a:gd name="T8" fmla="*/ 0 w 659"/>
                <a:gd name="T9" fmla="*/ 7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161">
                  <a:moveTo>
                    <a:pt x="0" y="79"/>
                  </a:moveTo>
                  <a:cubicBezTo>
                    <a:pt x="0" y="123"/>
                    <a:pt x="175" y="159"/>
                    <a:pt x="329" y="160"/>
                  </a:cubicBezTo>
                  <a:cubicBezTo>
                    <a:pt x="484" y="161"/>
                    <a:pt x="659" y="126"/>
                    <a:pt x="659" y="82"/>
                  </a:cubicBezTo>
                  <a:cubicBezTo>
                    <a:pt x="659" y="38"/>
                    <a:pt x="484" y="1"/>
                    <a:pt x="330" y="1"/>
                  </a:cubicBezTo>
                  <a:cubicBezTo>
                    <a:pt x="175" y="0"/>
                    <a:pt x="0" y="35"/>
                    <a:pt x="0" y="79"/>
                  </a:cubicBez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4"/>
            <p:cNvSpPr/>
            <p:nvPr/>
          </p:nvSpPr>
          <p:spPr bwMode="auto">
            <a:xfrm>
              <a:off x="2644775" y="4011613"/>
              <a:ext cx="822325" cy="176212"/>
            </a:xfrm>
            <a:custGeom>
              <a:avLst/>
              <a:gdLst>
                <a:gd name="T0" fmla="*/ 0 w 451"/>
                <a:gd name="T1" fmla="*/ 48 h 97"/>
                <a:gd name="T2" fmla="*/ 225 w 451"/>
                <a:gd name="T3" fmla="*/ 97 h 97"/>
                <a:gd name="T4" fmla="*/ 451 w 451"/>
                <a:gd name="T5" fmla="*/ 49 h 97"/>
                <a:gd name="T6" fmla="*/ 226 w 451"/>
                <a:gd name="T7" fmla="*/ 1 h 97"/>
                <a:gd name="T8" fmla="*/ 0 w 451"/>
                <a:gd name="T9" fmla="*/ 4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97">
                  <a:moveTo>
                    <a:pt x="0" y="48"/>
                  </a:moveTo>
                  <a:cubicBezTo>
                    <a:pt x="0" y="75"/>
                    <a:pt x="101" y="96"/>
                    <a:pt x="225" y="97"/>
                  </a:cubicBezTo>
                  <a:cubicBezTo>
                    <a:pt x="350" y="97"/>
                    <a:pt x="451" y="76"/>
                    <a:pt x="451" y="49"/>
                  </a:cubicBezTo>
                  <a:cubicBezTo>
                    <a:pt x="451" y="23"/>
                    <a:pt x="350" y="1"/>
                    <a:pt x="226" y="1"/>
                  </a:cubicBezTo>
                  <a:cubicBezTo>
                    <a:pt x="101" y="0"/>
                    <a:pt x="0" y="21"/>
                    <a:pt x="0" y="48"/>
                  </a:cubicBezTo>
                  <a:close/>
                </a:path>
              </a:pathLst>
            </a:custGeom>
            <a:solidFill>
              <a:srgbClr val="607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5"/>
            <p:cNvSpPr/>
            <p:nvPr/>
          </p:nvSpPr>
          <p:spPr bwMode="auto">
            <a:xfrm>
              <a:off x="2560638" y="3694113"/>
              <a:ext cx="463550" cy="463550"/>
            </a:xfrm>
            <a:custGeom>
              <a:avLst/>
              <a:gdLst>
                <a:gd name="T0" fmla="*/ 235 w 254"/>
                <a:gd name="T1" fmla="*/ 161 h 254"/>
                <a:gd name="T2" fmla="*/ 93 w 254"/>
                <a:gd name="T3" fmla="*/ 236 h 254"/>
                <a:gd name="T4" fmla="*/ 18 w 254"/>
                <a:gd name="T5" fmla="*/ 94 h 254"/>
                <a:gd name="T6" fmla="*/ 160 w 254"/>
                <a:gd name="T7" fmla="*/ 19 h 254"/>
                <a:gd name="T8" fmla="*/ 235 w 254"/>
                <a:gd name="T9" fmla="*/ 16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254">
                  <a:moveTo>
                    <a:pt x="235" y="161"/>
                  </a:moveTo>
                  <a:cubicBezTo>
                    <a:pt x="216" y="221"/>
                    <a:pt x="153" y="254"/>
                    <a:pt x="93" y="236"/>
                  </a:cubicBezTo>
                  <a:cubicBezTo>
                    <a:pt x="33" y="217"/>
                    <a:pt x="0" y="154"/>
                    <a:pt x="18" y="94"/>
                  </a:cubicBezTo>
                  <a:cubicBezTo>
                    <a:pt x="37" y="34"/>
                    <a:pt x="100" y="0"/>
                    <a:pt x="160" y="19"/>
                  </a:cubicBezTo>
                  <a:cubicBezTo>
                    <a:pt x="220" y="38"/>
                    <a:pt x="254" y="101"/>
                    <a:pt x="235" y="161"/>
                  </a:cubicBez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6"/>
            <p:cNvSpPr/>
            <p:nvPr/>
          </p:nvSpPr>
          <p:spPr bwMode="auto">
            <a:xfrm>
              <a:off x="2719388" y="3824288"/>
              <a:ext cx="182563" cy="228600"/>
            </a:xfrm>
            <a:custGeom>
              <a:avLst/>
              <a:gdLst>
                <a:gd name="T0" fmla="*/ 100 w 100"/>
                <a:gd name="T1" fmla="*/ 67 h 126"/>
                <a:gd name="T2" fmla="*/ 94 w 100"/>
                <a:gd name="T3" fmla="*/ 58 h 126"/>
                <a:gd name="T4" fmla="*/ 71 w 100"/>
                <a:gd name="T5" fmla="*/ 52 h 126"/>
                <a:gd name="T6" fmla="*/ 65 w 100"/>
                <a:gd name="T7" fmla="*/ 45 h 126"/>
                <a:gd name="T8" fmla="*/ 75 w 100"/>
                <a:gd name="T9" fmla="*/ 29 h 126"/>
                <a:gd name="T10" fmla="*/ 89 w 100"/>
                <a:gd name="T11" fmla="*/ 13 h 126"/>
                <a:gd name="T12" fmla="*/ 84 w 100"/>
                <a:gd name="T13" fmla="*/ 1 h 126"/>
                <a:gd name="T14" fmla="*/ 76 w 100"/>
                <a:gd name="T15" fmla="*/ 7 h 126"/>
                <a:gd name="T16" fmla="*/ 48 w 100"/>
                <a:gd name="T17" fmla="*/ 24 h 126"/>
                <a:gd name="T18" fmla="*/ 26 w 100"/>
                <a:gd name="T19" fmla="*/ 32 h 126"/>
                <a:gd name="T20" fmla="*/ 19 w 100"/>
                <a:gd name="T21" fmla="*/ 38 h 126"/>
                <a:gd name="T22" fmla="*/ 7 w 100"/>
                <a:gd name="T23" fmla="*/ 65 h 126"/>
                <a:gd name="T24" fmla="*/ 1 w 100"/>
                <a:gd name="T25" fmla="*/ 101 h 126"/>
                <a:gd name="T26" fmla="*/ 14 w 100"/>
                <a:gd name="T27" fmla="*/ 107 h 126"/>
                <a:gd name="T28" fmla="*/ 38 w 100"/>
                <a:gd name="T29" fmla="*/ 119 h 126"/>
                <a:gd name="T30" fmla="*/ 67 w 100"/>
                <a:gd name="T31" fmla="*/ 122 h 126"/>
                <a:gd name="T32" fmla="*/ 73 w 100"/>
                <a:gd name="T33" fmla="*/ 113 h 126"/>
                <a:gd name="T34" fmla="*/ 83 w 100"/>
                <a:gd name="T35" fmla="*/ 107 h 126"/>
                <a:gd name="T36" fmla="*/ 85 w 100"/>
                <a:gd name="T37" fmla="*/ 97 h 126"/>
                <a:gd name="T38" fmla="*/ 92 w 100"/>
                <a:gd name="T39" fmla="*/ 89 h 126"/>
                <a:gd name="T40" fmla="*/ 93 w 100"/>
                <a:gd name="T41" fmla="*/ 78 h 126"/>
                <a:gd name="T42" fmla="*/ 100 w 100"/>
                <a:gd name="T43" fmla="*/ 6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0" h="126">
                  <a:moveTo>
                    <a:pt x="100" y="67"/>
                  </a:moveTo>
                  <a:cubicBezTo>
                    <a:pt x="100" y="62"/>
                    <a:pt x="97" y="59"/>
                    <a:pt x="94" y="58"/>
                  </a:cubicBezTo>
                  <a:cubicBezTo>
                    <a:pt x="91" y="57"/>
                    <a:pt x="76" y="55"/>
                    <a:pt x="71" y="52"/>
                  </a:cubicBezTo>
                  <a:cubicBezTo>
                    <a:pt x="66" y="49"/>
                    <a:pt x="65" y="48"/>
                    <a:pt x="65" y="45"/>
                  </a:cubicBezTo>
                  <a:cubicBezTo>
                    <a:pt x="64" y="43"/>
                    <a:pt x="66" y="34"/>
                    <a:pt x="75" y="29"/>
                  </a:cubicBezTo>
                  <a:cubicBezTo>
                    <a:pt x="83" y="24"/>
                    <a:pt x="88" y="19"/>
                    <a:pt x="89" y="13"/>
                  </a:cubicBezTo>
                  <a:cubicBezTo>
                    <a:pt x="90" y="6"/>
                    <a:pt x="87" y="2"/>
                    <a:pt x="84" y="1"/>
                  </a:cubicBezTo>
                  <a:cubicBezTo>
                    <a:pt x="82" y="0"/>
                    <a:pt x="80" y="3"/>
                    <a:pt x="76" y="7"/>
                  </a:cubicBezTo>
                  <a:cubicBezTo>
                    <a:pt x="71" y="12"/>
                    <a:pt x="53" y="22"/>
                    <a:pt x="48" y="24"/>
                  </a:cubicBezTo>
                  <a:cubicBezTo>
                    <a:pt x="43" y="25"/>
                    <a:pt x="32" y="25"/>
                    <a:pt x="26" y="32"/>
                  </a:cubicBezTo>
                  <a:cubicBezTo>
                    <a:pt x="24" y="35"/>
                    <a:pt x="22" y="37"/>
                    <a:pt x="19" y="38"/>
                  </a:cubicBezTo>
                  <a:cubicBezTo>
                    <a:pt x="15" y="44"/>
                    <a:pt x="10" y="54"/>
                    <a:pt x="7" y="65"/>
                  </a:cubicBezTo>
                  <a:cubicBezTo>
                    <a:pt x="2" y="80"/>
                    <a:pt x="0" y="94"/>
                    <a:pt x="1" y="101"/>
                  </a:cubicBezTo>
                  <a:cubicBezTo>
                    <a:pt x="6" y="103"/>
                    <a:pt x="11" y="105"/>
                    <a:pt x="14" y="107"/>
                  </a:cubicBezTo>
                  <a:cubicBezTo>
                    <a:pt x="21" y="110"/>
                    <a:pt x="31" y="117"/>
                    <a:pt x="38" y="119"/>
                  </a:cubicBezTo>
                  <a:cubicBezTo>
                    <a:pt x="45" y="121"/>
                    <a:pt x="61" y="126"/>
                    <a:pt x="67" y="122"/>
                  </a:cubicBezTo>
                  <a:cubicBezTo>
                    <a:pt x="72" y="119"/>
                    <a:pt x="73" y="113"/>
                    <a:pt x="73" y="113"/>
                  </a:cubicBezTo>
                  <a:cubicBezTo>
                    <a:pt x="73" y="113"/>
                    <a:pt x="80" y="112"/>
                    <a:pt x="83" y="107"/>
                  </a:cubicBezTo>
                  <a:cubicBezTo>
                    <a:pt x="86" y="102"/>
                    <a:pt x="85" y="97"/>
                    <a:pt x="85" y="97"/>
                  </a:cubicBezTo>
                  <a:cubicBezTo>
                    <a:pt x="85" y="97"/>
                    <a:pt x="90" y="94"/>
                    <a:pt x="92" y="89"/>
                  </a:cubicBezTo>
                  <a:cubicBezTo>
                    <a:pt x="94" y="84"/>
                    <a:pt x="93" y="78"/>
                    <a:pt x="93" y="78"/>
                  </a:cubicBezTo>
                  <a:cubicBezTo>
                    <a:pt x="93" y="78"/>
                    <a:pt x="100" y="73"/>
                    <a:pt x="10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7"/>
            <p:cNvSpPr/>
            <p:nvPr/>
          </p:nvSpPr>
          <p:spPr bwMode="auto">
            <a:xfrm>
              <a:off x="2647950" y="3851275"/>
              <a:ext cx="107950" cy="165100"/>
            </a:xfrm>
            <a:custGeom>
              <a:avLst/>
              <a:gdLst>
                <a:gd name="T0" fmla="*/ 31 w 59"/>
                <a:gd name="T1" fmla="*/ 2 h 91"/>
                <a:gd name="T2" fmla="*/ 59 w 59"/>
                <a:gd name="T3" fmla="*/ 11 h 91"/>
                <a:gd name="T4" fmla="*/ 36 w 59"/>
                <a:gd name="T5" fmla="*/ 47 h 91"/>
                <a:gd name="T6" fmla="*/ 34 w 59"/>
                <a:gd name="T7" fmla="*/ 91 h 91"/>
                <a:gd name="T8" fmla="*/ 6 w 59"/>
                <a:gd name="T9" fmla="*/ 82 h 91"/>
                <a:gd name="T10" fmla="*/ 8 w 59"/>
                <a:gd name="T11" fmla="*/ 39 h 91"/>
                <a:gd name="T12" fmla="*/ 31 w 59"/>
                <a:gd name="T13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91">
                  <a:moveTo>
                    <a:pt x="31" y="2"/>
                  </a:moveTo>
                  <a:cubicBezTo>
                    <a:pt x="59" y="11"/>
                    <a:pt x="59" y="11"/>
                    <a:pt x="59" y="11"/>
                  </a:cubicBezTo>
                  <a:cubicBezTo>
                    <a:pt x="53" y="9"/>
                    <a:pt x="43" y="25"/>
                    <a:pt x="36" y="47"/>
                  </a:cubicBezTo>
                  <a:cubicBezTo>
                    <a:pt x="29" y="69"/>
                    <a:pt x="29" y="89"/>
                    <a:pt x="34" y="91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0" y="80"/>
                    <a:pt x="1" y="61"/>
                    <a:pt x="8" y="39"/>
                  </a:cubicBezTo>
                  <a:cubicBezTo>
                    <a:pt x="15" y="17"/>
                    <a:pt x="25" y="0"/>
                    <a:pt x="3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8"/>
            <p:cNvSpPr/>
            <p:nvPr/>
          </p:nvSpPr>
          <p:spPr bwMode="auto">
            <a:xfrm>
              <a:off x="1612900" y="3598863"/>
              <a:ext cx="346075" cy="322262"/>
            </a:xfrm>
            <a:custGeom>
              <a:avLst/>
              <a:gdLst>
                <a:gd name="T0" fmla="*/ 178 w 190"/>
                <a:gd name="T1" fmla="*/ 115 h 176"/>
                <a:gd name="T2" fmla="*/ 181 w 190"/>
                <a:gd name="T3" fmla="*/ 92 h 176"/>
                <a:gd name="T4" fmla="*/ 119 w 190"/>
                <a:gd name="T5" fmla="*/ 75 h 176"/>
                <a:gd name="T6" fmla="*/ 123 w 190"/>
                <a:gd name="T7" fmla="*/ 8 h 176"/>
                <a:gd name="T8" fmla="*/ 109 w 190"/>
                <a:gd name="T9" fmla="*/ 13 h 176"/>
                <a:gd name="T10" fmla="*/ 101 w 190"/>
                <a:gd name="T11" fmla="*/ 31 h 176"/>
                <a:gd name="T12" fmla="*/ 86 w 190"/>
                <a:gd name="T13" fmla="*/ 59 h 176"/>
                <a:gd name="T14" fmla="*/ 58 w 190"/>
                <a:gd name="T15" fmla="*/ 86 h 176"/>
                <a:gd name="T16" fmla="*/ 58 w 190"/>
                <a:gd name="T17" fmla="*/ 85 h 176"/>
                <a:gd name="T18" fmla="*/ 50 w 190"/>
                <a:gd name="T19" fmla="*/ 75 h 176"/>
                <a:gd name="T20" fmla="*/ 17 w 190"/>
                <a:gd name="T21" fmla="*/ 71 h 176"/>
                <a:gd name="T22" fmla="*/ 8 w 190"/>
                <a:gd name="T23" fmla="*/ 80 h 176"/>
                <a:gd name="T24" fmla="*/ 1 w 190"/>
                <a:gd name="T25" fmla="*/ 151 h 176"/>
                <a:gd name="T26" fmla="*/ 8 w 190"/>
                <a:gd name="T27" fmla="*/ 161 h 176"/>
                <a:gd name="T28" fmla="*/ 41 w 190"/>
                <a:gd name="T29" fmla="*/ 165 h 176"/>
                <a:gd name="T30" fmla="*/ 50 w 190"/>
                <a:gd name="T31" fmla="*/ 156 h 176"/>
                <a:gd name="T32" fmla="*/ 51 w 190"/>
                <a:gd name="T33" fmla="*/ 153 h 176"/>
                <a:gd name="T34" fmla="*/ 75 w 190"/>
                <a:gd name="T35" fmla="*/ 155 h 176"/>
                <a:gd name="T36" fmla="*/ 117 w 190"/>
                <a:gd name="T37" fmla="*/ 174 h 176"/>
                <a:gd name="T38" fmla="*/ 145 w 190"/>
                <a:gd name="T39" fmla="*/ 175 h 176"/>
                <a:gd name="T40" fmla="*/ 161 w 190"/>
                <a:gd name="T41" fmla="*/ 157 h 176"/>
                <a:gd name="T42" fmla="*/ 174 w 190"/>
                <a:gd name="T43" fmla="*/ 137 h 176"/>
                <a:gd name="T44" fmla="*/ 178 w 190"/>
                <a:gd name="T45" fmla="*/ 11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0" h="176">
                  <a:moveTo>
                    <a:pt x="178" y="115"/>
                  </a:moveTo>
                  <a:cubicBezTo>
                    <a:pt x="190" y="110"/>
                    <a:pt x="186" y="97"/>
                    <a:pt x="181" y="92"/>
                  </a:cubicBezTo>
                  <a:cubicBezTo>
                    <a:pt x="170" y="79"/>
                    <a:pt x="135" y="81"/>
                    <a:pt x="119" y="75"/>
                  </a:cubicBezTo>
                  <a:cubicBezTo>
                    <a:pt x="108" y="54"/>
                    <a:pt x="141" y="28"/>
                    <a:pt x="123" y="8"/>
                  </a:cubicBezTo>
                  <a:cubicBezTo>
                    <a:pt x="116" y="0"/>
                    <a:pt x="109" y="8"/>
                    <a:pt x="109" y="13"/>
                  </a:cubicBezTo>
                  <a:cubicBezTo>
                    <a:pt x="109" y="19"/>
                    <a:pt x="102" y="26"/>
                    <a:pt x="101" y="31"/>
                  </a:cubicBezTo>
                  <a:cubicBezTo>
                    <a:pt x="99" y="42"/>
                    <a:pt x="91" y="50"/>
                    <a:pt x="86" y="59"/>
                  </a:cubicBezTo>
                  <a:cubicBezTo>
                    <a:pt x="80" y="72"/>
                    <a:pt x="71" y="81"/>
                    <a:pt x="58" y="86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0"/>
                    <a:pt x="55" y="75"/>
                    <a:pt x="50" y="75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3" y="71"/>
                    <a:pt x="9" y="75"/>
                    <a:pt x="8" y="80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0" y="156"/>
                    <a:pt x="4" y="161"/>
                    <a:pt x="8" y="161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6" y="165"/>
                    <a:pt x="50" y="162"/>
                    <a:pt x="50" y="156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63" y="154"/>
                    <a:pt x="72" y="155"/>
                    <a:pt x="75" y="155"/>
                  </a:cubicBezTo>
                  <a:cubicBezTo>
                    <a:pt x="92" y="163"/>
                    <a:pt x="106" y="170"/>
                    <a:pt x="117" y="174"/>
                  </a:cubicBezTo>
                  <a:cubicBezTo>
                    <a:pt x="123" y="175"/>
                    <a:pt x="135" y="176"/>
                    <a:pt x="145" y="175"/>
                  </a:cubicBezTo>
                  <a:cubicBezTo>
                    <a:pt x="158" y="175"/>
                    <a:pt x="165" y="167"/>
                    <a:pt x="161" y="157"/>
                  </a:cubicBezTo>
                  <a:cubicBezTo>
                    <a:pt x="172" y="158"/>
                    <a:pt x="182" y="148"/>
                    <a:pt x="174" y="137"/>
                  </a:cubicBezTo>
                  <a:cubicBezTo>
                    <a:pt x="182" y="135"/>
                    <a:pt x="187" y="121"/>
                    <a:pt x="178" y="115"/>
                  </a:cubicBezTo>
                  <a:close/>
                </a:path>
              </a:pathLst>
            </a:cu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9"/>
            <p:cNvSpPr>
              <a:spLocks noEditPoints="1"/>
            </p:cNvSpPr>
            <p:nvPr/>
          </p:nvSpPr>
          <p:spPr bwMode="auto">
            <a:xfrm>
              <a:off x="1603375" y="2949575"/>
              <a:ext cx="600075" cy="601662"/>
            </a:xfrm>
            <a:custGeom>
              <a:avLst/>
              <a:gdLst>
                <a:gd name="T0" fmla="*/ 207 w 330"/>
                <a:gd name="T1" fmla="*/ 88 h 330"/>
                <a:gd name="T2" fmla="*/ 123 w 330"/>
                <a:gd name="T3" fmla="*/ 88 h 330"/>
                <a:gd name="T4" fmla="*/ 152 w 330"/>
                <a:gd name="T5" fmla="*/ 42 h 330"/>
                <a:gd name="T6" fmla="*/ 165 w 330"/>
                <a:gd name="T7" fmla="*/ 42 h 330"/>
                <a:gd name="T8" fmla="*/ 178 w 330"/>
                <a:gd name="T9" fmla="*/ 42 h 330"/>
                <a:gd name="T10" fmla="*/ 207 w 330"/>
                <a:gd name="T11" fmla="*/ 88 h 330"/>
                <a:gd name="T12" fmla="*/ 262 w 330"/>
                <a:gd name="T13" fmla="*/ 88 h 330"/>
                <a:gd name="T14" fmla="*/ 231 w 330"/>
                <a:gd name="T15" fmla="*/ 88 h 330"/>
                <a:gd name="T16" fmla="*/ 212 w 330"/>
                <a:gd name="T17" fmla="*/ 51 h 330"/>
                <a:gd name="T18" fmla="*/ 262 w 330"/>
                <a:gd name="T19" fmla="*/ 88 h 330"/>
                <a:gd name="T20" fmla="*/ 288 w 330"/>
                <a:gd name="T21" fmla="*/ 154 h 330"/>
                <a:gd name="T22" fmla="*/ 242 w 330"/>
                <a:gd name="T23" fmla="*/ 154 h 330"/>
                <a:gd name="T24" fmla="*/ 237 w 330"/>
                <a:gd name="T25" fmla="*/ 110 h 330"/>
                <a:gd name="T26" fmla="*/ 276 w 330"/>
                <a:gd name="T27" fmla="*/ 110 h 330"/>
                <a:gd name="T28" fmla="*/ 288 w 330"/>
                <a:gd name="T29" fmla="*/ 154 h 330"/>
                <a:gd name="T30" fmla="*/ 276 w 330"/>
                <a:gd name="T31" fmla="*/ 220 h 330"/>
                <a:gd name="T32" fmla="*/ 231 w 330"/>
                <a:gd name="T33" fmla="*/ 220 h 330"/>
                <a:gd name="T34" fmla="*/ 241 w 330"/>
                <a:gd name="T35" fmla="*/ 176 h 330"/>
                <a:gd name="T36" fmla="*/ 288 w 330"/>
                <a:gd name="T37" fmla="*/ 176 h 330"/>
                <a:gd name="T38" fmla="*/ 276 w 330"/>
                <a:gd name="T39" fmla="*/ 220 h 330"/>
                <a:gd name="T40" fmla="*/ 189 w 330"/>
                <a:gd name="T41" fmla="*/ 287 h 330"/>
                <a:gd name="T42" fmla="*/ 221 w 330"/>
                <a:gd name="T43" fmla="*/ 242 h 330"/>
                <a:gd name="T44" fmla="*/ 262 w 330"/>
                <a:gd name="T45" fmla="*/ 242 h 330"/>
                <a:gd name="T46" fmla="*/ 189 w 330"/>
                <a:gd name="T47" fmla="*/ 287 h 330"/>
                <a:gd name="T48" fmla="*/ 165 w 330"/>
                <a:gd name="T49" fmla="*/ 279 h 330"/>
                <a:gd name="T50" fmla="*/ 134 w 330"/>
                <a:gd name="T51" fmla="*/ 242 h 330"/>
                <a:gd name="T52" fmla="*/ 196 w 330"/>
                <a:gd name="T53" fmla="*/ 242 h 330"/>
                <a:gd name="T54" fmla="*/ 165 w 330"/>
                <a:gd name="T55" fmla="*/ 279 h 330"/>
                <a:gd name="T56" fmla="*/ 68 w 330"/>
                <a:gd name="T57" fmla="*/ 242 h 330"/>
                <a:gd name="T58" fmla="*/ 109 w 330"/>
                <a:gd name="T59" fmla="*/ 242 h 330"/>
                <a:gd name="T60" fmla="*/ 141 w 330"/>
                <a:gd name="T61" fmla="*/ 287 h 330"/>
                <a:gd name="T62" fmla="*/ 68 w 330"/>
                <a:gd name="T63" fmla="*/ 242 h 330"/>
                <a:gd name="T64" fmla="*/ 42 w 330"/>
                <a:gd name="T65" fmla="*/ 176 h 330"/>
                <a:gd name="T66" fmla="*/ 89 w 330"/>
                <a:gd name="T67" fmla="*/ 176 h 330"/>
                <a:gd name="T68" fmla="*/ 100 w 330"/>
                <a:gd name="T69" fmla="*/ 220 h 330"/>
                <a:gd name="T70" fmla="*/ 54 w 330"/>
                <a:gd name="T71" fmla="*/ 220 h 330"/>
                <a:gd name="T72" fmla="*/ 42 w 330"/>
                <a:gd name="T73" fmla="*/ 176 h 330"/>
                <a:gd name="T74" fmla="*/ 54 w 330"/>
                <a:gd name="T75" fmla="*/ 110 h 330"/>
                <a:gd name="T76" fmla="*/ 93 w 330"/>
                <a:gd name="T77" fmla="*/ 110 h 330"/>
                <a:gd name="T78" fmla="*/ 88 w 330"/>
                <a:gd name="T79" fmla="*/ 154 h 330"/>
                <a:gd name="T80" fmla="*/ 42 w 330"/>
                <a:gd name="T81" fmla="*/ 154 h 330"/>
                <a:gd name="T82" fmla="*/ 54 w 330"/>
                <a:gd name="T83" fmla="*/ 110 h 330"/>
                <a:gd name="T84" fmla="*/ 219 w 330"/>
                <a:gd name="T85" fmla="*/ 176 h 330"/>
                <a:gd name="T86" fmla="*/ 207 w 330"/>
                <a:gd name="T87" fmla="*/ 220 h 330"/>
                <a:gd name="T88" fmla="*/ 123 w 330"/>
                <a:gd name="T89" fmla="*/ 220 h 330"/>
                <a:gd name="T90" fmla="*/ 112 w 330"/>
                <a:gd name="T91" fmla="*/ 176 h 330"/>
                <a:gd name="T92" fmla="*/ 219 w 330"/>
                <a:gd name="T93" fmla="*/ 176 h 330"/>
                <a:gd name="T94" fmla="*/ 110 w 330"/>
                <a:gd name="T95" fmla="*/ 154 h 330"/>
                <a:gd name="T96" fmla="*/ 116 w 330"/>
                <a:gd name="T97" fmla="*/ 110 h 330"/>
                <a:gd name="T98" fmla="*/ 214 w 330"/>
                <a:gd name="T99" fmla="*/ 110 h 330"/>
                <a:gd name="T100" fmla="*/ 220 w 330"/>
                <a:gd name="T101" fmla="*/ 154 h 330"/>
                <a:gd name="T102" fmla="*/ 110 w 330"/>
                <a:gd name="T103" fmla="*/ 154 h 330"/>
                <a:gd name="T104" fmla="*/ 118 w 330"/>
                <a:gd name="T105" fmla="*/ 51 h 330"/>
                <a:gd name="T106" fmla="*/ 99 w 330"/>
                <a:gd name="T107" fmla="*/ 88 h 330"/>
                <a:gd name="T108" fmla="*/ 68 w 330"/>
                <a:gd name="T109" fmla="*/ 88 h 330"/>
                <a:gd name="T110" fmla="*/ 118 w 330"/>
                <a:gd name="T111" fmla="*/ 51 h 330"/>
                <a:gd name="T112" fmla="*/ 0 w 330"/>
                <a:gd name="T113" fmla="*/ 165 h 330"/>
                <a:gd name="T114" fmla="*/ 165 w 330"/>
                <a:gd name="T115" fmla="*/ 330 h 330"/>
                <a:gd name="T116" fmla="*/ 330 w 330"/>
                <a:gd name="T117" fmla="*/ 165 h 330"/>
                <a:gd name="T118" fmla="*/ 165 w 330"/>
                <a:gd name="T119" fmla="*/ 0 h 330"/>
                <a:gd name="T120" fmla="*/ 0 w 330"/>
                <a:gd name="T121" fmla="*/ 16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0" h="330">
                  <a:moveTo>
                    <a:pt x="207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30" y="71"/>
                    <a:pt x="140" y="55"/>
                    <a:pt x="152" y="42"/>
                  </a:cubicBezTo>
                  <a:cubicBezTo>
                    <a:pt x="156" y="42"/>
                    <a:pt x="161" y="42"/>
                    <a:pt x="165" y="42"/>
                  </a:cubicBezTo>
                  <a:cubicBezTo>
                    <a:pt x="170" y="42"/>
                    <a:pt x="174" y="42"/>
                    <a:pt x="178" y="42"/>
                  </a:cubicBezTo>
                  <a:cubicBezTo>
                    <a:pt x="190" y="55"/>
                    <a:pt x="200" y="71"/>
                    <a:pt x="207" y="88"/>
                  </a:cubicBezTo>
                  <a:close/>
                  <a:moveTo>
                    <a:pt x="262" y="88"/>
                  </a:moveTo>
                  <a:cubicBezTo>
                    <a:pt x="231" y="88"/>
                    <a:pt x="231" y="88"/>
                    <a:pt x="231" y="88"/>
                  </a:cubicBezTo>
                  <a:cubicBezTo>
                    <a:pt x="226" y="75"/>
                    <a:pt x="220" y="62"/>
                    <a:pt x="212" y="51"/>
                  </a:cubicBezTo>
                  <a:cubicBezTo>
                    <a:pt x="232" y="59"/>
                    <a:pt x="249" y="72"/>
                    <a:pt x="262" y="88"/>
                  </a:cubicBezTo>
                  <a:close/>
                  <a:moveTo>
                    <a:pt x="288" y="154"/>
                  </a:moveTo>
                  <a:cubicBezTo>
                    <a:pt x="242" y="154"/>
                    <a:pt x="242" y="154"/>
                    <a:pt x="242" y="154"/>
                  </a:cubicBezTo>
                  <a:cubicBezTo>
                    <a:pt x="242" y="139"/>
                    <a:pt x="240" y="124"/>
                    <a:pt x="237" y="110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83" y="124"/>
                    <a:pt x="287" y="139"/>
                    <a:pt x="288" y="154"/>
                  </a:cubicBezTo>
                  <a:close/>
                  <a:moveTo>
                    <a:pt x="276" y="220"/>
                  </a:moveTo>
                  <a:cubicBezTo>
                    <a:pt x="231" y="220"/>
                    <a:pt x="231" y="220"/>
                    <a:pt x="231" y="220"/>
                  </a:cubicBezTo>
                  <a:cubicBezTo>
                    <a:pt x="236" y="206"/>
                    <a:pt x="239" y="192"/>
                    <a:pt x="241" y="176"/>
                  </a:cubicBezTo>
                  <a:cubicBezTo>
                    <a:pt x="288" y="176"/>
                    <a:pt x="288" y="176"/>
                    <a:pt x="288" y="176"/>
                  </a:cubicBezTo>
                  <a:cubicBezTo>
                    <a:pt x="287" y="192"/>
                    <a:pt x="283" y="207"/>
                    <a:pt x="276" y="220"/>
                  </a:cubicBezTo>
                  <a:close/>
                  <a:moveTo>
                    <a:pt x="189" y="287"/>
                  </a:moveTo>
                  <a:cubicBezTo>
                    <a:pt x="202" y="274"/>
                    <a:pt x="212" y="259"/>
                    <a:pt x="221" y="242"/>
                  </a:cubicBezTo>
                  <a:cubicBezTo>
                    <a:pt x="262" y="242"/>
                    <a:pt x="262" y="242"/>
                    <a:pt x="262" y="242"/>
                  </a:cubicBezTo>
                  <a:cubicBezTo>
                    <a:pt x="244" y="265"/>
                    <a:pt x="218" y="281"/>
                    <a:pt x="189" y="287"/>
                  </a:cubicBezTo>
                  <a:close/>
                  <a:moveTo>
                    <a:pt x="165" y="279"/>
                  </a:moveTo>
                  <a:cubicBezTo>
                    <a:pt x="153" y="269"/>
                    <a:pt x="143" y="257"/>
                    <a:pt x="134" y="242"/>
                  </a:cubicBezTo>
                  <a:cubicBezTo>
                    <a:pt x="196" y="242"/>
                    <a:pt x="196" y="242"/>
                    <a:pt x="196" y="242"/>
                  </a:cubicBezTo>
                  <a:cubicBezTo>
                    <a:pt x="188" y="257"/>
                    <a:pt x="177" y="269"/>
                    <a:pt x="165" y="279"/>
                  </a:cubicBezTo>
                  <a:close/>
                  <a:moveTo>
                    <a:pt x="68" y="242"/>
                  </a:moveTo>
                  <a:cubicBezTo>
                    <a:pt x="109" y="242"/>
                    <a:pt x="109" y="242"/>
                    <a:pt x="109" y="242"/>
                  </a:cubicBezTo>
                  <a:cubicBezTo>
                    <a:pt x="118" y="259"/>
                    <a:pt x="129" y="274"/>
                    <a:pt x="141" y="287"/>
                  </a:cubicBezTo>
                  <a:cubicBezTo>
                    <a:pt x="112" y="281"/>
                    <a:pt x="86" y="265"/>
                    <a:pt x="68" y="242"/>
                  </a:cubicBezTo>
                  <a:close/>
                  <a:moveTo>
                    <a:pt x="42" y="176"/>
                  </a:moveTo>
                  <a:cubicBezTo>
                    <a:pt x="89" y="176"/>
                    <a:pt x="89" y="176"/>
                    <a:pt x="89" y="176"/>
                  </a:cubicBezTo>
                  <a:cubicBezTo>
                    <a:pt x="91" y="192"/>
                    <a:pt x="95" y="206"/>
                    <a:pt x="100" y="220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8" y="207"/>
                    <a:pt x="43" y="192"/>
                    <a:pt x="42" y="176"/>
                  </a:cubicBezTo>
                  <a:close/>
                  <a:moveTo>
                    <a:pt x="54" y="110"/>
                  </a:moveTo>
                  <a:cubicBezTo>
                    <a:pt x="93" y="110"/>
                    <a:pt x="93" y="110"/>
                    <a:pt x="93" y="110"/>
                  </a:cubicBezTo>
                  <a:cubicBezTo>
                    <a:pt x="90" y="124"/>
                    <a:pt x="88" y="139"/>
                    <a:pt x="88" y="154"/>
                  </a:cubicBezTo>
                  <a:cubicBezTo>
                    <a:pt x="42" y="154"/>
                    <a:pt x="42" y="154"/>
                    <a:pt x="42" y="154"/>
                  </a:cubicBezTo>
                  <a:cubicBezTo>
                    <a:pt x="43" y="139"/>
                    <a:pt x="48" y="124"/>
                    <a:pt x="54" y="110"/>
                  </a:cubicBezTo>
                  <a:close/>
                  <a:moveTo>
                    <a:pt x="219" y="176"/>
                  </a:moveTo>
                  <a:cubicBezTo>
                    <a:pt x="217" y="192"/>
                    <a:pt x="213" y="207"/>
                    <a:pt x="207" y="220"/>
                  </a:cubicBezTo>
                  <a:cubicBezTo>
                    <a:pt x="123" y="220"/>
                    <a:pt x="123" y="220"/>
                    <a:pt x="123" y="220"/>
                  </a:cubicBezTo>
                  <a:cubicBezTo>
                    <a:pt x="117" y="207"/>
                    <a:pt x="113" y="192"/>
                    <a:pt x="112" y="176"/>
                  </a:cubicBezTo>
                  <a:cubicBezTo>
                    <a:pt x="219" y="176"/>
                    <a:pt x="219" y="176"/>
                    <a:pt x="219" y="176"/>
                  </a:cubicBezTo>
                  <a:close/>
                  <a:moveTo>
                    <a:pt x="110" y="154"/>
                  </a:moveTo>
                  <a:cubicBezTo>
                    <a:pt x="110" y="139"/>
                    <a:pt x="112" y="124"/>
                    <a:pt x="116" y="110"/>
                  </a:cubicBezTo>
                  <a:cubicBezTo>
                    <a:pt x="214" y="110"/>
                    <a:pt x="214" y="110"/>
                    <a:pt x="214" y="110"/>
                  </a:cubicBezTo>
                  <a:cubicBezTo>
                    <a:pt x="218" y="124"/>
                    <a:pt x="220" y="139"/>
                    <a:pt x="220" y="154"/>
                  </a:cubicBezTo>
                  <a:cubicBezTo>
                    <a:pt x="110" y="154"/>
                    <a:pt x="110" y="154"/>
                    <a:pt x="110" y="154"/>
                  </a:cubicBezTo>
                  <a:close/>
                  <a:moveTo>
                    <a:pt x="118" y="51"/>
                  </a:moveTo>
                  <a:cubicBezTo>
                    <a:pt x="111" y="62"/>
                    <a:pt x="104" y="75"/>
                    <a:pt x="99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81" y="72"/>
                    <a:pt x="98" y="59"/>
                    <a:pt x="118" y="51"/>
                  </a:cubicBezTo>
                  <a:close/>
                  <a:moveTo>
                    <a:pt x="0" y="165"/>
                  </a:moveTo>
                  <a:cubicBezTo>
                    <a:pt x="0" y="257"/>
                    <a:pt x="74" y="330"/>
                    <a:pt x="165" y="330"/>
                  </a:cubicBezTo>
                  <a:cubicBezTo>
                    <a:pt x="256" y="330"/>
                    <a:pt x="330" y="257"/>
                    <a:pt x="330" y="165"/>
                  </a:cubicBezTo>
                  <a:cubicBezTo>
                    <a:pt x="330" y="74"/>
                    <a:pt x="256" y="0"/>
                    <a:pt x="165" y="0"/>
                  </a:cubicBezTo>
                  <a:cubicBezTo>
                    <a:pt x="74" y="0"/>
                    <a:pt x="0" y="74"/>
                    <a:pt x="0" y="165"/>
                  </a:cubicBez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20"/>
            <p:cNvSpPr>
              <a:spLocks noEditPoints="1"/>
            </p:cNvSpPr>
            <p:nvPr/>
          </p:nvSpPr>
          <p:spPr bwMode="auto">
            <a:xfrm>
              <a:off x="4738688" y="3303588"/>
              <a:ext cx="306388" cy="306387"/>
            </a:xfrm>
            <a:custGeom>
              <a:avLst/>
              <a:gdLst>
                <a:gd name="T0" fmla="*/ 77 w 168"/>
                <a:gd name="T1" fmla="*/ 4 h 168"/>
                <a:gd name="T2" fmla="*/ 164 w 168"/>
                <a:gd name="T3" fmla="*/ 78 h 168"/>
                <a:gd name="T4" fmla="*/ 90 w 168"/>
                <a:gd name="T5" fmla="*/ 164 h 168"/>
                <a:gd name="T6" fmla="*/ 4 w 168"/>
                <a:gd name="T7" fmla="*/ 90 h 168"/>
                <a:gd name="T8" fmla="*/ 77 w 168"/>
                <a:gd name="T9" fmla="*/ 4 h 168"/>
                <a:gd name="T10" fmla="*/ 140 w 168"/>
                <a:gd name="T11" fmla="*/ 100 h 168"/>
                <a:gd name="T12" fmla="*/ 88 w 168"/>
                <a:gd name="T13" fmla="*/ 136 h 168"/>
                <a:gd name="T14" fmla="*/ 32 w 168"/>
                <a:gd name="T15" fmla="*/ 109 h 168"/>
                <a:gd name="T16" fmla="*/ 87 w 168"/>
                <a:gd name="T17" fmla="*/ 119 h 168"/>
                <a:gd name="T18" fmla="*/ 140 w 168"/>
                <a:gd name="T19" fmla="*/ 100 h 168"/>
                <a:gd name="T20" fmla="*/ 57 w 168"/>
                <a:gd name="T21" fmla="*/ 52 h 168"/>
                <a:gd name="T22" fmla="*/ 73 w 168"/>
                <a:gd name="T23" fmla="*/ 65 h 168"/>
                <a:gd name="T24" fmla="*/ 60 w 168"/>
                <a:gd name="T25" fmla="*/ 81 h 168"/>
                <a:gd name="T26" fmla="*/ 44 w 168"/>
                <a:gd name="T27" fmla="*/ 68 h 168"/>
                <a:gd name="T28" fmla="*/ 57 w 168"/>
                <a:gd name="T29" fmla="*/ 52 h 168"/>
                <a:gd name="T30" fmla="*/ 105 w 168"/>
                <a:gd name="T31" fmla="*/ 48 h 168"/>
                <a:gd name="T32" fmla="*/ 121 w 168"/>
                <a:gd name="T33" fmla="*/ 62 h 168"/>
                <a:gd name="T34" fmla="*/ 107 w 168"/>
                <a:gd name="T35" fmla="*/ 77 h 168"/>
                <a:gd name="T36" fmla="*/ 92 w 168"/>
                <a:gd name="T37" fmla="*/ 64 h 168"/>
                <a:gd name="T38" fmla="*/ 105 w 168"/>
                <a:gd name="T39" fmla="*/ 4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8" h="168">
                  <a:moveTo>
                    <a:pt x="77" y="4"/>
                  </a:moveTo>
                  <a:cubicBezTo>
                    <a:pt x="122" y="0"/>
                    <a:pt x="161" y="33"/>
                    <a:pt x="164" y="78"/>
                  </a:cubicBezTo>
                  <a:cubicBezTo>
                    <a:pt x="168" y="122"/>
                    <a:pt x="135" y="161"/>
                    <a:pt x="90" y="164"/>
                  </a:cubicBezTo>
                  <a:cubicBezTo>
                    <a:pt x="46" y="168"/>
                    <a:pt x="7" y="135"/>
                    <a:pt x="4" y="90"/>
                  </a:cubicBezTo>
                  <a:cubicBezTo>
                    <a:pt x="0" y="46"/>
                    <a:pt x="33" y="7"/>
                    <a:pt x="77" y="4"/>
                  </a:cubicBezTo>
                  <a:close/>
                  <a:moveTo>
                    <a:pt x="140" y="100"/>
                  </a:moveTo>
                  <a:cubicBezTo>
                    <a:pt x="130" y="120"/>
                    <a:pt x="111" y="134"/>
                    <a:pt x="88" y="136"/>
                  </a:cubicBezTo>
                  <a:cubicBezTo>
                    <a:pt x="65" y="137"/>
                    <a:pt x="44" y="126"/>
                    <a:pt x="32" y="109"/>
                  </a:cubicBezTo>
                  <a:cubicBezTo>
                    <a:pt x="47" y="117"/>
                    <a:pt x="66" y="120"/>
                    <a:pt x="87" y="119"/>
                  </a:cubicBezTo>
                  <a:cubicBezTo>
                    <a:pt x="107" y="117"/>
                    <a:pt x="126" y="110"/>
                    <a:pt x="140" y="100"/>
                  </a:cubicBezTo>
                  <a:close/>
                  <a:moveTo>
                    <a:pt x="57" y="52"/>
                  </a:moveTo>
                  <a:cubicBezTo>
                    <a:pt x="65" y="51"/>
                    <a:pt x="72" y="57"/>
                    <a:pt x="73" y="65"/>
                  </a:cubicBezTo>
                  <a:cubicBezTo>
                    <a:pt x="74" y="73"/>
                    <a:pt x="68" y="81"/>
                    <a:pt x="60" y="81"/>
                  </a:cubicBezTo>
                  <a:cubicBezTo>
                    <a:pt x="52" y="82"/>
                    <a:pt x="45" y="76"/>
                    <a:pt x="44" y="68"/>
                  </a:cubicBezTo>
                  <a:cubicBezTo>
                    <a:pt x="43" y="60"/>
                    <a:pt x="49" y="53"/>
                    <a:pt x="57" y="52"/>
                  </a:cubicBezTo>
                  <a:close/>
                  <a:moveTo>
                    <a:pt x="105" y="48"/>
                  </a:moveTo>
                  <a:cubicBezTo>
                    <a:pt x="113" y="48"/>
                    <a:pt x="120" y="54"/>
                    <a:pt x="121" y="62"/>
                  </a:cubicBezTo>
                  <a:cubicBezTo>
                    <a:pt x="121" y="70"/>
                    <a:pt x="115" y="77"/>
                    <a:pt x="107" y="77"/>
                  </a:cubicBezTo>
                  <a:cubicBezTo>
                    <a:pt x="99" y="78"/>
                    <a:pt x="92" y="72"/>
                    <a:pt x="92" y="64"/>
                  </a:cubicBezTo>
                  <a:cubicBezTo>
                    <a:pt x="91" y="56"/>
                    <a:pt x="97" y="49"/>
                    <a:pt x="105" y="48"/>
                  </a:cubicBez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21"/>
            <p:cNvSpPr/>
            <p:nvPr/>
          </p:nvSpPr>
          <p:spPr bwMode="auto">
            <a:xfrm>
              <a:off x="1998663" y="3414713"/>
              <a:ext cx="649288" cy="650875"/>
            </a:xfrm>
            <a:custGeom>
              <a:avLst/>
              <a:gdLst>
                <a:gd name="T0" fmla="*/ 305 w 357"/>
                <a:gd name="T1" fmla="*/ 85 h 357"/>
                <a:gd name="T2" fmla="*/ 84 w 357"/>
                <a:gd name="T3" fmla="*/ 52 h 357"/>
                <a:gd name="T4" fmla="*/ 52 w 357"/>
                <a:gd name="T5" fmla="*/ 273 h 357"/>
                <a:gd name="T6" fmla="*/ 273 w 357"/>
                <a:gd name="T7" fmla="*/ 305 h 357"/>
                <a:gd name="T8" fmla="*/ 305 w 357"/>
                <a:gd name="T9" fmla="*/ 85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7" h="357">
                  <a:moveTo>
                    <a:pt x="305" y="85"/>
                  </a:moveTo>
                  <a:cubicBezTo>
                    <a:pt x="253" y="15"/>
                    <a:pt x="154" y="0"/>
                    <a:pt x="84" y="52"/>
                  </a:cubicBezTo>
                  <a:cubicBezTo>
                    <a:pt x="14" y="104"/>
                    <a:pt x="0" y="203"/>
                    <a:pt x="52" y="273"/>
                  </a:cubicBezTo>
                  <a:cubicBezTo>
                    <a:pt x="104" y="343"/>
                    <a:pt x="203" y="357"/>
                    <a:pt x="273" y="305"/>
                  </a:cubicBezTo>
                  <a:cubicBezTo>
                    <a:pt x="343" y="253"/>
                    <a:pt x="357" y="155"/>
                    <a:pt x="305" y="85"/>
                  </a:cubicBez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22"/>
            <p:cNvSpPr/>
            <p:nvPr/>
          </p:nvSpPr>
          <p:spPr bwMode="auto">
            <a:xfrm>
              <a:off x="2236788" y="3606800"/>
              <a:ext cx="166688" cy="130175"/>
            </a:xfrm>
            <a:custGeom>
              <a:avLst/>
              <a:gdLst>
                <a:gd name="T0" fmla="*/ 30 w 91"/>
                <a:gd name="T1" fmla="*/ 8 h 71"/>
                <a:gd name="T2" fmla="*/ 0 w 91"/>
                <a:gd name="T3" fmla="*/ 39 h 71"/>
                <a:gd name="T4" fmla="*/ 23 w 91"/>
                <a:gd name="T5" fmla="*/ 23 h 71"/>
                <a:gd name="T6" fmla="*/ 83 w 91"/>
                <a:gd name="T7" fmla="*/ 53 h 71"/>
                <a:gd name="T8" fmla="*/ 85 w 91"/>
                <a:gd name="T9" fmla="*/ 71 h 71"/>
                <a:gd name="T10" fmla="*/ 87 w 91"/>
                <a:gd name="T11" fmla="*/ 38 h 71"/>
                <a:gd name="T12" fmla="*/ 30 w 91"/>
                <a:gd name="T13" fmla="*/ 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71">
                  <a:moveTo>
                    <a:pt x="30" y="8"/>
                  </a:moveTo>
                  <a:cubicBezTo>
                    <a:pt x="15" y="13"/>
                    <a:pt x="4" y="25"/>
                    <a:pt x="0" y="39"/>
                  </a:cubicBezTo>
                  <a:cubicBezTo>
                    <a:pt x="5" y="32"/>
                    <a:pt x="13" y="26"/>
                    <a:pt x="23" y="23"/>
                  </a:cubicBezTo>
                  <a:cubicBezTo>
                    <a:pt x="48" y="15"/>
                    <a:pt x="75" y="28"/>
                    <a:pt x="83" y="53"/>
                  </a:cubicBezTo>
                  <a:cubicBezTo>
                    <a:pt x="85" y="59"/>
                    <a:pt x="85" y="65"/>
                    <a:pt x="85" y="71"/>
                  </a:cubicBezTo>
                  <a:cubicBezTo>
                    <a:pt x="90" y="61"/>
                    <a:pt x="91" y="49"/>
                    <a:pt x="87" y="38"/>
                  </a:cubicBezTo>
                  <a:cubicBezTo>
                    <a:pt x="79" y="14"/>
                    <a:pt x="54" y="0"/>
                    <a:pt x="3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23"/>
            <p:cNvSpPr/>
            <p:nvPr/>
          </p:nvSpPr>
          <p:spPr bwMode="auto">
            <a:xfrm>
              <a:off x="2325688" y="3884613"/>
              <a:ext cx="119063" cy="98425"/>
            </a:xfrm>
            <a:custGeom>
              <a:avLst/>
              <a:gdLst>
                <a:gd name="T0" fmla="*/ 60 w 65"/>
                <a:gd name="T1" fmla="*/ 4 h 54"/>
                <a:gd name="T2" fmla="*/ 52 w 65"/>
                <a:gd name="T3" fmla="*/ 1 h 54"/>
                <a:gd name="T4" fmla="*/ 6 w 65"/>
                <a:gd name="T5" fmla="*/ 16 h 54"/>
                <a:gd name="T6" fmla="*/ 1 w 65"/>
                <a:gd name="T7" fmla="*/ 22 h 54"/>
                <a:gd name="T8" fmla="*/ 8 w 65"/>
                <a:gd name="T9" fmla="*/ 26 h 54"/>
                <a:gd name="T10" fmla="*/ 8 w 65"/>
                <a:gd name="T11" fmla="*/ 26 h 54"/>
                <a:gd name="T12" fmla="*/ 17 w 65"/>
                <a:gd name="T13" fmla="*/ 28 h 54"/>
                <a:gd name="T14" fmla="*/ 10 w 65"/>
                <a:gd name="T15" fmla="*/ 30 h 54"/>
                <a:gd name="T16" fmla="*/ 6 w 65"/>
                <a:gd name="T17" fmla="*/ 37 h 54"/>
                <a:gd name="T18" fmla="*/ 13 w 65"/>
                <a:gd name="T19" fmla="*/ 40 h 54"/>
                <a:gd name="T20" fmla="*/ 17 w 65"/>
                <a:gd name="T21" fmla="*/ 39 h 54"/>
                <a:gd name="T22" fmla="*/ 26 w 65"/>
                <a:gd name="T23" fmla="*/ 41 h 54"/>
                <a:gd name="T24" fmla="*/ 19 w 65"/>
                <a:gd name="T25" fmla="*/ 44 h 54"/>
                <a:gd name="T26" fmla="*/ 16 w 65"/>
                <a:gd name="T27" fmla="*/ 50 h 54"/>
                <a:gd name="T28" fmla="*/ 22 w 65"/>
                <a:gd name="T29" fmla="*/ 53 h 54"/>
                <a:gd name="T30" fmla="*/ 61 w 65"/>
                <a:gd name="T31" fmla="*/ 41 h 54"/>
                <a:gd name="T32" fmla="*/ 64 w 65"/>
                <a:gd name="T33" fmla="*/ 34 h 54"/>
                <a:gd name="T34" fmla="*/ 58 w 65"/>
                <a:gd name="T35" fmla="*/ 31 h 54"/>
                <a:gd name="T36" fmla="*/ 38 w 65"/>
                <a:gd name="T37" fmla="*/ 37 h 54"/>
                <a:gd name="T38" fmla="*/ 32 w 65"/>
                <a:gd name="T39" fmla="*/ 34 h 54"/>
                <a:gd name="T40" fmla="*/ 60 w 65"/>
                <a:gd name="T41" fmla="*/ 25 h 54"/>
                <a:gd name="T42" fmla="*/ 65 w 65"/>
                <a:gd name="T43" fmla="*/ 18 h 54"/>
                <a:gd name="T44" fmla="*/ 57 w 65"/>
                <a:gd name="T45" fmla="*/ 15 h 54"/>
                <a:gd name="T46" fmla="*/ 29 w 65"/>
                <a:gd name="T47" fmla="*/ 24 h 54"/>
                <a:gd name="T48" fmla="*/ 22 w 65"/>
                <a:gd name="T49" fmla="*/ 21 h 54"/>
                <a:gd name="T50" fmla="*/ 56 w 65"/>
                <a:gd name="T51" fmla="*/ 10 h 54"/>
                <a:gd name="T52" fmla="*/ 60 w 65"/>
                <a:gd name="T53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54">
                  <a:moveTo>
                    <a:pt x="60" y="4"/>
                  </a:moveTo>
                  <a:cubicBezTo>
                    <a:pt x="59" y="1"/>
                    <a:pt x="56" y="0"/>
                    <a:pt x="52" y="1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7"/>
                    <a:pt x="0" y="20"/>
                    <a:pt x="1" y="22"/>
                  </a:cubicBezTo>
                  <a:cubicBezTo>
                    <a:pt x="2" y="25"/>
                    <a:pt x="5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7" y="31"/>
                    <a:pt x="5" y="34"/>
                    <a:pt x="6" y="37"/>
                  </a:cubicBezTo>
                  <a:cubicBezTo>
                    <a:pt x="7" y="40"/>
                    <a:pt x="10" y="41"/>
                    <a:pt x="13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6" y="45"/>
                    <a:pt x="15" y="47"/>
                    <a:pt x="16" y="50"/>
                  </a:cubicBezTo>
                  <a:cubicBezTo>
                    <a:pt x="16" y="53"/>
                    <a:pt x="19" y="54"/>
                    <a:pt x="22" y="53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4" y="40"/>
                    <a:pt x="65" y="37"/>
                    <a:pt x="64" y="34"/>
                  </a:cubicBezTo>
                  <a:cubicBezTo>
                    <a:pt x="64" y="32"/>
                    <a:pt x="61" y="30"/>
                    <a:pt x="58" y="31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4" y="24"/>
                    <a:pt x="65" y="21"/>
                    <a:pt x="65" y="18"/>
                  </a:cubicBezTo>
                  <a:cubicBezTo>
                    <a:pt x="64" y="16"/>
                    <a:pt x="60" y="14"/>
                    <a:pt x="57" y="1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9" y="9"/>
                    <a:pt x="61" y="6"/>
                    <a:pt x="6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24"/>
            <p:cNvSpPr/>
            <p:nvPr/>
          </p:nvSpPr>
          <p:spPr bwMode="auto">
            <a:xfrm>
              <a:off x="2251075" y="3522663"/>
              <a:ext cx="30163" cy="47625"/>
            </a:xfrm>
            <a:custGeom>
              <a:avLst/>
              <a:gdLst>
                <a:gd name="T0" fmla="*/ 12 w 16"/>
                <a:gd name="T1" fmla="*/ 25 h 26"/>
                <a:gd name="T2" fmla="*/ 15 w 16"/>
                <a:gd name="T3" fmla="*/ 19 h 26"/>
                <a:gd name="T4" fmla="*/ 11 w 16"/>
                <a:gd name="T5" fmla="*/ 4 h 26"/>
                <a:gd name="T6" fmla="*/ 4 w 16"/>
                <a:gd name="T7" fmla="*/ 1 h 26"/>
                <a:gd name="T8" fmla="*/ 1 w 16"/>
                <a:gd name="T9" fmla="*/ 7 h 26"/>
                <a:gd name="T10" fmla="*/ 5 w 16"/>
                <a:gd name="T11" fmla="*/ 22 h 26"/>
                <a:gd name="T12" fmla="*/ 12 w 1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6">
                  <a:moveTo>
                    <a:pt x="12" y="25"/>
                  </a:moveTo>
                  <a:cubicBezTo>
                    <a:pt x="15" y="25"/>
                    <a:pt x="16" y="22"/>
                    <a:pt x="15" y="1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5"/>
                    <a:pt x="9" y="26"/>
                    <a:pt x="12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25"/>
            <p:cNvSpPr/>
            <p:nvPr/>
          </p:nvSpPr>
          <p:spPr bwMode="auto">
            <a:xfrm>
              <a:off x="2381250" y="3505200"/>
              <a:ext cx="31750" cy="46037"/>
            </a:xfrm>
            <a:custGeom>
              <a:avLst/>
              <a:gdLst>
                <a:gd name="T0" fmla="*/ 8 w 18"/>
                <a:gd name="T1" fmla="*/ 4 h 26"/>
                <a:gd name="T2" fmla="*/ 1 w 18"/>
                <a:gd name="T3" fmla="*/ 18 h 26"/>
                <a:gd name="T4" fmla="*/ 3 w 18"/>
                <a:gd name="T5" fmla="*/ 25 h 26"/>
                <a:gd name="T6" fmla="*/ 10 w 18"/>
                <a:gd name="T7" fmla="*/ 22 h 26"/>
                <a:gd name="T8" fmla="*/ 17 w 18"/>
                <a:gd name="T9" fmla="*/ 9 h 26"/>
                <a:gd name="T10" fmla="*/ 15 w 18"/>
                <a:gd name="T11" fmla="*/ 2 h 26"/>
                <a:gd name="T12" fmla="*/ 8 w 18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6">
                  <a:moveTo>
                    <a:pt x="8" y="4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1" y="23"/>
                    <a:pt x="3" y="25"/>
                  </a:cubicBezTo>
                  <a:cubicBezTo>
                    <a:pt x="6" y="26"/>
                    <a:pt x="9" y="25"/>
                    <a:pt x="10" y="2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6"/>
                    <a:pt x="17" y="3"/>
                    <a:pt x="15" y="2"/>
                  </a:cubicBezTo>
                  <a:cubicBezTo>
                    <a:pt x="12" y="0"/>
                    <a:pt x="9" y="1"/>
                    <a:pt x="8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26"/>
            <p:cNvSpPr/>
            <p:nvPr/>
          </p:nvSpPr>
          <p:spPr bwMode="auto">
            <a:xfrm>
              <a:off x="2125663" y="3592513"/>
              <a:ext cx="46038" cy="31750"/>
            </a:xfrm>
            <a:custGeom>
              <a:avLst/>
              <a:gdLst>
                <a:gd name="T0" fmla="*/ 17 w 25"/>
                <a:gd name="T1" fmla="*/ 17 h 18"/>
                <a:gd name="T2" fmla="*/ 24 w 25"/>
                <a:gd name="T3" fmla="*/ 15 h 18"/>
                <a:gd name="T4" fmla="*/ 22 w 25"/>
                <a:gd name="T5" fmla="*/ 8 h 18"/>
                <a:gd name="T6" fmla="*/ 8 w 25"/>
                <a:gd name="T7" fmla="*/ 1 h 18"/>
                <a:gd name="T8" fmla="*/ 1 w 25"/>
                <a:gd name="T9" fmla="*/ 3 h 18"/>
                <a:gd name="T10" fmla="*/ 3 w 25"/>
                <a:gd name="T11" fmla="*/ 10 h 18"/>
                <a:gd name="T12" fmla="*/ 17 w 25"/>
                <a:gd name="T1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8">
                  <a:moveTo>
                    <a:pt x="17" y="17"/>
                  </a:moveTo>
                  <a:cubicBezTo>
                    <a:pt x="19" y="18"/>
                    <a:pt x="23" y="17"/>
                    <a:pt x="24" y="15"/>
                  </a:cubicBezTo>
                  <a:cubicBezTo>
                    <a:pt x="25" y="12"/>
                    <a:pt x="24" y="9"/>
                    <a:pt x="22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6"/>
                    <a:pt x="1" y="9"/>
                    <a:pt x="3" y="10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27"/>
            <p:cNvSpPr/>
            <p:nvPr/>
          </p:nvSpPr>
          <p:spPr bwMode="auto">
            <a:xfrm>
              <a:off x="2451100" y="3752850"/>
              <a:ext cx="46038" cy="34925"/>
            </a:xfrm>
            <a:custGeom>
              <a:avLst/>
              <a:gdLst>
                <a:gd name="T0" fmla="*/ 8 w 25"/>
                <a:gd name="T1" fmla="*/ 2 h 19"/>
                <a:gd name="T2" fmla="*/ 1 w 25"/>
                <a:gd name="T3" fmla="*/ 4 h 19"/>
                <a:gd name="T4" fmla="*/ 3 w 25"/>
                <a:gd name="T5" fmla="*/ 11 h 19"/>
                <a:gd name="T6" fmla="*/ 17 w 25"/>
                <a:gd name="T7" fmla="*/ 18 h 19"/>
                <a:gd name="T8" fmla="*/ 24 w 25"/>
                <a:gd name="T9" fmla="*/ 16 h 19"/>
                <a:gd name="T10" fmla="*/ 22 w 25"/>
                <a:gd name="T11" fmla="*/ 9 h 19"/>
                <a:gd name="T12" fmla="*/ 8 w 25"/>
                <a:gd name="T1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9">
                  <a:moveTo>
                    <a:pt x="8" y="2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23" y="18"/>
                    <a:pt x="24" y="16"/>
                  </a:cubicBezTo>
                  <a:cubicBezTo>
                    <a:pt x="25" y="13"/>
                    <a:pt x="24" y="10"/>
                    <a:pt x="22" y="9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28"/>
            <p:cNvSpPr/>
            <p:nvPr/>
          </p:nvSpPr>
          <p:spPr bwMode="auto">
            <a:xfrm>
              <a:off x="2209800" y="3827463"/>
              <a:ext cx="33338" cy="46037"/>
            </a:xfrm>
            <a:custGeom>
              <a:avLst/>
              <a:gdLst>
                <a:gd name="T0" fmla="*/ 8 w 18"/>
                <a:gd name="T1" fmla="*/ 3 h 25"/>
                <a:gd name="T2" fmla="*/ 1 w 18"/>
                <a:gd name="T3" fmla="*/ 17 h 25"/>
                <a:gd name="T4" fmla="*/ 3 w 18"/>
                <a:gd name="T5" fmla="*/ 24 h 25"/>
                <a:gd name="T6" fmla="*/ 10 w 18"/>
                <a:gd name="T7" fmla="*/ 22 h 25"/>
                <a:gd name="T8" fmla="*/ 17 w 18"/>
                <a:gd name="T9" fmla="*/ 8 h 25"/>
                <a:gd name="T10" fmla="*/ 15 w 18"/>
                <a:gd name="T11" fmla="*/ 1 h 25"/>
                <a:gd name="T12" fmla="*/ 8 w 18"/>
                <a:gd name="T1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5">
                  <a:moveTo>
                    <a:pt x="8" y="3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20"/>
                    <a:pt x="1" y="23"/>
                    <a:pt x="3" y="24"/>
                  </a:cubicBezTo>
                  <a:cubicBezTo>
                    <a:pt x="6" y="25"/>
                    <a:pt x="9" y="24"/>
                    <a:pt x="10" y="2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6"/>
                    <a:pt x="17" y="2"/>
                    <a:pt x="15" y="1"/>
                  </a:cubicBezTo>
                  <a:cubicBezTo>
                    <a:pt x="12" y="0"/>
                    <a:pt x="9" y="1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29"/>
            <p:cNvSpPr/>
            <p:nvPr/>
          </p:nvSpPr>
          <p:spPr bwMode="auto">
            <a:xfrm>
              <a:off x="2116138" y="3725863"/>
              <a:ext cx="49213" cy="28575"/>
            </a:xfrm>
            <a:custGeom>
              <a:avLst/>
              <a:gdLst>
                <a:gd name="T0" fmla="*/ 19 w 27"/>
                <a:gd name="T1" fmla="*/ 0 h 16"/>
                <a:gd name="T2" fmla="*/ 5 w 27"/>
                <a:gd name="T3" fmla="*/ 5 h 16"/>
                <a:gd name="T4" fmla="*/ 1 w 27"/>
                <a:gd name="T5" fmla="*/ 12 h 16"/>
                <a:gd name="T6" fmla="*/ 8 w 27"/>
                <a:gd name="T7" fmla="*/ 15 h 16"/>
                <a:gd name="T8" fmla="*/ 22 w 27"/>
                <a:gd name="T9" fmla="*/ 10 h 16"/>
                <a:gd name="T10" fmla="*/ 26 w 27"/>
                <a:gd name="T11" fmla="*/ 4 h 16"/>
                <a:gd name="T12" fmla="*/ 19 w 2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6">
                  <a:moveTo>
                    <a:pt x="19" y="0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2" y="6"/>
                    <a:pt x="0" y="9"/>
                    <a:pt x="1" y="12"/>
                  </a:cubicBezTo>
                  <a:cubicBezTo>
                    <a:pt x="2" y="14"/>
                    <a:pt x="5" y="16"/>
                    <a:pt x="8" y="15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5" y="9"/>
                    <a:pt x="27" y="6"/>
                    <a:pt x="26" y="4"/>
                  </a:cubicBezTo>
                  <a:cubicBezTo>
                    <a:pt x="25" y="1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30"/>
            <p:cNvSpPr/>
            <p:nvPr/>
          </p:nvSpPr>
          <p:spPr bwMode="auto">
            <a:xfrm>
              <a:off x="2455863" y="3616325"/>
              <a:ext cx="47625" cy="28575"/>
            </a:xfrm>
            <a:custGeom>
              <a:avLst/>
              <a:gdLst>
                <a:gd name="T0" fmla="*/ 19 w 26"/>
                <a:gd name="T1" fmla="*/ 1 h 16"/>
                <a:gd name="T2" fmla="*/ 4 w 26"/>
                <a:gd name="T3" fmla="*/ 6 h 16"/>
                <a:gd name="T4" fmla="*/ 1 w 26"/>
                <a:gd name="T5" fmla="*/ 12 h 16"/>
                <a:gd name="T6" fmla="*/ 7 w 26"/>
                <a:gd name="T7" fmla="*/ 15 h 16"/>
                <a:gd name="T8" fmla="*/ 22 w 26"/>
                <a:gd name="T9" fmla="*/ 11 h 16"/>
                <a:gd name="T10" fmla="*/ 25 w 26"/>
                <a:gd name="T11" fmla="*/ 4 h 16"/>
                <a:gd name="T12" fmla="*/ 19 w 26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19" y="1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9"/>
                    <a:pt x="1" y="12"/>
                  </a:cubicBezTo>
                  <a:cubicBezTo>
                    <a:pt x="2" y="15"/>
                    <a:pt x="5" y="16"/>
                    <a:pt x="7" y="15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5" y="10"/>
                    <a:pt x="26" y="7"/>
                    <a:pt x="25" y="4"/>
                  </a:cubicBezTo>
                  <a:cubicBezTo>
                    <a:pt x="24" y="1"/>
                    <a:pt x="22" y="0"/>
                    <a:pt x="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31"/>
            <p:cNvSpPr>
              <a:spLocks noEditPoints="1"/>
            </p:cNvSpPr>
            <p:nvPr/>
          </p:nvSpPr>
          <p:spPr bwMode="auto">
            <a:xfrm>
              <a:off x="2170113" y="3556000"/>
              <a:ext cx="280988" cy="347662"/>
            </a:xfrm>
            <a:custGeom>
              <a:avLst/>
              <a:gdLst>
                <a:gd name="T0" fmla="*/ 58 w 155"/>
                <a:gd name="T1" fmla="*/ 12 h 191"/>
                <a:gd name="T2" fmla="*/ 12 w 155"/>
                <a:gd name="T3" fmla="*/ 103 h 191"/>
                <a:gd name="T4" fmla="*/ 19 w 155"/>
                <a:gd name="T5" fmla="*/ 117 h 191"/>
                <a:gd name="T6" fmla="*/ 32 w 155"/>
                <a:gd name="T7" fmla="*/ 134 h 191"/>
                <a:gd name="T8" fmla="*/ 88 w 155"/>
                <a:gd name="T9" fmla="*/ 191 h 191"/>
                <a:gd name="T10" fmla="*/ 109 w 155"/>
                <a:gd name="T11" fmla="*/ 185 h 191"/>
                <a:gd name="T12" fmla="*/ 111 w 155"/>
                <a:gd name="T13" fmla="*/ 184 h 191"/>
                <a:gd name="T14" fmla="*/ 136 w 155"/>
                <a:gd name="T15" fmla="*/ 176 h 191"/>
                <a:gd name="T16" fmla="*/ 134 w 155"/>
                <a:gd name="T17" fmla="*/ 136 h 191"/>
                <a:gd name="T18" fmla="*/ 146 w 155"/>
                <a:gd name="T19" fmla="*/ 111 h 191"/>
                <a:gd name="T20" fmla="*/ 149 w 155"/>
                <a:gd name="T21" fmla="*/ 59 h 191"/>
                <a:gd name="T22" fmla="*/ 58 w 155"/>
                <a:gd name="T23" fmla="*/ 12 h 191"/>
                <a:gd name="T24" fmla="*/ 135 w 155"/>
                <a:gd name="T25" fmla="*/ 108 h 191"/>
                <a:gd name="T26" fmla="*/ 124 w 155"/>
                <a:gd name="T27" fmla="*/ 134 h 191"/>
                <a:gd name="T28" fmla="*/ 122 w 155"/>
                <a:gd name="T29" fmla="*/ 170 h 191"/>
                <a:gd name="T30" fmla="*/ 111 w 155"/>
                <a:gd name="T31" fmla="*/ 173 h 191"/>
                <a:gd name="T32" fmla="*/ 103 w 155"/>
                <a:gd name="T33" fmla="*/ 105 h 191"/>
                <a:gd name="T34" fmla="*/ 97 w 155"/>
                <a:gd name="T35" fmla="*/ 107 h 191"/>
                <a:gd name="T36" fmla="*/ 105 w 155"/>
                <a:gd name="T37" fmla="*/ 167 h 191"/>
                <a:gd name="T38" fmla="*/ 77 w 155"/>
                <a:gd name="T39" fmla="*/ 120 h 191"/>
                <a:gd name="T40" fmla="*/ 69 w 155"/>
                <a:gd name="T41" fmla="*/ 111 h 191"/>
                <a:gd name="T42" fmla="*/ 85 w 155"/>
                <a:gd name="T43" fmla="*/ 112 h 191"/>
                <a:gd name="T44" fmla="*/ 76 w 155"/>
                <a:gd name="T45" fmla="*/ 97 h 191"/>
                <a:gd name="T46" fmla="*/ 107 w 155"/>
                <a:gd name="T47" fmla="*/ 98 h 191"/>
                <a:gd name="T48" fmla="*/ 100 w 155"/>
                <a:gd name="T49" fmla="*/ 74 h 191"/>
                <a:gd name="T50" fmla="*/ 95 w 155"/>
                <a:gd name="T51" fmla="*/ 91 h 191"/>
                <a:gd name="T52" fmla="*/ 66 w 155"/>
                <a:gd name="T53" fmla="*/ 90 h 191"/>
                <a:gd name="T54" fmla="*/ 67 w 155"/>
                <a:gd name="T55" fmla="*/ 106 h 191"/>
                <a:gd name="T56" fmla="*/ 57 w 155"/>
                <a:gd name="T57" fmla="*/ 110 h 191"/>
                <a:gd name="T58" fmla="*/ 104 w 155"/>
                <a:gd name="T59" fmla="*/ 175 h 191"/>
                <a:gd name="T60" fmla="*/ 96 w 155"/>
                <a:gd name="T61" fmla="*/ 178 h 191"/>
                <a:gd name="T62" fmla="*/ 52 w 155"/>
                <a:gd name="T63" fmla="*/ 136 h 191"/>
                <a:gd name="T64" fmla="*/ 33 w 155"/>
                <a:gd name="T65" fmla="*/ 120 h 191"/>
                <a:gd name="T66" fmla="*/ 22 w 155"/>
                <a:gd name="T67" fmla="*/ 99 h 191"/>
                <a:gd name="T68" fmla="*/ 62 w 155"/>
                <a:gd name="T69" fmla="*/ 22 h 191"/>
                <a:gd name="T70" fmla="*/ 139 w 155"/>
                <a:gd name="T71" fmla="*/ 62 h 191"/>
                <a:gd name="T72" fmla="*/ 135 w 155"/>
                <a:gd name="T73" fmla="*/ 10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" h="191">
                  <a:moveTo>
                    <a:pt x="58" y="12"/>
                  </a:moveTo>
                  <a:cubicBezTo>
                    <a:pt x="21" y="24"/>
                    <a:pt x="0" y="65"/>
                    <a:pt x="12" y="103"/>
                  </a:cubicBezTo>
                  <a:cubicBezTo>
                    <a:pt x="13" y="107"/>
                    <a:pt x="17" y="113"/>
                    <a:pt x="19" y="117"/>
                  </a:cubicBezTo>
                  <a:cubicBezTo>
                    <a:pt x="22" y="123"/>
                    <a:pt x="28" y="131"/>
                    <a:pt x="32" y="134"/>
                  </a:cubicBezTo>
                  <a:cubicBezTo>
                    <a:pt x="50" y="147"/>
                    <a:pt x="87" y="164"/>
                    <a:pt x="88" y="191"/>
                  </a:cubicBezTo>
                  <a:cubicBezTo>
                    <a:pt x="109" y="185"/>
                    <a:pt x="109" y="185"/>
                    <a:pt x="109" y="185"/>
                  </a:cubicBezTo>
                  <a:cubicBezTo>
                    <a:pt x="111" y="184"/>
                    <a:pt x="111" y="184"/>
                    <a:pt x="111" y="184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29" y="165"/>
                    <a:pt x="130" y="150"/>
                    <a:pt x="134" y="136"/>
                  </a:cubicBezTo>
                  <a:cubicBezTo>
                    <a:pt x="135" y="132"/>
                    <a:pt x="144" y="115"/>
                    <a:pt x="146" y="111"/>
                  </a:cubicBezTo>
                  <a:cubicBezTo>
                    <a:pt x="153" y="95"/>
                    <a:pt x="155" y="77"/>
                    <a:pt x="149" y="59"/>
                  </a:cubicBezTo>
                  <a:cubicBezTo>
                    <a:pt x="137" y="21"/>
                    <a:pt x="96" y="0"/>
                    <a:pt x="58" y="12"/>
                  </a:cubicBezTo>
                  <a:close/>
                  <a:moveTo>
                    <a:pt x="135" y="108"/>
                  </a:moveTo>
                  <a:cubicBezTo>
                    <a:pt x="134" y="111"/>
                    <a:pt x="126" y="129"/>
                    <a:pt x="124" y="134"/>
                  </a:cubicBezTo>
                  <a:cubicBezTo>
                    <a:pt x="121" y="146"/>
                    <a:pt x="119" y="158"/>
                    <a:pt x="122" y="170"/>
                  </a:cubicBezTo>
                  <a:cubicBezTo>
                    <a:pt x="111" y="173"/>
                    <a:pt x="111" y="173"/>
                    <a:pt x="111" y="173"/>
                  </a:cubicBezTo>
                  <a:cubicBezTo>
                    <a:pt x="109" y="161"/>
                    <a:pt x="105" y="130"/>
                    <a:pt x="103" y="105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9" y="120"/>
                    <a:pt x="103" y="150"/>
                    <a:pt x="105" y="167"/>
                  </a:cubicBezTo>
                  <a:cubicBezTo>
                    <a:pt x="96" y="151"/>
                    <a:pt x="79" y="122"/>
                    <a:pt x="77" y="120"/>
                  </a:cubicBezTo>
                  <a:cubicBezTo>
                    <a:pt x="73" y="115"/>
                    <a:pt x="69" y="111"/>
                    <a:pt x="69" y="111"/>
                  </a:cubicBezTo>
                  <a:cubicBezTo>
                    <a:pt x="85" y="112"/>
                    <a:pt x="85" y="112"/>
                    <a:pt x="85" y="112"/>
                  </a:cubicBezTo>
                  <a:cubicBezTo>
                    <a:pt x="85" y="112"/>
                    <a:pt x="71" y="98"/>
                    <a:pt x="76" y="97"/>
                  </a:cubicBezTo>
                  <a:cubicBezTo>
                    <a:pt x="84" y="96"/>
                    <a:pt x="107" y="98"/>
                    <a:pt x="107" y="98"/>
                  </a:cubicBezTo>
                  <a:cubicBezTo>
                    <a:pt x="107" y="98"/>
                    <a:pt x="102" y="79"/>
                    <a:pt x="100" y="74"/>
                  </a:cubicBezTo>
                  <a:cubicBezTo>
                    <a:pt x="98" y="69"/>
                    <a:pt x="95" y="91"/>
                    <a:pt x="95" y="91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7" y="106"/>
                    <a:pt x="47" y="99"/>
                    <a:pt x="57" y="110"/>
                  </a:cubicBezTo>
                  <a:cubicBezTo>
                    <a:pt x="71" y="123"/>
                    <a:pt x="96" y="162"/>
                    <a:pt x="104" y="175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89" y="159"/>
                    <a:pt x="69" y="146"/>
                    <a:pt x="52" y="136"/>
                  </a:cubicBezTo>
                  <a:cubicBezTo>
                    <a:pt x="40" y="129"/>
                    <a:pt x="33" y="120"/>
                    <a:pt x="33" y="120"/>
                  </a:cubicBezTo>
                  <a:cubicBezTo>
                    <a:pt x="28" y="114"/>
                    <a:pt x="24" y="107"/>
                    <a:pt x="22" y="99"/>
                  </a:cubicBezTo>
                  <a:cubicBezTo>
                    <a:pt x="11" y="67"/>
                    <a:pt x="29" y="32"/>
                    <a:pt x="62" y="22"/>
                  </a:cubicBezTo>
                  <a:cubicBezTo>
                    <a:pt x="94" y="12"/>
                    <a:pt x="129" y="29"/>
                    <a:pt x="139" y="62"/>
                  </a:cubicBezTo>
                  <a:cubicBezTo>
                    <a:pt x="144" y="77"/>
                    <a:pt x="143" y="94"/>
                    <a:pt x="135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32"/>
            <p:cNvSpPr/>
            <p:nvPr/>
          </p:nvSpPr>
          <p:spPr bwMode="auto">
            <a:xfrm>
              <a:off x="2357438" y="2786063"/>
              <a:ext cx="1027113" cy="890587"/>
            </a:xfrm>
            <a:custGeom>
              <a:avLst/>
              <a:gdLst>
                <a:gd name="T0" fmla="*/ 431 w 564"/>
                <a:gd name="T1" fmla="*/ 0 h 488"/>
                <a:gd name="T2" fmla="*/ 139 w 564"/>
                <a:gd name="T3" fmla="*/ 0 h 488"/>
                <a:gd name="T4" fmla="*/ 63 w 564"/>
                <a:gd name="T5" fmla="*/ 88 h 488"/>
                <a:gd name="T6" fmla="*/ 170 w 564"/>
                <a:gd name="T7" fmla="*/ 424 h 488"/>
                <a:gd name="T8" fmla="*/ 507 w 564"/>
                <a:gd name="T9" fmla="*/ 317 h 488"/>
                <a:gd name="T10" fmla="*/ 431 w 564"/>
                <a:gd name="T11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4" h="488">
                  <a:moveTo>
                    <a:pt x="431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8" y="22"/>
                    <a:pt x="82" y="52"/>
                    <a:pt x="63" y="88"/>
                  </a:cubicBezTo>
                  <a:cubicBezTo>
                    <a:pt x="0" y="210"/>
                    <a:pt x="48" y="361"/>
                    <a:pt x="170" y="424"/>
                  </a:cubicBezTo>
                  <a:cubicBezTo>
                    <a:pt x="293" y="488"/>
                    <a:pt x="443" y="440"/>
                    <a:pt x="507" y="317"/>
                  </a:cubicBezTo>
                  <a:cubicBezTo>
                    <a:pt x="564" y="206"/>
                    <a:pt x="530" y="71"/>
                    <a:pt x="431" y="0"/>
                  </a:cubicBezTo>
                  <a:close/>
                </a:path>
              </a:pathLst>
            </a:cu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Oval 33"/>
            <p:cNvSpPr>
              <a:spLocks noChangeArrowheads="1"/>
            </p:cNvSpPr>
            <p:nvPr/>
          </p:nvSpPr>
          <p:spPr bwMode="auto">
            <a:xfrm>
              <a:off x="4106863" y="2803525"/>
              <a:ext cx="661988" cy="661987"/>
            </a:xfrm>
            <a:prstGeom prst="ellipse">
              <a:avLst/>
            </a:pr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34"/>
            <p:cNvSpPr>
              <a:spLocks noEditPoints="1"/>
            </p:cNvSpPr>
            <p:nvPr/>
          </p:nvSpPr>
          <p:spPr bwMode="auto">
            <a:xfrm>
              <a:off x="4202113" y="2897188"/>
              <a:ext cx="473075" cy="476250"/>
            </a:xfrm>
            <a:custGeom>
              <a:avLst/>
              <a:gdLst>
                <a:gd name="T0" fmla="*/ 135 w 260"/>
                <a:gd name="T1" fmla="*/ 0 h 261"/>
                <a:gd name="T2" fmla="*/ 174 w 260"/>
                <a:gd name="T3" fmla="*/ 4 h 261"/>
                <a:gd name="T4" fmla="*/ 176 w 260"/>
                <a:gd name="T5" fmla="*/ 33 h 261"/>
                <a:gd name="T6" fmla="*/ 210 w 260"/>
                <a:gd name="T7" fmla="*/ 56 h 261"/>
                <a:gd name="T8" fmla="*/ 236 w 260"/>
                <a:gd name="T9" fmla="*/ 50 h 261"/>
                <a:gd name="T10" fmla="*/ 258 w 260"/>
                <a:gd name="T11" fmla="*/ 83 h 261"/>
                <a:gd name="T12" fmla="*/ 236 w 260"/>
                <a:gd name="T13" fmla="*/ 103 h 261"/>
                <a:gd name="T14" fmla="*/ 239 w 260"/>
                <a:gd name="T15" fmla="*/ 144 h 261"/>
                <a:gd name="T16" fmla="*/ 260 w 260"/>
                <a:gd name="T17" fmla="*/ 161 h 261"/>
                <a:gd name="T18" fmla="*/ 247 w 260"/>
                <a:gd name="T19" fmla="*/ 198 h 261"/>
                <a:gd name="T20" fmla="*/ 218 w 260"/>
                <a:gd name="T21" fmla="*/ 193 h 261"/>
                <a:gd name="T22" fmla="*/ 188 w 260"/>
                <a:gd name="T23" fmla="*/ 221 h 261"/>
                <a:gd name="T24" fmla="*/ 188 w 260"/>
                <a:gd name="T25" fmla="*/ 248 h 261"/>
                <a:gd name="T26" fmla="*/ 150 w 260"/>
                <a:gd name="T27" fmla="*/ 261 h 261"/>
                <a:gd name="T28" fmla="*/ 136 w 260"/>
                <a:gd name="T29" fmla="*/ 235 h 261"/>
                <a:gd name="T30" fmla="*/ 95 w 260"/>
                <a:gd name="T31" fmla="*/ 229 h 261"/>
                <a:gd name="T32" fmla="*/ 74 w 260"/>
                <a:gd name="T33" fmla="*/ 246 h 261"/>
                <a:gd name="T34" fmla="*/ 40 w 260"/>
                <a:gd name="T35" fmla="*/ 225 h 261"/>
                <a:gd name="T36" fmla="*/ 52 w 260"/>
                <a:gd name="T37" fmla="*/ 198 h 261"/>
                <a:gd name="T38" fmla="*/ 31 w 260"/>
                <a:gd name="T39" fmla="*/ 163 h 261"/>
                <a:gd name="T40" fmla="*/ 4 w 260"/>
                <a:gd name="T41" fmla="*/ 157 h 261"/>
                <a:gd name="T42" fmla="*/ 0 w 260"/>
                <a:gd name="T43" fmla="*/ 118 h 261"/>
                <a:gd name="T44" fmla="*/ 28 w 260"/>
                <a:gd name="T45" fmla="*/ 110 h 261"/>
                <a:gd name="T46" fmla="*/ 43 w 260"/>
                <a:gd name="T47" fmla="*/ 72 h 261"/>
                <a:gd name="T48" fmla="*/ 31 w 260"/>
                <a:gd name="T49" fmla="*/ 47 h 261"/>
                <a:gd name="T50" fmla="*/ 59 w 260"/>
                <a:gd name="T51" fmla="*/ 19 h 261"/>
                <a:gd name="T52" fmla="*/ 83 w 260"/>
                <a:gd name="T53" fmla="*/ 36 h 261"/>
                <a:gd name="T54" fmla="*/ 122 w 260"/>
                <a:gd name="T55" fmla="*/ 24 h 261"/>
                <a:gd name="T56" fmla="*/ 135 w 260"/>
                <a:gd name="T57" fmla="*/ 0 h 261"/>
                <a:gd name="T58" fmla="*/ 133 w 260"/>
                <a:gd name="T59" fmla="*/ 76 h 261"/>
                <a:gd name="T60" fmla="*/ 187 w 260"/>
                <a:gd name="T61" fmla="*/ 130 h 261"/>
                <a:gd name="T62" fmla="*/ 133 w 260"/>
                <a:gd name="T63" fmla="*/ 183 h 261"/>
                <a:gd name="T64" fmla="*/ 79 w 260"/>
                <a:gd name="T65" fmla="*/ 130 h 261"/>
                <a:gd name="T66" fmla="*/ 133 w 260"/>
                <a:gd name="T67" fmla="*/ 76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0" h="261">
                  <a:moveTo>
                    <a:pt x="135" y="0"/>
                  </a:moveTo>
                  <a:cubicBezTo>
                    <a:pt x="174" y="4"/>
                    <a:pt x="174" y="4"/>
                    <a:pt x="174" y="4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210" y="56"/>
                    <a:pt x="210" y="56"/>
                    <a:pt x="210" y="56"/>
                  </a:cubicBezTo>
                  <a:cubicBezTo>
                    <a:pt x="236" y="50"/>
                    <a:pt x="236" y="50"/>
                    <a:pt x="236" y="50"/>
                  </a:cubicBezTo>
                  <a:cubicBezTo>
                    <a:pt x="258" y="83"/>
                    <a:pt x="258" y="83"/>
                    <a:pt x="258" y="83"/>
                  </a:cubicBezTo>
                  <a:cubicBezTo>
                    <a:pt x="236" y="103"/>
                    <a:pt x="236" y="103"/>
                    <a:pt x="236" y="103"/>
                  </a:cubicBezTo>
                  <a:cubicBezTo>
                    <a:pt x="239" y="144"/>
                    <a:pt x="239" y="144"/>
                    <a:pt x="239" y="144"/>
                  </a:cubicBezTo>
                  <a:cubicBezTo>
                    <a:pt x="260" y="161"/>
                    <a:pt x="260" y="161"/>
                    <a:pt x="260" y="161"/>
                  </a:cubicBezTo>
                  <a:cubicBezTo>
                    <a:pt x="247" y="198"/>
                    <a:pt x="247" y="198"/>
                    <a:pt x="247" y="198"/>
                  </a:cubicBezTo>
                  <a:cubicBezTo>
                    <a:pt x="218" y="193"/>
                    <a:pt x="218" y="193"/>
                    <a:pt x="218" y="193"/>
                  </a:cubicBezTo>
                  <a:cubicBezTo>
                    <a:pt x="188" y="221"/>
                    <a:pt x="188" y="221"/>
                    <a:pt x="188" y="221"/>
                  </a:cubicBezTo>
                  <a:cubicBezTo>
                    <a:pt x="188" y="248"/>
                    <a:pt x="188" y="248"/>
                    <a:pt x="188" y="248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36" y="235"/>
                    <a:pt x="136" y="235"/>
                    <a:pt x="136" y="235"/>
                  </a:cubicBezTo>
                  <a:cubicBezTo>
                    <a:pt x="95" y="229"/>
                    <a:pt x="95" y="229"/>
                    <a:pt x="95" y="229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40" y="225"/>
                    <a:pt x="40" y="225"/>
                    <a:pt x="40" y="225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31" y="163"/>
                    <a:pt x="31" y="163"/>
                    <a:pt x="31" y="163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35" y="0"/>
                    <a:pt x="135" y="0"/>
                    <a:pt x="135" y="0"/>
                  </a:cubicBezTo>
                  <a:close/>
                  <a:moveTo>
                    <a:pt x="133" y="76"/>
                  </a:moveTo>
                  <a:cubicBezTo>
                    <a:pt x="162" y="76"/>
                    <a:pt x="187" y="100"/>
                    <a:pt x="187" y="130"/>
                  </a:cubicBezTo>
                  <a:cubicBezTo>
                    <a:pt x="187" y="159"/>
                    <a:pt x="162" y="183"/>
                    <a:pt x="133" y="183"/>
                  </a:cubicBezTo>
                  <a:cubicBezTo>
                    <a:pt x="103" y="183"/>
                    <a:pt x="79" y="159"/>
                    <a:pt x="79" y="130"/>
                  </a:cubicBezTo>
                  <a:cubicBezTo>
                    <a:pt x="79" y="100"/>
                    <a:pt x="103" y="76"/>
                    <a:pt x="13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35"/>
            <p:cNvSpPr/>
            <p:nvPr/>
          </p:nvSpPr>
          <p:spPr bwMode="auto">
            <a:xfrm>
              <a:off x="4314825" y="3567113"/>
              <a:ext cx="266700" cy="265112"/>
            </a:xfrm>
            <a:custGeom>
              <a:avLst/>
              <a:gdLst>
                <a:gd name="T0" fmla="*/ 121 w 146"/>
                <a:gd name="T1" fmla="*/ 117 h 146"/>
                <a:gd name="T2" fmla="*/ 29 w 146"/>
                <a:gd name="T3" fmla="*/ 122 h 146"/>
                <a:gd name="T4" fmla="*/ 24 w 146"/>
                <a:gd name="T5" fmla="*/ 29 h 146"/>
                <a:gd name="T6" fmla="*/ 117 w 146"/>
                <a:gd name="T7" fmla="*/ 24 h 146"/>
                <a:gd name="T8" fmla="*/ 121 w 146"/>
                <a:gd name="T9" fmla="*/ 11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46">
                  <a:moveTo>
                    <a:pt x="121" y="117"/>
                  </a:moveTo>
                  <a:cubicBezTo>
                    <a:pt x="97" y="144"/>
                    <a:pt x="56" y="146"/>
                    <a:pt x="29" y="122"/>
                  </a:cubicBezTo>
                  <a:cubicBezTo>
                    <a:pt x="2" y="97"/>
                    <a:pt x="0" y="56"/>
                    <a:pt x="24" y="29"/>
                  </a:cubicBezTo>
                  <a:cubicBezTo>
                    <a:pt x="48" y="2"/>
                    <a:pt x="90" y="0"/>
                    <a:pt x="117" y="24"/>
                  </a:cubicBezTo>
                  <a:cubicBezTo>
                    <a:pt x="143" y="49"/>
                    <a:pt x="146" y="90"/>
                    <a:pt x="121" y="117"/>
                  </a:cubicBezTo>
                  <a:close/>
                </a:path>
              </a:pathLst>
            </a:custGeom>
            <a:solidFill>
              <a:srgbClr val="E15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36"/>
            <p:cNvSpPr/>
            <p:nvPr/>
          </p:nvSpPr>
          <p:spPr bwMode="auto">
            <a:xfrm>
              <a:off x="4367213" y="3616325"/>
              <a:ext cx="160338" cy="176212"/>
            </a:xfrm>
            <a:custGeom>
              <a:avLst/>
              <a:gdLst>
                <a:gd name="T0" fmla="*/ 52 w 88"/>
                <a:gd name="T1" fmla="*/ 0 h 97"/>
                <a:gd name="T2" fmla="*/ 0 w 88"/>
                <a:gd name="T3" fmla="*/ 37 h 97"/>
                <a:gd name="T4" fmla="*/ 13 w 88"/>
                <a:gd name="T5" fmla="*/ 39 h 97"/>
                <a:gd name="T6" fmla="*/ 7 w 88"/>
                <a:gd name="T7" fmla="*/ 77 h 97"/>
                <a:gd name="T8" fmla="*/ 17 w 88"/>
                <a:gd name="T9" fmla="*/ 89 h 97"/>
                <a:gd name="T10" fmla="*/ 23 w 88"/>
                <a:gd name="T11" fmla="*/ 90 h 97"/>
                <a:gd name="T12" fmla="*/ 29 w 88"/>
                <a:gd name="T13" fmla="*/ 58 h 97"/>
                <a:gd name="T14" fmla="*/ 43 w 88"/>
                <a:gd name="T15" fmla="*/ 50 h 97"/>
                <a:gd name="T16" fmla="*/ 54 w 88"/>
                <a:gd name="T17" fmla="*/ 62 h 97"/>
                <a:gd name="T18" fmla="*/ 48 w 88"/>
                <a:gd name="T19" fmla="*/ 95 h 97"/>
                <a:gd name="T20" fmla="*/ 55 w 88"/>
                <a:gd name="T21" fmla="*/ 96 h 97"/>
                <a:gd name="T22" fmla="*/ 69 w 88"/>
                <a:gd name="T23" fmla="*/ 87 h 97"/>
                <a:gd name="T24" fmla="*/ 75 w 88"/>
                <a:gd name="T25" fmla="*/ 50 h 97"/>
                <a:gd name="T26" fmla="*/ 88 w 88"/>
                <a:gd name="T27" fmla="*/ 52 h 97"/>
                <a:gd name="T28" fmla="*/ 52 w 88"/>
                <a:gd name="T2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97">
                  <a:moveTo>
                    <a:pt x="52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6" y="82"/>
                    <a:pt x="10" y="88"/>
                    <a:pt x="17" y="89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0" y="52"/>
                    <a:pt x="36" y="49"/>
                    <a:pt x="43" y="50"/>
                  </a:cubicBezTo>
                  <a:cubicBezTo>
                    <a:pt x="50" y="51"/>
                    <a:pt x="55" y="57"/>
                    <a:pt x="54" y="62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61" y="97"/>
                    <a:pt x="68" y="93"/>
                    <a:pt x="69" y="87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8" y="52"/>
                    <a:pt x="88" y="52"/>
                    <a:pt x="88" y="52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F0E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37"/>
            <p:cNvSpPr>
              <a:spLocks noEditPoints="1"/>
            </p:cNvSpPr>
            <p:nvPr/>
          </p:nvSpPr>
          <p:spPr bwMode="auto">
            <a:xfrm>
              <a:off x="1081088" y="3595688"/>
              <a:ext cx="422275" cy="369887"/>
            </a:xfrm>
            <a:custGeom>
              <a:avLst/>
              <a:gdLst>
                <a:gd name="T0" fmla="*/ 162 w 232"/>
                <a:gd name="T1" fmla="*/ 7 h 203"/>
                <a:gd name="T2" fmla="*/ 126 w 232"/>
                <a:gd name="T3" fmla="*/ 19 h 203"/>
                <a:gd name="T4" fmla="*/ 94 w 232"/>
                <a:gd name="T5" fmla="*/ 4 h 203"/>
                <a:gd name="T6" fmla="*/ 79 w 232"/>
                <a:gd name="T7" fmla="*/ 36 h 203"/>
                <a:gd name="T8" fmla="*/ 32 w 232"/>
                <a:gd name="T9" fmla="*/ 53 h 203"/>
                <a:gd name="T10" fmla="*/ 27 w 232"/>
                <a:gd name="T11" fmla="*/ 41 h 203"/>
                <a:gd name="T12" fmla="*/ 16 w 232"/>
                <a:gd name="T13" fmla="*/ 45 h 203"/>
                <a:gd name="T14" fmla="*/ 20 w 232"/>
                <a:gd name="T15" fmla="*/ 57 h 203"/>
                <a:gd name="T16" fmla="*/ 4 w 232"/>
                <a:gd name="T17" fmla="*/ 89 h 203"/>
                <a:gd name="T18" fmla="*/ 38 w 232"/>
                <a:gd name="T19" fmla="*/ 184 h 203"/>
                <a:gd name="T20" fmla="*/ 70 w 232"/>
                <a:gd name="T21" fmla="*/ 199 h 203"/>
                <a:gd name="T22" fmla="*/ 212 w 232"/>
                <a:gd name="T23" fmla="*/ 149 h 203"/>
                <a:gd name="T24" fmla="*/ 227 w 232"/>
                <a:gd name="T25" fmla="*/ 117 h 203"/>
                <a:gd name="T26" fmla="*/ 194 w 232"/>
                <a:gd name="T27" fmla="*/ 22 h 203"/>
                <a:gd name="T28" fmla="*/ 162 w 232"/>
                <a:gd name="T29" fmla="*/ 7 h 203"/>
                <a:gd name="T30" fmla="*/ 144 w 232"/>
                <a:gd name="T31" fmla="*/ 146 h 203"/>
                <a:gd name="T32" fmla="*/ 80 w 232"/>
                <a:gd name="T33" fmla="*/ 115 h 203"/>
                <a:gd name="T34" fmla="*/ 111 w 232"/>
                <a:gd name="T35" fmla="*/ 51 h 203"/>
                <a:gd name="T36" fmla="*/ 175 w 232"/>
                <a:gd name="T37" fmla="*/ 82 h 203"/>
                <a:gd name="T38" fmla="*/ 144 w 232"/>
                <a:gd name="T39" fmla="*/ 14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2" h="203">
                  <a:moveTo>
                    <a:pt x="162" y="7"/>
                  </a:moveTo>
                  <a:cubicBezTo>
                    <a:pt x="126" y="19"/>
                    <a:pt x="126" y="19"/>
                    <a:pt x="126" y="19"/>
                  </a:cubicBezTo>
                  <a:cubicBezTo>
                    <a:pt x="122" y="6"/>
                    <a:pt x="107" y="0"/>
                    <a:pt x="94" y="4"/>
                  </a:cubicBezTo>
                  <a:cubicBezTo>
                    <a:pt x="81" y="9"/>
                    <a:pt x="74" y="23"/>
                    <a:pt x="79" y="36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7" y="61"/>
                    <a:pt x="0" y="76"/>
                    <a:pt x="4" y="89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42" y="197"/>
                    <a:pt x="57" y="203"/>
                    <a:pt x="70" y="199"/>
                  </a:cubicBezTo>
                  <a:cubicBezTo>
                    <a:pt x="212" y="149"/>
                    <a:pt x="212" y="149"/>
                    <a:pt x="212" y="149"/>
                  </a:cubicBezTo>
                  <a:cubicBezTo>
                    <a:pt x="225" y="144"/>
                    <a:pt x="232" y="130"/>
                    <a:pt x="227" y="117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189" y="9"/>
                    <a:pt x="175" y="2"/>
                    <a:pt x="162" y="7"/>
                  </a:cubicBezTo>
                  <a:close/>
                  <a:moveTo>
                    <a:pt x="144" y="146"/>
                  </a:moveTo>
                  <a:cubicBezTo>
                    <a:pt x="118" y="155"/>
                    <a:pt x="89" y="142"/>
                    <a:pt x="80" y="115"/>
                  </a:cubicBezTo>
                  <a:cubicBezTo>
                    <a:pt x="71" y="89"/>
                    <a:pt x="85" y="61"/>
                    <a:pt x="111" y="51"/>
                  </a:cubicBezTo>
                  <a:cubicBezTo>
                    <a:pt x="137" y="42"/>
                    <a:pt x="166" y="56"/>
                    <a:pt x="175" y="82"/>
                  </a:cubicBezTo>
                  <a:cubicBezTo>
                    <a:pt x="184" y="108"/>
                    <a:pt x="170" y="137"/>
                    <a:pt x="144" y="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38"/>
            <p:cNvSpPr/>
            <p:nvPr/>
          </p:nvSpPr>
          <p:spPr bwMode="auto">
            <a:xfrm>
              <a:off x="1260475" y="3725863"/>
              <a:ext cx="104775" cy="101600"/>
            </a:xfrm>
            <a:custGeom>
              <a:avLst/>
              <a:gdLst>
                <a:gd name="T0" fmla="*/ 20 w 57"/>
                <a:gd name="T1" fmla="*/ 4 h 56"/>
                <a:gd name="T2" fmla="*/ 5 w 57"/>
                <a:gd name="T3" fmla="*/ 36 h 56"/>
                <a:gd name="T4" fmla="*/ 37 w 57"/>
                <a:gd name="T5" fmla="*/ 51 h 56"/>
                <a:gd name="T6" fmla="*/ 52 w 57"/>
                <a:gd name="T7" fmla="*/ 19 h 56"/>
                <a:gd name="T8" fmla="*/ 20 w 57"/>
                <a:gd name="T9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6">
                  <a:moveTo>
                    <a:pt x="20" y="4"/>
                  </a:moveTo>
                  <a:cubicBezTo>
                    <a:pt x="7" y="9"/>
                    <a:pt x="0" y="23"/>
                    <a:pt x="5" y="36"/>
                  </a:cubicBezTo>
                  <a:cubicBezTo>
                    <a:pt x="9" y="49"/>
                    <a:pt x="24" y="56"/>
                    <a:pt x="37" y="51"/>
                  </a:cubicBezTo>
                  <a:cubicBezTo>
                    <a:pt x="50" y="47"/>
                    <a:pt x="57" y="33"/>
                    <a:pt x="52" y="19"/>
                  </a:cubicBezTo>
                  <a:cubicBezTo>
                    <a:pt x="48" y="6"/>
                    <a:pt x="33" y="0"/>
                    <a:pt x="2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39"/>
            <p:cNvSpPr/>
            <p:nvPr/>
          </p:nvSpPr>
          <p:spPr bwMode="auto">
            <a:xfrm>
              <a:off x="3017838" y="3549650"/>
              <a:ext cx="552450" cy="550862"/>
            </a:xfrm>
            <a:custGeom>
              <a:avLst/>
              <a:gdLst>
                <a:gd name="T0" fmla="*/ 283 w 303"/>
                <a:gd name="T1" fmla="*/ 188 h 302"/>
                <a:gd name="T2" fmla="*/ 189 w 303"/>
                <a:gd name="T3" fmla="*/ 20 h 302"/>
                <a:gd name="T4" fmla="*/ 21 w 303"/>
                <a:gd name="T5" fmla="*/ 114 h 302"/>
                <a:gd name="T6" fmla="*/ 115 w 303"/>
                <a:gd name="T7" fmla="*/ 282 h 302"/>
                <a:gd name="T8" fmla="*/ 283 w 303"/>
                <a:gd name="T9" fmla="*/ 18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3" h="302">
                  <a:moveTo>
                    <a:pt x="283" y="188"/>
                  </a:moveTo>
                  <a:cubicBezTo>
                    <a:pt x="303" y="115"/>
                    <a:pt x="261" y="40"/>
                    <a:pt x="189" y="20"/>
                  </a:cubicBezTo>
                  <a:cubicBezTo>
                    <a:pt x="116" y="0"/>
                    <a:pt x="41" y="42"/>
                    <a:pt x="21" y="114"/>
                  </a:cubicBezTo>
                  <a:cubicBezTo>
                    <a:pt x="0" y="187"/>
                    <a:pt x="43" y="262"/>
                    <a:pt x="115" y="282"/>
                  </a:cubicBezTo>
                  <a:cubicBezTo>
                    <a:pt x="188" y="302"/>
                    <a:pt x="263" y="260"/>
                    <a:pt x="283" y="188"/>
                  </a:cubicBezTo>
                  <a:close/>
                </a:path>
              </a:pathLst>
            </a:custGeom>
            <a:solidFill>
              <a:srgbClr val="334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40"/>
            <p:cNvSpPr/>
            <p:nvPr/>
          </p:nvSpPr>
          <p:spPr bwMode="auto">
            <a:xfrm>
              <a:off x="3155950" y="3700463"/>
              <a:ext cx="276225" cy="285750"/>
            </a:xfrm>
            <a:custGeom>
              <a:avLst/>
              <a:gdLst>
                <a:gd name="T0" fmla="*/ 151 w 151"/>
                <a:gd name="T1" fmla="*/ 136 h 157"/>
                <a:gd name="T2" fmla="*/ 151 w 151"/>
                <a:gd name="T3" fmla="*/ 136 h 157"/>
                <a:gd name="T4" fmla="*/ 151 w 151"/>
                <a:gd name="T5" fmla="*/ 135 h 157"/>
                <a:gd name="T6" fmla="*/ 139 w 151"/>
                <a:gd name="T7" fmla="*/ 102 h 157"/>
                <a:gd name="T8" fmla="*/ 114 w 151"/>
                <a:gd name="T9" fmla="*/ 93 h 157"/>
                <a:gd name="T10" fmla="*/ 95 w 151"/>
                <a:gd name="T11" fmla="*/ 85 h 157"/>
                <a:gd name="T12" fmla="*/ 95 w 151"/>
                <a:gd name="T13" fmla="*/ 85 h 157"/>
                <a:gd name="T14" fmla="*/ 94 w 151"/>
                <a:gd name="T15" fmla="*/ 84 h 157"/>
                <a:gd name="T16" fmla="*/ 94 w 151"/>
                <a:gd name="T17" fmla="*/ 84 h 157"/>
                <a:gd name="T18" fmla="*/ 93 w 151"/>
                <a:gd name="T19" fmla="*/ 83 h 157"/>
                <a:gd name="T20" fmla="*/ 90 w 151"/>
                <a:gd name="T21" fmla="*/ 75 h 157"/>
                <a:gd name="T22" fmla="*/ 97 w 151"/>
                <a:gd name="T23" fmla="*/ 54 h 157"/>
                <a:gd name="T24" fmla="*/ 100 w 151"/>
                <a:gd name="T25" fmla="*/ 47 h 157"/>
                <a:gd name="T26" fmla="*/ 98 w 151"/>
                <a:gd name="T27" fmla="*/ 39 h 157"/>
                <a:gd name="T28" fmla="*/ 99 w 151"/>
                <a:gd name="T29" fmla="*/ 39 h 157"/>
                <a:gd name="T30" fmla="*/ 103 w 151"/>
                <a:gd name="T31" fmla="*/ 27 h 157"/>
                <a:gd name="T32" fmla="*/ 96 w 151"/>
                <a:gd name="T33" fmla="*/ 10 h 157"/>
                <a:gd name="T34" fmla="*/ 84 w 151"/>
                <a:gd name="T35" fmla="*/ 5 h 157"/>
                <a:gd name="T36" fmla="*/ 71 w 151"/>
                <a:gd name="T37" fmla="*/ 0 h 157"/>
                <a:gd name="T38" fmla="*/ 65 w 151"/>
                <a:gd name="T39" fmla="*/ 1 h 157"/>
                <a:gd name="T40" fmla="*/ 48 w 151"/>
                <a:gd name="T41" fmla="*/ 11 h 157"/>
                <a:gd name="T42" fmla="*/ 45 w 151"/>
                <a:gd name="T43" fmla="*/ 24 h 157"/>
                <a:gd name="T44" fmla="*/ 48 w 151"/>
                <a:gd name="T45" fmla="*/ 39 h 157"/>
                <a:gd name="T46" fmla="*/ 48 w 151"/>
                <a:gd name="T47" fmla="*/ 40 h 157"/>
                <a:gd name="T48" fmla="*/ 48 w 151"/>
                <a:gd name="T49" fmla="*/ 40 h 157"/>
                <a:gd name="T50" fmla="*/ 47 w 151"/>
                <a:gd name="T51" fmla="*/ 48 h 157"/>
                <a:gd name="T52" fmla="*/ 47 w 151"/>
                <a:gd name="T53" fmla="*/ 51 h 157"/>
                <a:gd name="T54" fmla="*/ 50 w 151"/>
                <a:gd name="T55" fmla="*/ 55 h 157"/>
                <a:gd name="T56" fmla="*/ 52 w 151"/>
                <a:gd name="T57" fmla="*/ 64 h 157"/>
                <a:gd name="T58" fmla="*/ 58 w 151"/>
                <a:gd name="T59" fmla="*/ 77 h 157"/>
                <a:gd name="T60" fmla="*/ 53 w 151"/>
                <a:gd name="T61" fmla="*/ 85 h 157"/>
                <a:gd name="T62" fmla="*/ 53 w 151"/>
                <a:gd name="T63" fmla="*/ 85 h 157"/>
                <a:gd name="T64" fmla="*/ 53 w 151"/>
                <a:gd name="T65" fmla="*/ 85 h 157"/>
                <a:gd name="T66" fmla="*/ 49 w 151"/>
                <a:gd name="T67" fmla="*/ 88 h 157"/>
                <a:gd name="T68" fmla="*/ 47 w 151"/>
                <a:gd name="T69" fmla="*/ 90 h 157"/>
                <a:gd name="T70" fmla="*/ 35 w 151"/>
                <a:gd name="T71" fmla="*/ 95 h 157"/>
                <a:gd name="T72" fmla="*/ 10 w 151"/>
                <a:gd name="T73" fmla="*/ 104 h 157"/>
                <a:gd name="T74" fmla="*/ 0 w 151"/>
                <a:gd name="T75" fmla="*/ 139 h 157"/>
                <a:gd name="T76" fmla="*/ 0 w 151"/>
                <a:gd name="T77" fmla="*/ 139 h 157"/>
                <a:gd name="T78" fmla="*/ 76 w 151"/>
                <a:gd name="T79" fmla="*/ 156 h 157"/>
                <a:gd name="T80" fmla="*/ 151 w 151"/>
                <a:gd name="T81" fmla="*/ 136 h 157"/>
                <a:gd name="T82" fmla="*/ 151 w 151"/>
                <a:gd name="T83" fmla="*/ 13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" h="157">
                  <a:moveTo>
                    <a:pt x="151" y="136"/>
                  </a:moveTo>
                  <a:cubicBezTo>
                    <a:pt x="151" y="136"/>
                    <a:pt x="151" y="136"/>
                    <a:pt x="151" y="136"/>
                  </a:cubicBezTo>
                  <a:cubicBezTo>
                    <a:pt x="151" y="136"/>
                    <a:pt x="151" y="135"/>
                    <a:pt x="151" y="135"/>
                  </a:cubicBezTo>
                  <a:cubicBezTo>
                    <a:pt x="149" y="121"/>
                    <a:pt x="148" y="106"/>
                    <a:pt x="139" y="102"/>
                  </a:cubicBezTo>
                  <a:cubicBezTo>
                    <a:pt x="132" y="98"/>
                    <a:pt x="123" y="95"/>
                    <a:pt x="114" y="93"/>
                  </a:cubicBezTo>
                  <a:cubicBezTo>
                    <a:pt x="106" y="90"/>
                    <a:pt x="99" y="89"/>
                    <a:pt x="95" y="85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5" y="85"/>
                    <a:pt x="94" y="84"/>
                    <a:pt x="94" y="84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3"/>
                    <a:pt x="93" y="83"/>
                    <a:pt x="93" y="83"/>
                  </a:cubicBezTo>
                  <a:cubicBezTo>
                    <a:pt x="92" y="81"/>
                    <a:pt x="91" y="79"/>
                    <a:pt x="90" y="75"/>
                  </a:cubicBezTo>
                  <a:cubicBezTo>
                    <a:pt x="94" y="70"/>
                    <a:pt x="97" y="62"/>
                    <a:pt x="97" y="54"/>
                  </a:cubicBezTo>
                  <a:cubicBezTo>
                    <a:pt x="98" y="53"/>
                    <a:pt x="100" y="50"/>
                    <a:pt x="100" y="47"/>
                  </a:cubicBezTo>
                  <a:cubicBezTo>
                    <a:pt x="101" y="43"/>
                    <a:pt x="102" y="40"/>
                    <a:pt x="98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35"/>
                    <a:pt x="102" y="31"/>
                    <a:pt x="103" y="27"/>
                  </a:cubicBezTo>
                  <a:cubicBezTo>
                    <a:pt x="104" y="22"/>
                    <a:pt x="102" y="15"/>
                    <a:pt x="96" y="10"/>
                  </a:cubicBezTo>
                  <a:cubicBezTo>
                    <a:pt x="93" y="7"/>
                    <a:pt x="89" y="5"/>
                    <a:pt x="84" y="5"/>
                  </a:cubicBezTo>
                  <a:cubicBezTo>
                    <a:pt x="81" y="1"/>
                    <a:pt x="77" y="0"/>
                    <a:pt x="71" y="0"/>
                  </a:cubicBezTo>
                  <a:cubicBezTo>
                    <a:pt x="69" y="0"/>
                    <a:pt x="67" y="0"/>
                    <a:pt x="65" y="1"/>
                  </a:cubicBezTo>
                  <a:cubicBezTo>
                    <a:pt x="58" y="1"/>
                    <a:pt x="52" y="7"/>
                    <a:pt x="48" y="11"/>
                  </a:cubicBezTo>
                  <a:cubicBezTo>
                    <a:pt x="45" y="15"/>
                    <a:pt x="45" y="19"/>
                    <a:pt x="45" y="24"/>
                  </a:cubicBezTo>
                  <a:cubicBezTo>
                    <a:pt x="46" y="29"/>
                    <a:pt x="47" y="34"/>
                    <a:pt x="48" y="39"/>
                  </a:cubicBezTo>
                  <a:cubicBezTo>
                    <a:pt x="48" y="39"/>
                    <a:pt x="48" y="39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4" y="41"/>
                    <a:pt x="46" y="44"/>
                    <a:pt x="47" y="48"/>
                  </a:cubicBezTo>
                  <a:cubicBezTo>
                    <a:pt x="47" y="49"/>
                    <a:pt x="47" y="50"/>
                    <a:pt x="47" y="51"/>
                  </a:cubicBezTo>
                  <a:cubicBezTo>
                    <a:pt x="48" y="53"/>
                    <a:pt x="49" y="54"/>
                    <a:pt x="50" y="55"/>
                  </a:cubicBezTo>
                  <a:cubicBezTo>
                    <a:pt x="50" y="58"/>
                    <a:pt x="51" y="61"/>
                    <a:pt x="52" y="64"/>
                  </a:cubicBezTo>
                  <a:cubicBezTo>
                    <a:pt x="53" y="69"/>
                    <a:pt x="55" y="73"/>
                    <a:pt x="58" y="77"/>
                  </a:cubicBezTo>
                  <a:cubicBezTo>
                    <a:pt x="57" y="80"/>
                    <a:pt x="56" y="83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6"/>
                    <a:pt x="50" y="87"/>
                    <a:pt x="49" y="8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4" y="91"/>
                    <a:pt x="40" y="93"/>
                    <a:pt x="35" y="95"/>
                  </a:cubicBezTo>
                  <a:cubicBezTo>
                    <a:pt x="26" y="97"/>
                    <a:pt x="17" y="100"/>
                    <a:pt x="10" y="104"/>
                  </a:cubicBezTo>
                  <a:cubicBezTo>
                    <a:pt x="2" y="109"/>
                    <a:pt x="1" y="125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9"/>
                    <a:pt x="34" y="157"/>
                    <a:pt x="76" y="156"/>
                  </a:cubicBezTo>
                  <a:cubicBezTo>
                    <a:pt x="117" y="155"/>
                    <a:pt x="151" y="146"/>
                    <a:pt x="151" y="136"/>
                  </a:cubicBezTo>
                  <a:cubicBezTo>
                    <a:pt x="151" y="136"/>
                    <a:pt x="151" y="136"/>
                    <a:pt x="151" y="1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41"/>
            <p:cNvSpPr/>
            <p:nvPr/>
          </p:nvSpPr>
          <p:spPr bwMode="auto">
            <a:xfrm>
              <a:off x="2887663" y="4081463"/>
              <a:ext cx="331788" cy="106362"/>
            </a:xfrm>
            <a:custGeom>
              <a:avLst/>
              <a:gdLst>
                <a:gd name="T0" fmla="*/ 0 w 182"/>
                <a:gd name="T1" fmla="*/ 54 h 59"/>
                <a:gd name="T2" fmla="*/ 92 w 182"/>
                <a:gd name="T3" fmla="*/ 59 h 59"/>
                <a:gd name="T4" fmla="*/ 182 w 182"/>
                <a:gd name="T5" fmla="*/ 55 h 59"/>
                <a:gd name="T6" fmla="*/ 122 w 182"/>
                <a:gd name="T7" fmla="*/ 13 h 59"/>
                <a:gd name="T8" fmla="*/ 0 w 182"/>
                <a:gd name="T9" fmla="*/ 5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59">
                  <a:moveTo>
                    <a:pt x="0" y="54"/>
                  </a:moveTo>
                  <a:cubicBezTo>
                    <a:pt x="28" y="57"/>
                    <a:pt x="60" y="59"/>
                    <a:pt x="92" y="59"/>
                  </a:cubicBezTo>
                  <a:cubicBezTo>
                    <a:pt x="124" y="59"/>
                    <a:pt x="155" y="58"/>
                    <a:pt x="182" y="55"/>
                  </a:cubicBezTo>
                  <a:cubicBezTo>
                    <a:pt x="168" y="36"/>
                    <a:pt x="147" y="20"/>
                    <a:pt x="122" y="13"/>
                  </a:cubicBezTo>
                  <a:cubicBezTo>
                    <a:pt x="75" y="0"/>
                    <a:pt x="27" y="18"/>
                    <a:pt x="0" y="54"/>
                  </a:cubicBezTo>
                  <a:close/>
                </a:path>
              </a:pathLst>
            </a:cu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42"/>
            <p:cNvSpPr/>
            <p:nvPr/>
          </p:nvSpPr>
          <p:spPr bwMode="auto">
            <a:xfrm>
              <a:off x="3409950" y="3162300"/>
              <a:ext cx="815975" cy="814387"/>
            </a:xfrm>
            <a:custGeom>
              <a:avLst/>
              <a:gdLst>
                <a:gd name="T0" fmla="*/ 184 w 448"/>
                <a:gd name="T1" fmla="*/ 22 h 447"/>
                <a:gd name="T2" fmla="*/ 22 w 448"/>
                <a:gd name="T3" fmla="*/ 263 h 447"/>
                <a:gd name="T4" fmla="*/ 264 w 448"/>
                <a:gd name="T5" fmla="*/ 425 h 447"/>
                <a:gd name="T6" fmla="*/ 426 w 448"/>
                <a:gd name="T7" fmla="*/ 184 h 447"/>
                <a:gd name="T8" fmla="*/ 184 w 448"/>
                <a:gd name="T9" fmla="*/ 22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7">
                  <a:moveTo>
                    <a:pt x="184" y="22"/>
                  </a:moveTo>
                  <a:cubicBezTo>
                    <a:pt x="73" y="44"/>
                    <a:pt x="0" y="152"/>
                    <a:pt x="22" y="263"/>
                  </a:cubicBezTo>
                  <a:cubicBezTo>
                    <a:pt x="44" y="375"/>
                    <a:pt x="152" y="447"/>
                    <a:pt x="264" y="425"/>
                  </a:cubicBezTo>
                  <a:cubicBezTo>
                    <a:pt x="375" y="403"/>
                    <a:pt x="448" y="295"/>
                    <a:pt x="426" y="184"/>
                  </a:cubicBezTo>
                  <a:cubicBezTo>
                    <a:pt x="404" y="72"/>
                    <a:pt x="296" y="0"/>
                    <a:pt x="184" y="22"/>
                  </a:cubicBezTo>
                  <a:close/>
                </a:path>
              </a:pathLst>
            </a:custGeom>
            <a:solidFill>
              <a:srgbClr val="F794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43"/>
            <p:cNvSpPr>
              <a:spLocks noEditPoints="1"/>
            </p:cNvSpPr>
            <p:nvPr/>
          </p:nvSpPr>
          <p:spPr bwMode="auto">
            <a:xfrm>
              <a:off x="3516313" y="3328988"/>
              <a:ext cx="598488" cy="482600"/>
            </a:xfrm>
            <a:custGeom>
              <a:avLst/>
              <a:gdLst>
                <a:gd name="T0" fmla="*/ 6 w 329"/>
                <a:gd name="T1" fmla="*/ 62 h 264"/>
                <a:gd name="T2" fmla="*/ 31 w 329"/>
                <a:gd name="T3" fmla="*/ 46 h 264"/>
                <a:gd name="T4" fmla="*/ 31 w 329"/>
                <a:gd name="T5" fmla="*/ 46 h 264"/>
                <a:gd name="T6" fmla="*/ 31 w 329"/>
                <a:gd name="T7" fmla="*/ 46 h 264"/>
                <a:gd name="T8" fmla="*/ 256 w 329"/>
                <a:gd name="T9" fmla="*/ 1 h 264"/>
                <a:gd name="T10" fmla="*/ 256 w 329"/>
                <a:gd name="T11" fmla="*/ 1 h 264"/>
                <a:gd name="T12" fmla="*/ 276 w 329"/>
                <a:gd name="T13" fmla="*/ 3 h 264"/>
                <a:gd name="T14" fmla="*/ 276 w 329"/>
                <a:gd name="T15" fmla="*/ 3 h 264"/>
                <a:gd name="T16" fmla="*/ 277 w 329"/>
                <a:gd name="T17" fmla="*/ 4 h 264"/>
                <a:gd name="T18" fmla="*/ 277 w 329"/>
                <a:gd name="T19" fmla="*/ 4 h 264"/>
                <a:gd name="T20" fmla="*/ 298 w 329"/>
                <a:gd name="T21" fmla="*/ 28 h 264"/>
                <a:gd name="T22" fmla="*/ 298 w 329"/>
                <a:gd name="T23" fmla="*/ 29 h 264"/>
                <a:gd name="T24" fmla="*/ 327 w 329"/>
                <a:gd name="T25" fmla="*/ 176 h 264"/>
                <a:gd name="T26" fmla="*/ 327 w 329"/>
                <a:gd name="T27" fmla="*/ 176 h 264"/>
                <a:gd name="T28" fmla="*/ 322 w 329"/>
                <a:gd name="T29" fmla="*/ 202 h 264"/>
                <a:gd name="T30" fmla="*/ 322 w 329"/>
                <a:gd name="T31" fmla="*/ 202 h 264"/>
                <a:gd name="T32" fmla="*/ 299 w 329"/>
                <a:gd name="T33" fmla="*/ 217 h 264"/>
                <a:gd name="T34" fmla="*/ 298 w 329"/>
                <a:gd name="T35" fmla="*/ 217 h 264"/>
                <a:gd name="T36" fmla="*/ 73 w 329"/>
                <a:gd name="T37" fmla="*/ 262 h 264"/>
                <a:gd name="T38" fmla="*/ 73 w 329"/>
                <a:gd name="T39" fmla="*/ 262 h 264"/>
                <a:gd name="T40" fmla="*/ 46 w 329"/>
                <a:gd name="T41" fmla="*/ 257 h 264"/>
                <a:gd name="T42" fmla="*/ 31 w 329"/>
                <a:gd name="T43" fmla="*/ 235 h 264"/>
                <a:gd name="T44" fmla="*/ 31 w 329"/>
                <a:gd name="T45" fmla="*/ 235 h 264"/>
                <a:gd name="T46" fmla="*/ 2 w 329"/>
                <a:gd name="T47" fmla="*/ 87 h 264"/>
                <a:gd name="T48" fmla="*/ 5 w 329"/>
                <a:gd name="T49" fmla="*/ 66 h 264"/>
                <a:gd name="T50" fmla="*/ 166 w 329"/>
                <a:gd name="T51" fmla="*/ 139 h 264"/>
                <a:gd name="T52" fmla="*/ 35 w 329"/>
                <a:gd name="T53" fmla="*/ 65 h 264"/>
                <a:gd name="T54" fmla="*/ 176 w 329"/>
                <a:gd name="T55" fmla="*/ 157 h 264"/>
                <a:gd name="T56" fmla="*/ 164 w 329"/>
                <a:gd name="T57" fmla="*/ 160 h 264"/>
                <a:gd name="T58" fmla="*/ 22 w 329"/>
                <a:gd name="T59" fmla="*/ 83 h 264"/>
                <a:gd name="T60" fmla="*/ 22 w 329"/>
                <a:gd name="T61" fmla="*/ 83 h 264"/>
                <a:gd name="T62" fmla="*/ 51 w 329"/>
                <a:gd name="T63" fmla="*/ 231 h 264"/>
                <a:gd name="T64" fmla="*/ 58 w 329"/>
                <a:gd name="T65" fmla="*/ 240 h 264"/>
                <a:gd name="T66" fmla="*/ 70 w 329"/>
                <a:gd name="T67" fmla="*/ 243 h 264"/>
                <a:gd name="T68" fmla="*/ 70 w 329"/>
                <a:gd name="T69" fmla="*/ 243 h 264"/>
                <a:gd name="T70" fmla="*/ 295 w 329"/>
                <a:gd name="T71" fmla="*/ 198 h 264"/>
                <a:gd name="T72" fmla="*/ 295 w 329"/>
                <a:gd name="T73" fmla="*/ 198 h 264"/>
                <a:gd name="T74" fmla="*/ 305 w 329"/>
                <a:gd name="T75" fmla="*/ 191 h 264"/>
                <a:gd name="T76" fmla="*/ 307 w 329"/>
                <a:gd name="T77" fmla="*/ 180 h 264"/>
                <a:gd name="T78" fmla="*/ 307 w 329"/>
                <a:gd name="T79" fmla="*/ 180 h 264"/>
                <a:gd name="T80" fmla="*/ 278 w 329"/>
                <a:gd name="T81" fmla="*/ 32 h 264"/>
                <a:gd name="T82" fmla="*/ 275 w 329"/>
                <a:gd name="T83" fmla="*/ 2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" h="264">
                  <a:moveTo>
                    <a:pt x="5" y="66"/>
                  </a:moveTo>
                  <a:cubicBezTo>
                    <a:pt x="5" y="65"/>
                    <a:pt x="5" y="63"/>
                    <a:pt x="6" y="62"/>
                  </a:cubicBezTo>
                  <a:cubicBezTo>
                    <a:pt x="7" y="60"/>
                    <a:pt x="9" y="58"/>
                    <a:pt x="11" y="57"/>
                  </a:cubicBezTo>
                  <a:cubicBezTo>
                    <a:pt x="16" y="52"/>
                    <a:pt x="23" y="48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63" y="0"/>
                    <a:pt x="270" y="1"/>
                    <a:pt x="276" y="3"/>
                  </a:cubicBezTo>
                  <a:cubicBezTo>
                    <a:pt x="276" y="3"/>
                    <a:pt x="276" y="3"/>
                    <a:pt x="276" y="3"/>
                  </a:cubicBezTo>
                  <a:cubicBezTo>
                    <a:pt x="276" y="3"/>
                    <a:pt x="276" y="3"/>
                    <a:pt x="276" y="3"/>
                  </a:cubicBezTo>
                  <a:cubicBezTo>
                    <a:pt x="276" y="3"/>
                    <a:pt x="276" y="3"/>
                    <a:pt x="276" y="3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77" y="4"/>
                    <a:pt x="277" y="4"/>
                    <a:pt x="277" y="4"/>
                  </a:cubicBezTo>
                  <a:cubicBezTo>
                    <a:pt x="279" y="4"/>
                    <a:pt x="281" y="5"/>
                    <a:pt x="283" y="7"/>
                  </a:cubicBezTo>
                  <a:cubicBezTo>
                    <a:pt x="290" y="11"/>
                    <a:pt x="296" y="19"/>
                    <a:pt x="298" y="28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327" y="176"/>
                    <a:pt x="327" y="176"/>
                    <a:pt x="327" y="176"/>
                  </a:cubicBezTo>
                  <a:cubicBezTo>
                    <a:pt x="327" y="176"/>
                    <a:pt x="327" y="176"/>
                    <a:pt x="327" y="176"/>
                  </a:cubicBezTo>
                  <a:cubicBezTo>
                    <a:pt x="327" y="176"/>
                    <a:pt x="327" y="176"/>
                    <a:pt x="327" y="176"/>
                  </a:cubicBezTo>
                  <a:cubicBezTo>
                    <a:pt x="329" y="185"/>
                    <a:pt x="327" y="195"/>
                    <a:pt x="322" y="202"/>
                  </a:cubicBezTo>
                  <a:cubicBezTo>
                    <a:pt x="322" y="202"/>
                    <a:pt x="322" y="202"/>
                    <a:pt x="322" y="202"/>
                  </a:cubicBezTo>
                  <a:cubicBezTo>
                    <a:pt x="322" y="202"/>
                    <a:pt x="322" y="202"/>
                    <a:pt x="322" y="202"/>
                  </a:cubicBezTo>
                  <a:cubicBezTo>
                    <a:pt x="322" y="202"/>
                    <a:pt x="322" y="202"/>
                    <a:pt x="322" y="202"/>
                  </a:cubicBezTo>
                  <a:cubicBezTo>
                    <a:pt x="316" y="210"/>
                    <a:pt x="308" y="215"/>
                    <a:pt x="299" y="217"/>
                  </a:cubicBezTo>
                  <a:cubicBezTo>
                    <a:pt x="299" y="217"/>
                    <a:pt x="299" y="217"/>
                    <a:pt x="299" y="217"/>
                  </a:cubicBezTo>
                  <a:cubicBezTo>
                    <a:pt x="299" y="217"/>
                    <a:pt x="299" y="217"/>
                    <a:pt x="299" y="217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64" y="264"/>
                    <a:pt x="54" y="262"/>
                    <a:pt x="46" y="257"/>
                  </a:cubicBezTo>
                  <a:cubicBezTo>
                    <a:pt x="39" y="252"/>
                    <a:pt x="33" y="244"/>
                    <a:pt x="31" y="235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0" y="80"/>
                    <a:pt x="2" y="73"/>
                    <a:pt x="5" y="66"/>
                  </a:cubicBezTo>
                  <a:close/>
                  <a:moveTo>
                    <a:pt x="35" y="65"/>
                  </a:moveTo>
                  <a:cubicBezTo>
                    <a:pt x="166" y="139"/>
                    <a:pt x="166" y="139"/>
                    <a:pt x="166" y="139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35" y="65"/>
                    <a:pt x="35" y="65"/>
                    <a:pt x="35" y="65"/>
                  </a:cubicBezTo>
                  <a:close/>
                  <a:moveTo>
                    <a:pt x="275" y="26"/>
                  </a:moveTo>
                  <a:cubicBezTo>
                    <a:pt x="176" y="157"/>
                    <a:pt x="176" y="157"/>
                    <a:pt x="176" y="157"/>
                  </a:cubicBezTo>
                  <a:cubicBezTo>
                    <a:pt x="176" y="157"/>
                    <a:pt x="176" y="157"/>
                    <a:pt x="176" y="157"/>
                  </a:cubicBezTo>
                  <a:cubicBezTo>
                    <a:pt x="173" y="161"/>
                    <a:pt x="168" y="162"/>
                    <a:pt x="164" y="160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2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2" y="235"/>
                    <a:pt x="55" y="238"/>
                    <a:pt x="58" y="240"/>
                  </a:cubicBezTo>
                  <a:cubicBezTo>
                    <a:pt x="61" y="243"/>
                    <a:pt x="65" y="243"/>
                    <a:pt x="70" y="243"/>
                  </a:cubicBezTo>
                  <a:cubicBezTo>
                    <a:pt x="70" y="243"/>
                    <a:pt x="70" y="243"/>
                    <a:pt x="70" y="243"/>
                  </a:cubicBezTo>
                  <a:cubicBezTo>
                    <a:pt x="70" y="243"/>
                    <a:pt x="70" y="243"/>
                    <a:pt x="70" y="243"/>
                  </a:cubicBezTo>
                  <a:cubicBezTo>
                    <a:pt x="70" y="243"/>
                    <a:pt x="70" y="243"/>
                    <a:pt x="70" y="243"/>
                  </a:cubicBezTo>
                  <a:cubicBezTo>
                    <a:pt x="294" y="198"/>
                    <a:pt x="294" y="198"/>
                    <a:pt x="294" y="198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5" y="198"/>
                    <a:pt x="295" y="198"/>
                    <a:pt x="295" y="198"/>
                  </a:cubicBezTo>
                  <a:cubicBezTo>
                    <a:pt x="299" y="197"/>
                    <a:pt x="302" y="195"/>
                    <a:pt x="305" y="191"/>
                  </a:cubicBezTo>
                  <a:cubicBezTo>
                    <a:pt x="305" y="191"/>
                    <a:pt x="305" y="191"/>
                    <a:pt x="305" y="191"/>
                  </a:cubicBezTo>
                  <a:cubicBezTo>
                    <a:pt x="307" y="188"/>
                    <a:pt x="308" y="184"/>
                    <a:pt x="307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307" y="180"/>
                    <a:pt x="307" y="180"/>
                    <a:pt x="307" y="180"/>
                  </a:cubicBezTo>
                  <a:cubicBezTo>
                    <a:pt x="278" y="33"/>
                    <a:pt x="278" y="33"/>
                    <a:pt x="278" y="33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8" y="32"/>
                    <a:pt x="278" y="32"/>
                    <a:pt x="278" y="32"/>
                  </a:cubicBezTo>
                  <a:cubicBezTo>
                    <a:pt x="277" y="30"/>
                    <a:pt x="276" y="28"/>
                    <a:pt x="275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44"/>
            <p:cNvSpPr>
              <a:spLocks noEditPoints="1"/>
            </p:cNvSpPr>
            <p:nvPr/>
          </p:nvSpPr>
          <p:spPr bwMode="auto">
            <a:xfrm>
              <a:off x="2500313" y="2881313"/>
              <a:ext cx="696913" cy="614362"/>
            </a:xfrm>
            <a:custGeom>
              <a:avLst/>
              <a:gdLst>
                <a:gd name="T0" fmla="*/ 333 w 382"/>
                <a:gd name="T1" fmla="*/ 60 h 337"/>
                <a:gd name="T2" fmla="*/ 128 w 382"/>
                <a:gd name="T3" fmla="*/ 9 h 337"/>
                <a:gd name="T4" fmla="*/ 45 w 382"/>
                <a:gd name="T5" fmla="*/ 75 h 337"/>
                <a:gd name="T6" fmla="*/ 42 w 382"/>
                <a:gd name="T7" fmla="*/ 90 h 337"/>
                <a:gd name="T8" fmla="*/ 40 w 382"/>
                <a:gd name="T9" fmla="*/ 96 h 337"/>
                <a:gd name="T10" fmla="*/ 11 w 382"/>
                <a:gd name="T11" fmla="*/ 213 h 337"/>
                <a:gd name="T12" fmla="*/ 46 w 382"/>
                <a:gd name="T13" fmla="*/ 244 h 337"/>
                <a:gd name="T14" fmla="*/ 116 w 382"/>
                <a:gd name="T15" fmla="*/ 180 h 337"/>
                <a:gd name="T16" fmla="*/ 262 w 382"/>
                <a:gd name="T17" fmla="*/ 217 h 337"/>
                <a:gd name="T18" fmla="*/ 293 w 382"/>
                <a:gd name="T19" fmla="*/ 306 h 337"/>
                <a:gd name="T20" fmla="*/ 339 w 382"/>
                <a:gd name="T21" fmla="*/ 296 h 337"/>
                <a:gd name="T22" fmla="*/ 369 w 382"/>
                <a:gd name="T23" fmla="*/ 178 h 337"/>
                <a:gd name="T24" fmla="*/ 370 w 382"/>
                <a:gd name="T25" fmla="*/ 173 h 337"/>
                <a:gd name="T26" fmla="*/ 374 w 382"/>
                <a:gd name="T27" fmla="*/ 158 h 337"/>
                <a:gd name="T28" fmla="*/ 333 w 382"/>
                <a:gd name="T29" fmla="*/ 60 h 337"/>
                <a:gd name="T30" fmla="*/ 117 w 382"/>
                <a:gd name="T31" fmla="*/ 137 h 337"/>
                <a:gd name="T32" fmla="*/ 86 w 382"/>
                <a:gd name="T33" fmla="*/ 85 h 337"/>
                <a:gd name="T34" fmla="*/ 138 w 382"/>
                <a:gd name="T35" fmla="*/ 55 h 337"/>
                <a:gd name="T36" fmla="*/ 169 w 382"/>
                <a:gd name="T37" fmla="*/ 106 h 337"/>
                <a:gd name="T38" fmla="*/ 117 w 382"/>
                <a:gd name="T39" fmla="*/ 137 h 337"/>
                <a:gd name="T40" fmla="*/ 251 w 382"/>
                <a:gd name="T41" fmla="*/ 127 h 337"/>
                <a:gd name="T42" fmla="*/ 302 w 382"/>
                <a:gd name="T43" fmla="*/ 96 h 337"/>
                <a:gd name="T44" fmla="*/ 333 w 382"/>
                <a:gd name="T45" fmla="*/ 148 h 337"/>
                <a:gd name="T46" fmla="*/ 281 w 382"/>
                <a:gd name="T47" fmla="*/ 178 h 337"/>
                <a:gd name="T48" fmla="*/ 251 w 382"/>
                <a:gd name="T49" fmla="*/ 12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2" h="337">
                  <a:moveTo>
                    <a:pt x="333" y="60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94" y="0"/>
                    <a:pt x="54" y="41"/>
                    <a:pt x="45" y="75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11" y="213"/>
                    <a:pt x="0" y="254"/>
                    <a:pt x="46" y="244"/>
                  </a:cubicBezTo>
                  <a:cubicBezTo>
                    <a:pt x="65" y="240"/>
                    <a:pt x="96" y="205"/>
                    <a:pt x="116" y="180"/>
                  </a:cubicBezTo>
                  <a:cubicBezTo>
                    <a:pt x="262" y="217"/>
                    <a:pt x="262" y="217"/>
                    <a:pt x="262" y="217"/>
                  </a:cubicBezTo>
                  <a:cubicBezTo>
                    <a:pt x="267" y="248"/>
                    <a:pt x="278" y="293"/>
                    <a:pt x="293" y="306"/>
                  </a:cubicBezTo>
                  <a:cubicBezTo>
                    <a:pt x="329" y="337"/>
                    <a:pt x="339" y="296"/>
                    <a:pt x="339" y="296"/>
                  </a:cubicBezTo>
                  <a:cubicBezTo>
                    <a:pt x="369" y="178"/>
                    <a:pt x="369" y="178"/>
                    <a:pt x="369" y="178"/>
                  </a:cubicBezTo>
                  <a:cubicBezTo>
                    <a:pt x="370" y="173"/>
                    <a:pt x="370" y="173"/>
                    <a:pt x="370" y="173"/>
                  </a:cubicBezTo>
                  <a:cubicBezTo>
                    <a:pt x="374" y="158"/>
                    <a:pt x="374" y="158"/>
                    <a:pt x="374" y="158"/>
                  </a:cubicBezTo>
                  <a:cubicBezTo>
                    <a:pt x="382" y="124"/>
                    <a:pt x="367" y="69"/>
                    <a:pt x="333" y="60"/>
                  </a:cubicBezTo>
                  <a:close/>
                  <a:moveTo>
                    <a:pt x="117" y="137"/>
                  </a:moveTo>
                  <a:cubicBezTo>
                    <a:pt x="94" y="131"/>
                    <a:pt x="81" y="108"/>
                    <a:pt x="86" y="85"/>
                  </a:cubicBezTo>
                  <a:cubicBezTo>
                    <a:pt x="92" y="63"/>
                    <a:pt x="115" y="49"/>
                    <a:pt x="138" y="55"/>
                  </a:cubicBezTo>
                  <a:cubicBezTo>
                    <a:pt x="160" y="60"/>
                    <a:pt x="174" y="83"/>
                    <a:pt x="169" y="106"/>
                  </a:cubicBezTo>
                  <a:cubicBezTo>
                    <a:pt x="163" y="129"/>
                    <a:pt x="140" y="143"/>
                    <a:pt x="117" y="137"/>
                  </a:cubicBezTo>
                  <a:close/>
                  <a:moveTo>
                    <a:pt x="251" y="127"/>
                  </a:moveTo>
                  <a:cubicBezTo>
                    <a:pt x="256" y="104"/>
                    <a:pt x="279" y="90"/>
                    <a:pt x="302" y="96"/>
                  </a:cubicBezTo>
                  <a:cubicBezTo>
                    <a:pt x="325" y="102"/>
                    <a:pt x="338" y="125"/>
                    <a:pt x="333" y="148"/>
                  </a:cubicBezTo>
                  <a:cubicBezTo>
                    <a:pt x="327" y="170"/>
                    <a:pt x="304" y="184"/>
                    <a:pt x="281" y="178"/>
                  </a:cubicBezTo>
                  <a:cubicBezTo>
                    <a:pt x="259" y="173"/>
                    <a:pt x="245" y="149"/>
                    <a:pt x="251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45"/>
            <p:cNvSpPr/>
            <p:nvPr/>
          </p:nvSpPr>
          <p:spPr bwMode="auto">
            <a:xfrm>
              <a:off x="2690813" y="3011488"/>
              <a:ext cx="85725" cy="85725"/>
            </a:xfrm>
            <a:custGeom>
              <a:avLst/>
              <a:gdLst>
                <a:gd name="T0" fmla="*/ 29 w 47"/>
                <a:gd name="T1" fmla="*/ 3 h 47"/>
                <a:gd name="T2" fmla="*/ 3 w 47"/>
                <a:gd name="T3" fmla="*/ 19 h 47"/>
                <a:gd name="T4" fmla="*/ 18 w 47"/>
                <a:gd name="T5" fmla="*/ 44 h 47"/>
                <a:gd name="T6" fmla="*/ 44 w 47"/>
                <a:gd name="T7" fmla="*/ 29 h 47"/>
                <a:gd name="T8" fmla="*/ 29 w 47"/>
                <a:gd name="T9" fmla="*/ 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29" y="3"/>
                  </a:moveTo>
                  <a:cubicBezTo>
                    <a:pt x="17" y="0"/>
                    <a:pt x="6" y="7"/>
                    <a:pt x="3" y="19"/>
                  </a:cubicBezTo>
                  <a:cubicBezTo>
                    <a:pt x="0" y="30"/>
                    <a:pt x="7" y="41"/>
                    <a:pt x="18" y="44"/>
                  </a:cubicBezTo>
                  <a:cubicBezTo>
                    <a:pt x="30" y="47"/>
                    <a:pt x="41" y="40"/>
                    <a:pt x="44" y="29"/>
                  </a:cubicBezTo>
                  <a:cubicBezTo>
                    <a:pt x="47" y="18"/>
                    <a:pt x="40" y="6"/>
                    <a:pt x="2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46"/>
            <p:cNvSpPr/>
            <p:nvPr/>
          </p:nvSpPr>
          <p:spPr bwMode="auto">
            <a:xfrm>
              <a:off x="2989263" y="3089275"/>
              <a:ext cx="85725" cy="85725"/>
            </a:xfrm>
            <a:custGeom>
              <a:avLst/>
              <a:gdLst>
                <a:gd name="T0" fmla="*/ 44 w 47"/>
                <a:gd name="T1" fmla="*/ 28 h 47"/>
                <a:gd name="T2" fmla="*/ 29 w 47"/>
                <a:gd name="T3" fmla="*/ 3 h 47"/>
                <a:gd name="T4" fmla="*/ 3 w 47"/>
                <a:gd name="T5" fmla="*/ 18 h 47"/>
                <a:gd name="T6" fmla="*/ 18 w 47"/>
                <a:gd name="T7" fmla="*/ 44 h 47"/>
                <a:gd name="T8" fmla="*/ 44 w 47"/>
                <a:gd name="T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44" y="28"/>
                  </a:moveTo>
                  <a:cubicBezTo>
                    <a:pt x="47" y="17"/>
                    <a:pt x="40" y="6"/>
                    <a:pt x="29" y="3"/>
                  </a:cubicBezTo>
                  <a:cubicBezTo>
                    <a:pt x="17" y="0"/>
                    <a:pt x="6" y="7"/>
                    <a:pt x="3" y="18"/>
                  </a:cubicBezTo>
                  <a:cubicBezTo>
                    <a:pt x="0" y="29"/>
                    <a:pt x="7" y="41"/>
                    <a:pt x="18" y="44"/>
                  </a:cubicBezTo>
                  <a:cubicBezTo>
                    <a:pt x="30" y="47"/>
                    <a:pt x="41" y="40"/>
                    <a:pt x="4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Oval 47"/>
            <p:cNvSpPr>
              <a:spLocks noChangeArrowheads="1"/>
            </p:cNvSpPr>
            <p:nvPr/>
          </p:nvSpPr>
          <p:spPr bwMode="auto">
            <a:xfrm>
              <a:off x="976313" y="2873375"/>
              <a:ext cx="625475" cy="625475"/>
            </a:xfrm>
            <a:prstGeom prst="ellipse">
              <a:avLst/>
            </a:prstGeom>
            <a:solidFill>
              <a:srgbClr val="FFB0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48"/>
            <p:cNvSpPr>
              <a:spLocks noEditPoints="1"/>
            </p:cNvSpPr>
            <p:nvPr/>
          </p:nvSpPr>
          <p:spPr bwMode="auto">
            <a:xfrm>
              <a:off x="1074738" y="3009900"/>
              <a:ext cx="420688" cy="393700"/>
            </a:xfrm>
            <a:custGeom>
              <a:avLst/>
              <a:gdLst>
                <a:gd name="T0" fmla="*/ 202 w 231"/>
                <a:gd name="T1" fmla="*/ 0 h 216"/>
                <a:gd name="T2" fmla="*/ 29 w 231"/>
                <a:gd name="T3" fmla="*/ 0 h 216"/>
                <a:gd name="T4" fmla="*/ 0 w 231"/>
                <a:gd name="T5" fmla="*/ 29 h 216"/>
                <a:gd name="T6" fmla="*/ 0 w 231"/>
                <a:gd name="T7" fmla="*/ 144 h 216"/>
                <a:gd name="T8" fmla="*/ 29 w 231"/>
                <a:gd name="T9" fmla="*/ 173 h 216"/>
                <a:gd name="T10" fmla="*/ 48 w 231"/>
                <a:gd name="T11" fmla="*/ 173 h 216"/>
                <a:gd name="T12" fmla="*/ 29 w 231"/>
                <a:gd name="T13" fmla="*/ 202 h 216"/>
                <a:gd name="T14" fmla="*/ 43 w 231"/>
                <a:gd name="T15" fmla="*/ 216 h 216"/>
                <a:gd name="T16" fmla="*/ 101 w 231"/>
                <a:gd name="T17" fmla="*/ 173 h 216"/>
                <a:gd name="T18" fmla="*/ 101 w 231"/>
                <a:gd name="T19" fmla="*/ 188 h 216"/>
                <a:gd name="T20" fmla="*/ 130 w 231"/>
                <a:gd name="T21" fmla="*/ 188 h 216"/>
                <a:gd name="T22" fmla="*/ 130 w 231"/>
                <a:gd name="T23" fmla="*/ 173 h 216"/>
                <a:gd name="T24" fmla="*/ 130 w 231"/>
                <a:gd name="T25" fmla="*/ 173 h 216"/>
                <a:gd name="T26" fmla="*/ 187 w 231"/>
                <a:gd name="T27" fmla="*/ 216 h 216"/>
                <a:gd name="T28" fmla="*/ 202 w 231"/>
                <a:gd name="T29" fmla="*/ 202 h 216"/>
                <a:gd name="T30" fmla="*/ 183 w 231"/>
                <a:gd name="T31" fmla="*/ 173 h 216"/>
                <a:gd name="T32" fmla="*/ 202 w 231"/>
                <a:gd name="T33" fmla="*/ 173 h 216"/>
                <a:gd name="T34" fmla="*/ 231 w 231"/>
                <a:gd name="T35" fmla="*/ 144 h 216"/>
                <a:gd name="T36" fmla="*/ 231 w 231"/>
                <a:gd name="T37" fmla="*/ 29 h 216"/>
                <a:gd name="T38" fmla="*/ 202 w 231"/>
                <a:gd name="T39" fmla="*/ 0 h 216"/>
                <a:gd name="T40" fmla="*/ 202 w 231"/>
                <a:gd name="T41" fmla="*/ 144 h 216"/>
                <a:gd name="T42" fmla="*/ 29 w 231"/>
                <a:gd name="T43" fmla="*/ 144 h 216"/>
                <a:gd name="T44" fmla="*/ 29 w 231"/>
                <a:gd name="T45" fmla="*/ 29 h 216"/>
                <a:gd name="T46" fmla="*/ 202 w 231"/>
                <a:gd name="T47" fmla="*/ 29 h 216"/>
                <a:gd name="T48" fmla="*/ 202 w 231"/>
                <a:gd name="T49" fmla="*/ 14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216">
                  <a:moveTo>
                    <a:pt x="202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0"/>
                    <a:pt x="13" y="173"/>
                    <a:pt x="29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43" y="216"/>
                    <a:pt x="43" y="216"/>
                    <a:pt x="43" y="216"/>
                  </a:cubicBezTo>
                  <a:cubicBezTo>
                    <a:pt x="101" y="173"/>
                    <a:pt x="101" y="173"/>
                    <a:pt x="101" y="173"/>
                  </a:cubicBezTo>
                  <a:cubicBezTo>
                    <a:pt x="101" y="188"/>
                    <a:pt x="101" y="188"/>
                    <a:pt x="101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30" y="173"/>
                    <a:pt x="130" y="173"/>
                    <a:pt x="130" y="173"/>
                  </a:cubicBezTo>
                  <a:cubicBezTo>
                    <a:pt x="187" y="216"/>
                    <a:pt x="187" y="216"/>
                    <a:pt x="187" y="216"/>
                  </a:cubicBezTo>
                  <a:cubicBezTo>
                    <a:pt x="202" y="202"/>
                    <a:pt x="202" y="202"/>
                    <a:pt x="202" y="202"/>
                  </a:cubicBezTo>
                  <a:cubicBezTo>
                    <a:pt x="183" y="173"/>
                    <a:pt x="183" y="173"/>
                    <a:pt x="183" y="173"/>
                  </a:cubicBezTo>
                  <a:cubicBezTo>
                    <a:pt x="202" y="173"/>
                    <a:pt x="202" y="173"/>
                    <a:pt x="202" y="173"/>
                  </a:cubicBezTo>
                  <a:cubicBezTo>
                    <a:pt x="218" y="173"/>
                    <a:pt x="231" y="160"/>
                    <a:pt x="231" y="144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31" y="13"/>
                    <a:pt x="218" y="0"/>
                    <a:pt x="202" y="0"/>
                  </a:cubicBezTo>
                  <a:close/>
                  <a:moveTo>
                    <a:pt x="202" y="144"/>
                  </a:moveTo>
                  <a:cubicBezTo>
                    <a:pt x="29" y="144"/>
                    <a:pt x="29" y="144"/>
                    <a:pt x="29" y="144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02" y="29"/>
                    <a:pt x="202" y="29"/>
                    <a:pt x="202" y="29"/>
                  </a:cubicBezTo>
                  <a:lnTo>
                    <a:pt x="202" y="144"/>
                  </a:lnTo>
                  <a:close/>
                </a:path>
              </a:pathLst>
            </a:custGeom>
            <a:solidFill>
              <a:srgbClr val="F0E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49"/>
            <p:cNvSpPr/>
            <p:nvPr/>
          </p:nvSpPr>
          <p:spPr bwMode="auto">
            <a:xfrm>
              <a:off x="1152525" y="3089275"/>
              <a:ext cx="238125" cy="158750"/>
            </a:xfrm>
            <a:custGeom>
              <a:avLst/>
              <a:gdLst>
                <a:gd name="T0" fmla="*/ 116 w 150"/>
                <a:gd name="T1" fmla="*/ 50 h 100"/>
                <a:gd name="T2" fmla="*/ 150 w 150"/>
                <a:gd name="T3" fmla="*/ 82 h 100"/>
                <a:gd name="T4" fmla="*/ 150 w 150"/>
                <a:gd name="T5" fmla="*/ 0 h 100"/>
                <a:gd name="T6" fmla="*/ 67 w 150"/>
                <a:gd name="T7" fmla="*/ 0 h 100"/>
                <a:gd name="T8" fmla="*/ 100 w 150"/>
                <a:gd name="T9" fmla="*/ 33 h 100"/>
                <a:gd name="T10" fmla="*/ 67 w 150"/>
                <a:gd name="T11" fmla="*/ 66 h 100"/>
                <a:gd name="T12" fmla="*/ 34 w 150"/>
                <a:gd name="T13" fmla="*/ 33 h 100"/>
                <a:gd name="T14" fmla="*/ 0 w 150"/>
                <a:gd name="T15" fmla="*/ 33 h 100"/>
                <a:gd name="T16" fmla="*/ 67 w 150"/>
                <a:gd name="T17" fmla="*/ 100 h 100"/>
                <a:gd name="T18" fmla="*/ 116 w 150"/>
                <a:gd name="T19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0" h="100">
                  <a:moveTo>
                    <a:pt x="116" y="50"/>
                  </a:moveTo>
                  <a:lnTo>
                    <a:pt x="150" y="82"/>
                  </a:lnTo>
                  <a:lnTo>
                    <a:pt x="150" y="0"/>
                  </a:lnTo>
                  <a:lnTo>
                    <a:pt x="67" y="0"/>
                  </a:lnTo>
                  <a:lnTo>
                    <a:pt x="100" y="33"/>
                  </a:lnTo>
                  <a:lnTo>
                    <a:pt x="67" y="66"/>
                  </a:lnTo>
                  <a:lnTo>
                    <a:pt x="34" y="33"/>
                  </a:lnTo>
                  <a:lnTo>
                    <a:pt x="0" y="33"/>
                  </a:lnTo>
                  <a:lnTo>
                    <a:pt x="67" y="100"/>
                  </a:lnTo>
                  <a:lnTo>
                    <a:pt x="116" y="50"/>
                  </a:lnTo>
                  <a:close/>
                </a:path>
              </a:pathLst>
            </a:custGeom>
            <a:solidFill>
              <a:srgbClr val="F0E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53"/>
            <p:cNvSpPr/>
            <p:nvPr/>
          </p:nvSpPr>
          <p:spPr bwMode="auto">
            <a:xfrm>
              <a:off x="4749800" y="2786063"/>
              <a:ext cx="280988" cy="163512"/>
            </a:xfrm>
            <a:custGeom>
              <a:avLst/>
              <a:gdLst>
                <a:gd name="T0" fmla="*/ 154 w 154"/>
                <a:gd name="T1" fmla="*/ 68 h 90"/>
                <a:gd name="T2" fmla="*/ 154 w 154"/>
                <a:gd name="T3" fmla="*/ 68 h 90"/>
                <a:gd name="T4" fmla="*/ 154 w 154"/>
                <a:gd name="T5" fmla="*/ 67 h 90"/>
                <a:gd name="T6" fmla="*/ 142 w 154"/>
                <a:gd name="T7" fmla="*/ 33 h 90"/>
                <a:gd name="T8" fmla="*/ 117 w 154"/>
                <a:gd name="T9" fmla="*/ 24 h 90"/>
                <a:gd name="T10" fmla="*/ 97 w 154"/>
                <a:gd name="T11" fmla="*/ 16 h 90"/>
                <a:gd name="T12" fmla="*/ 97 w 154"/>
                <a:gd name="T13" fmla="*/ 16 h 90"/>
                <a:gd name="T14" fmla="*/ 96 w 154"/>
                <a:gd name="T15" fmla="*/ 15 h 90"/>
                <a:gd name="T16" fmla="*/ 96 w 154"/>
                <a:gd name="T17" fmla="*/ 15 h 90"/>
                <a:gd name="T18" fmla="*/ 95 w 154"/>
                <a:gd name="T19" fmla="*/ 14 h 90"/>
                <a:gd name="T20" fmla="*/ 92 w 154"/>
                <a:gd name="T21" fmla="*/ 6 h 90"/>
                <a:gd name="T22" fmla="*/ 95 w 154"/>
                <a:gd name="T23" fmla="*/ 0 h 90"/>
                <a:gd name="T24" fmla="*/ 54 w 154"/>
                <a:gd name="T25" fmla="*/ 0 h 90"/>
                <a:gd name="T26" fmla="*/ 59 w 154"/>
                <a:gd name="T27" fmla="*/ 8 h 90"/>
                <a:gd name="T28" fmla="*/ 54 w 154"/>
                <a:gd name="T29" fmla="*/ 16 h 90"/>
                <a:gd name="T30" fmla="*/ 54 w 154"/>
                <a:gd name="T31" fmla="*/ 16 h 90"/>
                <a:gd name="T32" fmla="*/ 54 w 154"/>
                <a:gd name="T33" fmla="*/ 16 h 90"/>
                <a:gd name="T34" fmla="*/ 50 w 154"/>
                <a:gd name="T35" fmla="*/ 19 h 90"/>
                <a:gd name="T36" fmla="*/ 48 w 154"/>
                <a:gd name="T37" fmla="*/ 21 h 90"/>
                <a:gd name="T38" fmla="*/ 35 w 154"/>
                <a:gd name="T39" fmla="*/ 26 h 90"/>
                <a:gd name="T40" fmla="*/ 10 w 154"/>
                <a:gd name="T41" fmla="*/ 36 h 90"/>
                <a:gd name="T42" fmla="*/ 0 w 154"/>
                <a:gd name="T43" fmla="*/ 71 h 90"/>
                <a:gd name="T44" fmla="*/ 0 w 154"/>
                <a:gd name="T45" fmla="*/ 71 h 90"/>
                <a:gd name="T46" fmla="*/ 77 w 154"/>
                <a:gd name="T47" fmla="*/ 89 h 90"/>
                <a:gd name="T48" fmla="*/ 154 w 154"/>
                <a:gd name="T49" fmla="*/ 6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90">
                  <a:moveTo>
                    <a:pt x="154" y="68"/>
                  </a:moveTo>
                  <a:cubicBezTo>
                    <a:pt x="154" y="68"/>
                    <a:pt x="154" y="68"/>
                    <a:pt x="154" y="68"/>
                  </a:cubicBezTo>
                  <a:cubicBezTo>
                    <a:pt x="154" y="68"/>
                    <a:pt x="154" y="68"/>
                    <a:pt x="154" y="67"/>
                  </a:cubicBezTo>
                  <a:cubicBezTo>
                    <a:pt x="152" y="53"/>
                    <a:pt x="151" y="38"/>
                    <a:pt x="142" y="33"/>
                  </a:cubicBezTo>
                  <a:cubicBezTo>
                    <a:pt x="135" y="30"/>
                    <a:pt x="125" y="27"/>
                    <a:pt x="117" y="24"/>
                  </a:cubicBezTo>
                  <a:cubicBezTo>
                    <a:pt x="108" y="22"/>
                    <a:pt x="101" y="20"/>
                    <a:pt x="97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4" y="12"/>
                    <a:pt x="92" y="10"/>
                    <a:pt x="92" y="6"/>
                  </a:cubicBezTo>
                  <a:cubicBezTo>
                    <a:pt x="93" y="4"/>
                    <a:pt x="94" y="2"/>
                    <a:pt x="95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3"/>
                    <a:pt x="57" y="6"/>
                    <a:pt x="59" y="8"/>
                  </a:cubicBezTo>
                  <a:cubicBezTo>
                    <a:pt x="58" y="11"/>
                    <a:pt x="57" y="14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3" y="17"/>
                    <a:pt x="51" y="18"/>
                    <a:pt x="50" y="19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5" y="23"/>
                    <a:pt x="40" y="24"/>
                    <a:pt x="35" y="26"/>
                  </a:cubicBezTo>
                  <a:cubicBezTo>
                    <a:pt x="27" y="29"/>
                    <a:pt x="17" y="32"/>
                    <a:pt x="10" y="36"/>
                  </a:cubicBezTo>
                  <a:cubicBezTo>
                    <a:pt x="1" y="41"/>
                    <a:pt x="1" y="57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82"/>
                    <a:pt x="35" y="90"/>
                    <a:pt x="77" y="89"/>
                  </a:cubicBezTo>
                  <a:cubicBezTo>
                    <a:pt x="120" y="88"/>
                    <a:pt x="154" y="79"/>
                    <a:pt x="154" y="68"/>
                  </a:cubicBezTo>
                  <a:close/>
                </a:path>
              </a:pathLst>
            </a:custGeom>
            <a:solidFill>
              <a:srgbClr val="F0C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Oval 55"/>
            <p:cNvSpPr>
              <a:spLocks noChangeArrowheads="1"/>
            </p:cNvSpPr>
            <p:nvPr/>
          </p:nvSpPr>
          <p:spPr bwMode="auto">
            <a:xfrm>
              <a:off x="3335338" y="2819400"/>
              <a:ext cx="515938" cy="515937"/>
            </a:xfrm>
            <a:prstGeom prst="ellipse">
              <a:avLst/>
            </a:prstGeom>
            <a:solidFill>
              <a:srgbClr val="6A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56"/>
            <p:cNvSpPr>
              <a:spLocks noEditPoints="1"/>
            </p:cNvSpPr>
            <p:nvPr/>
          </p:nvSpPr>
          <p:spPr bwMode="auto">
            <a:xfrm>
              <a:off x="3319463" y="2808288"/>
              <a:ext cx="544513" cy="544512"/>
            </a:xfrm>
            <a:custGeom>
              <a:avLst/>
              <a:gdLst>
                <a:gd name="T0" fmla="*/ 149 w 299"/>
                <a:gd name="T1" fmla="*/ 0 h 299"/>
                <a:gd name="T2" fmla="*/ 149 w 299"/>
                <a:gd name="T3" fmla="*/ 0 h 299"/>
                <a:gd name="T4" fmla="*/ 0 w 299"/>
                <a:gd name="T5" fmla="*/ 150 h 299"/>
                <a:gd name="T6" fmla="*/ 0 w 299"/>
                <a:gd name="T7" fmla="*/ 150 h 299"/>
                <a:gd name="T8" fmla="*/ 149 w 299"/>
                <a:gd name="T9" fmla="*/ 299 h 299"/>
                <a:gd name="T10" fmla="*/ 255 w 299"/>
                <a:gd name="T11" fmla="*/ 255 h 299"/>
                <a:gd name="T12" fmla="*/ 299 w 299"/>
                <a:gd name="T13" fmla="*/ 150 h 299"/>
                <a:gd name="T14" fmla="*/ 45 w 299"/>
                <a:gd name="T15" fmla="*/ 226 h 299"/>
                <a:gd name="T16" fmla="*/ 49 w 299"/>
                <a:gd name="T17" fmla="*/ 205 h 299"/>
                <a:gd name="T18" fmla="*/ 149 w 299"/>
                <a:gd name="T19" fmla="*/ 279 h 299"/>
                <a:gd name="T20" fmla="*/ 149 w 299"/>
                <a:gd name="T21" fmla="*/ 279 h 299"/>
                <a:gd name="T22" fmla="*/ 96 w 299"/>
                <a:gd name="T23" fmla="*/ 215 h 299"/>
                <a:gd name="T24" fmla="*/ 58 w 299"/>
                <a:gd name="T25" fmla="*/ 191 h 299"/>
                <a:gd name="T26" fmla="*/ 39 w 299"/>
                <a:gd name="T27" fmla="*/ 169 h 299"/>
                <a:gd name="T28" fmla="*/ 78 w 299"/>
                <a:gd name="T29" fmla="*/ 126 h 299"/>
                <a:gd name="T30" fmla="*/ 50 w 299"/>
                <a:gd name="T31" fmla="*/ 126 h 299"/>
                <a:gd name="T32" fmla="*/ 57 w 299"/>
                <a:gd name="T33" fmla="*/ 97 h 299"/>
                <a:gd name="T34" fmla="*/ 47 w 299"/>
                <a:gd name="T35" fmla="*/ 84 h 299"/>
                <a:gd name="T36" fmla="*/ 80 w 299"/>
                <a:gd name="T37" fmla="*/ 87 h 299"/>
                <a:gd name="T38" fmla="*/ 108 w 299"/>
                <a:gd name="T39" fmla="*/ 98 h 299"/>
                <a:gd name="T40" fmla="*/ 106 w 299"/>
                <a:gd name="T41" fmla="*/ 75 h 299"/>
                <a:gd name="T42" fmla="*/ 78 w 299"/>
                <a:gd name="T43" fmla="*/ 65 h 299"/>
                <a:gd name="T44" fmla="*/ 149 w 299"/>
                <a:gd name="T45" fmla="*/ 20 h 299"/>
                <a:gd name="T46" fmla="*/ 149 w 299"/>
                <a:gd name="T47" fmla="*/ 20 h 299"/>
                <a:gd name="T48" fmla="*/ 218 w 299"/>
                <a:gd name="T49" fmla="*/ 90 h 299"/>
                <a:gd name="T50" fmla="*/ 184 w 299"/>
                <a:gd name="T51" fmla="*/ 92 h 299"/>
                <a:gd name="T52" fmla="*/ 169 w 299"/>
                <a:gd name="T53" fmla="*/ 99 h 299"/>
                <a:gd name="T54" fmla="*/ 166 w 299"/>
                <a:gd name="T55" fmla="*/ 113 h 299"/>
                <a:gd name="T56" fmla="*/ 177 w 299"/>
                <a:gd name="T57" fmla="*/ 122 h 299"/>
                <a:gd name="T58" fmla="*/ 147 w 299"/>
                <a:gd name="T59" fmla="*/ 131 h 299"/>
                <a:gd name="T60" fmla="*/ 163 w 299"/>
                <a:gd name="T61" fmla="*/ 141 h 299"/>
                <a:gd name="T62" fmla="*/ 196 w 299"/>
                <a:gd name="T63" fmla="*/ 135 h 299"/>
                <a:gd name="T64" fmla="*/ 200 w 299"/>
                <a:gd name="T65" fmla="*/ 161 h 299"/>
                <a:gd name="T66" fmla="*/ 224 w 299"/>
                <a:gd name="T67" fmla="*/ 159 h 299"/>
                <a:gd name="T68" fmla="*/ 240 w 299"/>
                <a:gd name="T69" fmla="*/ 175 h 299"/>
                <a:gd name="T70" fmla="*/ 267 w 299"/>
                <a:gd name="T71" fmla="*/ 175 h 299"/>
                <a:gd name="T72" fmla="*/ 200 w 299"/>
                <a:gd name="T73" fmla="*/ 189 h 299"/>
                <a:gd name="T74" fmla="*/ 174 w 299"/>
                <a:gd name="T75" fmla="*/ 164 h 299"/>
                <a:gd name="T76" fmla="*/ 137 w 299"/>
                <a:gd name="T77" fmla="*/ 158 h 299"/>
                <a:gd name="T78" fmla="*/ 138 w 299"/>
                <a:gd name="T79" fmla="*/ 195 h 299"/>
                <a:gd name="T80" fmla="*/ 165 w 299"/>
                <a:gd name="T81" fmla="*/ 202 h 299"/>
                <a:gd name="T82" fmla="*/ 181 w 299"/>
                <a:gd name="T83" fmla="*/ 247 h 299"/>
                <a:gd name="T84" fmla="*/ 197 w 299"/>
                <a:gd name="T85" fmla="*/ 210 h 299"/>
                <a:gd name="T86" fmla="*/ 200 w 299"/>
                <a:gd name="T87" fmla="*/ 18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9" h="299">
                  <a:moveTo>
                    <a:pt x="285" y="87"/>
                  </a:moveTo>
                  <a:cubicBezTo>
                    <a:pt x="278" y="71"/>
                    <a:pt x="268" y="56"/>
                    <a:pt x="255" y="44"/>
                  </a:cubicBezTo>
                  <a:cubicBezTo>
                    <a:pt x="228" y="17"/>
                    <a:pt x="191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08" y="0"/>
                    <a:pt x="71" y="17"/>
                    <a:pt x="44" y="44"/>
                  </a:cubicBezTo>
                  <a:cubicBezTo>
                    <a:pt x="31" y="56"/>
                    <a:pt x="21" y="72"/>
                    <a:pt x="13" y="88"/>
                  </a:cubicBezTo>
                  <a:cubicBezTo>
                    <a:pt x="5" y="107"/>
                    <a:pt x="0" y="128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91"/>
                    <a:pt x="17" y="228"/>
                    <a:pt x="44" y="255"/>
                  </a:cubicBezTo>
                  <a:cubicBezTo>
                    <a:pt x="71" y="282"/>
                    <a:pt x="108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91" y="299"/>
                    <a:pt x="228" y="282"/>
                    <a:pt x="255" y="255"/>
                  </a:cubicBezTo>
                  <a:cubicBezTo>
                    <a:pt x="282" y="228"/>
                    <a:pt x="299" y="191"/>
                    <a:pt x="299" y="150"/>
                  </a:cubicBezTo>
                  <a:cubicBezTo>
                    <a:pt x="299" y="150"/>
                    <a:pt x="299" y="150"/>
                    <a:pt x="299" y="150"/>
                  </a:cubicBezTo>
                  <a:cubicBezTo>
                    <a:pt x="299" y="150"/>
                    <a:pt x="299" y="150"/>
                    <a:pt x="299" y="150"/>
                  </a:cubicBezTo>
                  <a:cubicBezTo>
                    <a:pt x="299" y="150"/>
                    <a:pt x="299" y="150"/>
                    <a:pt x="299" y="150"/>
                  </a:cubicBezTo>
                  <a:cubicBezTo>
                    <a:pt x="299" y="127"/>
                    <a:pt x="294" y="106"/>
                    <a:pt x="285" y="87"/>
                  </a:cubicBezTo>
                  <a:close/>
                  <a:moveTo>
                    <a:pt x="45" y="226"/>
                  </a:moveTo>
                  <a:cubicBezTo>
                    <a:pt x="38" y="216"/>
                    <a:pt x="32" y="205"/>
                    <a:pt x="28" y="194"/>
                  </a:cubicBezTo>
                  <a:cubicBezTo>
                    <a:pt x="31" y="195"/>
                    <a:pt x="35" y="195"/>
                    <a:pt x="38" y="196"/>
                  </a:cubicBezTo>
                  <a:cubicBezTo>
                    <a:pt x="42" y="197"/>
                    <a:pt x="47" y="204"/>
                    <a:pt x="49" y="205"/>
                  </a:cubicBezTo>
                  <a:cubicBezTo>
                    <a:pt x="51" y="206"/>
                    <a:pt x="47" y="223"/>
                    <a:pt x="45" y="226"/>
                  </a:cubicBezTo>
                  <a:close/>
                  <a:moveTo>
                    <a:pt x="241" y="241"/>
                  </a:moveTo>
                  <a:cubicBezTo>
                    <a:pt x="217" y="264"/>
                    <a:pt x="185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28" y="279"/>
                    <a:pt x="108" y="274"/>
                    <a:pt x="90" y="265"/>
                  </a:cubicBezTo>
                  <a:cubicBezTo>
                    <a:pt x="93" y="260"/>
                    <a:pt x="94" y="248"/>
                    <a:pt x="94" y="248"/>
                  </a:cubicBezTo>
                  <a:cubicBezTo>
                    <a:pt x="94" y="248"/>
                    <a:pt x="97" y="217"/>
                    <a:pt x="96" y="215"/>
                  </a:cubicBezTo>
                  <a:cubicBezTo>
                    <a:pt x="95" y="213"/>
                    <a:pt x="87" y="205"/>
                    <a:pt x="82" y="203"/>
                  </a:cubicBezTo>
                  <a:cubicBezTo>
                    <a:pt x="77" y="200"/>
                    <a:pt x="72" y="203"/>
                    <a:pt x="68" y="202"/>
                  </a:cubicBezTo>
                  <a:cubicBezTo>
                    <a:pt x="63" y="200"/>
                    <a:pt x="61" y="193"/>
                    <a:pt x="58" y="191"/>
                  </a:cubicBezTo>
                  <a:cubicBezTo>
                    <a:pt x="55" y="189"/>
                    <a:pt x="50" y="189"/>
                    <a:pt x="45" y="187"/>
                  </a:cubicBezTo>
                  <a:cubicBezTo>
                    <a:pt x="40" y="186"/>
                    <a:pt x="37" y="180"/>
                    <a:pt x="36" y="177"/>
                  </a:cubicBezTo>
                  <a:cubicBezTo>
                    <a:pt x="35" y="175"/>
                    <a:pt x="36" y="169"/>
                    <a:pt x="39" y="169"/>
                  </a:cubicBezTo>
                  <a:cubicBezTo>
                    <a:pt x="43" y="168"/>
                    <a:pt x="47" y="168"/>
                    <a:pt x="60" y="161"/>
                  </a:cubicBezTo>
                  <a:cubicBezTo>
                    <a:pt x="74" y="154"/>
                    <a:pt x="59" y="150"/>
                    <a:pt x="59" y="141"/>
                  </a:cubicBezTo>
                  <a:cubicBezTo>
                    <a:pt x="60" y="131"/>
                    <a:pt x="73" y="132"/>
                    <a:pt x="78" y="126"/>
                  </a:cubicBezTo>
                  <a:cubicBezTo>
                    <a:pt x="83" y="121"/>
                    <a:pt x="74" y="117"/>
                    <a:pt x="70" y="114"/>
                  </a:cubicBezTo>
                  <a:cubicBezTo>
                    <a:pt x="66" y="111"/>
                    <a:pt x="60" y="115"/>
                    <a:pt x="58" y="119"/>
                  </a:cubicBezTo>
                  <a:cubicBezTo>
                    <a:pt x="55" y="124"/>
                    <a:pt x="55" y="127"/>
                    <a:pt x="50" y="126"/>
                  </a:cubicBezTo>
                  <a:cubicBezTo>
                    <a:pt x="45" y="125"/>
                    <a:pt x="44" y="125"/>
                    <a:pt x="41" y="119"/>
                  </a:cubicBezTo>
                  <a:cubicBezTo>
                    <a:pt x="38" y="114"/>
                    <a:pt x="43" y="114"/>
                    <a:pt x="53" y="107"/>
                  </a:cubicBezTo>
                  <a:cubicBezTo>
                    <a:pt x="63" y="100"/>
                    <a:pt x="57" y="100"/>
                    <a:pt x="57" y="97"/>
                  </a:cubicBezTo>
                  <a:cubicBezTo>
                    <a:pt x="56" y="94"/>
                    <a:pt x="52" y="95"/>
                    <a:pt x="47" y="93"/>
                  </a:cubicBezTo>
                  <a:cubicBezTo>
                    <a:pt x="47" y="93"/>
                    <a:pt x="47" y="93"/>
                    <a:pt x="46" y="93"/>
                  </a:cubicBezTo>
                  <a:cubicBezTo>
                    <a:pt x="42" y="91"/>
                    <a:pt x="44" y="86"/>
                    <a:pt x="47" y="84"/>
                  </a:cubicBezTo>
                  <a:cubicBezTo>
                    <a:pt x="51" y="82"/>
                    <a:pt x="54" y="81"/>
                    <a:pt x="57" y="83"/>
                  </a:cubicBezTo>
                  <a:cubicBezTo>
                    <a:pt x="61" y="85"/>
                    <a:pt x="61" y="87"/>
                    <a:pt x="69" y="84"/>
                  </a:cubicBezTo>
                  <a:cubicBezTo>
                    <a:pt x="77" y="81"/>
                    <a:pt x="78" y="83"/>
                    <a:pt x="80" y="87"/>
                  </a:cubicBezTo>
                  <a:cubicBezTo>
                    <a:pt x="82" y="90"/>
                    <a:pt x="84" y="94"/>
                    <a:pt x="87" y="97"/>
                  </a:cubicBezTo>
                  <a:cubicBezTo>
                    <a:pt x="88" y="99"/>
                    <a:pt x="89" y="101"/>
                    <a:pt x="90" y="102"/>
                  </a:cubicBezTo>
                  <a:cubicBezTo>
                    <a:pt x="93" y="106"/>
                    <a:pt x="101" y="102"/>
                    <a:pt x="108" y="98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15" y="94"/>
                    <a:pt x="112" y="88"/>
                    <a:pt x="113" y="83"/>
                  </a:cubicBezTo>
                  <a:cubicBezTo>
                    <a:pt x="113" y="77"/>
                    <a:pt x="109" y="77"/>
                    <a:pt x="106" y="75"/>
                  </a:cubicBezTo>
                  <a:cubicBezTo>
                    <a:pt x="104" y="73"/>
                    <a:pt x="104" y="66"/>
                    <a:pt x="101" y="62"/>
                  </a:cubicBezTo>
                  <a:cubicBezTo>
                    <a:pt x="98" y="58"/>
                    <a:pt x="93" y="58"/>
                    <a:pt x="89" y="60"/>
                  </a:cubicBezTo>
                  <a:cubicBezTo>
                    <a:pt x="85" y="61"/>
                    <a:pt x="80" y="66"/>
                    <a:pt x="78" y="65"/>
                  </a:cubicBezTo>
                  <a:cubicBezTo>
                    <a:pt x="77" y="65"/>
                    <a:pt x="78" y="59"/>
                    <a:pt x="75" y="57"/>
                  </a:cubicBezTo>
                  <a:cubicBezTo>
                    <a:pt x="73" y="56"/>
                    <a:pt x="67" y="56"/>
                    <a:pt x="61" y="55"/>
                  </a:cubicBezTo>
                  <a:cubicBezTo>
                    <a:pt x="85" y="33"/>
                    <a:pt x="115" y="20"/>
                    <a:pt x="149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85" y="20"/>
                    <a:pt x="217" y="35"/>
                    <a:pt x="241" y="58"/>
                  </a:cubicBezTo>
                  <a:cubicBezTo>
                    <a:pt x="246" y="63"/>
                    <a:pt x="251" y="69"/>
                    <a:pt x="255" y="75"/>
                  </a:cubicBezTo>
                  <a:cubicBezTo>
                    <a:pt x="242" y="79"/>
                    <a:pt x="219" y="87"/>
                    <a:pt x="218" y="90"/>
                  </a:cubicBezTo>
                  <a:cubicBezTo>
                    <a:pt x="215" y="93"/>
                    <a:pt x="207" y="94"/>
                    <a:pt x="203" y="92"/>
                  </a:cubicBezTo>
                  <a:cubicBezTo>
                    <a:pt x="199" y="90"/>
                    <a:pt x="196" y="88"/>
                    <a:pt x="192" y="88"/>
                  </a:cubicBezTo>
                  <a:cubicBezTo>
                    <a:pt x="188" y="89"/>
                    <a:pt x="187" y="89"/>
                    <a:pt x="184" y="92"/>
                  </a:cubicBezTo>
                  <a:cubicBezTo>
                    <a:pt x="182" y="94"/>
                    <a:pt x="179" y="97"/>
                    <a:pt x="176" y="99"/>
                  </a:cubicBezTo>
                  <a:cubicBezTo>
                    <a:pt x="174" y="99"/>
                    <a:pt x="172" y="100"/>
                    <a:pt x="170" y="99"/>
                  </a:cubicBezTo>
                  <a:cubicBezTo>
                    <a:pt x="170" y="99"/>
                    <a:pt x="169" y="99"/>
                    <a:pt x="169" y="99"/>
                  </a:cubicBezTo>
                  <a:cubicBezTo>
                    <a:pt x="167" y="98"/>
                    <a:pt x="166" y="98"/>
                    <a:pt x="165" y="99"/>
                  </a:cubicBezTo>
                  <a:cubicBezTo>
                    <a:pt x="163" y="99"/>
                    <a:pt x="162" y="101"/>
                    <a:pt x="162" y="101"/>
                  </a:cubicBezTo>
                  <a:cubicBezTo>
                    <a:pt x="158" y="106"/>
                    <a:pt x="163" y="113"/>
                    <a:pt x="166" y="113"/>
                  </a:cubicBezTo>
                  <a:cubicBezTo>
                    <a:pt x="169" y="113"/>
                    <a:pt x="173" y="106"/>
                    <a:pt x="175" y="106"/>
                  </a:cubicBezTo>
                  <a:cubicBezTo>
                    <a:pt x="177" y="106"/>
                    <a:pt x="182" y="110"/>
                    <a:pt x="182" y="111"/>
                  </a:cubicBezTo>
                  <a:cubicBezTo>
                    <a:pt x="183" y="113"/>
                    <a:pt x="179" y="121"/>
                    <a:pt x="177" y="122"/>
                  </a:cubicBezTo>
                  <a:cubicBezTo>
                    <a:pt x="174" y="122"/>
                    <a:pt x="166" y="125"/>
                    <a:pt x="164" y="125"/>
                  </a:cubicBezTo>
                  <a:cubicBezTo>
                    <a:pt x="162" y="125"/>
                    <a:pt x="153" y="121"/>
                    <a:pt x="151" y="124"/>
                  </a:cubicBezTo>
                  <a:cubicBezTo>
                    <a:pt x="149" y="126"/>
                    <a:pt x="145" y="126"/>
                    <a:pt x="147" y="131"/>
                  </a:cubicBezTo>
                  <a:cubicBezTo>
                    <a:pt x="149" y="137"/>
                    <a:pt x="147" y="141"/>
                    <a:pt x="146" y="141"/>
                  </a:cubicBezTo>
                  <a:cubicBezTo>
                    <a:pt x="144" y="142"/>
                    <a:pt x="131" y="145"/>
                    <a:pt x="144" y="146"/>
                  </a:cubicBezTo>
                  <a:cubicBezTo>
                    <a:pt x="157" y="146"/>
                    <a:pt x="160" y="142"/>
                    <a:pt x="163" y="141"/>
                  </a:cubicBezTo>
                  <a:cubicBezTo>
                    <a:pt x="166" y="141"/>
                    <a:pt x="170" y="137"/>
                    <a:pt x="174" y="139"/>
                  </a:cubicBezTo>
                  <a:cubicBezTo>
                    <a:pt x="177" y="141"/>
                    <a:pt x="182" y="138"/>
                    <a:pt x="184" y="139"/>
                  </a:cubicBezTo>
                  <a:cubicBezTo>
                    <a:pt x="187" y="140"/>
                    <a:pt x="193" y="132"/>
                    <a:pt x="196" y="135"/>
                  </a:cubicBezTo>
                  <a:cubicBezTo>
                    <a:pt x="199" y="138"/>
                    <a:pt x="198" y="143"/>
                    <a:pt x="197" y="145"/>
                  </a:cubicBezTo>
                  <a:cubicBezTo>
                    <a:pt x="196" y="147"/>
                    <a:pt x="191" y="149"/>
                    <a:pt x="193" y="152"/>
                  </a:cubicBezTo>
                  <a:cubicBezTo>
                    <a:pt x="194" y="155"/>
                    <a:pt x="196" y="158"/>
                    <a:pt x="200" y="161"/>
                  </a:cubicBezTo>
                  <a:cubicBezTo>
                    <a:pt x="203" y="164"/>
                    <a:pt x="206" y="167"/>
                    <a:pt x="208" y="164"/>
                  </a:cubicBezTo>
                  <a:cubicBezTo>
                    <a:pt x="210" y="162"/>
                    <a:pt x="210" y="158"/>
                    <a:pt x="212" y="156"/>
                  </a:cubicBezTo>
                  <a:cubicBezTo>
                    <a:pt x="213" y="155"/>
                    <a:pt x="224" y="157"/>
                    <a:pt x="224" y="159"/>
                  </a:cubicBezTo>
                  <a:cubicBezTo>
                    <a:pt x="225" y="162"/>
                    <a:pt x="230" y="167"/>
                    <a:pt x="231" y="167"/>
                  </a:cubicBezTo>
                  <a:cubicBezTo>
                    <a:pt x="233" y="168"/>
                    <a:pt x="237" y="170"/>
                    <a:pt x="237" y="170"/>
                  </a:cubicBezTo>
                  <a:cubicBezTo>
                    <a:pt x="237" y="170"/>
                    <a:pt x="238" y="171"/>
                    <a:pt x="240" y="175"/>
                  </a:cubicBezTo>
                  <a:cubicBezTo>
                    <a:pt x="242" y="179"/>
                    <a:pt x="246" y="179"/>
                    <a:pt x="249" y="179"/>
                  </a:cubicBezTo>
                  <a:cubicBezTo>
                    <a:pt x="252" y="178"/>
                    <a:pt x="254" y="172"/>
                    <a:pt x="257" y="172"/>
                  </a:cubicBezTo>
                  <a:cubicBezTo>
                    <a:pt x="261" y="173"/>
                    <a:pt x="263" y="171"/>
                    <a:pt x="267" y="175"/>
                  </a:cubicBezTo>
                  <a:cubicBezTo>
                    <a:pt x="271" y="179"/>
                    <a:pt x="272" y="180"/>
                    <a:pt x="274" y="182"/>
                  </a:cubicBezTo>
                  <a:cubicBezTo>
                    <a:pt x="269" y="205"/>
                    <a:pt x="257" y="225"/>
                    <a:pt x="241" y="241"/>
                  </a:cubicBezTo>
                  <a:close/>
                  <a:moveTo>
                    <a:pt x="200" y="189"/>
                  </a:moveTo>
                  <a:cubicBezTo>
                    <a:pt x="197" y="188"/>
                    <a:pt x="195" y="182"/>
                    <a:pt x="194" y="178"/>
                  </a:cubicBezTo>
                  <a:cubicBezTo>
                    <a:pt x="193" y="174"/>
                    <a:pt x="190" y="168"/>
                    <a:pt x="186" y="166"/>
                  </a:cubicBezTo>
                  <a:cubicBezTo>
                    <a:pt x="181" y="164"/>
                    <a:pt x="178" y="166"/>
                    <a:pt x="174" y="164"/>
                  </a:cubicBezTo>
                  <a:cubicBezTo>
                    <a:pt x="170" y="162"/>
                    <a:pt x="164" y="158"/>
                    <a:pt x="160" y="157"/>
                  </a:cubicBezTo>
                  <a:cubicBezTo>
                    <a:pt x="156" y="156"/>
                    <a:pt x="151" y="156"/>
                    <a:pt x="147" y="155"/>
                  </a:cubicBezTo>
                  <a:cubicBezTo>
                    <a:pt x="143" y="153"/>
                    <a:pt x="137" y="158"/>
                    <a:pt x="137" y="158"/>
                  </a:cubicBezTo>
                  <a:cubicBezTo>
                    <a:pt x="137" y="158"/>
                    <a:pt x="132" y="166"/>
                    <a:pt x="131" y="169"/>
                  </a:cubicBezTo>
                  <a:cubicBezTo>
                    <a:pt x="129" y="171"/>
                    <a:pt x="129" y="181"/>
                    <a:pt x="129" y="184"/>
                  </a:cubicBezTo>
                  <a:cubicBezTo>
                    <a:pt x="130" y="187"/>
                    <a:pt x="138" y="195"/>
                    <a:pt x="138" y="195"/>
                  </a:cubicBezTo>
                  <a:cubicBezTo>
                    <a:pt x="138" y="195"/>
                    <a:pt x="142" y="201"/>
                    <a:pt x="144" y="201"/>
                  </a:cubicBezTo>
                  <a:cubicBezTo>
                    <a:pt x="147" y="201"/>
                    <a:pt x="152" y="197"/>
                    <a:pt x="157" y="196"/>
                  </a:cubicBezTo>
                  <a:cubicBezTo>
                    <a:pt x="161" y="196"/>
                    <a:pt x="163" y="200"/>
                    <a:pt x="165" y="202"/>
                  </a:cubicBezTo>
                  <a:cubicBezTo>
                    <a:pt x="166" y="204"/>
                    <a:pt x="167" y="213"/>
                    <a:pt x="166" y="215"/>
                  </a:cubicBezTo>
                  <a:cubicBezTo>
                    <a:pt x="166" y="218"/>
                    <a:pt x="167" y="236"/>
                    <a:pt x="168" y="238"/>
                  </a:cubicBezTo>
                  <a:cubicBezTo>
                    <a:pt x="169" y="239"/>
                    <a:pt x="178" y="247"/>
                    <a:pt x="181" y="247"/>
                  </a:cubicBezTo>
                  <a:cubicBezTo>
                    <a:pt x="184" y="247"/>
                    <a:pt x="188" y="242"/>
                    <a:pt x="190" y="240"/>
                  </a:cubicBezTo>
                  <a:cubicBezTo>
                    <a:pt x="193" y="237"/>
                    <a:pt x="197" y="227"/>
                    <a:pt x="197" y="224"/>
                  </a:cubicBezTo>
                  <a:cubicBezTo>
                    <a:pt x="197" y="210"/>
                    <a:pt x="197" y="210"/>
                    <a:pt x="197" y="210"/>
                  </a:cubicBezTo>
                  <a:cubicBezTo>
                    <a:pt x="197" y="208"/>
                    <a:pt x="200" y="204"/>
                    <a:pt x="203" y="202"/>
                  </a:cubicBezTo>
                  <a:cubicBezTo>
                    <a:pt x="206" y="199"/>
                    <a:pt x="208" y="194"/>
                    <a:pt x="208" y="190"/>
                  </a:cubicBezTo>
                  <a:cubicBezTo>
                    <a:pt x="207" y="187"/>
                    <a:pt x="203" y="190"/>
                    <a:pt x="200" y="189"/>
                  </a:cubicBezTo>
                  <a:close/>
                </a:path>
              </a:pathLst>
            </a:custGeom>
            <a:solidFill>
              <a:srgbClr val="6072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Oval 57"/>
            <p:cNvSpPr>
              <a:spLocks noChangeArrowheads="1"/>
            </p:cNvSpPr>
            <p:nvPr/>
          </p:nvSpPr>
          <p:spPr bwMode="auto">
            <a:xfrm>
              <a:off x="1951038" y="3597275"/>
              <a:ext cx="66675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Oval 58"/>
            <p:cNvSpPr>
              <a:spLocks noChangeArrowheads="1"/>
            </p:cNvSpPr>
            <p:nvPr/>
          </p:nvSpPr>
          <p:spPr bwMode="auto">
            <a:xfrm>
              <a:off x="1666875" y="3624263"/>
              <a:ext cx="69850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Oval 59"/>
            <p:cNvSpPr>
              <a:spLocks noChangeArrowheads="1"/>
            </p:cNvSpPr>
            <p:nvPr/>
          </p:nvSpPr>
          <p:spPr bwMode="auto">
            <a:xfrm>
              <a:off x="1560513" y="3462338"/>
              <a:ext cx="68263" cy="69850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Oval 60"/>
            <p:cNvSpPr>
              <a:spLocks noChangeArrowheads="1"/>
            </p:cNvSpPr>
            <p:nvPr/>
          </p:nvSpPr>
          <p:spPr bwMode="auto">
            <a:xfrm>
              <a:off x="1014413" y="3498850"/>
              <a:ext cx="68263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Oval 61"/>
            <p:cNvSpPr>
              <a:spLocks noChangeArrowheads="1"/>
            </p:cNvSpPr>
            <p:nvPr/>
          </p:nvSpPr>
          <p:spPr bwMode="auto">
            <a:xfrm>
              <a:off x="1597025" y="2906713"/>
              <a:ext cx="68263" cy="66675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Oval 62"/>
            <p:cNvSpPr>
              <a:spLocks noChangeArrowheads="1"/>
            </p:cNvSpPr>
            <p:nvPr/>
          </p:nvSpPr>
          <p:spPr bwMode="auto">
            <a:xfrm>
              <a:off x="949325" y="2838450"/>
              <a:ext cx="69850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Oval 63"/>
            <p:cNvSpPr>
              <a:spLocks noChangeArrowheads="1"/>
            </p:cNvSpPr>
            <p:nvPr/>
          </p:nvSpPr>
          <p:spPr bwMode="auto">
            <a:xfrm>
              <a:off x="2320925" y="3051175"/>
              <a:ext cx="66675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Oval 64"/>
            <p:cNvSpPr>
              <a:spLocks noChangeArrowheads="1"/>
            </p:cNvSpPr>
            <p:nvPr/>
          </p:nvSpPr>
          <p:spPr bwMode="auto">
            <a:xfrm>
              <a:off x="2246313" y="3187700"/>
              <a:ext cx="66675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Oval 65"/>
            <p:cNvSpPr>
              <a:spLocks noChangeArrowheads="1"/>
            </p:cNvSpPr>
            <p:nvPr/>
          </p:nvSpPr>
          <p:spPr bwMode="auto">
            <a:xfrm>
              <a:off x="2690813" y="3636963"/>
              <a:ext cx="66675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Oval 66"/>
            <p:cNvSpPr>
              <a:spLocks noChangeArrowheads="1"/>
            </p:cNvSpPr>
            <p:nvPr/>
          </p:nvSpPr>
          <p:spPr bwMode="auto">
            <a:xfrm>
              <a:off x="2955925" y="3646488"/>
              <a:ext cx="68263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Oval 67"/>
            <p:cNvSpPr>
              <a:spLocks noChangeArrowheads="1"/>
            </p:cNvSpPr>
            <p:nvPr/>
          </p:nvSpPr>
          <p:spPr bwMode="auto">
            <a:xfrm>
              <a:off x="3316288" y="3481388"/>
              <a:ext cx="68263" cy="66675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68"/>
            <p:cNvSpPr>
              <a:spLocks noChangeArrowheads="1"/>
            </p:cNvSpPr>
            <p:nvPr/>
          </p:nvSpPr>
          <p:spPr bwMode="auto">
            <a:xfrm>
              <a:off x="3336925" y="3346450"/>
              <a:ext cx="69850" cy="66675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Oval 69"/>
            <p:cNvSpPr>
              <a:spLocks noChangeArrowheads="1"/>
            </p:cNvSpPr>
            <p:nvPr/>
          </p:nvSpPr>
          <p:spPr bwMode="auto">
            <a:xfrm>
              <a:off x="3938588" y="3082925"/>
              <a:ext cx="66675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Oval 70"/>
            <p:cNvSpPr>
              <a:spLocks noChangeArrowheads="1"/>
            </p:cNvSpPr>
            <p:nvPr/>
          </p:nvSpPr>
          <p:spPr bwMode="auto">
            <a:xfrm>
              <a:off x="4229100" y="3460750"/>
              <a:ext cx="68263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Oval 71"/>
            <p:cNvSpPr>
              <a:spLocks noChangeArrowheads="1"/>
            </p:cNvSpPr>
            <p:nvPr/>
          </p:nvSpPr>
          <p:spPr bwMode="auto">
            <a:xfrm>
              <a:off x="4852988" y="3019425"/>
              <a:ext cx="66675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Oval 72"/>
            <p:cNvSpPr>
              <a:spLocks noChangeArrowheads="1"/>
            </p:cNvSpPr>
            <p:nvPr/>
          </p:nvSpPr>
          <p:spPr bwMode="auto">
            <a:xfrm>
              <a:off x="5022850" y="3189288"/>
              <a:ext cx="68263" cy="69850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Oval 73"/>
            <p:cNvSpPr>
              <a:spLocks noChangeArrowheads="1"/>
            </p:cNvSpPr>
            <p:nvPr/>
          </p:nvSpPr>
          <p:spPr bwMode="auto">
            <a:xfrm>
              <a:off x="5064125" y="3594100"/>
              <a:ext cx="66675" cy="66675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Oval 74"/>
            <p:cNvSpPr>
              <a:spLocks noChangeArrowheads="1"/>
            </p:cNvSpPr>
            <p:nvPr/>
          </p:nvSpPr>
          <p:spPr bwMode="auto">
            <a:xfrm>
              <a:off x="4573588" y="3479800"/>
              <a:ext cx="68263" cy="66675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Oval 75"/>
            <p:cNvSpPr>
              <a:spLocks noChangeArrowheads="1"/>
            </p:cNvSpPr>
            <p:nvPr/>
          </p:nvSpPr>
          <p:spPr bwMode="auto">
            <a:xfrm>
              <a:off x="2324100" y="3314700"/>
              <a:ext cx="68263" cy="68262"/>
            </a:xfrm>
            <a:prstGeom prst="ellipse">
              <a:avLst/>
            </a:prstGeom>
            <a:solidFill>
              <a:srgbClr val="83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5" name="图片 2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295" y="2376627"/>
            <a:ext cx="2999649" cy="27667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4652963"/>
            <a:ext cx="12192000" cy="1987519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640482"/>
            <a:ext cx="12192000" cy="217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67451" y="367132"/>
            <a:ext cx="4910485" cy="823302"/>
            <a:chOff x="1347519" y="952837"/>
            <a:chExt cx="4910485" cy="823302"/>
          </a:xfrm>
        </p:grpSpPr>
        <p:sp>
          <p:nvSpPr>
            <p:cNvPr id="26" name="文本框 25"/>
            <p:cNvSpPr txBox="1"/>
            <p:nvPr/>
          </p:nvSpPr>
          <p:spPr>
            <a:xfrm>
              <a:off x="2123539" y="952837"/>
              <a:ext cx="41344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dirty="0">
                  <a:solidFill>
                    <a:srgbClr val="000000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  <a:cs typeface="Arial" panose="020B0604020202020204" pitchFamily="34" charset="0"/>
                </a:rPr>
                <a:t>整体性学习观点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47519" y="1006698"/>
              <a:ext cx="508473" cy="769441"/>
            </a:xfrm>
            <a:prstGeom prst="rect">
              <a:avLst/>
            </a:prstGeom>
            <a:solidFill>
              <a:srgbClr val="009DF5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dirty="0">
                  <a:solidFill>
                    <a:srgbClr val="FFFFFF"/>
                  </a:solidFill>
                  <a:latin typeface="Stencil" panose="040409050D0802020404" pitchFamily="82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1021901" y="1213680"/>
            <a:ext cx="48073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0" y="-14333"/>
            <a:ext cx="12192000" cy="217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1901" y="420994"/>
            <a:ext cx="63719" cy="7694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103045" y="4996530"/>
            <a:ext cx="59859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如果说整体性学习是一条龙的话，</a:t>
            </a:r>
            <a:endParaRPr lang="en-US" altLang="zh-CN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di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结构、模型和高速公路就是龙的脊柱</a:t>
            </a:r>
          </a:p>
        </p:txBody>
      </p:sp>
      <p:sp>
        <p:nvSpPr>
          <p:cNvPr id="43" name="矩形 42"/>
          <p:cNvSpPr/>
          <p:nvPr/>
        </p:nvSpPr>
        <p:spPr>
          <a:xfrm>
            <a:off x="2382192" y="4211122"/>
            <a:ext cx="144170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kern="14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</a:t>
            </a:r>
            <a:endParaRPr lang="zh-CN" altLang="en-US" sz="16600" kern="140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 flipV="1">
            <a:off x="8415084" y="4482049"/>
            <a:ext cx="144170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kern="14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</a:t>
            </a:r>
            <a:endParaRPr lang="zh-CN" altLang="en-US" sz="16600" kern="140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76380" y="963910"/>
            <a:ext cx="2366906" cy="3516150"/>
            <a:chOff x="1362362" y="963910"/>
            <a:chExt cx="2366906" cy="3516150"/>
          </a:xfrm>
        </p:grpSpPr>
        <p:pic>
          <p:nvPicPr>
            <p:cNvPr id="10242" name="Picture 2" descr="http://distribute.quanjing.com/mf700-03435197.jpg?seid=Bwy3mdaTmdm0mZuXotD8BwyWntD8mtj8FhX8FdmWmhWYmde0lZmVmtKGmta6ndy6mtf8mhW%3d7e002f2040d49f7df87045b61c5a7cf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99219" l="8181" r="9792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62362" y="963910"/>
              <a:ext cx="2366906" cy="29593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文本框 22"/>
            <p:cNvSpPr txBox="1"/>
            <p:nvPr/>
          </p:nvSpPr>
          <p:spPr>
            <a:xfrm>
              <a:off x="1956239" y="3956840"/>
              <a:ext cx="1179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结构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308731" y="1759739"/>
            <a:ext cx="2568427" cy="2720321"/>
            <a:chOff x="8356250" y="1759739"/>
            <a:chExt cx="2568427" cy="2720321"/>
          </a:xfrm>
        </p:grpSpPr>
        <p:sp>
          <p:nvSpPr>
            <p:cNvPr id="29" name="文本框 28"/>
            <p:cNvSpPr txBox="1"/>
            <p:nvPr/>
          </p:nvSpPr>
          <p:spPr>
            <a:xfrm>
              <a:off x="8624823" y="3956840"/>
              <a:ext cx="2031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高速公路</a:t>
              </a:r>
            </a:p>
          </p:txBody>
        </p:sp>
        <p:pic>
          <p:nvPicPr>
            <p:cNvPr id="10246" name="Picture 6" descr="http://distribute.quanjing.com/mf821-02151555.jpg?seid=Bwy4mJeTmdiXnte1ntv8BwyWndj8mtj8FhX8FdmWmhWYmde0lZmVmtKGmta6nte6ntv8mhW%3dbc2616ddfba75a675f53544cb1a3a45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6250" y="1759739"/>
              <a:ext cx="2568427" cy="17131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4875902" y="1696811"/>
            <a:ext cx="2238677" cy="2783249"/>
            <a:chOff x="4858597" y="1696811"/>
            <a:chExt cx="2238677" cy="2783249"/>
          </a:xfrm>
        </p:grpSpPr>
        <p:sp>
          <p:nvSpPr>
            <p:cNvPr id="28" name="文本框 27"/>
            <p:cNvSpPr txBox="1"/>
            <p:nvPr/>
          </p:nvSpPr>
          <p:spPr>
            <a:xfrm>
              <a:off x="5388359" y="3956840"/>
              <a:ext cx="1179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模型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14" t="6451" r="3835" b="22151"/>
            <a:stretch>
              <a:fillRect/>
            </a:stretch>
          </p:blipFill>
          <p:spPr>
            <a:xfrm>
              <a:off x="4858597" y="1696811"/>
              <a:ext cx="2238677" cy="19456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15113" y="5282268"/>
            <a:ext cx="5595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结构就好比思想中的一座</a:t>
            </a:r>
            <a:r>
              <a:rPr lang="zh-CN" altLang="en-US" sz="2800" dirty="0">
                <a:solidFill>
                  <a:srgbClr val="009D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城市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8500" y="5756430"/>
            <a:ext cx="10058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对信息的理解程度取决于结构的发达程度</a:t>
            </a:r>
            <a:endParaRPr lang="en-US" altLang="zh-CN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强有力的知识结构来自概念之间的不断联系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6350" y="757438"/>
            <a:ext cx="39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1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结构</a:t>
            </a:r>
          </a:p>
        </p:txBody>
      </p:sp>
      <p:grpSp>
        <p:nvGrpSpPr>
          <p:cNvPr id="9" name="组合 8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H="1">
            <a:off x="7467600" y="5806890"/>
            <a:ext cx="4724402" cy="0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967995" y="2015993"/>
            <a:ext cx="3821256" cy="3178194"/>
            <a:chOff x="1967995" y="1654043"/>
            <a:chExt cx="3821256" cy="3178194"/>
          </a:xfrm>
        </p:grpSpPr>
        <p:sp>
          <p:nvSpPr>
            <p:cNvPr id="5" name="文本框 4"/>
            <p:cNvSpPr txBox="1"/>
            <p:nvPr/>
          </p:nvSpPr>
          <p:spPr>
            <a:xfrm>
              <a:off x="2306998" y="4309017"/>
              <a:ext cx="3143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拥堵不堪的城市</a:t>
              </a:r>
            </a:p>
          </p:txBody>
        </p:sp>
        <p:pic>
          <p:nvPicPr>
            <p:cNvPr id="7170" name="Picture 2" descr="http://203.86.76.53/epaper/uniflows/html/2010/10/21/06/images/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995" y="1654043"/>
              <a:ext cx="3821256" cy="2559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6793479" y="2000251"/>
            <a:ext cx="3821256" cy="3152833"/>
            <a:chOff x="6793479" y="1638301"/>
            <a:chExt cx="3821256" cy="3152833"/>
          </a:xfrm>
        </p:grpSpPr>
        <p:sp>
          <p:nvSpPr>
            <p:cNvPr id="6" name="文本框 5"/>
            <p:cNvSpPr txBox="1"/>
            <p:nvPr/>
          </p:nvSpPr>
          <p:spPr>
            <a:xfrm>
              <a:off x="7165615" y="4267914"/>
              <a:ext cx="30769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井井有条的城市</a:t>
              </a:r>
            </a:p>
          </p:txBody>
        </p:sp>
        <p:pic>
          <p:nvPicPr>
            <p:cNvPr id="7172" name="Picture 4" descr="http://cqqx.cqnews.net/qxzt/cnnz/cnnz_smooth/200911/W02009111541178689763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17"/>
            <a:stretch>
              <a:fillRect/>
            </a:stretch>
          </p:blipFill>
          <p:spPr bwMode="auto">
            <a:xfrm>
              <a:off x="6793479" y="1638301"/>
              <a:ext cx="3821256" cy="2575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矩形 14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81550" y="5282268"/>
            <a:ext cx="742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模型就是</a:t>
            </a:r>
            <a:r>
              <a:rPr lang="zh-CN" altLang="en-US" sz="2800" b="1" dirty="0">
                <a:solidFill>
                  <a:srgbClr val="009D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简化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的结构，它的目的就是</a:t>
            </a:r>
            <a:r>
              <a:rPr lang="zh-CN" altLang="en-US" sz="2800" b="1" dirty="0">
                <a:solidFill>
                  <a:srgbClr val="009D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压缩信息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8500" y="5756430"/>
            <a:ext cx="741869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模型就像是结构的种子，是一座建筑的地基和框架，是最核心的理念，在此基础上将引申出全部的知识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6350" y="757438"/>
            <a:ext cx="39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1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模型</a:t>
            </a:r>
          </a:p>
        </p:txBody>
      </p:sp>
      <p:grpSp>
        <p:nvGrpSpPr>
          <p:cNvPr id="9" name="组合 8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H="1" flipV="1">
            <a:off x="5038725" y="5802127"/>
            <a:ext cx="7153277" cy="4763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362950" y="2961366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目录</a:t>
            </a:r>
          </a:p>
        </p:txBody>
      </p:sp>
      <p:pic>
        <p:nvPicPr>
          <p:cNvPr id="24" name="图片 23" descr="http://img32.ddimg.cn/68/27/23383472-1_u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16500" r="27402" b="15500"/>
          <a:stretch>
            <a:fillRect/>
          </a:stretch>
        </p:blipFill>
        <p:spPr bwMode="auto">
          <a:xfrm>
            <a:off x="2328510" y="2181050"/>
            <a:ext cx="1735206" cy="2496435"/>
          </a:xfrm>
          <a:custGeom>
            <a:avLst/>
            <a:gdLst>
              <a:gd name="connsiteX0" fmla="*/ 0 w 2194410"/>
              <a:gd name="connsiteY0" fmla="*/ 0 h 3157090"/>
              <a:gd name="connsiteX1" fmla="*/ 900641 w 2194410"/>
              <a:gd name="connsiteY1" fmla="*/ 0 h 3157090"/>
              <a:gd name="connsiteX2" fmla="*/ 2184468 w 2194410"/>
              <a:gd name="connsiteY2" fmla="*/ 84340 h 3157090"/>
              <a:gd name="connsiteX3" fmla="*/ 2194410 w 2194410"/>
              <a:gd name="connsiteY3" fmla="*/ 3037075 h 3157090"/>
              <a:gd name="connsiteX4" fmla="*/ 778226 w 2194410"/>
              <a:gd name="connsiteY4" fmla="*/ 3157090 h 3157090"/>
              <a:gd name="connsiteX5" fmla="*/ 0 w 2194410"/>
              <a:gd name="connsiteY5" fmla="*/ 3157090 h 315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4410" h="3157090">
                <a:moveTo>
                  <a:pt x="0" y="0"/>
                </a:moveTo>
                <a:lnTo>
                  <a:pt x="900641" y="0"/>
                </a:lnTo>
                <a:lnTo>
                  <a:pt x="2184468" y="84340"/>
                </a:lnTo>
                <a:lnTo>
                  <a:pt x="2194410" y="3037075"/>
                </a:lnTo>
                <a:lnTo>
                  <a:pt x="778226" y="3157090"/>
                </a:lnTo>
                <a:lnTo>
                  <a:pt x="0" y="315709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6875" l="2273" r="95455">
                        <a14:foregroundMark x1="34091" y1="12500" x2="34091" y2="12500"/>
                        <a14:foregroundMark x1="47727" y1="10156" x2="47727" y2="10156"/>
                        <a14:foregroundMark x1="70455" y1="8594" x2="70455" y2="8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169" y="2480268"/>
            <a:ext cx="992264" cy="96219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8064058" y="2148644"/>
            <a:ext cx="1799432" cy="2743705"/>
            <a:chOff x="7652714" y="1644422"/>
            <a:chExt cx="1799432" cy="2743705"/>
          </a:xfrm>
        </p:grpSpPr>
        <p:sp>
          <p:nvSpPr>
            <p:cNvPr id="26" name="矩形 25"/>
            <p:cNvSpPr/>
            <p:nvPr/>
          </p:nvSpPr>
          <p:spPr>
            <a:xfrm>
              <a:off x="7652714" y="1644422"/>
              <a:ext cx="1799432" cy="2504395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7652714" y="1710471"/>
              <a:ext cx="165702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中文版序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译者序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导读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前言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我的故事　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如何使用本书　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第一部分 </a:t>
              </a:r>
              <a:endPara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整体性学习策略</a:t>
              </a:r>
              <a:endPara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第二部分 </a:t>
              </a:r>
              <a:endPara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整体性学习技术</a:t>
              </a:r>
              <a:endPara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……</a:t>
              </a: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右箭头 28"/>
          <p:cNvSpPr/>
          <p:nvPr/>
        </p:nvSpPr>
        <p:spPr>
          <a:xfrm>
            <a:off x="4482491" y="3383647"/>
            <a:ext cx="3135086" cy="651065"/>
          </a:xfrm>
          <a:prstGeom prst="rightArrow">
            <a:avLst>
              <a:gd name="adj1" fmla="val 32166"/>
              <a:gd name="adj2" fmla="val 50000"/>
            </a:avLst>
          </a:prstGeom>
          <a:solidFill>
            <a:schemeClr val="bg1"/>
          </a:solidFill>
          <a:ln w="28575">
            <a:solidFill>
              <a:schemeClr val="bg1"/>
            </a:solidFill>
            <a:tailEnd type="oval" w="lg" len="lg"/>
          </a:ln>
          <a:effectLst>
            <a:glow rad="139700">
              <a:srgbClr val="C9F4F7">
                <a:alpha val="40000"/>
              </a:srgbClr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云形标注 23"/>
          <p:cNvSpPr/>
          <p:nvPr/>
        </p:nvSpPr>
        <p:spPr>
          <a:xfrm flipH="1">
            <a:off x="2363717" y="1592679"/>
            <a:ext cx="2716099" cy="2303350"/>
          </a:xfrm>
          <a:prstGeom prst="cloudCallout">
            <a:avLst>
              <a:gd name="adj1" fmla="val -58794"/>
              <a:gd name="adj2" fmla="val 50148"/>
            </a:avLst>
          </a:prstGeom>
          <a:solidFill>
            <a:schemeClr val="bg1"/>
          </a:solidFill>
          <a:ln>
            <a:solidFill>
              <a:srgbClr val="009D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 descr="http://distribute.quanjing.com/mf700-03439583.jpg?seid=Bwy3mdaTmdm0mZK1odn8BwyWntD8mtj8FhX8FdmWmhWYmde0lZmVmtKGnZO0odOXnNWWFa%3d%3d37f1e14327a8109efcb4df1cd9ec4c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5801" l="0" r="100000">
                        <a14:foregroundMark x1="10102" y1="86035" x2="10102" y2="86035"/>
                        <a14:foregroundMark x1="57247" y1="41895" x2="57247" y2="41895"/>
                        <a14:foregroundMark x1="54026" y1="52539" x2="54026" y2="52539"/>
                        <a14:foregroundMark x1="15227" y1="80957" x2="15227" y2="80957"/>
                        <a14:backgroundMark x1="25329" y1="49512" x2="25329" y2="49512"/>
                        <a14:backgroundMark x1="89019" y1="46973" x2="89019" y2="46973"/>
                        <a14:backgroundMark x1="64861" y1="46582" x2="64861" y2="46582"/>
                        <a14:backgroundMark x1="90337" y1="60547" x2="90337" y2="60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" t="19171" r="-495" b="33576"/>
          <a:stretch>
            <a:fillRect/>
          </a:stretch>
        </p:blipFill>
        <p:spPr bwMode="auto">
          <a:xfrm>
            <a:off x="4543155" y="2960123"/>
            <a:ext cx="2929678" cy="20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6438900" y="5268258"/>
            <a:ext cx="577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高速公路是结构与结构之间的</a:t>
            </a:r>
            <a:r>
              <a:rPr lang="zh-CN" altLang="en-US" sz="2800" b="1" dirty="0">
                <a:solidFill>
                  <a:srgbClr val="009D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联系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58500" y="5805488"/>
            <a:ext cx="7132949" cy="940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高速公路作为参照物可以连接两个完全不同的观念，这个过程能激发创造力，使学习更有弹性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6350" y="757438"/>
            <a:ext cx="39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1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高速公路</a:t>
            </a:r>
          </a:p>
        </p:txBody>
      </p:sp>
      <p:grpSp>
        <p:nvGrpSpPr>
          <p:cNvPr id="9" name="组合 8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10" name="矩形 9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H="1" flipV="1">
            <a:off x="6781800" y="5791478"/>
            <a:ext cx="5410203" cy="1403"/>
          </a:xfrm>
          <a:prstGeom prst="line">
            <a:avLst/>
          </a:prstGeom>
          <a:ln w="19050">
            <a:solidFill>
              <a:srgbClr val="009D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048637" y="3906355"/>
            <a:ext cx="117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1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君王</a:t>
            </a:r>
          </a:p>
        </p:txBody>
      </p:sp>
      <p:pic>
        <p:nvPicPr>
          <p:cNvPr id="25" name="图片 24" descr="http://imgsrc.baidu.com/forum/pic/item/060828381f30e924f2f078914c086e061d95f73e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91"/>
          <a:stretch>
            <a:fillRect/>
          </a:stretch>
        </p:blipFill>
        <p:spPr bwMode="auto">
          <a:xfrm>
            <a:off x="2844243" y="1619571"/>
            <a:ext cx="1678630" cy="2296778"/>
          </a:xfrm>
          <a:custGeom>
            <a:avLst/>
            <a:gdLst>
              <a:gd name="connsiteX0" fmla="*/ 69859 w 1678630"/>
              <a:gd name="connsiteY0" fmla="*/ 0 h 2296778"/>
              <a:gd name="connsiteX1" fmla="*/ 180267 w 1678630"/>
              <a:gd name="connsiteY1" fmla="*/ 0 h 2296778"/>
              <a:gd name="connsiteX2" fmla="*/ 208190 w 1678630"/>
              <a:gd name="connsiteY2" fmla="*/ 5564 h 2296778"/>
              <a:gd name="connsiteX3" fmla="*/ 359893 w 1678630"/>
              <a:gd name="connsiteY3" fmla="*/ 117163 h 2296778"/>
              <a:gd name="connsiteX4" fmla="*/ 362903 w 1678630"/>
              <a:gd name="connsiteY4" fmla="*/ 113684 h 2296778"/>
              <a:gd name="connsiteX5" fmla="*/ 411596 w 1678630"/>
              <a:gd name="connsiteY5" fmla="*/ 57409 h 2296778"/>
              <a:gd name="connsiteX6" fmla="*/ 508090 w 1678630"/>
              <a:gd name="connsiteY6" fmla="*/ 2895 h 2296778"/>
              <a:gd name="connsiteX7" fmla="*/ 523702 w 1678630"/>
              <a:gd name="connsiteY7" fmla="*/ 0 h 2296778"/>
              <a:gd name="connsiteX8" fmla="*/ 632980 w 1678630"/>
              <a:gd name="connsiteY8" fmla="*/ 0 h 2296778"/>
              <a:gd name="connsiteX9" fmla="*/ 665494 w 1678630"/>
              <a:gd name="connsiteY9" fmla="*/ 8881 h 2296778"/>
              <a:gd name="connsiteX10" fmla="*/ 786916 w 1678630"/>
              <a:gd name="connsiteY10" fmla="*/ 103656 h 2296778"/>
              <a:gd name="connsiteX11" fmla="*/ 821335 w 1678630"/>
              <a:gd name="connsiteY11" fmla="*/ 163732 h 2296778"/>
              <a:gd name="connsiteX12" fmla="*/ 823705 w 1678630"/>
              <a:gd name="connsiteY12" fmla="*/ 167869 h 2296778"/>
              <a:gd name="connsiteX13" fmla="*/ 1308566 w 1678630"/>
              <a:gd name="connsiteY13" fmla="*/ 185012 h 2296778"/>
              <a:gd name="connsiteX14" fmla="*/ 1354940 w 1678630"/>
              <a:gd name="connsiteY14" fmla="*/ 262074 h 2296778"/>
              <a:gd name="connsiteX15" fmla="*/ 1355041 w 1678630"/>
              <a:gd name="connsiteY15" fmla="*/ 262242 h 2296778"/>
              <a:gd name="connsiteX16" fmla="*/ 1632428 w 1678630"/>
              <a:gd name="connsiteY16" fmla="*/ 200406 h 2296778"/>
              <a:gd name="connsiteX17" fmla="*/ 1678630 w 1678630"/>
              <a:gd name="connsiteY17" fmla="*/ 212974 h 2296778"/>
              <a:gd name="connsiteX18" fmla="*/ 1678630 w 1678630"/>
              <a:gd name="connsiteY18" fmla="*/ 2090202 h 2296778"/>
              <a:gd name="connsiteX19" fmla="*/ 1660291 w 1678630"/>
              <a:gd name="connsiteY19" fmla="*/ 2103116 h 2296778"/>
              <a:gd name="connsiteX20" fmla="*/ 1199431 w 1678630"/>
              <a:gd name="connsiteY20" fmla="*/ 2078476 h 2296778"/>
              <a:gd name="connsiteX21" fmla="*/ 747566 w 1678630"/>
              <a:gd name="connsiteY21" fmla="*/ 2283218 h 2296778"/>
              <a:gd name="connsiteX22" fmla="*/ 440244 w 1678630"/>
              <a:gd name="connsiteY22" fmla="*/ 1947793 h 2296778"/>
              <a:gd name="connsiteX23" fmla="*/ 10195 w 1678630"/>
              <a:gd name="connsiteY23" fmla="*/ 1909724 h 2296778"/>
              <a:gd name="connsiteX24" fmla="*/ 0 w 1678630"/>
              <a:gd name="connsiteY24" fmla="*/ 1897168 h 2296778"/>
              <a:gd name="connsiteX25" fmla="*/ 0 w 1678630"/>
              <a:gd name="connsiteY25" fmla="*/ 25676 h 2296778"/>
              <a:gd name="connsiteX26" fmla="*/ 5920 w 1678630"/>
              <a:gd name="connsiteY26" fmla="*/ 21670 h 2296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78630" h="2296778">
                <a:moveTo>
                  <a:pt x="69859" y="0"/>
                </a:moveTo>
                <a:lnTo>
                  <a:pt x="180267" y="0"/>
                </a:lnTo>
                <a:lnTo>
                  <a:pt x="208190" y="5564"/>
                </a:lnTo>
                <a:cubicBezTo>
                  <a:pt x="265945" y="23915"/>
                  <a:pt x="319163" y="61829"/>
                  <a:pt x="359893" y="117163"/>
                </a:cubicBezTo>
                <a:lnTo>
                  <a:pt x="362903" y="113684"/>
                </a:lnTo>
                <a:lnTo>
                  <a:pt x="411596" y="57409"/>
                </a:lnTo>
                <a:cubicBezTo>
                  <a:pt x="440416" y="32005"/>
                  <a:pt x="473246" y="13519"/>
                  <a:pt x="508090" y="2895"/>
                </a:cubicBezTo>
                <a:lnTo>
                  <a:pt x="523702" y="0"/>
                </a:lnTo>
                <a:lnTo>
                  <a:pt x="632980" y="0"/>
                </a:lnTo>
                <a:lnTo>
                  <a:pt x="665494" y="8881"/>
                </a:lnTo>
                <a:cubicBezTo>
                  <a:pt x="712732" y="27198"/>
                  <a:pt x="754698" y="60039"/>
                  <a:pt x="786916" y="103656"/>
                </a:cubicBezTo>
                <a:lnTo>
                  <a:pt x="821335" y="163732"/>
                </a:lnTo>
                <a:lnTo>
                  <a:pt x="823705" y="167869"/>
                </a:lnTo>
                <a:cubicBezTo>
                  <a:pt x="963549" y="8780"/>
                  <a:pt x="1184937" y="25103"/>
                  <a:pt x="1308566" y="185012"/>
                </a:cubicBezTo>
                <a:lnTo>
                  <a:pt x="1354940" y="262074"/>
                </a:lnTo>
                <a:lnTo>
                  <a:pt x="1355041" y="262242"/>
                </a:lnTo>
                <a:cubicBezTo>
                  <a:pt x="1441208" y="203992"/>
                  <a:pt x="1539133" y="184317"/>
                  <a:pt x="1632428" y="200406"/>
                </a:cubicBezTo>
                <a:lnTo>
                  <a:pt x="1678630" y="212974"/>
                </a:lnTo>
                <a:lnTo>
                  <a:pt x="1678630" y="2090202"/>
                </a:lnTo>
                <a:lnTo>
                  <a:pt x="1660291" y="2103116"/>
                </a:lnTo>
                <a:cubicBezTo>
                  <a:pt x="1518058" y="2182318"/>
                  <a:pt x="1345139" y="2179914"/>
                  <a:pt x="1199431" y="2078476"/>
                </a:cubicBezTo>
                <a:cubicBezTo>
                  <a:pt x="1100659" y="2249468"/>
                  <a:pt x="920340" y="2331151"/>
                  <a:pt x="747566" y="2283218"/>
                </a:cubicBezTo>
                <a:cubicBezTo>
                  <a:pt x="600947" y="2242536"/>
                  <a:pt x="483941" y="2114839"/>
                  <a:pt x="440244" y="1947793"/>
                </a:cubicBezTo>
                <a:cubicBezTo>
                  <a:pt x="305131" y="2045045"/>
                  <a:pt x="130848" y="2029636"/>
                  <a:pt x="10195" y="1909724"/>
                </a:cubicBezTo>
                <a:lnTo>
                  <a:pt x="0" y="1897168"/>
                </a:lnTo>
                <a:lnTo>
                  <a:pt x="0" y="25676"/>
                </a:lnTo>
                <a:lnTo>
                  <a:pt x="5920" y="216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7017203" y="1685113"/>
            <a:ext cx="3214590" cy="2165693"/>
            <a:chOff x="6721124" y="1464775"/>
            <a:chExt cx="3214590" cy="2165693"/>
          </a:xfrm>
        </p:grpSpPr>
        <p:sp>
          <p:nvSpPr>
            <p:cNvPr id="21" name="云形标注 20"/>
            <p:cNvSpPr/>
            <p:nvPr/>
          </p:nvSpPr>
          <p:spPr>
            <a:xfrm>
              <a:off x="6721124" y="1464775"/>
              <a:ext cx="3213100" cy="1917700"/>
            </a:xfrm>
            <a:prstGeom prst="cloudCallout">
              <a:avLst>
                <a:gd name="adj1" fmla="val -57987"/>
                <a:gd name="adj2" fmla="val 64487"/>
              </a:avLst>
            </a:prstGeom>
            <a:solidFill>
              <a:schemeClr val="bg1"/>
            </a:solidFill>
            <a:ln>
              <a:solidFill>
                <a:srgbClr val="009D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pic>
          <p:nvPicPr>
            <p:cNvPr id="22" name="图片 21" descr="http://distribute.quanjing.com/mf700-01275154.jpg?seid=Bwy3mdaTmdeYnZuXntr8BwyWmZv8mtj8FhX8FdmWmhWYmde0lZmVmtKGnZO1nJO1mNWWFa%3d%3d0ad6238c852e0871be1e716f47eafbda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70" t="13901" r="9272" b="9630"/>
            <a:stretch>
              <a:fillRect/>
            </a:stretch>
          </p:blipFill>
          <p:spPr bwMode="auto">
            <a:xfrm>
              <a:off x="6959599" y="1498599"/>
              <a:ext cx="2976115" cy="2131869"/>
            </a:xfrm>
            <a:custGeom>
              <a:avLst/>
              <a:gdLst>
                <a:gd name="connsiteX0" fmla="*/ 0 w 2976115"/>
                <a:gd name="connsiteY0" fmla="*/ 2039753 h 2131869"/>
                <a:gd name="connsiteX1" fmla="*/ 12446 w 2976115"/>
                <a:gd name="connsiteY1" fmla="*/ 2048144 h 2131869"/>
                <a:gd name="connsiteX2" fmla="*/ 28048 w 2976115"/>
                <a:gd name="connsiteY2" fmla="*/ 2085811 h 2131869"/>
                <a:gd name="connsiteX3" fmla="*/ 12446 w 2976115"/>
                <a:gd name="connsiteY3" fmla="*/ 2123478 h 2131869"/>
                <a:gd name="connsiteX4" fmla="*/ 0 w 2976115"/>
                <a:gd name="connsiteY4" fmla="*/ 2131869 h 2131869"/>
                <a:gd name="connsiteX5" fmla="*/ 102364 w 2976115"/>
                <a:gd name="connsiteY5" fmla="*/ 1871843 h 2131869"/>
                <a:gd name="connsiteX6" fmla="*/ 208903 w 2976115"/>
                <a:gd name="connsiteY6" fmla="*/ 1978382 h 2131869"/>
                <a:gd name="connsiteX7" fmla="*/ 102364 w 2976115"/>
                <a:gd name="connsiteY7" fmla="*/ 2084921 h 2131869"/>
                <a:gd name="connsiteX8" fmla="*/ 4198 w 2976115"/>
                <a:gd name="connsiteY8" fmla="*/ 2019852 h 2131869"/>
                <a:gd name="connsiteX9" fmla="*/ 0 w 2976115"/>
                <a:gd name="connsiteY9" fmla="*/ 1999062 h 2131869"/>
                <a:gd name="connsiteX10" fmla="*/ 0 w 2976115"/>
                <a:gd name="connsiteY10" fmla="*/ 1957702 h 2131869"/>
                <a:gd name="connsiteX11" fmla="*/ 4198 w 2976115"/>
                <a:gd name="connsiteY11" fmla="*/ 1936912 h 2131869"/>
                <a:gd name="connsiteX12" fmla="*/ 102364 w 2976115"/>
                <a:gd name="connsiteY12" fmla="*/ 1871843 h 2131869"/>
                <a:gd name="connsiteX13" fmla="*/ 1554651 w 2976115"/>
                <a:gd name="connsiteY13" fmla="*/ 0 h 2131869"/>
                <a:gd name="connsiteX14" fmla="*/ 1891022 w 2976115"/>
                <a:gd name="connsiteY14" fmla="*/ 0 h 2131869"/>
                <a:gd name="connsiteX15" fmla="*/ 1919260 w 2976115"/>
                <a:gd name="connsiteY15" fmla="*/ 14174 h 2131869"/>
                <a:gd name="connsiteX16" fmla="*/ 1976863 w 2976115"/>
                <a:gd name="connsiteY16" fmla="*/ 61028 h 2131869"/>
                <a:gd name="connsiteX17" fmla="*/ 1980423 w 2976115"/>
                <a:gd name="connsiteY17" fmla="*/ 63924 h 2131869"/>
                <a:gd name="connsiteX18" fmla="*/ 2044732 w 2976115"/>
                <a:gd name="connsiteY18" fmla="*/ 15716 h 2131869"/>
                <a:gd name="connsiteX19" fmla="*/ 2079757 w 2976115"/>
                <a:gd name="connsiteY19" fmla="*/ 0 h 2131869"/>
                <a:gd name="connsiteX20" fmla="*/ 2431881 w 2976115"/>
                <a:gd name="connsiteY20" fmla="*/ 0 h 2131869"/>
                <a:gd name="connsiteX21" fmla="*/ 2476245 w 2976115"/>
                <a:gd name="connsiteY21" fmla="*/ 21131 h 2131869"/>
                <a:gd name="connsiteX22" fmla="*/ 2611515 w 2976115"/>
                <a:gd name="connsiteY22" fmla="*/ 201315 h 2131869"/>
                <a:gd name="connsiteX23" fmla="*/ 2612671 w 2976115"/>
                <a:gd name="connsiteY23" fmla="*/ 201701 h 2131869"/>
                <a:gd name="connsiteX24" fmla="*/ 2702460 w 2976115"/>
                <a:gd name="connsiteY24" fmla="*/ 231746 h 2131869"/>
                <a:gd name="connsiteX25" fmla="*/ 2884033 w 2976115"/>
                <a:gd name="connsiteY25" fmla="*/ 411818 h 2131869"/>
                <a:gd name="connsiteX26" fmla="*/ 2871835 w 2976115"/>
                <a:gd name="connsiteY26" fmla="*/ 640077 h 2131869"/>
                <a:gd name="connsiteX27" fmla="*/ 2960939 w 2976115"/>
                <a:gd name="connsiteY27" fmla="*/ 989081 h 2131869"/>
                <a:gd name="connsiteX28" fmla="*/ 2543534 w 2976115"/>
                <a:gd name="connsiteY28" fmla="*/ 1294581 h 2131869"/>
                <a:gd name="connsiteX29" fmla="*/ 2394110 w 2976115"/>
                <a:gd name="connsiteY29" fmla="*/ 1556356 h 2131869"/>
                <a:gd name="connsiteX30" fmla="*/ 1885369 w 2976115"/>
                <a:gd name="connsiteY30" fmla="*/ 1588051 h 2131869"/>
                <a:gd name="connsiteX31" fmla="*/ 1521813 w 2976115"/>
                <a:gd name="connsiteY31" fmla="*/ 1867316 h 2131869"/>
                <a:gd name="connsiteX32" fmla="*/ 987264 w 2976115"/>
                <a:gd name="connsiteY32" fmla="*/ 1696854 h 2131869"/>
                <a:gd name="connsiteX33" fmla="*/ 546838 w 2976115"/>
                <a:gd name="connsiteY33" fmla="*/ 1748664 h 2131869"/>
                <a:gd name="connsiteX34" fmla="*/ 443676 w 2976115"/>
                <a:gd name="connsiteY34" fmla="*/ 1717847 h 2131869"/>
                <a:gd name="connsiteX35" fmla="*/ 458698 w 2976115"/>
                <a:gd name="connsiteY35" fmla="*/ 1740127 h 2131869"/>
                <a:gd name="connsiteX36" fmla="*/ 471256 w 2976115"/>
                <a:gd name="connsiteY36" fmla="*/ 1802332 h 2131869"/>
                <a:gd name="connsiteX37" fmla="*/ 311448 w 2976115"/>
                <a:gd name="connsiteY37" fmla="*/ 1962140 h 2131869"/>
                <a:gd name="connsiteX38" fmla="*/ 151640 w 2976115"/>
                <a:gd name="connsiteY38" fmla="*/ 1802332 h 2131869"/>
                <a:gd name="connsiteX39" fmla="*/ 249244 w 2976115"/>
                <a:gd name="connsiteY39" fmla="*/ 1655083 h 2131869"/>
                <a:gd name="connsiteX40" fmla="*/ 310148 w 2976115"/>
                <a:gd name="connsiteY40" fmla="*/ 1642787 h 2131869"/>
                <a:gd name="connsiteX41" fmla="*/ 261974 w 2976115"/>
                <a:gd name="connsiteY41" fmla="*/ 1606557 h 2131869"/>
                <a:gd name="connsiteX42" fmla="*/ 193211 w 2976115"/>
                <a:gd name="connsiteY42" fmla="*/ 1528434 h 2131869"/>
                <a:gd name="connsiteX43" fmla="*/ 25317 w 2976115"/>
                <a:gd name="connsiteY43" fmla="*/ 1508176 h 2131869"/>
                <a:gd name="connsiteX44" fmla="*/ 0 w 2976115"/>
                <a:gd name="connsiteY44" fmla="*/ 1496991 h 2131869"/>
                <a:gd name="connsiteX45" fmla="*/ 0 w 2976115"/>
                <a:gd name="connsiteY45" fmla="*/ 605376 h 2131869"/>
                <a:gd name="connsiteX46" fmla="*/ 48845 w 2976115"/>
                <a:gd name="connsiteY46" fmla="*/ 597772 h 2131869"/>
                <a:gd name="connsiteX47" fmla="*/ 51597 w 2976115"/>
                <a:gd name="connsiteY47" fmla="*/ 591691 h 2131869"/>
                <a:gd name="connsiteX48" fmla="*/ 51597 w 2976115"/>
                <a:gd name="connsiteY48" fmla="*/ 591691 h 2131869"/>
                <a:gd name="connsiteX49" fmla="*/ 179749 w 2976115"/>
                <a:gd name="connsiteY49" fmla="*/ 260399 h 2131869"/>
                <a:gd name="connsiteX50" fmla="*/ 803180 w 2976115"/>
                <a:gd name="connsiteY50" fmla="*/ 184712 h 2131869"/>
                <a:gd name="connsiteX51" fmla="*/ 803299 w 2976115"/>
                <a:gd name="connsiteY51" fmla="*/ 184572 h 2131869"/>
                <a:gd name="connsiteX52" fmla="*/ 858159 w 2976115"/>
                <a:gd name="connsiteY52" fmla="*/ 120413 h 2131869"/>
                <a:gd name="connsiteX53" fmla="*/ 1431742 w 2976115"/>
                <a:gd name="connsiteY53" fmla="*/ 106140 h 2131869"/>
                <a:gd name="connsiteX54" fmla="*/ 1434545 w 2976115"/>
                <a:gd name="connsiteY54" fmla="*/ 102696 h 2131869"/>
                <a:gd name="connsiteX55" fmla="*/ 1475262 w 2976115"/>
                <a:gd name="connsiteY55" fmla="*/ 52678 h 213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976115" h="2131869">
                  <a:moveTo>
                    <a:pt x="0" y="2039753"/>
                  </a:moveTo>
                  <a:lnTo>
                    <a:pt x="12446" y="2048144"/>
                  </a:lnTo>
                  <a:cubicBezTo>
                    <a:pt x="22086" y="2057784"/>
                    <a:pt x="28048" y="2071101"/>
                    <a:pt x="28048" y="2085811"/>
                  </a:cubicBezTo>
                  <a:cubicBezTo>
                    <a:pt x="28048" y="2100521"/>
                    <a:pt x="22086" y="2113838"/>
                    <a:pt x="12446" y="2123478"/>
                  </a:cubicBezTo>
                  <a:lnTo>
                    <a:pt x="0" y="2131869"/>
                  </a:lnTo>
                  <a:close/>
                  <a:moveTo>
                    <a:pt x="102364" y="1871843"/>
                  </a:moveTo>
                  <a:cubicBezTo>
                    <a:pt x="161204" y="1871843"/>
                    <a:pt x="208903" y="1919542"/>
                    <a:pt x="208903" y="1978382"/>
                  </a:cubicBezTo>
                  <a:cubicBezTo>
                    <a:pt x="208903" y="2037222"/>
                    <a:pt x="161204" y="2084921"/>
                    <a:pt x="102364" y="2084921"/>
                  </a:cubicBezTo>
                  <a:cubicBezTo>
                    <a:pt x="58234" y="2084921"/>
                    <a:pt x="20371" y="2058090"/>
                    <a:pt x="4198" y="2019852"/>
                  </a:cubicBezTo>
                  <a:lnTo>
                    <a:pt x="0" y="1999062"/>
                  </a:lnTo>
                  <a:lnTo>
                    <a:pt x="0" y="1957702"/>
                  </a:lnTo>
                  <a:lnTo>
                    <a:pt x="4198" y="1936912"/>
                  </a:lnTo>
                  <a:cubicBezTo>
                    <a:pt x="20371" y="1898674"/>
                    <a:pt x="58234" y="1871843"/>
                    <a:pt x="102364" y="1871843"/>
                  </a:cubicBezTo>
                  <a:close/>
                  <a:moveTo>
                    <a:pt x="1554651" y="0"/>
                  </a:moveTo>
                  <a:lnTo>
                    <a:pt x="1891022" y="0"/>
                  </a:lnTo>
                  <a:lnTo>
                    <a:pt x="1919260" y="14174"/>
                  </a:lnTo>
                  <a:lnTo>
                    <a:pt x="1976863" y="61028"/>
                  </a:lnTo>
                  <a:lnTo>
                    <a:pt x="1980423" y="63924"/>
                  </a:lnTo>
                  <a:cubicBezTo>
                    <a:pt x="1999696" y="45496"/>
                    <a:pt x="2021333" y="29389"/>
                    <a:pt x="2044732" y="15716"/>
                  </a:cubicBezTo>
                  <a:lnTo>
                    <a:pt x="2079757" y="0"/>
                  </a:lnTo>
                  <a:lnTo>
                    <a:pt x="2431881" y="0"/>
                  </a:lnTo>
                  <a:lnTo>
                    <a:pt x="2476245" y="21131"/>
                  </a:lnTo>
                  <a:cubicBezTo>
                    <a:pt x="2546584" y="64961"/>
                    <a:pt x="2595449" y="128868"/>
                    <a:pt x="2611515" y="201315"/>
                  </a:cubicBezTo>
                  <a:lnTo>
                    <a:pt x="2612671" y="201701"/>
                  </a:lnTo>
                  <a:lnTo>
                    <a:pt x="2702460" y="231746"/>
                  </a:lnTo>
                  <a:cubicBezTo>
                    <a:pt x="2787417" y="270820"/>
                    <a:pt x="2852795" y="334577"/>
                    <a:pt x="2884033" y="411818"/>
                  </a:cubicBezTo>
                  <a:cubicBezTo>
                    <a:pt x="2914305" y="486572"/>
                    <a:pt x="2909991" y="567764"/>
                    <a:pt x="2871835" y="640077"/>
                  </a:cubicBezTo>
                  <a:cubicBezTo>
                    <a:pt x="2965625" y="739247"/>
                    <a:pt x="2998426" y="867804"/>
                    <a:pt x="2960939" y="989081"/>
                  </a:cubicBezTo>
                  <a:cubicBezTo>
                    <a:pt x="2911107" y="1150310"/>
                    <a:pt x="2746138" y="1271054"/>
                    <a:pt x="2543534" y="1294581"/>
                  </a:cubicBezTo>
                  <a:cubicBezTo>
                    <a:pt x="2542567" y="1395216"/>
                    <a:pt x="2488049" y="1490657"/>
                    <a:pt x="2394110" y="1556356"/>
                  </a:cubicBezTo>
                  <a:cubicBezTo>
                    <a:pt x="2251380" y="1656192"/>
                    <a:pt x="2045206" y="1669021"/>
                    <a:pt x="1885369" y="1588051"/>
                  </a:cubicBezTo>
                  <a:cubicBezTo>
                    <a:pt x="1833677" y="1727129"/>
                    <a:pt x="1695261" y="1833446"/>
                    <a:pt x="1521813" y="1867316"/>
                  </a:cubicBezTo>
                  <a:cubicBezTo>
                    <a:pt x="1317424" y="1907224"/>
                    <a:pt x="1104110" y="1839217"/>
                    <a:pt x="987264" y="1696854"/>
                  </a:cubicBezTo>
                  <a:cubicBezTo>
                    <a:pt x="849368" y="1764418"/>
                    <a:pt x="690870" y="1779211"/>
                    <a:pt x="546838" y="1748664"/>
                  </a:cubicBezTo>
                  <a:lnTo>
                    <a:pt x="443676" y="1717847"/>
                  </a:lnTo>
                  <a:lnTo>
                    <a:pt x="458698" y="1740127"/>
                  </a:lnTo>
                  <a:cubicBezTo>
                    <a:pt x="466785" y="1759247"/>
                    <a:pt x="471256" y="1780267"/>
                    <a:pt x="471256" y="1802332"/>
                  </a:cubicBezTo>
                  <a:cubicBezTo>
                    <a:pt x="471256" y="1890592"/>
                    <a:pt x="399708" y="1962140"/>
                    <a:pt x="311448" y="1962140"/>
                  </a:cubicBezTo>
                  <a:cubicBezTo>
                    <a:pt x="223188" y="1962140"/>
                    <a:pt x="151640" y="1890592"/>
                    <a:pt x="151640" y="1802332"/>
                  </a:cubicBezTo>
                  <a:cubicBezTo>
                    <a:pt x="151640" y="1736137"/>
                    <a:pt x="191886" y="1679343"/>
                    <a:pt x="249244" y="1655083"/>
                  </a:cubicBezTo>
                  <a:lnTo>
                    <a:pt x="310148" y="1642787"/>
                  </a:lnTo>
                  <a:lnTo>
                    <a:pt x="261974" y="1606557"/>
                  </a:lnTo>
                  <a:cubicBezTo>
                    <a:pt x="236322" y="1582963"/>
                    <a:pt x="213219" y="1556883"/>
                    <a:pt x="193211" y="1528434"/>
                  </a:cubicBezTo>
                  <a:cubicBezTo>
                    <a:pt x="134249" y="1534044"/>
                    <a:pt x="76635" y="1526407"/>
                    <a:pt x="25317" y="1508176"/>
                  </a:cubicBezTo>
                  <a:lnTo>
                    <a:pt x="0" y="1496991"/>
                  </a:lnTo>
                  <a:lnTo>
                    <a:pt x="0" y="605376"/>
                  </a:lnTo>
                  <a:lnTo>
                    <a:pt x="48845" y="597772"/>
                  </a:lnTo>
                  <a:lnTo>
                    <a:pt x="51597" y="591691"/>
                  </a:lnTo>
                  <a:lnTo>
                    <a:pt x="51597" y="591691"/>
                  </a:lnTo>
                  <a:cubicBezTo>
                    <a:pt x="31441" y="471257"/>
                    <a:pt x="78447" y="349803"/>
                    <a:pt x="179749" y="260399"/>
                  </a:cubicBezTo>
                  <a:cubicBezTo>
                    <a:pt x="339809" y="119191"/>
                    <a:pt x="599312" y="87717"/>
                    <a:pt x="803180" y="184712"/>
                  </a:cubicBezTo>
                  <a:lnTo>
                    <a:pt x="803299" y="184572"/>
                  </a:lnTo>
                  <a:lnTo>
                    <a:pt x="858159" y="120413"/>
                  </a:lnTo>
                  <a:cubicBezTo>
                    <a:pt x="1004410" y="-12723"/>
                    <a:pt x="1266308" y="-26313"/>
                    <a:pt x="1431742" y="106140"/>
                  </a:cubicBezTo>
                  <a:lnTo>
                    <a:pt x="1434545" y="102696"/>
                  </a:lnTo>
                  <a:lnTo>
                    <a:pt x="1475262" y="52678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文本框 25"/>
          <p:cNvSpPr txBox="1"/>
          <p:nvPr/>
        </p:nvSpPr>
        <p:spPr>
          <a:xfrm>
            <a:off x="8155566" y="3906355"/>
            <a:ext cx="117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1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领导</a:t>
            </a:r>
          </a:p>
        </p:txBody>
      </p:sp>
      <p:sp>
        <p:nvSpPr>
          <p:cNvPr id="27" name="矩形 26"/>
          <p:cNvSpPr/>
          <p:nvPr/>
        </p:nvSpPr>
        <p:spPr>
          <a:xfrm flipH="1">
            <a:off x="-3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6350" y="775130"/>
            <a:ext cx="39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12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整体性学习的顺序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924550" y="5953407"/>
            <a:ext cx="5621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找出你的</a:t>
            </a:r>
            <a:r>
              <a:rPr lang="zh-CN" alt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薄弱环节</a:t>
            </a:r>
            <a:r>
              <a:rPr lang="zh-CN" alt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，重点突破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708785" y="3136613"/>
            <a:ext cx="8774430" cy="584775"/>
            <a:chOff x="1276350" y="3105150"/>
            <a:chExt cx="8774430" cy="584775"/>
          </a:xfrm>
        </p:grpSpPr>
        <p:sp>
          <p:nvSpPr>
            <p:cNvPr id="9" name="文本框 8"/>
            <p:cNvSpPr txBox="1"/>
            <p:nvPr/>
          </p:nvSpPr>
          <p:spPr>
            <a:xfrm>
              <a:off x="1276350" y="3105150"/>
              <a:ext cx="1238250" cy="584775"/>
            </a:xfrm>
            <a:prstGeom prst="rect">
              <a:avLst/>
            </a:prstGeom>
            <a:solidFill>
              <a:srgbClr val="3D3B3D"/>
            </a:solidFill>
            <a:ln>
              <a:solidFill>
                <a:srgbClr val="3D3B3D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获取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60395" y="3105150"/>
              <a:ext cx="1238250" cy="584775"/>
            </a:xfrm>
            <a:prstGeom prst="rect">
              <a:avLst/>
            </a:prstGeom>
            <a:solidFill>
              <a:srgbClr val="3D3B3D"/>
            </a:solidFill>
            <a:ln>
              <a:solidFill>
                <a:srgbClr val="3D3B3D"/>
              </a:solidFill>
            </a:ln>
            <a:effectLst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3200">
                  <a:solidFill>
                    <a:schemeClr val="bg1"/>
                  </a:solidFill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理解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44440" y="3105150"/>
              <a:ext cx="1238250" cy="584775"/>
            </a:xfrm>
            <a:prstGeom prst="rect">
              <a:avLst/>
            </a:prstGeom>
            <a:solidFill>
              <a:srgbClr val="3D3B3D"/>
            </a:solidFill>
            <a:ln>
              <a:solidFill>
                <a:srgbClr val="3D3B3D"/>
              </a:solidFill>
            </a:ln>
            <a:effectLst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3200">
                  <a:solidFill>
                    <a:schemeClr val="bg1"/>
                  </a:solidFill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拓展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928485" y="3105150"/>
              <a:ext cx="1238250" cy="584775"/>
            </a:xfrm>
            <a:prstGeom prst="rect">
              <a:avLst/>
            </a:prstGeom>
            <a:solidFill>
              <a:srgbClr val="3D3B3D"/>
            </a:solidFill>
            <a:ln>
              <a:solidFill>
                <a:srgbClr val="3D3B3D"/>
              </a:solidFill>
            </a:ln>
            <a:effectLst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3200">
                  <a:solidFill>
                    <a:schemeClr val="bg1"/>
                  </a:solidFill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纠错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812530" y="3105150"/>
              <a:ext cx="1238250" cy="584775"/>
            </a:xfrm>
            <a:prstGeom prst="rect">
              <a:avLst/>
            </a:prstGeom>
            <a:solidFill>
              <a:srgbClr val="3D3B3D"/>
            </a:solidFill>
            <a:ln>
              <a:solidFill>
                <a:srgbClr val="3D3B3D"/>
              </a:solidFill>
            </a:ln>
            <a:effectLst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algn="ctr">
                <a:defRPr sz="3200">
                  <a:solidFill>
                    <a:schemeClr val="bg1"/>
                  </a:solidFill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应用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5400000" flipV="1">
              <a:off x="2812816" y="3096813"/>
              <a:ext cx="9345" cy="580892"/>
            </a:xfrm>
            <a:prstGeom prst="line">
              <a:avLst/>
            </a:prstGeom>
            <a:solidFill>
              <a:srgbClr val="3D3B3D"/>
            </a:solidFill>
            <a:ln>
              <a:solidFill>
                <a:srgbClr val="3D3B3D"/>
              </a:solidFill>
              <a:tailEnd type="triangle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 rot="5400000" flipV="1">
              <a:off x="4703469" y="3096814"/>
              <a:ext cx="9345" cy="580892"/>
            </a:xfrm>
            <a:prstGeom prst="line">
              <a:avLst/>
            </a:prstGeom>
            <a:solidFill>
              <a:srgbClr val="3D3B3D"/>
            </a:solidFill>
            <a:ln>
              <a:solidFill>
                <a:srgbClr val="3D3B3D"/>
              </a:solidFill>
              <a:tailEnd type="triangle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>
            <a:xfrm rot="5400000" flipV="1">
              <a:off x="6587514" y="3096815"/>
              <a:ext cx="9345" cy="580892"/>
            </a:xfrm>
            <a:prstGeom prst="line">
              <a:avLst/>
            </a:prstGeom>
            <a:solidFill>
              <a:srgbClr val="3D3B3D"/>
            </a:solidFill>
            <a:ln>
              <a:solidFill>
                <a:srgbClr val="3D3B3D"/>
              </a:solidFill>
              <a:tailEnd type="triangle"/>
            </a:ln>
            <a:effectLst/>
          </p:spPr>
        </p:cxnSp>
        <p:cxnSp>
          <p:nvCxnSpPr>
            <p:cNvPr id="18" name="直接连接符 17"/>
            <p:cNvCxnSpPr/>
            <p:nvPr/>
          </p:nvCxnSpPr>
          <p:spPr>
            <a:xfrm rot="5400000" flipV="1">
              <a:off x="8471559" y="3096816"/>
              <a:ext cx="9345" cy="580892"/>
            </a:xfrm>
            <a:prstGeom prst="line">
              <a:avLst/>
            </a:prstGeom>
            <a:solidFill>
              <a:srgbClr val="3D3B3D"/>
            </a:solidFill>
            <a:ln>
              <a:solidFill>
                <a:srgbClr val="3D3B3D"/>
              </a:solidFill>
              <a:tailEnd type="triangle"/>
            </a:ln>
            <a:effectLst/>
          </p:spPr>
        </p:cxnSp>
      </p:grpSp>
      <p:grpSp>
        <p:nvGrpSpPr>
          <p:cNvPr id="29" name="组合 28"/>
          <p:cNvGrpSpPr/>
          <p:nvPr/>
        </p:nvGrpSpPr>
        <p:grpSpPr>
          <a:xfrm flipH="1">
            <a:off x="-1688122" y="631765"/>
            <a:ext cx="2964472" cy="871508"/>
            <a:chOff x="11654416" y="746065"/>
            <a:chExt cx="2964472" cy="871508"/>
          </a:xfrm>
        </p:grpSpPr>
        <p:sp>
          <p:nvSpPr>
            <p:cNvPr id="36" name="矩形 35"/>
            <p:cNvSpPr/>
            <p:nvPr/>
          </p:nvSpPr>
          <p:spPr>
            <a:xfrm>
              <a:off x="11654416" y="746065"/>
              <a:ext cx="1273794" cy="8715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889756" y="746065"/>
              <a:ext cx="2729132" cy="871508"/>
            </a:xfrm>
            <a:prstGeom prst="rect">
              <a:avLst/>
            </a:prstGeom>
            <a:solidFill>
              <a:srgbClr val="009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 flipH="1">
            <a:off x="11545888" y="5827651"/>
            <a:ext cx="658503" cy="836288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4652963"/>
            <a:ext cx="12192000" cy="1987519"/>
          </a:xfrm>
          <a:prstGeom prst="rect">
            <a:avLst/>
          </a:prstGeom>
          <a:solidFill>
            <a:srgbClr val="009D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6640482"/>
            <a:ext cx="12192000" cy="217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67451" y="900532"/>
            <a:ext cx="3217714" cy="823302"/>
            <a:chOff x="1347519" y="952837"/>
            <a:chExt cx="3217714" cy="823302"/>
          </a:xfrm>
        </p:grpSpPr>
        <p:sp>
          <p:nvSpPr>
            <p:cNvPr id="26" name="文本框 25"/>
            <p:cNvSpPr txBox="1"/>
            <p:nvPr/>
          </p:nvSpPr>
          <p:spPr>
            <a:xfrm>
              <a:off x="2123539" y="952837"/>
              <a:ext cx="24416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dirty="0">
                  <a:solidFill>
                    <a:srgbClr val="000000"/>
                  </a:solidFill>
                  <a:latin typeface="华康俪金黑W8" panose="020B0809000000000000" pitchFamily="49" charset="-122"/>
                  <a:ea typeface="华康俪金黑W8" panose="020B0809000000000000" pitchFamily="49" charset="-122"/>
                  <a:cs typeface="Arial" panose="020B0604020202020204" pitchFamily="34" charset="0"/>
                </a:rPr>
                <a:t>信息结构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47519" y="1006698"/>
              <a:ext cx="508473" cy="769441"/>
            </a:xfrm>
            <a:prstGeom prst="rect">
              <a:avLst/>
            </a:prstGeom>
            <a:solidFill>
              <a:srgbClr val="009DF5"/>
            </a:solidFill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dirty="0">
                  <a:solidFill>
                    <a:srgbClr val="FFFFFF"/>
                  </a:solidFill>
                  <a:latin typeface="Stencil" panose="040409050D0802020404" pitchFamily="82" charset="0"/>
                  <a:cs typeface="Arial" panose="020B0604020202020204" pitchFamily="34" charset="0"/>
                </a:rPr>
                <a:t>2</a:t>
              </a: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1021901" y="1747080"/>
            <a:ext cx="43850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0" y="-14333"/>
            <a:ext cx="12192000" cy="2175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21901" y="954394"/>
            <a:ext cx="63719" cy="7694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53190" y="4996530"/>
            <a:ext cx="8085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信息有强弱之分，化弱为强方能记忆牢固。这五类信息涵盖实际生活中的所有类型，认识信息结构，才能对症下药</a:t>
            </a:r>
          </a:p>
        </p:txBody>
      </p:sp>
      <p:sp>
        <p:nvSpPr>
          <p:cNvPr id="43" name="矩形 42"/>
          <p:cNvSpPr/>
          <p:nvPr/>
        </p:nvSpPr>
        <p:spPr>
          <a:xfrm>
            <a:off x="1308255" y="4211122"/>
            <a:ext cx="144170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kern="14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</a:t>
            </a:r>
            <a:endParaRPr lang="zh-CN" altLang="en-US" sz="16600" kern="140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 flipV="1">
            <a:off x="9157251" y="4307157"/>
            <a:ext cx="144170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600" kern="1400" dirty="0">
                <a:solidFill>
                  <a:srgbClr val="FFFF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“</a:t>
            </a:r>
            <a:endParaRPr lang="zh-CN" altLang="en-US" sz="16600" kern="1400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17802" y="2049641"/>
            <a:ext cx="3238500" cy="2503266"/>
            <a:chOff x="1581150" y="2090648"/>
            <a:chExt cx="3238500" cy="2503266"/>
          </a:xfrm>
        </p:grpSpPr>
        <p:pic>
          <p:nvPicPr>
            <p:cNvPr id="7174" name="Picture 6" descr="http://www.pplock.com/uploads/2011/08/04/nendofaucet0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33" b="99163" l="4333" r="90000">
                          <a14:foregroundMark x1="19667" y1="69247" x2="19667" y2="69247"/>
                          <a14:foregroundMark x1="23000" y1="59623" x2="23000" y2="59623"/>
                          <a14:foregroundMark x1="19000" y1="64644" x2="19000" y2="64644"/>
                          <a14:foregroundMark x1="27000" y1="60460" x2="27000" y2="60460"/>
                          <a14:foregroundMark x1="32333" y1="55858" x2="32333" y2="55858"/>
                          <a14:foregroundMark x1="39667" y1="54603" x2="39667" y2="54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3" t="46932" r="13824"/>
            <a:stretch>
              <a:fillRect/>
            </a:stretch>
          </p:blipFill>
          <p:spPr bwMode="auto">
            <a:xfrm>
              <a:off x="1581150" y="2090648"/>
              <a:ext cx="3238500" cy="179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2728848" y="4132249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rgbClr val="3D3B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弱结构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13717" y="1848858"/>
            <a:ext cx="2360481" cy="2745056"/>
            <a:chOff x="7371337" y="1848858"/>
            <a:chExt cx="2360481" cy="2745056"/>
          </a:xfrm>
        </p:grpSpPr>
        <p:pic>
          <p:nvPicPr>
            <p:cNvPr id="7176" name="Picture 8" descr="http://pic13.nipic.com/20110311/2457331_200147791000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23" b="89941" l="9961" r="89941">
                          <a14:foregroundMark x1="53906" y1="45703" x2="53906" y2="45703"/>
                          <a14:foregroundMark x1="46973" y1="52637" x2="46973" y2="52637"/>
                          <a14:foregroundMark x1="43164" y1="46094" x2="43164" y2="46094"/>
                          <a14:foregroundMark x1="47656" y1="43652" x2="47656" y2="43652"/>
                          <a14:foregroundMark x1="53906" y1="40234" x2="53906" y2="40234"/>
                          <a14:foregroundMark x1="55957" y1="55762" x2="55957" y2="557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337" y="1848858"/>
              <a:ext cx="2360481" cy="2360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矩形 47"/>
            <p:cNvSpPr/>
            <p:nvPr/>
          </p:nvSpPr>
          <p:spPr>
            <a:xfrm>
              <a:off x="7997580" y="4132249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rgbClr val="3D3B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强结构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69696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宽屏</PresentationFormat>
  <Paragraphs>149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方正正大黑简体</vt:lpstr>
      <vt:lpstr>华康俪金黑W8</vt:lpstr>
      <vt:lpstr>华康俪金黑W8(P)</vt:lpstr>
      <vt:lpstr>微软雅黑</vt:lpstr>
      <vt:lpstr>Arial</vt:lpstr>
      <vt:lpstr>Calibri</vt:lpstr>
      <vt:lpstr>Calibri Light</vt:lpstr>
      <vt:lpstr>Segoe UI Semilight</vt:lpstr>
      <vt:lpstr>Stencil</vt:lpstr>
      <vt:lpstr>Design padrão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9</cp:revision>
  <dcterms:created xsi:type="dcterms:W3CDTF">2014-03-20T04:11:00Z</dcterms:created>
  <dcterms:modified xsi:type="dcterms:W3CDTF">2021-01-05T11:52:29Z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