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9" r:id="rId2"/>
    <p:sldId id="263" r:id="rId3"/>
    <p:sldId id="260" r:id="rId4"/>
    <p:sldId id="265" r:id="rId5"/>
    <p:sldId id="267"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00A"/>
    <a:srgbClr val="FEB612"/>
    <a:srgbClr val="F89915"/>
    <a:srgbClr val="ACC32B"/>
    <a:srgbClr val="5FA938"/>
    <a:srgbClr val="FD5F1A"/>
    <a:srgbClr val="E1EBA6"/>
    <a:srgbClr val="F6F4E8"/>
    <a:srgbClr val="FEF6E9"/>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spTree>
      <p:nvGrpSpPr>
        <p:cNvPr id="1" name=""/>
        <p:cNvGrpSpPr/>
        <p:nvPr/>
      </p:nvGrpSpPr>
      <p:grpSpPr>
        <a:xfrm>
          <a:off x="0" y="0"/>
          <a:ext cx="0" cy="0"/>
          <a:chOff x="0" y="0"/>
          <a:chExt cx="0" cy="0"/>
        </a:xfrm>
      </p:grpSpPr>
      <p:grpSp>
        <p:nvGrpSpPr>
          <p:cNvPr id="3" name="组合 2"/>
          <p:cNvGrpSpPr/>
          <p:nvPr userDrawn="1"/>
        </p:nvGrpSpPr>
        <p:grpSpPr>
          <a:xfrm>
            <a:off x="-884147" y="0"/>
            <a:ext cx="13878385" cy="7559040"/>
            <a:chOff x="-868907" y="-30480"/>
            <a:chExt cx="13878385" cy="755904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6824" r="17474"/>
            <a:stretch>
              <a:fillRect/>
            </a:stretch>
          </p:blipFill>
          <p:spPr>
            <a:xfrm>
              <a:off x="1" y="-30480"/>
              <a:ext cx="12207240" cy="6888480"/>
            </a:xfrm>
            <a:prstGeom prst="rect">
              <a:avLst/>
            </a:prstGeom>
          </p:spPr>
        </p:pic>
        <p:pic>
          <p:nvPicPr>
            <p:cNvPr id="5" name="Picture 2" descr="爱情,爱心,粉色心形,情人节,手绘心形,..."/>
            <p:cNvPicPr>
              <a:picLocks noChangeAspect="1" noChangeArrowheads="1"/>
            </p:cNvPicPr>
            <p:nvPr/>
          </p:nvPicPr>
          <p:blipFill>
            <a:blip r:embed="rId3">
              <a:clrChange>
                <a:clrFrom>
                  <a:srgbClr val="F8F5EC"/>
                </a:clrFrom>
                <a:clrTo>
                  <a:srgbClr val="F8F5EC">
                    <a:alpha val="0"/>
                  </a:srgbClr>
                </a:clrTo>
              </a:clrChange>
              <a:extLst>
                <a:ext uri="{28A0092B-C50C-407E-A947-70E740481C1C}">
                  <a14:useLocalDpi xmlns:a14="http://schemas.microsoft.com/office/drawing/2010/main" val="0"/>
                </a:ext>
              </a:extLst>
            </a:blip>
            <a:srcRect/>
            <a:stretch>
              <a:fillRect/>
            </a:stretch>
          </p:blipFill>
          <p:spPr bwMode="auto">
            <a:xfrm flipH="1">
              <a:off x="7159858" y="4119880"/>
              <a:ext cx="5849620" cy="2738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绘师 花锦绣[公众号 文文漫画册]插画 ..."/>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560" t="15723" r="7560" b="26383"/>
            <a:stretch>
              <a:fillRect/>
            </a:stretch>
          </p:blipFill>
          <p:spPr bwMode="auto">
            <a:xfrm flipH="1">
              <a:off x="-868907" y="2440604"/>
              <a:ext cx="5088047" cy="5087956"/>
            </a:xfrm>
            <a:custGeom>
              <a:avLst/>
              <a:gdLst>
                <a:gd name="connsiteX0" fmla="*/ 1908000 w 3816000"/>
                <a:gd name="connsiteY0" fmla="*/ 0 h 3816000"/>
                <a:gd name="connsiteX1" fmla="*/ 3816000 w 3816000"/>
                <a:gd name="connsiteY1" fmla="*/ 1908000 h 3816000"/>
                <a:gd name="connsiteX2" fmla="*/ 1908000 w 3816000"/>
                <a:gd name="connsiteY2" fmla="*/ 3816000 h 3816000"/>
                <a:gd name="connsiteX3" fmla="*/ 0 w 3816000"/>
                <a:gd name="connsiteY3" fmla="*/ 1908000 h 3816000"/>
                <a:gd name="connsiteX4" fmla="*/ 1908000 w 3816000"/>
                <a:gd name="connsiteY4" fmla="*/ 0 h 38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000" h="3816000">
                  <a:moveTo>
                    <a:pt x="1908000" y="0"/>
                  </a:moveTo>
                  <a:cubicBezTo>
                    <a:pt x="2961759" y="0"/>
                    <a:pt x="3816000" y="854241"/>
                    <a:pt x="3816000" y="1908000"/>
                  </a:cubicBezTo>
                  <a:cubicBezTo>
                    <a:pt x="3816000" y="2961759"/>
                    <a:pt x="2961759" y="3816000"/>
                    <a:pt x="1908000" y="3816000"/>
                  </a:cubicBezTo>
                  <a:cubicBezTo>
                    <a:pt x="854241" y="3816000"/>
                    <a:pt x="0" y="2961759"/>
                    <a:pt x="0" y="1908000"/>
                  </a:cubicBezTo>
                  <a:cubicBezTo>
                    <a:pt x="0" y="854241"/>
                    <a:pt x="854241" y="0"/>
                    <a:pt x="1908000" y="0"/>
                  </a:cubicBezTo>
                  <a:close/>
                </a:path>
              </a:pathLst>
            </a:cu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824" r="17474"/>
          <a:stretch>
            <a:fillRect/>
          </a:stretch>
        </p:blipFill>
        <p:spPr>
          <a:xfrm>
            <a:off x="-15240" y="-30480"/>
            <a:ext cx="12207240" cy="6888480"/>
          </a:xfrm>
          <a:prstGeom prst="rect">
            <a:avLst/>
          </a:prstGeom>
        </p:spPr>
      </p:pic>
      <p:pic>
        <p:nvPicPr>
          <p:cNvPr id="4" name="图片 3"/>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695043" y="1686560"/>
            <a:ext cx="6685280" cy="51714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6824" r="17474"/>
          <a:stretch>
            <a:fillRect/>
          </a:stretch>
        </p:blipFill>
        <p:spPr>
          <a:xfrm>
            <a:off x="-15240" y="-30480"/>
            <a:ext cx="12207240" cy="6888480"/>
          </a:xfrm>
          <a:prstGeom prst="rect">
            <a:avLst/>
          </a:prstGeom>
        </p:spPr>
      </p:pic>
      <p:sp>
        <p:nvSpPr>
          <p:cNvPr id="3" name="矩形 2"/>
          <p:cNvSpPr/>
          <p:nvPr userDrawn="1"/>
        </p:nvSpPr>
        <p:spPr>
          <a:xfrm>
            <a:off x="-15240" y="-30480"/>
            <a:ext cx="12207240" cy="68884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6824" r="17474"/>
          <a:stretch>
            <a:fillRect/>
          </a:stretch>
        </p:blipFill>
        <p:spPr>
          <a:xfrm>
            <a:off x="-15240" y="-30480"/>
            <a:ext cx="12207240" cy="6888480"/>
          </a:xfrm>
          <a:prstGeom prst="rect">
            <a:avLst/>
          </a:prstGeom>
        </p:spPr>
      </p:pic>
      <p:sp>
        <p:nvSpPr>
          <p:cNvPr id="3" name="矩形 2"/>
          <p:cNvSpPr/>
          <p:nvPr userDrawn="1"/>
        </p:nvSpPr>
        <p:spPr>
          <a:xfrm>
            <a:off x="-15240" y="-30480"/>
            <a:ext cx="12207240" cy="68884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内容占位符 9"/>
          <p:cNvSpPr>
            <a:spLocks noGrp="1"/>
          </p:cNvSpPr>
          <p:nvPr>
            <p:ph sz="quarter" idx="10" hasCustomPrompt="1"/>
          </p:nvPr>
        </p:nvSpPr>
        <p:spPr>
          <a:xfrm>
            <a:off x="1259753" y="476371"/>
            <a:ext cx="4782273" cy="416483"/>
          </a:xfrm>
          <a:custGeom>
            <a:avLst/>
            <a:gdLst>
              <a:gd name="connsiteX0" fmla="*/ 0 w 4782273"/>
              <a:gd name="connsiteY0" fmla="*/ 0 h 416483"/>
              <a:gd name="connsiteX1" fmla="*/ 4782273 w 4782273"/>
              <a:gd name="connsiteY1" fmla="*/ 0 h 416483"/>
              <a:gd name="connsiteX2" fmla="*/ 4782273 w 4782273"/>
              <a:gd name="connsiteY2" fmla="*/ 416483 h 416483"/>
              <a:gd name="connsiteX3" fmla="*/ 0 w 4782273"/>
              <a:gd name="connsiteY3" fmla="*/ 416483 h 416483"/>
            </a:gdLst>
            <a:ahLst/>
            <a:cxnLst>
              <a:cxn ang="0">
                <a:pos x="connsiteX0" y="connsiteY0"/>
              </a:cxn>
              <a:cxn ang="0">
                <a:pos x="connsiteX1" y="connsiteY1"/>
              </a:cxn>
              <a:cxn ang="0">
                <a:pos x="connsiteX2" y="connsiteY2"/>
              </a:cxn>
              <a:cxn ang="0">
                <a:pos x="connsiteX3" y="connsiteY3"/>
              </a:cxn>
            </a:cxnLst>
            <a:rect l="l" t="t" r="r" b="b"/>
            <a:pathLst>
              <a:path w="4782273" h="416483">
                <a:moveTo>
                  <a:pt x="0" y="0"/>
                </a:moveTo>
                <a:lnTo>
                  <a:pt x="4782273" y="0"/>
                </a:lnTo>
                <a:lnTo>
                  <a:pt x="4782273" y="416483"/>
                </a:lnTo>
                <a:lnTo>
                  <a:pt x="0" y="416483"/>
                </a:lnTo>
                <a:close/>
              </a:path>
            </a:pathLst>
          </a:custGeom>
        </p:spPr>
        <p:txBody>
          <a:bodyPr wrap="square">
            <a:noAutofit/>
          </a:bodyPr>
          <a:lstStyle>
            <a:lvl1pPr marL="0" indent="0">
              <a:buNone/>
              <a:defRPr b="1">
                <a:solidFill>
                  <a:schemeClr val="accent1"/>
                </a:solidFill>
                <a:latin typeface="+mj-ea"/>
                <a:ea typeface="+mj-ea"/>
              </a:defRPr>
            </a:lvl1pPr>
          </a:lstStyle>
          <a:p>
            <a:pPr lvl="0"/>
            <a:r>
              <a:rPr lang="zh-CN" altLang="en-US" dirty="0"/>
              <a:t>此处添加文本</a:t>
            </a:r>
          </a:p>
        </p:txBody>
      </p:sp>
      <p:pic>
        <p:nvPicPr>
          <p:cNvPr id="11" name="Picture 2" descr="壁纸，彩虹系列，彩虹，可爱，七彩，手绘，..."/>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918" t="33616" r="23455" b="33731"/>
          <a:stretch>
            <a:fillRect/>
          </a:stretch>
        </p:blipFill>
        <p:spPr bwMode="auto">
          <a:xfrm>
            <a:off x="509728" y="377635"/>
            <a:ext cx="659674" cy="613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版权说明">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824" r="17474"/>
          <a:stretch>
            <a:fillRect/>
          </a:stretch>
        </p:blipFill>
        <p:spPr>
          <a:xfrm>
            <a:off x="-15240" y="-30480"/>
            <a:ext cx="12207240" cy="6888480"/>
          </a:xfrm>
          <a:prstGeom prst="rect">
            <a:avLst/>
          </a:prstGeom>
        </p:spPr>
      </p:pic>
      <p:sp>
        <p:nvSpPr>
          <p:cNvPr id="4" name="矩形 3"/>
          <p:cNvSpPr/>
          <p:nvPr userDrawn="1"/>
        </p:nvSpPr>
        <p:spPr>
          <a:xfrm>
            <a:off x="-15240" y="-30480"/>
            <a:ext cx="12207240" cy="68884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4.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slideLayout" Target="../slideLayouts/slideLayout4.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49186" y="1864041"/>
            <a:ext cx="8893629" cy="2089401"/>
            <a:chOff x="1649186" y="1864041"/>
            <a:chExt cx="8893629" cy="2089401"/>
          </a:xfrm>
        </p:grpSpPr>
        <p:grpSp>
          <p:nvGrpSpPr>
            <p:cNvPr id="11" name="组合 10"/>
            <p:cNvGrpSpPr/>
            <p:nvPr/>
          </p:nvGrpSpPr>
          <p:grpSpPr>
            <a:xfrm>
              <a:off x="2961217" y="3570910"/>
              <a:ext cx="6393798" cy="382532"/>
              <a:chOff x="2172000" y="3447236"/>
              <a:chExt cx="6393798" cy="382532"/>
            </a:xfrm>
          </p:grpSpPr>
          <p:sp>
            <p:nvSpPr>
              <p:cNvPr id="16" name="文本框 15"/>
              <p:cNvSpPr txBox="1"/>
              <p:nvPr/>
            </p:nvSpPr>
            <p:spPr>
              <a:xfrm>
                <a:off x="2172000" y="3460436"/>
                <a:ext cx="5625429" cy="369332"/>
              </a:xfrm>
              <a:prstGeom prst="rect">
                <a:avLst/>
              </a:prstGeom>
              <a:noFill/>
            </p:spPr>
            <p:txBody>
              <a:bodyPr wrap="square" rtlCol="0">
                <a:spAutoFit/>
              </a:bodyPr>
              <a:lstStyle/>
              <a:p>
                <a:r>
                  <a:rPr lang="zh-CN" altLang="en-US" dirty="0">
                    <a:cs typeface="+mn-ea"/>
                    <a:sym typeface="+mn-lt"/>
                  </a:rPr>
                  <a:t>此处输入贵校名称 </a:t>
                </a:r>
                <a:r>
                  <a:rPr lang="en-US" altLang="zh-CN" dirty="0">
                    <a:solidFill>
                      <a:schemeClr val="accent1"/>
                    </a:solidFill>
                    <a:cs typeface="+mn-ea"/>
                    <a:sym typeface="+mn-lt"/>
                  </a:rPr>
                  <a:t>| </a:t>
                </a:r>
                <a:r>
                  <a:rPr lang="zh-CN" altLang="en-US" dirty="0">
                    <a:cs typeface="+mn-ea"/>
                    <a:sym typeface="+mn-lt"/>
                  </a:rPr>
                  <a:t>此处输入院系名称 </a:t>
                </a:r>
              </a:p>
            </p:txBody>
          </p:sp>
          <p:sp>
            <p:nvSpPr>
              <p:cNvPr id="17" name="文本框 16"/>
              <p:cNvSpPr txBox="1"/>
              <p:nvPr/>
            </p:nvSpPr>
            <p:spPr>
              <a:xfrm>
                <a:off x="6259942" y="3447236"/>
                <a:ext cx="2305856" cy="368300"/>
              </a:xfrm>
              <a:prstGeom prst="rect">
                <a:avLst/>
              </a:prstGeom>
              <a:noFill/>
            </p:spPr>
            <p:txBody>
              <a:bodyPr wrap="square" rtlCol="0">
                <a:spAutoFit/>
              </a:bodyPr>
              <a:lstStyle/>
              <a:p>
                <a:pPr algn="r"/>
                <a:r>
                  <a:rPr lang="zh-CN" altLang="en-US">
                    <a:cs typeface="+mn-ea"/>
                    <a:sym typeface="+mn-lt"/>
                  </a:rPr>
                  <a:t>主讲人：</a:t>
                </a:r>
                <a:r>
                  <a:rPr lang="en-US" altLang="zh-CN">
                    <a:cs typeface="+mn-ea"/>
                    <a:sym typeface="+mn-lt"/>
                  </a:rPr>
                  <a:t>xiazaii</a:t>
                </a:r>
                <a:endParaRPr lang="zh-CN" altLang="en-US" dirty="0">
                  <a:cs typeface="+mn-ea"/>
                  <a:sym typeface="+mn-lt"/>
                </a:endParaRPr>
              </a:p>
            </p:txBody>
          </p:sp>
        </p:grpSp>
        <p:grpSp>
          <p:nvGrpSpPr>
            <p:cNvPr id="12" name="组合 11"/>
            <p:cNvGrpSpPr/>
            <p:nvPr/>
          </p:nvGrpSpPr>
          <p:grpSpPr>
            <a:xfrm>
              <a:off x="1649186" y="1864041"/>
              <a:ext cx="8893629" cy="1538882"/>
              <a:chOff x="1693402" y="1267460"/>
              <a:chExt cx="8893629" cy="1538882"/>
            </a:xfrm>
          </p:grpSpPr>
          <p:sp>
            <p:nvSpPr>
              <p:cNvPr id="14" name="文本框 13"/>
              <p:cNvSpPr txBox="1"/>
              <p:nvPr/>
            </p:nvSpPr>
            <p:spPr>
              <a:xfrm>
                <a:off x="1693402" y="1267460"/>
                <a:ext cx="8893629" cy="769441"/>
              </a:xfrm>
              <a:prstGeom prst="rect">
                <a:avLst/>
              </a:prstGeom>
              <a:noFill/>
            </p:spPr>
            <p:txBody>
              <a:bodyPr wrap="square" rtlCol="0">
                <a:spAutoFit/>
              </a:bodyPr>
              <a:lstStyle/>
              <a:p>
                <a:pPr algn="ctr"/>
                <a:r>
                  <a:rPr lang="zh-CN" altLang="en-US" sz="4400" b="1" dirty="0">
                    <a:cs typeface="+mn-ea"/>
                    <a:sym typeface="+mn-lt"/>
                  </a:rPr>
                  <a:t>大学生</a:t>
                </a:r>
                <a:endParaRPr lang="zh-CN" altLang="en-US" sz="4400" b="1" dirty="0">
                  <a:solidFill>
                    <a:schemeClr val="accent3"/>
                  </a:solidFill>
                  <a:cs typeface="+mn-ea"/>
                  <a:sym typeface="+mn-lt"/>
                </a:endParaRPr>
              </a:p>
            </p:txBody>
          </p:sp>
          <p:sp>
            <p:nvSpPr>
              <p:cNvPr id="15" name="文本框 14"/>
              <p:cNvSpPr txBox="1"/>
              <p:nvPr/>
            </p:nvSpPr>
            <p:spPr>
              <a:xfrm>
                <a:off x="1693402" y="2036901"/>
                <a:ext cx="8893629" cy="769441"/>
              </a:xfrm>
              <a:prstGeom prst="rect">
                <a:avLst/>
              </a:prstGeom>
              <a:noFill/>
            </p:spPr>
            <p:txBody>
              <a:bodyPr wrap="square" rtlCol="0">
                <a:spAutoFit/>
              </a:bodyPr>
              <a:lstStyle/>
              <a:p>
                <a:pPr algn="ctr"/>
                <a:r>
                  <a:rPr lang="zh-CN" altLang="en-US" sz="4400" b="1" dirty="0">
                    <a:solidFill>
                      <a:schemeClr val="accent1"/>
                    </a:solidFill>
                    <a:cs typeface="+mn-ea"/>
                    <a:sym typeface="+mn-lt"/>
                  </a:rPr>
                  <a:t>心理健康教育</a:t>
                </a:r>
                <a:r>
                  <a:rPr lang="en-US" altLang="zh-CN" sz="4400" b="1" dirty="0">
                    <a:cs typeface="+mn-ea"/>
                    <a:sym typeface="+mn-lt"/>
                  </a:rPr>
                  <a:t>PPT</a:t>
                </a:r>
                <a:r>
                  <a:rPr lang="zh-CN" altLang="en-US" sz="4400" b="1">
                    <a:cs typeface="+mn-ea"/>
                    <a:sym typeface="+mn-lt"/>
                  </a:rPr>
                  <a:t>模板</a:t>
                </a:r>
                <a:endParaRPr lang="zh-CN" altLang="en-US" sz="4400" b="1" dirty="0">
                  <a:cs typeface="+mn-ea"/>
                  <a:sym typeface="+mn-lt"/>
                </a:endParaRPr>
              </a:p>
            </p:txBody>
          </p:sp>
        </p:grpSp>
        <p:cxnSp>
          <p:nvCxnSpPr>
            <p:cNvPr id="13" name="直接连接符 12"/>
            <p:cNvCxnSpPr/>
            <p:nvPr/>
          </p:nvCxnSpPr>
          <p:spPr>
            <a:xfrm flipV="1">
              <a:off x="3036000" y="3518026"/>
              <a:ext cx="6120000" cy="2718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advTm="2000">
        <p:circle/>
      </p:transition>
    </mc:Choice>
    <mc:Fallback xmlns="">
      <p:transition spd="slow"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sz="quarter" idx="10"/>
          </p:nvPr>
        </p:nvSpPr>
        <p:spPr>
          <a:custGeom>
            <a:avLst/>
            <a:gdLst>
              <a:gd name="connsiteX0" fmla="*/ 0 w 4878440"/>
              <a:gd name="connsiteY0" fmla="*/ 0 h 468000"/>
              <a:gd name="connsiteX1" fmla="*/ 4878440 w 4878440"/>
              <a:gd name="connsiteY1" fmla="*/ 0 h 468000"/>
              <a:gd name="connsiteX2" fmla="*/ 4878440 w 4878440"/>
              <a:gd name="connsiteY2" fmla="*/ 468000 h 468000"/>
              <a:gd name="connsiteX3" fmla="*/ 0 w 4878440"/>
              <a:gd name="connsiteY3" fmla="*/ 468000 h 468000"/>
            </a:gdLst>
            <a:ahLst/>
            <a:cxnLst>
              <a:cxn ang="0">
                <a:pos x="connsiteX0" y="connsiteY0"/>
              </a:cxn>
              <a:cxn ang="0">
                <a:pos x="connsiteX1" y="connsiteY1"/>
              </a:cxn>
              <a:cxn ang="0">
                <a:pos x="connsiteX2" y="connsiteY2"/>
              </a:cxn>
              <a:cxn ang="0">
                <a:pos x="connsiteX3" y="connsiteY3"/>
              </a:cxn>
            </a:cxnLst>
            <a:rect l="l" t="t" r="r" b="b"/>
            <a:pathLst>
              <a:path w="4878440" h="468000">
                <a:moveTo>
                  <a:pt x="0" y="0"/>
                </a:moveTo>
                <a:lnTo>
                  <a:pt x="4878440" y="0"/>
                </a:lnTo>
                <a:lnTo>
                  <a:pt x="4878440" y="468000"/>
                </a:lnTo>
                <a:lnTo>
                  <a:pt x="0" y="468000"/>
                </a:lnTo>
                <a:close/>
              </a:path>
            </a:pathLst>
          </a:custGeom>
        </p:spPr>
        <p:txBody>
          <a:bodyPr/>
          <a:lstStyle/>
          <a:p>
            <a:r>
              <a:rPr lang="zh-CN" altLang="en-US" dirty="0">
                <a:latin typeface="+mn-lt"/>
                <a:ea typeface="+mn-ea"/>
                <a:cs typeface="+mn-ea"/>
                <a:sym typeface="+mn-lt"/>
              </a:rPr>
              <a:t>人际交流分析理论</a:t>
            </a:r>
          </a:p>
        </p:txBody>
      </p:sp>
      <p:grpSp>
        <p:nvGrpSpPr>
          <p:cNvPr id="64" name="组合 63"/>
          <p:cNvGrpSpPr/>
          <p:nvPr/>
        </p:nvGrpSpPr>
        <p:grpSpPr>
          <a:xfrm>
            <a:off x="997028" y="1432731"/>
            <a:ext cx="10103634" cy="646331"/>
            <a:chOff x="997946" y="1563363"/>
            <a:chExt cx="10103634" cy="646331"/>
          </a:xfrm>
        </p:grpSpPr>
        <p:grpSp>
          <p:nvGrpSpPr>
            <p:cNvPr id="63" name="组合 62"/>
            <p:cNvGrpSpPr/>
            <p:nvPr/>
          </p:nvGrpSpPr>
          <p:grpSpPr>
            <a:xfrm>
              <a:off x="997946" y="1648404"/>
              <a:ext cx="3064218" cy="476250"/>
              <a:chOff x="997946" y="2011694"/>
              <a:chExt cx="3064218" cy="476250"/>
            </a:xfrm>
          </p:grpSpPr>
          <p:sp>
            <p:nvSpPr>
              <p:cNvPr id="45" name="MH_Other_1"/>
              <p:cNvSpPr>
                <a:spLocks noEditPoints="1"/>
              </p:cNvSpPr>
              <p:nvPr>
                <p:custDataLst>
                  <p:tags r:id="rId10"/>
                </p:custDataLst>
              </p:nvPr>
            </p:nvSpPr>
            <p:spPr bwMode="auto">
              <a:xfrm>
                <a:off x="997946" y="2011694"/>
                <a:ext cx="476250" cy="476250"/>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chemeClr val="accent3"/>
                </a:solidFill>
                <a:round/>
              </a:ln>
            </p:spPr>
            <p:txBody>
              <a:bodyPr/>
              <a:lstStyle/>
              <a:p>
                <a:endParaRPr lang="zh-CN" altLang="en-US">
                  <a:cs typeface="+mn-ea"/>
                  <a:sym typeface="+mn-lt"/>
                </a:endParaRPr>
              </a:p>
            </p:txBody>
          </p:sp>
          <p:sp>
            <p:nvSpPr>
              <p:cNvPr id="50" name="文本框 49"/>
              <p:cNvSpPr txBox="1"/>
              <p:nvPr/>
            </p:nvSpPr>
            <p:spPr>
              <a:xfrm>
                <a:off x="1703512" y="2027048"/>
                <a:ext cx="2358652" cy="369332"/>
              </a:xfrm>
              <a:prstGeom prst="rect">
                <a:avLst/>
              </a:prstGeom>
              <a:noFill/>
            </p:spPr>
            <p:txBody>
              <a:bodyPr wrap="square" rtlCol="0">
                <a:spAutoFit/>
              </a:bodyPr>
              <a:lstStyle/>
              <a:p>
                <a:r>
                  <a:rPr lang="zh-CN" altLang="en-US" b="1" dirty="0">
                    <a:cs typeface="+mn-ea"/>
                    <a:sym typeface="+mn-lt"/>
                  </a:rPr>
                  <a:t>羞怯心理与恐惧心理</a:t>
                </a:r>
              </a:p>
            </p:txBody>
          </p:sp>
        </p:grpSp>
        <p:sp>
          <p:nvSpPr>
            <p:cNvPr id="54" name="矩形 53"/>
            <p:cNvSpPr/>
            <p:nvPr/>
          </p:nvSpPr>
          <p:spPr>
            <a:xfrm>
              <a:off x="4512711" y="1563363"/>
              <a:ext cx="6588869" cy="646331"/>
            </a:xfrm>
            <a:prstGeom prst="rect">
              <a:avLst/>
            </a:prstGeom>
          </p:spPr>
          <p:txBody>
            <a:bodyPr wrap="square">
              <a:spAutoFit/>
            </a:bodyPr>
            <a:lstStyle/>
            <a:p>
              <a:pPr>
                <a:lnSpc>
                  <a:spcPct val="150000"/>
                </a:lnSpc>
              </a:pPr>
              <a:r>
                <a:rPr lang="zh-CN" altLang="en-US" sz="1200" dirty="0">
                  <a:cs typeface="+mn-ea"/>
                  <a:sym typeface="+mn-lt"/>
                </a:rPr>
                <a:t>此处添加文本此处添加文本此处添加文本此处添加文本此处添加文本此处添加文本此处添加文本此处添加文本此处添加文本此处添加文本此处添加文本此处添加文本</a:t>
              </a:r>
              <a:endParaRPr lang="en-US" altLang="zh-CN" sz="1200" dirty="0">
                <a:cs typeface="+mn-ea"/>
                <a:sym typeface="+mn-lt"/>
              </a:endParaRPr>
            </a:p>
          </p:txBody>
        </p:sp>
        <p:sp>
          <p:nvSpPr>
            <p:cNvPr id="58" name="MH_Other_5"/>
            <p:cNvSpPr/>
            <p:nvPr>
              <p:custDataLst>
                <p:tags r:id="rId9"/>
              </p:custDataLst>
            </p:nvPr>
          </p:nvSpPr>
          <p:spPr>
            <a:xfrm rot="16200000">
              <a:off x="3811064" y="1901917"/>
              <a:ext cx="54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65" name="组合 64"/>
          <p:cNvGrpSpPr/>
          <p:nvPr/>
        </p:nvGrpSpPr>
        <p:grpSpPr>
          <a:xfrm>
            <a:off x="997028" y="3390117"/>
            <a:ext cx="10103634" cy="687105"/>
            <a:chOff x="997946" y="1563363"/>
            <a:chExt cx="10103634" cy="687105"/>
          </a:xfrm>
        </p:grpSpPr>
        <p:grpSp>
          <p:nvGrpSpPr>
            <p:cNvPr id="66" name="组合 65"/>
            <p:cNvGrpSpPr/>
            <p:nvPr/>
          </p:nvGrpSpPr>
          <p:grpSpPr>
            <a:xfrm>
              <a:off x="997946" y="1648404"/>
              <a:ext cx="3064218" cy="476250"/>
              <a:chOff x="997946" y="2011694"/>
              <a:chExt cx="3064218" cy="476250"/>
            </a:xfrm>
          </p:grpSpPr>
          <p:sp>
            <p:nvSpPr>
              <p:cNvPr id="69" name="MH_Other_1"/>
              <p:cNvSpPr>
                <a:spLocks noEditPoints="1"/>
              </p:cNvSpPr>
              <p:nvPr>
                <p:custDataLst>
                  <p:tags r:id="rId8"/>
                </p:custDataLst>
              </p:nvPr>
            </p:nvSpPr>
            <p:spPr bwMode="auto">
              <a:xfrm>
                <a:off x="997946" y="2011694"/>
                <a:ext cx="476250" cy="476250"/>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chemeClr val="accent3"/>
                </a:solidFill>
                <a:round/>
              </a:ln>
            </p:spPr>
            <p:txBody>
              <a:bodyPr/>
              <a:lstStyle/>
              <a:p>
                <a:endParaRPr lang="zh-CN" altLang="en-US">
                  <a:cs typeface="+mn-ea"/>
                  <a:sym typeface="+mn-lt"/>
                </a:endParaRPr>
              </a:p>
            </p:txBody>
          </p:sp>
          <p:sp>
            <p:nvSpPr>
              <p:cNvPr id="70" name="文本框 69"/>
              <p:cNvSpPr txBox="1"/>
              <p:nvPr/>
            </p:nvSpPr>
            <p:spPr>
              <a:xfrm>
                <a:off x="1703512" y="2027048"/>
                <a:ext cx="2358652" cy="369332"/>
              </a:xfrm>
              <a:prstGeom prst="rect">
                <a:avLst/>
              </a:prstGeom>
              <a:noFill/>
            </p:spPr>
            <p:txBody>
              <a:bodyPr wrap="square" rtlCol="0">
                <a:spAutoFit/>
              </a:bodyPr>
              <a:lstStyle/>
              <a:p>
                <a:r>
                  <a:rPr lang="zh-CN" altLang="en-US" b="1" dirty="0">
                    <a:cs typeface="+mn-ea"/>
                    <a:sym typeface="+mn-lt"/>
                  </a:rPr>
                  <a:t>嫉妒心理与敌意心理</a:t>
                </a:r>
              </a:p>
            </p:txBody>
          </p:sp>
        </p:grpSp>
        <p:sp>
          <p:nvSpPr>
            <p:cNvPr id="67" name="矩形 66"/>
            <p:cNvSpPr/>
            <p:nvPr/>
          </p:nvSpPr>
          <p:spPr>
            <a:xfrm>
              <a:off x="4512711" y="1563363"/>
              <a:ext cx="6588869" cy="646331"/>
            </a:xfrm>
            <a:prstGeom prst="rect">
              <a:avLst/>
            </a:prstGeom>
          </p:spPr>
          <p:txBody>
            <a:bodyPr wrap="square">
              <a:spAutoFit/>
            </a:bodyPr>
            <a:lstStyle/>
            <a:p>
              <a:pPr>
                <a:lnSpc>
                  <a:spcPct val="150000"/>
                </a:lnSpc>
              </a:pPr>
              <a:r>
                <a:rPr lang="zh-CN" altLang="en-US" sz="1200" dirty="0">
                  <a:cs typeface="+mn-ea"/>
                  <a:sym typeface="+mn-lt"/>
                </a:rPr>
                <a:t>此处添加文本此处添加文本此处添加文本此处添加文本此处添加文本此处添加文本此处添加文本此处添加文本此处添加文本此处添加文本此处添加文本此处添加文本</a:t>
              </a:r>
              <a:endParaRPr lang="en-US" altLang="zh-CN" sz="1200" dirty="0">
                <a:cs typeface="+mn-ea"/>
                <a:sym typeface="+mn-lt"/>
              </a:endParaRPr>
            </a:p>
          </p:txBody>
        </p:sp>
        <p:sp>
          <p:nvSpPr>
            <p:cNvPr id="68" name="MH_Other_5"/>
            <p:cNvSpPr/>
            <p:nvPr>
              <p:custDataLst>
                <p:tags r:id="rId7"/>
              </p:custDataLst>
            </p:nvPr>
          </p:nvSpPr>
          <p:spPr>
            <a:xfrm rot="16200000">
              <a:off x="3811064" y="1962468"/>
              <a:ext cx="54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71" name="组合 70"/>
          <p:cNvGrpSpPr/>
          <p:nvPr/>
        </p:nvGrpSpPr>
        <p:grpSpPr>
          <a:xfrm>
            <a:off x="997028" y="2411424"/>
            <a:ext cx="10103634" cy="646331"/>
            <a:chOff x="997946" y="1565868"/>
            <a:chExt cx="10103634" cy="646331"/>
          </a:xfrm>
        </p:grpSpPr>
        <p:grpSp>
          <p:nvGrpSpPr>
            <p:cNvPr id="72" name="组合 71"/>
            <p:cNvGrpSpPr/>
            <p:nvPr/>
          </p:nvGrpSpPr>
          <p:grpSpPr>
            <a:xfrm>
              <a:off x="997946" y="1648404"/>
              <a:ext cx="3064218" cy="476250"/>
              <a:chOff x="997946" y="2011694"/>
              <a:chExt cx="3064218" cy="476250"/>
            </a:xfrm>
          </p:grpSpPr>
          <p:sp>
            <p:nvSpPr>
              <p:cNvPr id="75" name="MH_Other_1"/>
              <p:cNvSpPr>
                <a:spLocks noEditPoints="1"/>
              </p:cNvSpPr>
              <p:nvPr>
                <p:custDataLst>
                  <p:tags r:id="rId6"/>
                </p:custDataLst>
              </p:nvPr>
            </p:nvSpPr>
            <p:spPr bwMode="auto">
              <a:xfrm>
                <a:off x="997946" y="2011694"/>
                <a:ext cx="476250" cy="476250"/>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chemeClr val="accent3"/>
                </a:solidFill>
                <a:round/>
              </a:ln>
            </p:spPr>
            <p:txBody>
              <a:bodyPr/>
              <a:lstStyle/>
              <a:p>
                <a:endParaRPr lang="zh-CN" altLang="en-US">
                  <a:cs typeface="+mn-ea"/>
                  <a:sym typeface="+mn-lt"/>
                </a:endParaRPr>
              </a:p>
            </p:txBody>
          </p:sp>
          <p:sp>
            <p:nvSpPr>
              <p:cNvPr id="76" name="文本框 75"/>
              <p:cNvSpPr txBox="1"/>
              <p:nvPr/>
            </p:nvSpPr>
            <p:spPr>
              <a:xfrm>
                <a:off x="1703512" y="2027048"/>
                <a:ext cx="2358652" cy="369332"/>
              </a:xfrm>
              <a:prstGeom prst="rect">
                <a:avLst/>
              </a:prstGeom>
              <a:noFill/>
            </p:spPr>
            <p:txBody>
              <a:bodyPr wrap="square" rtlCol="0">
                <a:spAutoFit/>
              </a:bodyPr>
              <a:lstStyle/>
              <a:p>
                <a:r>
                  <a:rPr lang="zh-CN" altLang="en-US" b="1" dirty="0">
                    <a:cs typeface="+mn-ea"/>
                    <a:sym typeface="+mn-lt"/>
                  </a:rPr>
                  <a:t>自卑心理与闭锁心理</a:t>
                </a:r>
              </a:p>
            </p:txBody>
          </p:sp>
        </p:grpSp>
        <p:sp>
          <p:nvSpPr>
            <p:cNvPr id="73" name="矩形 72"/>
            <p:cNvSpPr/>
            <p:nvPr/>
          </p:nvSpPr>
          <p:spPr>
            <a:xfrm>
              <a:off x="4512711" y="1565868"/>
              <a:ext cx="6588869" cy="646331"/>
            </a:xfrm>
            <a:prstGeom prst="rect">
              <a:avLst/>
            </a:prstGeom>
          </p:spPr>
          <p:txBody>
            <a:bodyPr wrap="square">
              <a:spAutoFit/>
            </a:bodyPr>
            <a:lstStyle/>
            <a:p>
              <a:pPr>
                <a:lnSpc>
                  <a:spcPct val="150000"/>
                </a:lnSpc>
              </a:pPr>
              <a:r>
                <a:rPr lang="zh-CN" altLang="en-US" sz="1200" dirty="0">
                  <a:cs typeface="+mn-ea"/>
                  <a:sym typeface="+mn-lt"/>
                </a:rPr>
                <a:t>此处添加文本此处添加文本此处添加文本此处添加文本此处添加文本此处添加文本此处添加文本此处添加文本此处添加文本此处添加文本此处添加文本此处添加文本</a:t>
              </a:r>
              <a:endParaRPr lang="en-US" altLang="zh-CN" sz="1200" dirty="0">
                <a:cs typeface="+mn-ea"/>
                <a:sym typeface="+mn-lt"/>
              </a:endParaRPr>
            </a:p>
          </p:txBody>
        </p:sp>
        <p:sp>
          <p:nvSpPr>
            <p:cNvPr id="74" name="MH_Other_5"/>
            <p:cNvSpPr/>
            <p:nvPr>
              <p:custDataLst>
                <p:tags r:id="rId5"/>
              </p:custDataLst>
            </p:nvPr>
          </p:nvSpPr>
          <p:spPr>
            <a:xfrm rot="16200000">
              <a:off x="3811064" y="1900404"/>
              <a:ext cx="54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77" name="组合 76"/>
          <p:cNvGrpSpPr/>
          <p:nvPr/>
        </p:nvGrpSpPr>
        <p:grpSpPr>
          <a:xfrm>
            <a:off x="997028" y="4408617"/>
            <a:ext cx="10103634" cy="678500"/>
            <a:chOff x="997946" y="1525258"/>
            <a:chExt cx="10103634" cy="678500"/>
          </a:xfrm>
        </p:grpSpPr>
        <p:grpSp>
          <p:nvGrpSpPr>
            <p:cNvPr id="78" name="组合 77"/>
            <p:cNvGrpSpPr/>
            <p:nvPr/>
          </p:nvGrpSpPr>
          <p:grpSpPr>
            <a:xfrm>
              <a:off x="997946" y="1648404"/>
              <a:ext cx="3064218" cy="476250"/>
              <a:chOff x="997946" y="2011694"/>
              <a:chExt cx="3064218" cy="476250"/>
            </a:xfrm>
          </p:grpSpPr>
          <p:sp>
            <p:nvSpPr>
              <p:cNvPr id="81" name="MH_Other_1"/>
              <p:cNvSpPr>
                <a:spLocks noEditPoints="1"/>
              </p:cNvSpPr>
              <p:nvPr>
                <p:custDataLst>
                  <p:tags r:id="rId4"/>
                </p:custDataLst>
              </p:nvPr>
            </p:nvSpPr>
            <p:spPr bwMode="auto">
              <a:xfrm>
                <a:off x="997946" y="2011694"/>
                <a:ext cx="476250" cy="476250"/>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chemeClr val="accent3"/>
                </a:solidFill>
                <a:round/>
              </a:ln>
            </p:spPr>
            <p:txBody>
              <a:bodyPr/>
              <a:lstStyle/>
              <a:p>
                <a:endParaRPr lang="zh-CN" altLang="en-US">
                  <a:cs typeface="+mn-ea"/>
                  <a:sym typeface="+mn-lt"/>
                </a:endParaRPr>
              </a:p>
            </p:txBody>
          </p:sp>
          <p:sp>
            <p:nvSpPr>
              <p:cNvPr id="82" name="文本框 81"/>
              <p:cNvSpPr txBox="1"/>
              <p:nvPr/>
            </p:nvSpPr>
            <p:spPr>
              <a:xfrm>
                <a:off x="1703512" y="2027048"/>
                <a:ext cx="2358652" cy="369332"/>
              </a:xfrm>
              <a:prstGeom prst="rect">
                <a:avLst/>
              </a:prstGeom>
              <a:noFill/>
            </p:spPr>
            <p:txBody>
              <a:bodyPr wrap="square" rtlCol="0">
                <a:spAutoFit/>
              </a:bodyPr>
              <a:lstStyle/>
              <a:p>
                <a:r>
                  <a:rPr lang="zh-CN" altLang="en-US" b="1" dirty="0">
                    <a:cs typeface="+mn-ea"/>
                    <a:sym typeface="+mn-lt"/>
                  </a:rPr>
                  <a:t>敏感心理与猜忌心理</a:t>
                </a:r>
              </a:p>
            </p:txBody>
          </p:sp>
        </p:grpSp>
        <p:sp>
          <p:nvSpPr>
            <p:cNvPr id="79" name="矩形 78"/>
            <p:cNvSpPr/>
            <p:nvPr/>
          </p:nvSpPr>
          <p:spPr>
            <a:xfrm>
              <a:off x="4512711" y="1525258"/>
              <a:ext cx="6588869" cy="646331"/>
            </a:xfrm>
            <a:prstGeom prst="rect">
              <a:avLst/>
            </a:prstGeom>
          </p:spPr>
          <p:txBody>
            <a:bodyPr wrap="square">
              <a:spAutoFit/>
            </a:bodyPr>
            <a:lstStyle/>
            <a:p>
              <a:pPr>
                <a:lnSpc>
                  <a:spcPct val="150000"/>
                </a:lnSpc>
              </a:pPr>
              <a:r>
                <a:rPr lang="zh-CN" altLang="en-US" sz="1200" dirty="0">
                  <a:cs typeface="+mn-ea"/>
                  <a:sym typeface="+mn-lt"/>
                </a:rPr>
                <a:t>此处添加文本此处添加文本此处添加文本此处添加文本此处添加文本此处添加文本此处添加文本此处添加文本此处添加文本此处添加文本此处添加文本此处添加文本</a:t>
              </a:r>
              <a:endParaRPr lang="en-US" altLang="zh-CN" sz="1200" dirty="0">
                <a:cs typeface="+mn-ea"/>
                <a:sym typeface="+mn-lt"/>
              </a:endParaRPr>
            </a:p>
          </p:txBody>
        </p:sp>
        <p:sp>
          <p:nvSpPr>
            <p:cNvPr id="80" name="MH_Other_5"/>
            <p:cNvSpPr/>
            <p:nvPr>
              <p:custDataLst>
                <p:tags r:id="rId3"/>
              </p:custDataLst>
            </p:nvPr>
          </p:nvSpPr>
          <p:spPr>
            <a:xfrm rot="16200000">
              <a:off x="3810541" y="1915758"/>
              <a:ext cx="54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27" name="组合 26"/>
          <p:cNvGrpSpPr/>
          <p:nvPr/>
        </p:nvGrpSpPr>
        <p:grpSpPr>
          <a:xfrm>
            <a:off x="997028" y="5337781"/>
            <a:ext cx="10103634" cy="678500"/>
            <a:chOff x="997946" y="1525258"/>
            <a:chExt cx="10103634" cy="678500"/>
          </a:xfrm>
        </p:grpSpPr>
        <p:grpSp>
          <p:nvGrpSpPr>
            <p:cNvPr id="28" name="组合 27"/>
            <p:cNvGrpSpPr/>
            <p:nvPr/>
          </p:nvGrpSpPr>
          <p:grpSpPr>
            <a:xfrm>
              <a:off x="997946" y="1648404"/>
              <a:ext cx="3064218" cy="476250"/>
              <a:chOff x="997946" y="2011694"/>
              <a:chExt cx="3064218" cy="476250"/>
            </a:xfrm>
          </p:grpSpPr>
          <p:sp>
            <p:nvSpPr>
              <p:cNvPr id="31" name="MH_Other_1"/>
              <p:cNvSpPr>
                <a:spLocks noEditPoints="1"/>
              </p:cNvSpPr>
              <p:nvPr>
                <p:custDataLst>
                  <p:tags r:id="rId2"/>
                </p:custDataLst>
              </p:nvPr>
            </p:nvSpPr>
            <p:spPr bwMode="auto">
              <a:xfrm>
                <a:off x="997946" y="2011694"/>
                <a:ext cx="476250" cy="476250"/>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chemeClr val="accent3"/>
                </a:solidFill>
                <a:round/>
              </a:ln>
            </p:spPr>
            <p:txBody>
              <a:bodyPr/>
              <a:lstStyle/>
              <a:p>
                <a:endParaRPr lang="zh-CN" altLang="en-US">
                  <a:cs typeface="+mn-ea"/>
                  <a:sym typeface="+mn-lt"/>
                </a:endParaRPr>
              </a:p>
            </p:txBody>
          </p:sp>
          <p:sp>
            <p:nvSpPr>
              <p:cNvPr id="32" name="文本框 31"/>
              <p:cNvSpPr txBox="1"/>
              <p:nvPr/>
            </p:nvSpPr>
            <p:spPr>
              <a:xfrm>
                <a:off x="1703512" y="2027048"/>
                <a:ext cx="2358652" cy="369332"/>
              </a:xfrm>
              <a:prstGeom prst="rect">
                <a:avLst/>
              </a:prstGeom>
              <a:noFill/>
            </p:spPr>
            <p:txBody>
              <a:bodyPr wrap="square" rtlCol="0">
                <a:spAutoFit/>
              </a:bodyPr>
              <a:lstStyle/>
              <a:p>
                <a:r>
                  <a:rPr lang="zh-CN" altLang="en-US" b="1" dirty="0">
                    <a:cs typeface="+mn-ea"/>
                    <a:sym typeface="+mn-lt"/>
                  </a:rPr>
                  <a:t>自我中心与自傲心理</a:t>
                </a:r>
              </a:p>
            </p:txBody>
          </p:sp>
        </p:grpSp>
        <p:sp>
          <p:nvSpPr>
            <p:cNvPr id="29" name="矩形 28"/>
            <p:cNvSpPr/>
            <p:nvPr/>
          </p:nvSpPr>
          <p:spPr>
            <a:xfrm>
              <a:off x="4512711" y="1525258"/>
              <a:ext cx="6588869" cy="646331"/>
            </a:xfrm>
            <a:prstGeom prst="rect">
              <a:avLst/>
            </a:prstGeom>
          </p:spPr>
          <p:txBody>
            <a:bodyPr wrap="square">
              <a:spAutoFit/>
            </a:bodyPr>
            <a:lstStyle/>
            <a:p>
              <a:pPr>
                <a:lnSpc>
                  <a:spcPct val="150000"/>
                </a:lnSpc>
              </a:pPr>
              <a:r>
                <a:rPr lang="zh-CN" altLang="en-US" sz="1200" dirty="0">
                  <a:cs typeface="+mn-ea"/>
                  <a:sym typeface="+mn-lt"/>
                </a:rPr>
                <a:t>此处添加文本此处添加文本此处添加文本此处添加文本此处添加文本此处添加文本此处添加文本此处添加文本此处添加文本此处添加文本此处添加文本此处添加文本</a:t>
              </a:r>
              <a:endParaRPr lang="en-US" altLang="zh-CN" sz="1200" dirty="0">
                <a:cs typeface="+mn-ea"/>
                <a:sym typeface="+mn-lt"/>
              </a:endParaRPr>
            </a:p>
          </p:txBody>
        </p:sp>
        <p:sp>
          <p:nvSpPr>
            <p:cNvPr id="30" name="MH_Other_5"/>
            <p:cNvSpPr/>
            <p:nvPr>
              <p:custDataLst>
                <p:tags r:id="rId1"/>
              </p:custDataLst>
            </p:nvPr>
          </p:nvSpPr>
          <p:spPr>
            <a:xfrm rot="16200000">
              <a:off x="3810541" y="1915758"/>
              <a:ext cx="54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750"/>
                                        <p:tgtEl>
                                          <p:spTgt spid="71"/>
                                        </p:tgtEl>
                                      </p:cBhvr>
                                    </p:animEffect>
                                    <p:anim calcmode="lin" valueType="num">
                                      <p:cBhvr>
                                        <p:cTn id="14" dur="750" fill="hold"/>
                                        <p:tgtEl>
                                          <p:spTgt spid="71"/>
                                        </p:tgtEl>
                                        <p:attrNameLst>
                                          <p:attrName>ppt_x</p:attrName>
                                        </p:attrNameLst>
                                      </p:cBhvr>
                                      <p:tavLst>
                                        <p:tav tm="0">
                                          <p:val>
                                            <p:strVal val="#ppt_x"/>
                                          </p:val>
                                        </p:tav>
                                        <p:tav tm="100000">
                                          <p:val>
                                            <p:strVal val="#ppt_x"/>
                                          </p:val>
                                        </p:tav>
                                      </p:tavLst>
                                    </p:anim>
                                    <p:anim calcmode="lin" valueType="num">
                                      <p:cBhvr>
                                        <p:cTn id="15" dur="750" fill="hold"/>
                                        <p:tgtEl>
                                          <p:spTgt spid="7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750"/>
                                        <p:tgtEl>
                                          <p:spTgt spid="65"/>
                                        </p:tgtEl>
                                      </p:cBhvr>
                                    </p:animEffect>
                                    <p:anim calcmode="lin" valueType="num">
                                      <p:cBhvr>
                                        <p:cTn id="20" dur="750" fill="hold"/>
                                        <p:tgtEl>
                                          <p:spTgt spid="65"/>
                                        </p:tgtEl>
                                        <p:attrNameLst>
                                          <p:attrName>ppt_x</p:attrName>
                                        </p:attrNameLst>
                                      </p:cBhvr>
                                      <p:tavLst>
                                        <p:tav tm="0">
                                          <p:val>
                                            <p:strVal val="#ppt_x"/>
                                          </p:val>
                                        </p:tav>
                                        <p:tav tm="100000">
                                          <p:val>
                                            <p:strVal val="#ppt_x"/>
                                          </p:val>
                                        </p:tav>
                                      </p:tavLst>
                                    </p:anim>
                                    <p:anim calcmode="lin" valueType="num">
                                      <p:cBhvr>
                                        <p:cTn id="21" dur="750" fill="hold"/>
                                        <p:tgtEl>
                                          <p:spTgt spid="6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750"/>
                                        <p:tgtEl>
                                          <p:spTgt spid="77"/>
                                        </p:tgtEl>
                                      </p:cBhvr>
                                    </p:animEffect>
                                    <p:anim calcmode="lin" valueType="num">
                                      <p:cBhvr>
                                        <p:cTn id="26" dur="750" fill="hold"/>
                                        <p:tgtEl>
                                          <p:spTgt spid="77"/>
                                        </p:tgtEl>
                                        <p:attrNameLst>
                                          <p:attrName>ppt_x</p:attrName>
                                        </p:attrNameLst>
                                      </p:cBhvr>
                                      <p:tavLst>
                                        <p:tav tm="0">
                                          <p:val>
                                            <p:strVal val="#ppt_x"/>
                                          </p:val>
                                        </p:tav>
                                        <p:tav tm="100000">
                                          <p:val>
                                            <p:strVal val="#ppt_x"/>
                                          </p:val>
                                        </p:tav>
                                      </p:tavLst>
                                    </p:anim>
                                    <p:anim calcmode="lin" valueType="num">
                                      <p:cBhvr>
                                        <p:cTn id="27" dur="750" fill="hold"/>
                                        <p:tgtEl>
                                          <p:spTgt spid="7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750"/>
                                        <p:tgtEl>
                                          <p:spTgt spid="27"/>
                                        </p:tgtEl>
                                      </p:cBhvr>
                                    </p:animEffect>
                                    <p:anim calcmode="lin" valueType="num">
                                      <p:cBhvr>
                                        <p:cTn id="32" dur="750" fill="hold"/>
                                        <p:tgtEl>
                                          <p:spTgt spid="27"/>
                                        </p:tgtEl>
                                        <p:attrNameLst>
                                          <p:attrName>ppt_x</p:attrName>
                                        </p:attrNameLst>
                                      </p:cBhvr>
                                      <p:tavLst>
                                        <p:tav tm="0">
                                          <p:val>
                                            <p:strVal val="#ppt_x"/>
                                          </p:val>
                                        </p:tav>
                                        <p:tav tm="100000">
                                          <p:val>
                                            <p:strVal val="#ppt_x"/>
                                          </p:val>
                                        </p:tav>
                                      </p:tavLst>
                                    </p:anim>
                                    <p:anim calcmode="lin" valueType="num">
                                      <p:cBhvr>
                                        <p:cTn id="3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人际交往中的心理效应</a:t>
            </a:r>
          </a:p>
        </p:txBody>
      </p:sp>
      <p:grpSp>
        <p:nvGrpSpPr>
          <p:cNvPr id="54" name="组合 53"/>
          <p:cNvGrpSpPr>
            <a:grpSpLocks noChangeAspect="1"/>
          </p:cNvGrpSpPr>
          <p:nvPr/>
        </p:nvGrpSpPr>
        <p:grpSpPr>
          <a:xfrm>
            <a:off x="696000" y="3165700"/>
            <a:ext cx="10800000" cy="1151776"/>
            <a:chOff x="-386012" y="2034831"/>
            <a:chExt cx="13308013" cy="1419228"/>
          </a:xfrm>
        </p:grpSpPr>
        <p:grpSp>
          <p:nvGrpSpPr>
            <p:cNvPr id="55" name="组合 54"/>
            <p:cNvGrpSpPr/>
            <p:nvPr/>
          </p:nvGrpSpPr>
          <p:grpSpPr>
            <a:xfrm>
              <a:off x="-386012" y="2744445"/>
              <a:ext cx="1284288" cy="709614"/>
              <a:chOff x="528390" y="2744445"/>
              <a:chExt cx="1284288" cy="709614"/>
            </a:xfrm>
          </p:grpSpPr>
          <p:cxnSp>
            <p:nvCxnSpPr>
              <p:cNvPr id="97" name="MH_Other_1"/>
              <p:cNvCxnSpPr/>
              <p:nvPr>
                <p:custDataLst>
                  <p:tags r:id="rId24"/>
                </p:custDataLst>
              </p:nvPr>
            </p:nvCxnSpPr>
            <p:spPr>
              <a:xfrm>
                <a:off x="528390" y="2744445"/>
                <a:ext cx="574675"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98" name="MH_Other_3"/>
              <p:cNvSpPr/>
              <p:nvPr>
                <p:custDataLst>
                  <p:tags r:id="rId25"/>
                </p:custDataLst>
              </p:nvPr>
            </p:nvSpPr>
            <p:spPr bwMode="auto">
              <a:xfrm flipV="1">
                <a:off x="1091953" y="2744446"/>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grpSp>
        <p:grpSp>
          <p:nvGrpSpPr>
            <p:cNvPr id="56" name="组合 55"/>
            <p:cNvGrpSpPr/>
            <p:nvPr/>
          </p:nvGrpSpPr>
          <p:grpSpPr>
            <a:xfrm>
              <a:off x="5184526" y="2034833"/>
              <a:ext cx="2149475" cy="1419226"/>
              <a:chOff x="6098928" y="3111278"/>
              <a:chExt cx="2149475" cy="1419226"/>
            </a:xfrm>
          </p:grpSpPr>
          <p:sp>
            <p:nvSpPr>
              <p:cNvPr id="94" name="MH_Other_6"/>
              <p:cNvSpPr/>
              <p:nvPr>
                <p:custDataLst>
                  <p:tags r:id="rId21"/>
                </p:custDataLst>
              </p:nvPr>
            </p:nvSpPr>
            <p:spPr bwMode="auto">
              <a:xfrm flipH="1">
                <a:off x="6098928" y="311127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cxnSp>
            <p:nvCxnSpPr>
              <p:cNvPr id="95" name="MH_Other_8"/>
              <p:cNvCxnSpPr/>
              <p:nvPr>
                <p:custDataLst>
                  <p:tags r:id="rId22"/>
                </p:custDataLst>
              </p:nvPr>
            </p:nvCxnSpPr>
            <p:spPr>
              <a:xfrm>
                <a:off x="6808540" y="382089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96" name="MH_Other_10"/>
              <p:cNvSpPr/>
              <p:nvPr>
                <p:custDataLst>
                  <p:tags r:id="rId23"/>
                </p:custDataLst>
              </p:nvPr>
            </p:nvSpPr>
            <p:spPr bwMode="auto">
              <a:xfrm flipV="1">
                <a:off x="7527678" y="382089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grpSp>
        <p:grpSp>
          <p:nvGrpSpPr>
            <p:cNvPr id="57" name="组合 56"/>
            <p:cNvGrpSpPr/>
            <p:nvPr/>
          </p:nvGrpSpPr>
          <p:grpSpPr>
            <a:xfrm>
              <a:off x="11637714" y="2034831"/>
              <a:ext cx="1284287" cy="709612"/>
              <a:chOff x="8248403" y="3111278"/>
              <a:chExt cx="1284287" cy="709612"/>
            </a:xfrm>
          </p:grpSpPr>
          <p:sp>
            <p:nvSpPr>
              <p:cNvPr id="92" name="MH_Other_9"/>
              <p:cNvSpPr/>
              <p:nvPr>
                <p:custDataLst>
                  <p:tags r:id="rId19"/>
                </p:custDataLst>
              </p:nvPr>
            </p:nvSpPr>
            <p:spPr bwMode="auto">
              <a:xfrm flipH="1">
                <a:off x="8248403" y="311127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cxnSp>
            <p:nvCxnSpPr>
              <p:cNvPr id="93" name="MH_Other_11"/>
              <p:cNvCxnSpPr/>
              <p:nvPr>
                <p:custDataLst>
                  <p:tags r:id="rId20"/>
                </p:custDataLst>
              </p:nvPr>
            </p:nvCxnSpPr>
            <p:spPr>
              <a:xfrm>
                <a:off x="8958015" y="3820890"/>
                <a:ext cx="574675"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898276" y="2034833"/>
              <a:ext cx="2144712" cy="1419226"/>
              <a:chOff x="1812678" y="2034833"/>
              <a:chExt cx="2144712" cy="1419226"/>
            </a:xfrm>
          </p:grpSpPr>
          <p:sp>
            <p:nvSpPr>
              <p:cNvPr id="89" name="MH_Other_2"/>
              <p:cNvSpPr/>
              <p:nvPr>
                <p:custDataLst>
                  <p:tags r:id="rId16"/>
                </p:custDataLst>
              </p:nvPr>
            </p:nvSpPr>
            <p:spPr bwMode="auto">
              <a:xfrm flipH="1">
                <a:off x="1812678" y="2034833"/>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sp>
            <p:nvSpPr>
              <p:cNvPr id="90" name="MH_Other_5"/>
              <p:cNvSpPr/>
              <p:nvPr>
                <p:custDataLst>
                  <p:tags r:id="rId17"/>
                </p:custDataLst>
              </p:nvPr>
            </p:nvSpPr>
            <p:spPr bwMode="auto">
              <a:xfrm flipV="1">
                <a:off x="3236665" y="2744446"/>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cxnSp>
            <p:nvCxnSpPr>
              <p:cNvPr id="91" name="MH_Other_12"/>
              <p:cNvCxnSpPr/>
              <p:nvPr>
                <p:custDataLst>
                  <p:tags r:id="rId18"/>
                </p:custDataLst>
              </p:nvPr>
            </p:nvCxnSpPr>
            <p:spPr>
              <a:xfrm>
                <a:off x="2520702" y="2744445"/>
                <a:ext cx="728662"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3042988" y="2034833"/>
              <a:ext cx="2141538" cy="1419226"/>
              <a:chOff x="3957390" y="2034833"/>
              <a:chExt cx="2141538" cy="1419226"/>
            </a:xfrm>
          </p:grpSpPr>
          <p:sp>
            <p:nvSpPr>
              <p:cNvPr id="86" name="MH_Other_4"/>
              <p:cNvSpPr/>
              <p:nvPr>
                <p:custDataLst>
                  <p:tags r:id="rId13"/>
                </p:custDataLst>
              </p:nvPr>
            </p:nvSpPr>
            <p:spPr bwMode="auto">
              <a:xfrm flipH="1">
                <a:off x="3957390" y="2034833"/>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sp>
            <p:nvSpPr>
              <p:cNvPr id="87" name="MH_Other_7"/>
              <p:cNvSpPr/>
              <p:nvPr>
                <p:custDataLst>
                  <p:tags r:id="rId14"/>
                </p:custDataLst>
              </p:nvPr>
            </p:nvSpPr>
            <p:spPr bwMode="auto">
              <a:xfrm flipV="1">
                <a:off x="5378203" y="2744446"/>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cxnSp>
            <p:nvCxnSpPr>
              <p:cNvPr id="88" name="MH_Other_13"/>
              <p:cNvCxnSpPr/>
              <p:nvPr>
                <p:custDataLst>
                  <p:tags r:id="rId15"/>
                </p:custDataLst>
              </p:nvPr>
            </p:nvCxnSpPr>
            <p:spPr>
              <a:xfrm>
                <a:off x="4665415" y="2744445"/>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2519113" y="2220570"/>
              <a:ext cx="1046163" cy="1047750"/>
              <a:chOff x="3433515" y="2220570"/>
              <a:chExt cx="1046163" cy="1047750"/>
            </a:xfrm>
          </p:grpSpPr>
          <p:sp>
            <p:nvSpPr>
              <p:cNvPr id="84" name="MH_SubTitle_2"/>
              <p:cNvSpPr>
                <a:spLocks noChangeArrowheads="1"/>
              </p:cNvSpPr>
              <p:nvPr>
                <p:custDataLst>
                  <p:tags r:id="rId12"/>
                </p:custDataLst>
              </p:nvPr>
            </p:nvSpPr>
            <p:spPr bwMode="auto">
              <a:xfrm>
                <a:off x="3433515" y="2220570"/>
                <a:ext cx="1046163" cy="1047750"/>
              </a:xfrm>
              <a:prstGeom prst="ellipse">
                <a:avLst/>
              </a:prstGeom>
              <a:solidFill>
                <a:schemeClr val="accent1"/>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cs typeface="+mn-ea"/>
                  <a:sym typeface="+mn-lt"/>
                </a:endParaRPr>
              </a:p>
            </p:txBody>
          </p:sp>
          <p:sp>
            <p:nvSpPr>
              <p:cNvPr id="85" name="文本框 84"/>
              <p:cNvSpPr txBox="1">
                <a:spLocks noChangeAspect="1"/>
              </p:cNvSpPr>
              <p:nvPr/>
            </p:nvSpPr>
            <p:spPr>
              <a:xfrm>
                <a:off x="3617337" y="2460006"/>
                <a:ext cx="666840" cy="568867"/>
              </a:xfrm>
              <a:prstGeom prst="rect">
                <a:avLst/>
              </a:prstGeom>
              <a:noFill/>
            </p:spPr>
            <p:txBody>
              <a:bodyPr wrap="square" rtlCol="0">
                <a:spAutoFit/>
              </a:bodyPr>
              <a:lstStyle/>
              <a:p>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grpSp>
        <p:grpSp>
          <p:nvGrpSpPr>
            <p:cNvPr id="61" name="组合 60"/>
            <p:cNvGrpSpPr/>
            <p:nvPr/>
          </p:nvGrpSpPr>
          <p:grpSpPr>
            <a:xfrm>
              <a:off x="6811713" y="2220570"/>
              <a:ext cx="1046163" cy="1047750"/>
              <a:chOff x="7726115" y="2220570"/>
              <a:chExt cx="1046163" cy="1047750"/>
            </a:xfrm>
          </p:grpSpPr>
          <p:sp>
            <p:nvSpPr>
              <p:cNvPr id="82" name="MH_SubTitle_4"/>
              <p:cNvSpPr>
                <a:spLocks noChangeArrowheads="1"/>
              </p:cNvSpPr>
              <p:nvPr>
                <p:custDataLst>
                  <p:tags r:id="rId11"/>
                </p:custDataLst>
              </p:nvPr>
            </p:nvSpPr>
            <p:spPr bwMode="auto">
              <a:xfrm>
                <a:off x="7726115" y="2220570"/>
                <a:ext cx="1046163" cy="1047750"/>
              </a:xfrm>
              <a:prstGeom prst="ellipse">
                <a:avLst/>
              </a:prstGeom>
              <a:solidFill>
                <a:schemeClr val="accent3"/>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cs typeface="+mn-ea"/>
                  <a:sym typeface="+mn-lt"/>
                </a:endParaRPr>
              </a:p>
            </p:txBody>
          </p:sp>
          <p:sp>
            <p:nvSpPr>
              <p:cNvPr id="83" name="文本框 82"/>
              <p:cNvSpPr txBox="1">
                <a:spLocks noChangeAspect="1"/>
              </p:cNvSpPr>
              <p:nvPr/>
            </p:nvSpPr>
            <p:spPr>
              <a:xfrm>
                <a:off x="7930447" y="2460009"/>
                <a:ext cx="666840" cy="568867"/>
              </a:xfrm>
              <a:prstGeom prst="rect">
                <a:avLst/>
              </a:prstGeom>
              <a:noFill/>
            </p:spPr>
            <p:txBody>
              <a:bodyPr wrap="square" rtlCol="0">
                <a:spAutoFit/>
              </a:bodyPr>
              <a:lstStyle/>
              <a:p>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grpSp>
          <p:nvGrpSpPr>
            <p:cNvPr id="62" name="组合 61"/>
            <p:cNvGrpSpPr/>
            <p:nvPr/>
          </p:nvGrpSpPr>
          <p:grpSpPr>
            <a:xfrm>
              <a:off x="374400" y="2220570"/>
              <a:ext cx="1047750" cy="1047750"/>
              <a:chOff x="1288802" y="2220570"/>
              <a:chExt cx="1047750" cy="1047750"/>
            </a:xfrm>
          </p:grpSpPr>
          <p:sp>
            <p:nvSpPr>
              <p:cNvPr id="80" name="MH_SubTitle_1"/>
              <p:cNvSpPr>
                <a:spLocks noChangeArrowheads="1"/>
              </p:cNvSpPr>
              <p:nvPr>
                <p:custDataLst>
                  <p:tags r:id="rId10"/>
                </p:custDataLst>
              </p:nvPr>
            </p:nvSpPr>
            <p:spPr bwMode="auto">
              <a:xfrm>
                <a:off x="1288802" y="2220570"/>
                <a:ext cx="1047750" cy="1047750"/>
              </a:xfrm>
              <a:prstGeom prst="ellipse">
                <a:avLst/>
              </a:prstGeom>
              <a:solidFill>
                <a:schemeClr val="accent5"/>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cs typeface="+mn-ea"/>
                  <a:sym typeface="+mn-lt"/>
                </a:endParaRPr>
              </a:p>
            </p:txBody>
          </p:sp>
          <p:sp>
            <p:nvSpPr>
              <p:cNvPr id="81" name="文本框 80"/>
              <p:cNvSpPr txBox="1">
                <a:spLocks noChangeAspect="1"/>
              </p:cNvSpPr>
              <p:nvPr/>
            </p:nvSpPr>
            <p:spPr>
              <a:xfrm>
                <a:off x="1483244" y="2460009"/>
                <a:ext cx="666840" cy="568867"/>
              </a:xfrm>
              <a:prstGeom prst="rect">
                <a:avLst/>
              </a:prstGeom>
              <a:noFill/>
            </p:spPr>
            <p:txBody>
              <a:bodyPr wrap="square" rtlCol="0">
                <a:spAutoFit/>
              </a:bodyPr>
              <a:lstStyle/>
              <a:p>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grpSp>
          <p:nvGrpSpPr>
            <p:cNvPr id="63" name="组合 62"/>
            <p:cNvGrpSpPr/>
            <p:nvPr/>
          </p:nvGrpSpPr>
          <p:grpSpPr>
            <a:xfrm>
              <a:off x="4662238" y="2220570"/>
              <a:ext cx="1046163" cy="1047750"/>
              <a:chOff x="5576640" y="2220570"/>
              <a:chExt cx="1046163" cy="1047750"/>
            </a:xfrm>
          </p:grpSpPr>
          <p:sp>
            <p:nvSpPr>
              <p:cNvPr id="78" name="MH_SubTitle_3"/>
              <p:cNvSpPr>
                <a:spLocks noChangeArrowheads="1"/>
              </p:cNvSpPr>
              <p:nvPr>
                <p:custDataLst>
                  <p:tags r:id="rId9"/>
                </p:custDataLst>
              </p:nvPr>
            </p:nvSpPr>
            <p:spPr bwMode="auto">
              <a:xfrm>
                <a:off x="5576640" y="2220570"/>
                <a:ext cx="1046163" cy="1047750"/>
              </a:xfrm>
              <a:prstGeom prst="ellipse">
                <a:avLst/>
              </a:prstGeom>
              <a:solidFill>
                <a:schemeClr val="accent2"/>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cs typeface="+mn-ea"/>
                  <a:sym typeface="+mn-lt"/>
                </a:endParaRPr>
              </a:p>
            </p:txBody>
          </p:sp>
          <p:sp>
            <p:nvSpPr>
              <p:cNvPr id="79" name="文本框 78"/>
              <p:cNvSpPr txBox="1">
                <a:spLocks noChangeAspect="1"/>
              </p:cNvSpPr>
              <p:nvPr/>
            </p:nvSpPr>
            <p:spPr>
              <a:xfrm>
                <a:off x="5748395" y="2460006"/>
                <a:ext cx="666840" cy="568867"/>
              </a:xfrm>
              <a:prstGeom prst="rect">
                <a:avLst/>
              </a:prstGeom>
              <a:noFill/>
            </p:spPr>
            <p:txBody>
              <a:bodyPr wrap="square" rtlCol="0">
                <a:spAutoFit/>
              </a:bodyPr>
              <a:lstStyle/>
              <a:p>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grpSp>
          <p:nvGrpSpPr>
            <p:cNvPr id="64" name="组合 63"/>
            <p:cNvGrpSpPr/>
            <p:nvPr/>
          </p:nvGrpSpPr>
          <p:grpSpPr>
            <a:xfrm>
              <a:off x="7340351" y="2034832"/>
              <a:ext cx="2149475" cy="1419226"/>
              <a:chOff x="6098928" y="3111278"/>
              <a:chExt cx="2149475" cy="1419226"/>
            </a:xfrm>
          </p:grpSpPr>
          <p:sp>
            <p:nvSpPr>
              <p:cNvPr id="75" name="MH_Other_6"/>
              <p:cNvSpPr/>
              <p:nvPr>
                <p:custDataLst>
                  <p:tags r:id="rId6"/>
                </p:custDataLst>
              </p:nvPr>
            </p:nvSpPr>
            <p:spPr bwMode="auto">
              <a:xfrm flipH="1">
                <a:off x="6098928" y="311127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cxnSp>
            <p:nvCxnSpPr>
              <p:cNvPr id="76" name="MH_Other_8"/>
              <p:cNvCxnSpPr/>
              <p:nvPr>
                <p:custDataLst>
                  <p:tags r:id="rId7"/>
                </p:custDataLst>
              </p:nvPr>
            </p:nvCxnSpPr>
            <p:spPr>
              <a:xfrm>
                <a:off x="6808540" y="382089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77" name="MH_Other_10"/>
              <p:cNvSpPr/>
              <p:nvPr>
                <p:custDataLst>
                  <p:tags r:id="rId8"/>
                </p:custDataLst>
              </p:nvPr>
            </p:nvSpPr>
            <p:spPr bwMode="auto">
              <a:xfrm flipV="1">
                <a:off x="7527678" y="382089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grpSp>
        <p:grpSp>
          <p:nvGrpSpPr>
            <p:cNvPr id="65" name="组合 64"/>
            <p:cNvGrpSpPr/>
            <p:nvPr/>
          </p:nvGrpSpPr>
          <p:grpSpPr>
            <a:xfrm>
              <a:off x="8973802" y="2220569"/>
              <a:ext cx="1046163" cy="1047750"/>
              <a:chOff x="8973802" y="2220569"/>
              <a:chExt cx="1046163" cy="1047750"/>
            </a:xfrm>
          </p:grpSpPr>
          <p:sp>
            <p:nvSpPr>
              <p:cNvPr id="73" name="MH_SubTitle_3"/>
              <p:cNvSpPr>
                <a:spLocks noChangeArrowheads="1"/>
              </p:cNvSpPr>
              <p:nvPr>
                <p:custDataLst>
                  <p:tags r:id="rId5"/>
                </p:custDataLst>
              </p:nvPr>
            </p:nvSpPr>
            <p:spPr bwMode="auto">
              <a:xfrm>
                <a:off x="8973802" y="2220569"/>
                <a:ext cx="1046163" cy="1047750"/>
              </a:xfrm>
              <a:prstGeom prst="ellipse">
                <a:avLst/>
              </a:prstGeom>
              <a:solidFill>
                <a:schemeClr val="accent4"/>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cs typeface="+mn-ea"/>
                  <a:sym typeface="+mn-lt"/>
                </a:endParaRPr>
              </a:p>
            </p:txBody>
          </p:sp>
          <p:sp>
            <p:nvSpPr>
              <p:cNvPr id="74" name="文本框 73"/>
              <p:cNvSpPr txBox="1">
                <a:spLocks noChangeAspect="1"/>
              </p:cNvSpPr>
              <p:nvPr/>
            </p:nvSpPr>
            <p:spPr>
              <a:xfrm>
                <a:off x="9162755" y="2460007"/>
                <a:ext cx="666840" cy="568867"/>
              </a:xfrm>
              <a:prstGeom prst="rect">
                <a:avLst/>
              </a:prstGeom>
              <a:noFill/>
            </p:spPr>
            <p:txBody>
              <a:bodyPr wrap="square" rtlCol="0">
                <a:spAutoFit/>
              </a:bodyPr>
              <a:lstStyle/>
              <a:p>
                <a:r>
                  <a:rPr lang="en-US" altLang="zh-CN" sz="2400" b="1" dirty="0">
                    <a:solidFill>
                      <a:schemeClr val="bg1"/>
                    </a:solidFill>
                    <a:cs typeface="+mn-ea"/>
                    <a:sym typeface="+mn-lt"/>
                  </a:rPr>
                  <a:t>05</a:t>
                </a:r>
                <a:endParaRPr lang="zh-CN" altLang="en-US" sz="2400" b="1" dirty="0">
                  <a:solidFill>
                    <a:schemeClr val="bg1"/>
                  </a:solidFill>
                  <a:cs typeface="+mn-ea"/>
                  <a:sym typeface="+mn-lt"/>
                </a:endParaRPr>
              </a:p>
            </p:txBody>
          </p:sp>
        </p:grpSp>
        <p:grpSp>
          <p:nvGrpSpPr>
            <p:cNvPr id="66" name="组合 65"/>
            <p:cNvGrpSpPr/>
            <p:nvPr/>
          </p:nvGrpSpPr>
          <p:grpSpPr>
            <a:xfrm>
              <a:off x="9481889" y="2034831"/>
              <a:ext cx="2149475" cy="1419226"/>
              <a:chOff x="6098928" y="3111278"/>
              <a:chExt cx="2149475" cy="1419226"/>
            </a:xfrm>
          </p:grpSpPr>
          <p:sp>
            <p:nvSpPr>
              <p:cNvPr id="70" name="MH_Other_6"/>
              <p:cNvSpPr/>
              <p:nvPr>
                <p:custDataLst>
                  <p:tags r:id="rId2"/>
                </p:custDataLst>
              </p:nvPr>
            </p:nvSpPr>
            <p:spPr bwMode="auto">
              <a:xfrm flipH="1">
                <a:off x="6098928" y="311127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cxnSp>
            <p:nvCxnSpPr>
              <p:cNvPr id="71" name="MH_Other_8"/>
              <p:cNvCxnSpPr/>
              <p:nvPr>
                <p:custDataLst>
                  <p:tags r:id="rId3"/>
                </p:custDataLst>
              </p:nvPr>
            </p:nvCxnSpPr>
            <p:spPr>
              <a:xfrm>
                <a:off x="6808540" y="382089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72" name="MH_Other_10"/>
              <p:cNvSpPr/>
              <p:nvPr>
                <p:custDataLst>
                  <p:tags r:id="rId4"/>
                </p:custDataLst>
              </p:nvPr>
            </p:nvSpPr>
            <p:spPr bwMode="auto">
              <a:xfrm flipV="1">
                <a:off x="7527678" y="382089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grpSp>
        <p:grpSp>
          <p:nvGrpSpPr>
            <p:cNvPr id="67" name="组合 66"/>
            <p:cNvGrpSpPr/>
            <p:nvPr/>
          </p:nvGrpSpPr>
          <p:grpSpPr>
            <a:xfrm>
              <a:off x="11115340" y="2220568"/>
              <a:ext cx="1046163" cy="1047750"/>
              <a:chOff x="8973802" y="2220569"/>
              <a:chExt cx="1046163" cy="1047750"/>
            </a:xfrm>
          </p:grpSpPr>
          <p:sp>
            <p:nvSpPr>
              <p:cNvPr id="68" name="MH_SubTitle_3"/>
              <p:cNvSpPr>
                <a:spLocks noChangeArrowheads="1"/>
              </p:cNvSpPr>
              <p:nvPr>
                <p:custDataLst>
                  <p:tags r:id="rId1"/>
                </p:custDataLst>
              </p:nvPr>
            </p:nvSpPr>
            <p:spPr bwMode="auto">
              <a:xfrm>
                <a:off x="8973802" y="2220569"/>
                <a:ext cx="1046163" cy="1047750"/>
              </a:xfrm>
              <a:prstGeom prst="ellipse">
                <a:avLst/>
              </a:prstGeom>
              <a:solidFill>
                <a:schemeClr val="accent6"/>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cs typeface="+mn-ea"/>
                  <a:sym typeface="+mn-lt"/>
                </a:endParaRPr>
              </a:p>
            </p:txBody>
          </p:sp>
          <p:sp>
            <p:nvSpPr>
              <p:cNvPr id="69" name="文本框 68"/>
              <p:cNvSpPr txBox="1">
                <a:spLocks noChangeAspect="1"/>
              </p:cNvSpPr>
              <p:nvPr/>
            </p:nvSpPr>
            <p:spPr>
              <a:xfrm>
                <a:off x="9156406" y="2460008"/>
                <a:ext cx="666840" cy="568867"/>
              </a:xfrm>
              <a:prstGeom prst="rect">
                <a:avLst/>
              </a:prstGeom>
              <a:noFill/>
            </p:spPr>
            <p:txBody>
              <a:bodyPr wrap="square" rtlCol="0">
                <a:spAutoFit/>
              </a:bodyPr>
              <a:lstStyle/>
              <a:p>
                <a:r>
                  <a:rPr lang="en-US" altLang="zh-CN" sz="2400" b="1" dirty="0">
                    <a:solidFill>
                      <a:schemeClr val="bg1"/>
                    </a:solidFill>
                    <a:cs typeface="+mn-ea"/>
                    <a:sym typeface="+mn-lt"/>
                  </a:rPr>
                  <a:t>06</a:t>
                </a:r>
                <a:endParaRPr lang="zh-CN" altLang="en-US" sz="2400" b="1" dirty="0">
                  <a:solidFill>
                    <a:schemeClr val="bg1"/>
                  </a:solidFill>
                  <a:cs typeface="+mn-ea"/>
                  <a:sym typeface="+mn-lt"/>
                </a:endParaRPr>
              </a:p>
            </p:txBody>
          </p:sp>
        </p:grpSp>
      </p:grpSp>
      <p:grpSp>
        <p:nvGrpSpPr>
          <p:cNvPr id="99" name="组合 98"/>
          <p:cNvGrpSpPr/>
          <p:nvPr/>
        </p:nvGrpSpPr>
        <p:grpSpPr>
          <a:xfrm>
            <a:off x="696317" y="1869870"/>
            <a:ext cx="2083870" cy="897321"/>
            <a:chOff x="3340212" y="1485952"/>
            <a:chExt cx="2083870" cy="897321"/>
          </a:xfrm>
        </p:grpSpPr>
        <p:sp>
          <p:nvSpPr>
            <p:cNvPr id="100" name="í$1ïdè"/>
            <p:cNvSpPr txBox="1"/>
            <p:nvPr/>
          </p:nvSpPr>
          <p:spPr>
            <a:xfrm>
              <a:off x="3340212" y="1793717"/>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指第一次形成的印象对人际认知的强烈影响</a:t>
              </a:r>
              <a:endParaRPr lang="en-US" altLang="zh-CN" sz="1200" dirty="0">
                <a:cs typeface="+mn-ea"/>
                <a:sym typeface="+mn-lt"/>
              </a:endParaRPr>
            </a:p>
          </p:txBody>
        </p:sp>
        <p:sp>
          <p:nvSpPr>
            <p:cNvPr id="101" name="iṣḷíḓé"/>
            <p:cNvSpPr/>
            <p:nvPr/>
          </p:nvSpPr>
          <p:spPr>
            <a:xfrm>
              <a:off x="3340212"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ACC32B"/>
                  </a:solidFill>
                  <a:cs typeface="+mn-ea"/>
                  <a:sym typeface="+mn-lt"/>
                </a:rPr>
                <a:t>首因效应（陌生人之间）</a:t>
              </a:r>
            </a:p>
          </p:txBody>
        </p:sp>
      </p:grpSp>
      <p:grpSp>
        <p:nvGrpSpPr>
          <p:cNvPr id="102" name="组合 101"/>
          <p:cNvGrpSpPr/>
          <p:nvPr/>
        </p:nvGrpSpPr>
        <p:grpSpPr>
          <a:xfrm>
            <a:off x="2367410" y="4894916"/>
            <a:ext cx="2211961" cy="897321"/>
            <a:chOff x="3276166" y="1485952"/>
            <a:chExt cx="2211961" cy="897321"/>
          </a:xfrm>
        </p:grpSpPr>
        <p:sp>
          <p:nvSpPr>
            <p:cNvPr id="103" name="í$1ïdè"/>
            <p:cNvSpPr txBox="1"/>
            <p:nvPr/>
          </p:nvSpPr>
          <p:spPr>
            <a:xfrm>
              <a:off x="3276166" y="1793717"/>
              <a:ext cx="2211961"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在人际认知活动中，最近的印象对人的评价起着重要作用</a:t>
              </a:r>
              <a:endParaRPr lang="en-US" altLang="zh-CN" sz="1200" dirty="0">
                <a:cs typeface="+mn-ea"/>
                <a:sym typeface="+mn-lt"/>
              </a:endParaRPr>
            </a:p>
          </p:txBody>
        </p:sp>
        <p:sp>
          <p:nvSpPr>
            <p:cNvPr id="104" name="iṣḷíḓé"/>
            <p:cNvSpPr/>
            <p:nvPr/>
          </p:nvSpPr>
          <p:spPr>
            <a:xfrm>
              <a:off x="3340212"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D5F1A"/>
                  </a:solidFill>
                  <a:cs typeface="+mn-ea"/>
                  <a:sym typeface="+mn-lt"/>
                </a:rPr>
                <a:t>近因效应（熟悉者之间）</a:t>
              </a:r>
            </a:p>
          </p:txBody>
        </p:sp>
      </p:grpSp>
      <p:grpSp>
        <p:nvGrpSpPr>
          <p:cNvPr id="105" name="组合 104"/>
          <p:cNvGrpSpPr/>
          <p:nvPr/>
        </p:nvGrpSpPr>
        <p:grpSpPr>
          <a:xfrm>
            <a:off x="4174786" y="1868453"/>
            <a:ext cx="2083870" cy="897321"/>
            <a:chOff x="3340212" y="1485952"/>
            <a:chExt cx="2083870" cy="897321"/>
          </a:xfrm>
        </p:grpSpPr>
        <p:sp>
          <p:nvSpPr>
            <p:cNvPr id="106" name="í$1ïdè"/>
            <p:cNvSpPr txBox="1"/>
            <p:nvPr/>
          </p:nvSpPr>
          <p:spPr>
            <a:xfrm>
              <a:off x="3340212" y="1793717"/>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以点盖面、以偏概全的认识倾向</a:t>
              </a:r>
              <a:endParaRPr lang="en-US" altLang="zh-CN" sz="1200" dirty="0">
                <a:cs typeface="+mn-ea"/>
                <a:sym typeface="+mn-lt"/>
              </a:endParaRPr>
            </a:p>
          </p:txBody>
        </p:sp>
        <p:sp>
          <p:nvSpPr>
            <p:cNvPr id="107" name="iṣḷíḓé"/>
            <p:cNvSpPr/>
            <p:nvPr/>
          </p:nvSpPr>
          <p:spPr>
            <a:xfrm>
              <a:off x="3340212"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89915"/>
                  </a:solidFill>
                  <a:cs typeface="+mn-ea"/>
                  <a:sym typeface="+mn-lt"/>
                </a:rPr>
                <a:t>光环效应（晕轮效应）</a:t>
              </a:r>
            </a:p>
          </p:txBody>
        </p:sp>
      </p:grpSp>
      <p:grpSp>
        <p:nvGrpSpPr>
          <p:cNvPr id="108" name="组合 107"/>
          <p:cNvGrpSpPr/>
          <p:nvPr/>
        </p:nvGrpSpPr>
        <p:grpSpPr>
          <a:xfrm>
            <a:off x="5781032" y="4894916"/>
            <a:ext cx="2360151" cy="897321"/>
            <a:chOff x="3189521" y="1485952"/>
            <a:chExt cx="2360151" cy="897321"/>
          </a:xfrm>
        </p:grpSpPr>
        <p:sp>
          <p:nvSpPr>
            <p:cNvPr id="109" name="í$1ïdè"/>
            <p:cNvSpPr txBox="1"/>
            <p:nvPr/>
          </p:nvSpPr>
          <p:spPr>
            <a:xfrm>
              <a:off x="3189521" y="1793717"/>
              <a:ext cx="2360151"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指对某人或某一类人产生的一种比较固定的、类化的看法</a:t>
              </a:r>
              <a:endParaRPr lang="en-US" altLang="zh-CN" sz="1200" dirty="0">
                <a:cs typeface="+mn-ea"/>
                <a:sym typeface="+mn-lt"/>
              </a:endParaRPr>
            </a:p>
          </p:txBody>
        </p:sp>
        <p:sp>
          <p:nvSpPr>
            <p:cNvPr id="110" name="iṣḷíḓé"/>
            <p:cNvSpPr/>
            <p:nvPr/>
          </p:nvSpPr>
          <p:spPr>
            <a:xfrm>
              <a:off x="3340212"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EB612"/>
                  </a:solidFill>
                  <a:cs typeface="+mn-ea"/>
                  <a:sym typeface="+mn-lt"/>
                </a:rPr>
                <a:t>类化（刻板印象）</a:t>
              </a:r>
            </a:p>
          </p:txBody>
        </p:sp>
      </p:grpSp>
      <p:grpSp>
        <p:nvGrpSpPr>
          <p:cNvPr id="111" name="组合 110"/>
          <p:cNvGrpSpPr/>
          <p:nvPr/>
        </p:nvGrpSpPr>
        <p:grpSpPr>
          <a:xfrm>
            <a:off x="7320707" y="1868453"/>
            <a:ext cx="2779882" cy="897321"/>
            <a:chOff x="2992206" y="1485952"/>
            <a:chExt cx="2779882" cy="897321"/>
          </a:xfrm>
        </p:grpSpPr>
        <p:sp>
          <p:nvSpPr>
            <p:cNvPr id="112" name="í$1ïdè"/>
            <p:cNvSpPr txBox="1"/>
            <p:nvPr/>
          </p:nvSpPr>
          <p:spPr>
            <a:xfrm>
              <a:off x="2992206" y="1793717"/>
              <a:ext cx="2779882"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把自己的感情、意志、特征投射到他人身上并强加于人的一种认知障碍</a:t>
              </a:r>
              <a:endParaRPr lang="en-US" altLang="zh-CN" sz="1200" dirty="0">
                <a:cs typeface="+mn-ea"/>
                <a:sym typeface="+mn-lt"/>
              </a:endParaRPr>
            </a:p>
          </p:txBody>
        </p:sp>
        <p:sp>
          <p:nvSpPr>
            <p:cNvPr id="113" name="iṣḷíḓé"/>
            <p:cNvSpPr/>
            <p:nvPr/>
          </p:nvSpPr>
          <p:spPr>
            <a:xfrm>
              <a:off x="3340212"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8D00A"/>
                  </a:solidFill>
                  <a:cs typeface="+mn-ea"/>
                  <a:sym typeface="+mn-lt"/>
                </a:rPr>
                <a:t>似假定（投射效应）</a:t>
              </a:r>
            </a:p>
          </p:txBody>
        </p:sp>
      </p:grpSp>
      <p:grpSp>
        <p:nvGrpSpPr>
          <p:cNvPr id="114" name="组合 113"/>
          <p:cNvGrpSpPr/>
          <p:nvPr/>
        </p:nvGrpSpPr>
        <p:grpSpPr>
          <a:xfrm>
            <a:off x="9431990" y="4894916"/>
            <a:ext cx="2083870" cy="897321"/>
            <a:chOff x="3340212" y="1485952"/>
            <a:chExt cx="2083870" cy="897321"/>
          </a:xfrm>
        </p:grpSpPr>
        <p:sp>
          <p:nvSpPr>
            <p:cNvPr id="115" name="í$1ïdè"/>
            <p:cNvSpPr txBox="1"/>
            <p:nvPr/>
          </p:nvSpPr>
          <p:spPr>
            <a:xfrm>
              <a:off x="3340212" y="1793717"/>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“别人必须像我希望的那样对待我”</a:t>
              </a:r>
              <a:endParaRPr lang="en-US" altLang="zh-CN" sz="1200" dirty="0">
                <a:cs typeface="+mn-ea"/>
                <a:sym typeface="+mn-lt"/>
              </a:endParaRPr>
            </a:p>
          </p:txBody>
        </p:sp>
        <p:sp>
          <p:nvSpPr>
            <p:cNvPr id="116" name="iṣḷíḓé"/>
            <p:cNvSpPr/>
            <p:nvPr/>
          </p:nvSpPr>
          <p:spPr>
            <a:xfrm>
              <a:off x="3340212"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5FA938"/>
                  </a:solidFill>
                  <a:cs typeface="+mn-ea"/>
                  <a:sym typeface="+mn-lt"/>
                </a:rPr>
                <a:t>反黄金规则</a:t>
              </a:r>
            </a:p>
          </p:txBody>
        </p:sp>
      </p:grpSp>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
                                        <p:tgtEl>
                                          <p:spTgt spid="99"/>
                                        </p:tgtEl>
                                      </p:cBhvr>
                                    </p:animEffect>
                                    <p:anim calcmode="lin" valueType="num">
                                      <p:cBhvr>
                                        <p:cTn id="12" dur="500" fill="hold"/>
                                        <p:tgtEl>
                                          <p:spTgt spid="99"/>
                                        </p:tgtEl>
                                        <p:attrNameLst>
                                          <p:attrName>ppt_x</p:attrName>
                                        </p:attrNameLst>
                                      </p:cBhvr>
                                      <p:tavLst>
                                        <p:tav tm="0">
                                          <p:val>
                                            <p:strVal val="#ppt_x"/>
                                          </p:val>
                                        </p:tav>
                                        <p:tav tm="100000">
                                          <p:val>
                                            <p:strVal val="#ppt_x"/>
                                          </p:val>
                                        </p:tav>
                                      </p:tavLst>
                                    </p:anim>
                                    <p:anim calcmode="lin" valueType="num">
                                      <p:cBhvr>
                                        <p:cTn id="13" dur="500" fill="hold"/>
                                        <p:tgtEl>
                                          <p:spTgt spid="9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anim calcmode="lin" valueType="num">
                                      <p:cBhvr>
                                        <p:cTn id="18" dur="500" fill="hold"/>
                                        <p:tgtEl>
                                          <p:spTgt spid="102"/>
                                        </p:tgtEl>
                                        <p:attrNameLst>
                                          <p:attrName>ppt_x</p:attrName>
                                        </p:attrNameLst>
                                      </p:cBhvr>
                                      <p:tavLst>
                                        <p:tav tm="0">
                                          <p:val>
                                            <p:strVal val="#ppt_x"/>
                                          </p:val>
                                        </p:tav>
                                        <p:tav tm="100000">
                                          <p:val>
                                            <p:strVal val="#ppt_x"/>
                                          </p:val>
                                        </p:tav>
                                      </p:tavLst>
                                    </p:anim>
                                    <p:anim calcmode="lin" valueType="num">
                                      <p:cBhvr>
                                        <p:cTn id="19" dur="500" fill="hold"/>
                                        <p:tgtEl>
                                          <p:spTgt spid="10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500"/>
                                        <p:tgtEl>
                                          <p:spTgt spid="105"/>
                                        </p:tgtEl>
                                      </p:cBhvr>
                                    </p:animEffect>
                                    <p:anim calcmode="lin" valueType="num">
                                      <p:cBhvr>
                                        <p:cTn id="24" dur="500" fill="hold"/>
                                        <p:tgtEl>
                                          <p:spTgt spid="105"/>
                                        </p:tgtEl>
                                        <p:attrNameLst>
                                          <p:attrName>ppt_x</p:attrName>
                                        </p:attrNameLst>
                                      </p:cBhvr>
                                      <p:tavLst>
                                        <p:tav tm="0">
                                          <p:val>
                                            <p:strVal val="#ppt_x"/>
                                          </p:val>
                                        </p:tav>
                                        <p:tav tm="100000">
                                          <p:val>
                                            <p:strVal val="#ppt_x"/>
                                          </p:val>
                                        </p:tav>
                                      </p:tavLst>
                                    </p:anim>
                                    <p:anim calcmode="lin" valueType="num">
                                      <p:cBhvr>
                                        <p:cTn id="25" dur="500" fill="hold"/>
                                        <p:tgtEl>
                                          <p:spTgt spid="10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anim calcmode="lin" valueType="num">
                                      <p:cBhvr>
                                        <p:cTn id="30" dur="500" fill="hold"/>
                                        <p:tgtEl>
                                          <p:spTgt spid="108"/>
                                        </p:tgtEl>
                                        <p:attrNameLst>
                                          <p:attrName>ppt_x</p:attrName>
                                        </p:attrNameLst>
                                      </p:cBhvr>
                                      <p:tavLst>
                                        <p:tav tm="0">
                                          <p:val>
                                            <p:strVal val="#ppt_x"/>
                                          </p:val>
                                        </p:tav>
                                        <p:tav tm="100000">
                                          <p:val>
                                            <p:strVal val="#ppt_x"/>
                                          </p:val>
                                        </p:tav>
                                      </p:tavLst>
                                    </p:anim>
                                    <p:anim calcmode="lin" valueType="num">
                                      <p:cBhvr>
                                        <p:cTn id="31" dur="500" fill="hold"/>
                                        <p:tgtEl>
                                          <p:spTgt spid="108"/>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500"/>
                                        <p:tgtEl>
                                          <p:spTgt spid="111"/>
                                        </p:tgtEl>
                                      </p:cBhvr>
                                    </p:animEffect>
                                    <p:anim calcmode="lin" valueType="num">
                                      <p:cBhvr>
                                        <p:cTn id="36" dur="500" fill="hold"/>
                                        <p:tgtEl>
                                          <p:spTgt spid="111"/>
                                        </p:tgtEl>
                                        <p:attrNameLst>
                                          <p:attrName>ppt_x</p:attrName>
                                        </p:attrNameLst>
                                      </p:cBhvr>
                                      <p:tavLst>
                                        <p:tav tm="0">
                                          <p:val>
                                            <p:strVal val="#ppt_x"/>
                                          </p:val>
                                        </p:tav>
                                        <p:tav tm="100000">
                                          <p:val>
                                            <p:strVal val="#ppt_x"/>
                                          </p:val>
                                        </p:tav>
                                      </p:tavLst>
                                    </p:anim>
                                    <p:anim calcmode="lin" valueType="num">
                                      <p:cBhvr>
                                        <p:cTn id="37" dur="500" fill="hold"/>
                                        <p:tgtEl>
                                          <p:spTgt spid="11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500"/>
                                        <p:tgtEl>
                                          <p:spTgt spid="114"/>
                                        </p:tgtEl>
                                      </p:cBhvr>
                                    </p:animEffect>
                                    <p:anim calcmode="lin" valueType="num">
                                      <p:cBhvr>
                                        <p:cTn id="42" dur="500" fill="hold"/>
                                        <p:tgtEl>
                                          <p:spTgt spid="114"/>
                                        </p:tgtEl>
                                        <p:attrNameLst>
                                          <p:attrName>ppt_x</p:attrName>
                                        </p:attrNameLst>
                                      </p:cBhvr>
                                      <p:tavLst>
                                        <p:tav tm="0">
                                          <p:val>
                                            <p:strVal val="#ppt_x"/>
                                          </p:val>
                                        </p:tav>
                                        <p:tav tm="100000">
                                          <p:val>
                                            <p:strVal val="#ppt_x"/>
                                          </p:val>
                                        </p:tav>
                                      </p:tavLst>
                                    </p:anim>
                                    <p:anim calcmode="lin" valueType="num">
                                      <p:cBhvr>
                                        <p:cTn id="43" dur="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a:xfrm>
            <a:off x="1259753" y="476371"/>
            <a:ext cx="5228133" cy="416483"/>
          </a:xfrm>
        </p:spPr>
        <p:txBody>
          <a:bodyPr/>
          <a:lstStyle/>
          <a:p>
            <a:r>
              <a:rPr lang="zh-CN" altLang="en-US" dirty="0">
                <a:latin typeface="+mn-lt"/>
                <a:ea typeface="+mn-ea"/>
                <a:cs typeface="+mn-ea"/>
                <a:sym typeface="+mn-lt"/>
              </a:rPr>
              <a:t>大学生如何建立良好的人际关系</a:t>
            </a:r>
          </a:p>
        </p:txBody>
      </p:sp>
      <p:grpSp>
        <p:nvGrpSpPr>
          <p:cNvPr id="43" name="组合 42"/>
          <p:cNvGrpSpPr/>
          <p:nvPr/>
        </p:nvGrpSpPr>
        <p:grpSpPr>
          <a:xfrm>
            <a:off x="955052" y="1590221"/>
            <a:ext cx="2958121" cy="1752413"/>
            <a:chOff x="955052" y="1781813"/>
            <a:chExt cx="2958121" cy="1752413"/>
          </a:xfrm>
        </p:grpSpPr>
        <p:grpSp>
          <p:nvGrpSpPr>
            <p:cNvPr id="6" name="组合 6"/>
            <p:cNvGrpSpPr/>
            <p:nvPr/>
          </p:nvGrpSpPr>
          <p:grpSpPr>
            <a:xfrm>
              <a:off x="955052" y="1781813"/>
              <a:ext cx="2300757" cy="509896"/>
              <a:chOff x="888096" y="1000203"/>
              <a:chExt cx="4259825" cy="944066"/>
            </a:xfrm>
          </p:grpSpPr>
          <p:sp>
            <p:nvSpPr>
              <p:cNvPr id="33" name="矩形 32"/>
              <p:cNvSpPr/>
              <p:nvPr/>
            </p:nvSpPr>
            <p:spPr>
              <a:xfrm>
                <a:off x="911225" y="1045634"/>
                <a:ext cx="4199467" cy="872066"/>
              </a:xfrm>
              <a:prstGeom prst="rect">
                <a:avLst/>
              </a:prstGeom>
              <a:noFill/>
              <a:ln w="12700" cap="flat" cmpd="sng" algn="ctr">
                <a:solidFill>
                  <a:schemeClr val="accent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1"/>
                  </a:solidFill>
                  <a:cs typeface="+mn-ea"/>
                  <a:sym typeface="+mn-lt"/>
                </a:endParaRPr>
              </a:p>
            </p:txBody>
          </p:sp>
          <p:sp>
            <p:nvSpPr>
              <p:cNvPr id="34" name="椭圆 33"/>
              <p:cNvSpPr/>
              <p:nvPr/>
            </p:nvSpPr>
            <p:spPr>
              <a:xfrm>
                <a:off x="888096" y="1000203"/>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35" name="椭圆 34"/>
              <p:cNvSpPr/>
              <p:nvPr/>
            </p:nvSpPr>
            <p:spPr>
              <a:xfrm>
                <a:off x="888096"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36" name="椭圆 35"/>
              <p:cNvSpPr/>
              <p:nvPr/>
            </p:nvSpPr>
            <p:spPr>
              <a:xfrm>
                <a:off x="5075921"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37" name="椭圆 36"/>
              <p:cNvSpPr/>
              <p:nvPr/>
            </p:nvSpPr>
            <p:spPr>
              <a:xfrm>
                <a:off x="5074692" y="1009634"/>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grpSp>
        <p:sp>
          <p:nvSpPr>
            <p:cNvPr id="7" name="矩形 6"/>
            <p:cNvSpPr/>
            <p:nvPr/>
          </p:nvSpPr>
          <p:spPr>
            <a:xfrm>
              <a:off x="1161346" y="1857492"/>
              <a:ext cx="1338828" cy="369332"/>
            </a:xfrm>
            <a:prstGeom prst="rect">
              <a:avLst/>
            </a:prstGeom>
          </p:spPr>
          <p:txBody>
            <a:bodyPr wrap="none">
              <a:spAutoFit/>
            </a:bodyPr>
            <a:lstStyle/>
            <a:p>
              <a:r>
                <a:rPr lang="zh-CN" altLang="en-US" b="1" dirty="0">
                  <a:solidFill>
                    <a:schemeClr val="accent1"/>
                  </a:solidFill>
                  <a:cs typeface="+mn-ea"/>
                  <a:sym typeface="+mn-lt"/>
                </a:rPr>
                <a:t>重要性认知</a:t>
              </a:r>
            </a:p>
          </p:txBody>
        </p:sp>
        <p:sp>
          <p:nvSpPr>
            <p:cNvPr id="8" name="矩形 7"/>
            <p:cNvSpPr/>
            <p:nvPr/>
          </p:nvSpPr>
          <p:spPr>
            <a:xfrm>
              <a:off x="967544" y="2333897"/>
              <a:ext cx="2945629" cy="1200329"/>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a:t>
              </a:r>
              <a:endParaRPr lang="en-US" altLang="zh-CN" sz="1200" dirty="0">
                <a:solidFill>
                  <a:srgbClr val="000000"/>
                </a:solidFill>
                <a:cs typeface="+mn-ea"/>
                <a:sym typeface="+mn-lt"/>
              </a:endParaRPr>
            </a:p>
          </p:txBody>
        </p:sp>
      </p:grpSp>
      <p:grpSp>
        <p:nvGrpSpPr>
          <p:cNvPr id="44" name="组合 43"/>
          <p:cNvGrpSpPr/>
          <p:nvPr/>
        </p:nvGrpSpPr>
        <p:grpSpPr>
          <a:xfrm>
            <a:off x="955052" y="4233645"/>
            <a:ext cx="2958121" cy="1752413"/>
            <a:chOff x="955052" y="4131337"/>
            <a:chExt cx="2958121" cy="1752413"/>
          </a:xfrm>
        </p:grpSpPr>
        <p:grpSp>
          <p:nvGrpSpPr>
            <p:cNvPr id="9" name="组合 14"/>
            <p:cNvGrpSpPr/>
            <p:nvPr/>
          </p:nvGrpSpPr>
          <p:grpSpPr>
            <a:xfrm>
              <a:off x="955052" y="4131337"/>
              <a:ext cx="2300757" cy="509896"/>
              <a:chOff x="888096" y="1000203"/>
              <a:chExt cx="4259825" cy="944066"/>
            </a:xfrm>
          </p:grpSpPr>
          <p:sp>
            <p:nvSpPr>
              <p:cNvPr id="28" name="矩形 27"/>
              <p:cNvSpPr/>
              <p:nvPr/>
            </p:nvSpPr>
            <p:spPr>
              <a:xfrm>
                <a:off x="911225" y="1045634"/>
                <a:ext cx="4199467" cy="872066"/>
              </a:xfrm>
              <a:prstGeom prst="rect">
                <a:avLst/>
              </a:prstGeom>
              <a:noFill/>
              <a:ln w="12700" cap="flat" cmpd="sng" algn="ctr">
                <a:solidFill>
                  <a:schemeClr val="accent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9" name="椭圆 28"/>
              <p:cNvSpPr/>
              <p:nvPr/>
            </p:nvSpPr>
            <p:spPr>
              <a:xfrm>
                <a:off x="888096" y="1000203"/>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30" name="椭圆 29"/>
              <p:cNvSpPr/>
              <p:nvPr/>
            </p:nvSpPr>
            <p:spPr>
              <a:xfrm>
                <a:off x="888096"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31" name="椭圆 30"/>
              <p:cNvSpPr/>
              <p:nvPr/>
            </p:nvSpPr>
            <p:spPr>
              <a:xfrm>
                <a:off x="5075921"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32" name="椭圆 31"/>
              <p:cNvSpPr/>
              <p:nvPr/>
            </p:nvSpPr>
            <p:spPr>
              <a:xfrm>
                <a:off x="5074692" y="1009634"/>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grpSp>
        <p:sp>
          <p:nvSpPr>
            <p:cNvPr id="10" name="矩形 9"/>
            <p:cNvSpPr/>
            <p:nvPr/>
          </p:nvSpPr>
          <p:spPr>
            <a:xfrm>
              <a:off x="1161346" y="4207016"/>
              <a:ext cx="1569660" cy="369332"/>
            </a:xfrm>
            <a:prstGeom prst="rect">
              <a:avLst/>
            </a:prstGeom>
          </p:spPr>
          <p:txBody>
            <a:bodyPr wrap="none">
              <a:spAutoFit/>
            </a:bodyPr>
            <a:lstStyle/>
            <a:p>
              <a:r>
                <a:rPr lang="zh-CN" altLang="en-US" b="1" dirty="0">
                  <a:solidFill>
                    <a:schemeClr val="accent1"/>
                  </a:solidFill>
                  <a:cs typeface="+mn-ea"/>
                  <a:sym typeface="+mn-lt"/>
                </a:rPr>
                <a:t>开朗性格培养</a:t>
              </a:r>
            </a:p>
          </p:txBody>
        </p:sp>
        <p:sp>
          <p:nvSpPr>
            <p:cNvPr id="11" name="矩形 10"/>
            <p:cNvSpPr/>
            <p:nvPr/>
          </p:nvSpPr>
          <p:spPr>
            <a:xfrm>
              <a:off x="967544" y="4683421"/>
              <a:ext cx="2945629" cy="1200329"/>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a:t>
              </a:r>
              <a:r>
                <a:rPr lang="zh-CN" altLang="en-US" sz="1200" dirty="0">
                  <a:cs typeface="+mn-ea"/>
                  <a:sym typeface="+mn-lt"/>
                </a:rPr>
                <a:t>此处添加文本此处添加文本此处添加文本此处添加文本此处添加文本</a:t>
              </a:r>
              <a:endParaRPr lang="en-US" altLang="zh-CN" sz="1200" dirty="0">
                <a:cs typeface="+mn-ea"/>
                <a:sym typeface="+mn-lt"/>
              </a:endParaRPr>
            </a:p>
            <a:p>
              <a:pPr lvl="0">
                <a:lnSpc>
                  <a:spcPct val="150000"/>
                </a:lnSpc>
              </a:pPr>
              <a:r>
                <a:rPr lang="zh-CN" altLang="en-US" sz="1200" dirty="0">
                  <a:cs typeface="+mn-ea"/>
                  <a:sym typeface="+mn-lt"/>
                </a:rPr>
                <a:t>此处添加文本</a:t>
              </a:r>
              <a:endParaRPr lang="en-US" altLang="zh-CN" sz="1200" dirty="0">
                <a:cs typeface="+mn-ea"/>
                <a:sym typeface="+mn-lt"/>
              </a:endParaRPr>
            </a:p>
          </p:txBody>
        </p:sp>
      </p:grpSp>
      <p:grpSp>
        <p:nvGrpSpPr>
          <p:cNvPr id="40" name="组合 39"/>
          <p:cNvGrpSpPr/>
          <p:nvPr/>
        </p:nvGrpSpPr>
        <p:grpSpPr>
          <a:xfrm>
            <a:off x="3832686" y="1730340"/>
            <a:ext cx="4587588" cy="4262632"/>
            <a:chOff x="3848772" y="1363132"/>
            <a:chExt cx="4587588" cy="4262632"/>
          </a:xfrm>
        </p:grpSpPr>
        <p:pic>
          <p:nvPicPr>
            <p:cNvPr id="4" name="图片 3"/>
            <p:cNvPicPr>
              <a:picLocks noChangeAspect="1"/>
            </p:cNvPicPr>
            <p:nvPr/>
          </p:nvPicPr>
          <p:blipFill rotWithShape="1">
            <a:blip r:embed="rId3">
              <a:clrChange>
                <a:clrFrom>
                  <a:srgbClr val="FFFFFF"/>
                </a:clrFrom>
                <a:clrTo>
                  <a:srgbClr val="FFFFFF">
                    <a:alpha val="0"/>
                  </a:srgbClr>
                </a:clrTo>
              </a:clrChange>
            </a:blip>
            <a:srcRect l="54115" t="14479" r="4250" b="12370"/>
            <a:stretch>
              <a:fillRect/>
            </a:stretch>
          </p:blipFill>
          <p:spPr>
            <a:xfrm>
              <a:off x="3848772" y="1363132"/>
              <a:ext cx="4587588" cy="4262632"/>
            </a:xfrm>
            <a:prstGeom prst="rect">
              <a:avLst/>
            </a:prstGeom>
            <a:noFill/>
          </p:spPr>
        </p:pic>
        <p:pic>
          <p:nvPicPr>
            <p:cNvPr id="41" name="图片 40" descr="大学生"/>
            <p:cNvPicPr>
              <a:picLocks noChangeAspect="1" noChangeArrowheads="1"/>
            </p:cNvPicPr>
            <p:nvPr/>
          </p:nvPicPr>
          <p:blipFill rotWithShape="1">
            <a:blip r:embed="rId4">
              <a:extLst>
                <a:ext uri="{28A0092B-C50C-407E-A947-70E740481C1C}">
                  <a14:useLocalDpi xmlns:a14="http://schemas.microsoft.com/office/drawing/2010/main" val="0"/>
                </a:ext>
              </a:extLst>
            </a:blip>
            <a:srcRect l="17162" t="150" r="19600" b="4394"/>
            <a:stretch>
              <a:fillRect/>
            </a:stretch>
          </p:blipFill>
          <p:spPr bwMode="auto">
            <a:xfrm>
              <a:off x="4683794" y="2039830"/>
              <a:ext cx="2800800" cy="2788508"/>
            </a:xfrm>
            <a:custGeom>
              <a:avLst/>
              <a:gdLst>
                <a:gd name="connsiteX0" fmla="*/ 1400400 w 2800800"/>
                <a:gd name="connsiteY0" fmla="*/ 0 h 2788508"/>
                <a:gd name="connsiteX1" fmla="*/ 2800800 w 2800800"/>
                <a:gd name="connsiteY1" fmla="*/ 1400400 h 2788508"/>
                <a:gd name="connsiteX2" fmla="*/ 1682630 w 2800800"/>
                <a:gd name="connsiteY2" fmla="*/ 2772349 h 2788508"/>
                <a:gd name="connsiteX3" fmla="*/ 1576750 w 2800800"/>
                <a:gd name="connsiteY3" fmla="*/ 2788508 h 2788508"/>
                <a:gd name="connsiteX4" fmla="*/ 1224050 w 2800800"/>
                <a:gd name="connsiteY4" fmla="*/ 2788508 h 2788508"/>
                <a:gd name="connsiteX5" fmla="*/ 1118171 w 2800800"/>
                <a:gd name="connsiteY5" fmla="*/ 2772349 h 2788508"/>
                <a:gd name="connsiteX6" fmla="*/ 0 w 2800800"/>
                <a:gd name="connsiteY6" fmla="*/ 1400400 h 2788508"/>
                <a:gd name="connsiteX7" fmla="*/ 1400400 w 2800800"/>
                <a:gd name="connsiteY7" fmla="*/ 0 h 27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800" h="2788508">
                  <a:moveTo>
                    <a:pt x="1400400" y="0"/>
                  </a:moveTo>
                  <a:cubicBezTo>
                    <a:pt x="2173820" y="0"/>
                    <a:pt x="2800800" y="626980"/>
                    <a:pt x="2800800" y="1400400"/>
                  </a:cubicBezTo>
                  <a:cubicBezTo>
                    <a:pt x="2800800" y="2077143"/>
                    <a:pt x="2320769" y="2641767"/>
                    <a:pt x="1682630" y="2772349"/>
                  </a:cubicBezTo>
                  <a:lnTo>
                    <a:pt x="1576750" y="2788508"/>
                  </a:lnTo>
                  <a:lnTo>
                    <a:pt x="1224050" y="2788508"/>
                  </a:lnTo>
                  <a:lnTo>
                    <a:pt x="1118171" y="2772349"/>
                  </a:lnTo>
                  <a:cubicBezTo>
                    <a:pt x="480032" y="2641767"/>
                    <a:pt x="0" y="2077143"/>
                    <a:pt x="0" y="1400400"/>
                  </a:cubicBezTo>
                  <a:cubicBezTo>
                    <a:pt x="0" y="626980"/>
                    <a:pt x="626980" y="0"/>
                    <a:pt x="1400400"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45" name="组合 44"/>
          <p:cNvGrpSpPr/>
          <p:nvPr/>
        </p:nvGrpSpPr>
        <p:grpSpPr>
          <a:xfrm>
            <a:off x="8372600" y="1590221"/>
            <a:ext cx="2945629" cy="1742826"/>
            <a:chOff x="8372600" y="1781813"/>
            <a:chExt cx="2945629" cy="1742826"/>
          </a:xfrm>
        </p:grpSpPr>
        <p:grpSp>
          <p:nvGrpSpPr>
            <p:cNvPr id="12" name="组合 22"/>
            <p:cNvGrpSpPr/>
            <p:nvPr/>
          </p:nvGrpSpPr>
          <p:grpSpPr>
            <a:xfrm>
              <a:off x="8974112" y="1781813"/>
              <a:ext cx="2300757" cy="509896"/>
              <a:chOff x="888096" y="1000203"/>
              <a:chExt cx="4259825" cy="944066"/>
            </a:xfrm>
          </p:grpSpPr>
          <p:sp>
            <p:nvSpPr>
              <p:cNvPr id="23" name="矩形 22"/>
              <p:cNvSpPr/>
              <p:nvPr/>
            </p:nvSpPr>
            <p:spPr>
              <a:xfrm>
                <a:off x="911225" y="1045634"/>
                <a:ext cx="4199467" cy="872066"/>
              </a:xfrm>
              <a:prstGeom prst="rect">
                <a:avLst/>
              </a:prstGeom>
              <a:noFill/>
              <a:ln w="12700" cap="flat" cmpd="sng" algn="ctr">
                <a:solidFill>
                  <a:schemeClr val="accent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4" name="椭圆 23"/>
              <p:cNvSpPr/>
              <p:nvPr/>
            </p:nvSpPr>
            <p:spPr>
              <a:xfrm>
                <a:off x="888096" y="1000203"/>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5" name="椭圆 24"/>
              <p:cNvSpPr/>
              <p:nvPr/>
            </p:nvSpPr>
            <p:spPr>
              <a:xfrm>
                <a:off x="888096"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6" name="椭圆 25"/>
              <p:cNvSpPr/>
              <p:nvPr/>
            </p:nvSpPr>
            <p:spPr>
              <a:xfrm>
                <a:off x="5075921"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7" name="椭圆 26"/>
              <p:cNvSpPr/>
              <p:nvPr/>
            </p:nvSpPr>
            <p:spPr>
              <a:xfrm>
                <a:off x="5074692" y="1009634"/>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grpSp>
        <p:sp>
          <p:nvSpPr>
            <p:cNvPr id="13" name="矩形 12"/>
            <p:cNvSpPr/>
            <p:nvPr/>
          </p:nvSpPr>
          <p:spPr>
            <a:xfrm>
              <a:off x="9665658" y="1857492"/>
              <a:ext cx="1569660" cy="369332"/>
            </a:xfrm>
            <a:prstGeom prst="rect">
              <a:avLst/>
            </a:prstGeom>
          </p:spPr>
          <p:txBody>
            <a:bodyPr wrap="none">
              <a:spAutoFit/>
            </a:bodyPr>
            <a:lstStyle/>
            <a:p>
              <a:pPr algn="r"/>
              <a:r>
                <a:rPr lang="zh-CN" altLang="en-US" b="1" dirty="0">
                  <a:solidFill>
                    <a:schemeClr val="accent1"/>
                  </a:solidFill>
                  <a:cs typeface="+mn-ea"/>
                  <a:sym typeface="+mn-lt"/>
                </a:rPr>
                <a:t>心理素质提高</a:t>
              </a:r>
            </a:p>
          </p:txBody>
        </p:sp>
        <p:sp>
          <p:nvSpPr>
            <p:cNvPr id="14" name="矩形 13"/>
            <p:cNvSpPr/>
            <p:nvPr/>
          </p:nvSpPr>
          <p:spPr>
            <a:xfrm>
              <a:off x="8372600" y="2324310"/>
              <a:ext cx="2945629" cy="1200329"/>
            </a:xfrm>
            <a:prstGeom prst="rect">
              <a:avLst/>
            </a:prstGeom>
          </p:spPr>
          <p:txBody>
            <a:bodyPr wrap="square">
              <a:spAutoFit/>
            </a:bodyPr>
            <a:lstStyle/>
            <a:p>
              <a:pPr algn="r">
                <a:lnSpc>
                  <a:spcPct val="150000"/>
                </a:lnSpc>
              </a:pPr>
              <a:r>
                <a:rPr lang="zh-CN" altLang="en-US" sz="1200" dirty="0">
                  <a:solidFill>
                    <a:srgbClr val="000000"/>
                  </a:solidFill>
                  <a:cs typeface="+mn-ea"/>
                  <a:sym typeface="+mn-lt"/>
                </a:rPr>
                <a:t>此处添加文本此处添加文本此处添加文本</a:t>
              </a:r>
              <a:r>
                <a:rPr lang="zh-CN" altLang="en-US" sz="1200" dirty="0">
                  <a:cs typeface="+mn-ea"/>
                  <a:sym typeface="+mn-lt"/>
                </a:rPr>
                <a:t>此处添加文本此处添加文本此处添加文本此处添加文本此处添加文本</a:t>
              </a:r>
              <a:endParaRPr lang="en-US" altLang="zh-CN" sz="1200" dirty="0">
                <a:cs typeface="+mn-ea"/>
                <a:sym typeface="+mn-lt"/>
              </a:endParaRPr>
            </a:p>
            <a:p>
              <a:pPr algn="r">
                <a:lnSpc>
                  <a:spcPct val="150000"/>
                </a:lnSpc>
              </a:pPr>
              <a:r>
                <a:rPr lang="zh-CN" altLang="en-US" sz="1200" dirty="0">
                  <a:cs typeface="+mn-ea"/>
                  <a:sym typeface="+mn-lt"/>
                </a:rPr>
                <a:t>此处添加文本</a:t>
              </a:r>
              <a:endParaRPr lang="en-US" altLang="zh-CN" sz="1200" dirty="0">
                <a:cs typeface="+mn-ea"/>
                <a:sym typeface="+mn-lt"/>
              </a:endParaRPr>
            </a:p>
          </p:txBody>
        </p:sp>
      </p:grpSp>
      <p:grpSp>
        <p:nvGrpSpPr>
          <p:cNvPr id="46" name="组合 45"/>
          <p:cNvGrpSpPr/>
          <p:nvPr/>
        </p:nvGrpSpPr>
        <p:grpSpPr>
          <a:xfrm>
            <a:off x="8372600" y="4224058"/>
            <a:ext cx="2945629" cy="1752413"/>
            <a:chOff x="8372600" y="4121750"/>
            <a:chExt cx="2945629" cy="1752413"/>
          </a:xfrm>
        </p:grpSpPr>
        <p:grpSp>
          <p:nvGrpSpPr>
            <p:cNvPr id="15" name="组合 30"/>
            <p:cNvGrpSpPr/>
            <p:nvPr/>
          </p:nvGrpSpPr>
          <p:grpSpPr>
            <a:xfrm>
              <a:off x="8977921" y="4121750"/>
              <a:ext cx="2300757" cy="509896"/>
              <a:chOff x="888096" y="1000203"/>
              <a:chExt cx="4259825" cy="944066"/>
            </a:xfrm>
          </p:grpSpPr>
          <p:sp>
            <p:nvSpPr>
              <p:cNvPr id="18" name="矩形 17"/>
              <p:cNvSpPr/>
              <p:nvPr/>
            </p:nvSpPr>
            <p:spPr>
              <a:xfrm>
                <a:off x="911225" y="1045634"/>
                <a:ext cx="4199467" cy="872066"/>
              </a:xfrm>
              <a:prstGeom prst="rect">
                <a:avLst/>
              </a:prstGeom>
              <a:noFill/>
              <a:ln w="12700" cap="flat" cmpd="sng" algn="ctr">
                <a:solidFill>
                  <a:schemeClr val="accent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19" name="椭圆 18"/>
              <p:cNvSpPr/>
              <p:nvPr/>
            </p:nvSpPr>
            <p:spPr>
              <a:xfrm>
                <a:off x="888096" y="1000203"/>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0" name="椭圆 19"/>
              <p:cNvSpPr/>
              <p:nvPr/>
            </p:nvSpPr>
            <p:spPr>
              <a:xfrm>
                <a:off x="888096"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1" name="椭圆 20"/>
              <p:cNvSpPr/>
              <p:nvPr/>
            </p:nvSpPr>
            <p:spPr>
              <a:xfrm>
                <a:off x="5075921" y="1872269"/>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sp>
            <p:nvSpPr>
              <p:cNvPr id="22" name="椭圆 21"/>
              <p:cNvSpPr/>
              <p:nvPr/>
            </p:nvSpPr>
            <p:spPr>
              <a:xfrm>
                <a:off x="5074692" y="1009634"/>
                <a:ext cx="72000" cy="72000"/>
              </a:xfrm>
              <a:prstGeom prst="ellipse">
                <a:avLst/>
              </a:prstGeom>
              <a:solidFill>
                <a:sysClr val="windowText" lastClr="000000">
                  <a:lumMod val="65000"/>
                  <a:lumOff val="35000"/>
                </a:sysClr>
              </a:solidFill>
              <a:ln w="12700"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a:solidFill>
                    <a:schemeClr val="accent3"/>
                  </a:solidFill>
                  <a:cs typeface="+mn-ea"/>
                  <a:sym typeface="+mn-lt"/>
                </a:endParaRPr>
              </a:p>
            </p:txBody>
          </p:sp>
        </p:grpSp>
        <p:sp>
          <p:nvSpPr>
            <p:cNvPr id="16" name="矩形 15"/>
            <p:cNvSpPr/>
            <p:nvPr/>
          </p:nvSpPr>
          <p:spPr>
            <a:xfrm>
              <a:off x="9155710" y="4207016"/>
              <a:ext cx="2031326" cy="369332"/>
            </a:xfrm>
            <a:prstGeom prst="rect">
              <a:avLst/>
            </a:prstGeom>
          </p:spPr>
          <p:txBody>
            <a:bodyPr wrap="none">
              <a:spAutoFit/>
            </a:bodyPr>
            <a:lstStyle/>
            <a:p>
              <a:pPr algn="r"/>
              <a:r>
                <a:rPr lang="zh-CN" altLang="en-US" b="1" dirty="0">
                  <a:solidFill>
                    <a:schemeClr val="accent1"/>
                  </a:solidFill>
                  <a:cs typeface="+mn-ea"/>
                  <a:sym typeface="+mn-lt"/>
                </a:rPr>
                <a:t>人际交往艺术掌握</a:t>
              </a:r>
            </a:p>
          </p:txBody>
        </p:sp>
        <p:sp>
          <p:nvSpPr>
            <p:cNvPr id="17" name="矩形 16"/>
            <p:cNvSpPr/>
            <p:nvPr/>
          </p:nvSpPr>
          <p:spPr>
            <a:xfrm>
              <a:off x="8372600" y="4673834"/>
              <a:ext cx="2945629" cy="1200329"/>
            </a:xfrm>
            <a:prstGeom prst="rect">
              <a:avLst/>
            </a:prstGeom>
          </p:spPr>
          <p:txBody>
            <a:bodyPr wrap="square">
              <a:spAutoFit/>
            </a:bodyPr>
            <a:lstStyle/>
            <a:p>
              <a:pPr algn="r">
                <a:lnSpc>
                  <a:spcPct val="150000"/>
                </a:lnSpc>
              </a:pPr>
              <a:r>
                <a:rPr lang="zh-CN" altLang="en-US" sz="1200" dirty="0">
                  <a:solidFill>
                    <a:srgbClr val="000000"/>
                  </a:solidFill>
                  <a:cs typeface="+mn-ea"/>
                  <a:sym typeface="+mn-lt"/>
                </a:rPr>
                <a:t>此处添加文本此处添加文本此处添加文本</a:t>
              </a:r>
              <a:r>
                <a:rPr lang="zh-CN" altLang="en-US" sz="1200" dirty="0">
                  <a:cs typeface="+mn-ea"/>
                  <a:sym typeface="+mn-lt"/>
                </a:rPr>
                <a:t>此处添加文本此处添加文本此处添加文本此处添加文本此处添加文本</a:t>
              </a:r>
              <a:endParaRPr lang="en-US" altLang="zh-CN" sz="1200" dirty="0">
                <a:cs typeface="+mn-ea"/>
                <a:sym typeface="+mn-lt"/>
              </a:endParaRPr>
            </a:p>
            <a:p>
              <a:pPr algn="r">
                <a:lnSpc>
                  <a:spcPct val="150000"/>
                </a:lnSpc>
              </a:pPr>
              <a:r>
                <a:rPr lang="zh-CN" altLang="en-US" sz="1200" dirty="0">
                  <a:cs typeface="+mn-ea"/>
                  <a:sym typeface="+mn-lt"/>
                </a:rPr>
                <a:t>此处添加文本</a:t>
              </a:r>
              <a:endParaRPr lang="en-US" altLang="zh-CN" sz="1200" dirty="0">
                <a:cs typeface="+mn-ea"/>
                <a:sym typeface="+mn-lt"/>
              </a:endParaRPr>
            </a:p>
          </p:txBody>
        </p:sp>
      </p:grpSp>
      <p:sp>
        <p:nvSpPr>
          <p:cNvPr id="38" name="iṣḷíḓé"/>
          <p:cNvSpPr/>
          <p:nvPr/>
        </p:nvSpPr>
        <p:spPr>
          <a:xfrm>
            <a:off x="5076802" y="3240705"/>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endParaRPr lang="zh-CN" altLang="en-US" sz="2000" b="1" dirty="0">
              <a:solidFill>
                <a:srgbClr val="8C0C04"/>
              </a:solidFill>
              <a:cs typeface="+mn-ea"/>
              <a:sym typeface="+mn-lt"/>
            </a:endParaRPr>
          </a:p>
        </p:txBody>
      </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anim calcmode="lin" valueType="num">
                                      <p:cBhvr>
                                        <p:cTn id="14" dur="500" fill="hold"/>
                                        <p:tgtEl>
                                          <p:spTgt spid="43"/>
                                        </p:tgtEl>
                                        <p:attrNameLst>
                                          <p:attrName>ppt_x</p:attrName>
                                        </p:attrNameLst>
                                      </p:cBhvr>
                                      <p:tavLst>
                                        <p:tav tm="0">
                                          <p:val>
                                            <p:strVal val="#ppt_x"/>
                                          </p:val>
                                        </p:tav>
                                        <p:tav tm="100000">
                                          <p:val>
                                            <p:strVal val="#ppt_x"/>
                                          </p:val>
                                        </p:tav>
                                      </p:tavLst>
                                    </p:anim>
                                    <p:anim calcmode="lin" valueType="num">
                                      <p:cBhvr>
                                        <p:cTn id="15" dur="5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71020" y="2122621"/>
            <a:ext cx="6690171" cy="2059095"/>
            <a:chOff x="1971020" y="2122621"/>
            <a:chExt cx="6690171" cy="2059095"/>
          </a:xfrm>
        </p:grpSpPr>
        <p:grpSp>
          <p:nvGrpSpPr>
            <p:cNvPr id="14" name="组合 13"/>
            <p:cNvGrpSpPr/>
            <p:nvPr/>
          </p:nvGrpSpPr>
          <p:grpSpPr>
            <a:xfrm>
              <a:off x="1971020" y="2122621"/>
              <a:ext cx="1723620" cy="1047669"/>
              <a:chOff x="1411305" y="2905165"/>
              <a:chExt cx="1723620" cy="1047669"/>
            </a:xfrm>
          </p:grpSpPr>
          <p:grpSp>
            <p:nvGrpSpPr>
              <p:cNvPr id="13" name="组合 12"/>
              <p:cNvGrpSpPr>
                <a:grpSpLocks noChangeAspect="1"/>
              </p:cNvGrpSpPr>
              <p:nvPr/>
            </p:nvGrpSpPr>
            <p:grpSpPr>
              <a:xfrm>
                <a:off x="1411305" y="2905165"/>
                <a:ext cx="1686297" cy="1047669"/>
                <a:chOff x="1301463" y="2835729"/>
                <a:chExt cx="1909823" cy="1186543"/>
              </a:xfrm>
            </p:grpSpPr>
            <p:sp>
              <p:nvSpPr>
                <p:cNvPr id="4" name="矩形 3"/>
                <p:cNvSpPr/>
                <p:nvPr/>
              </p:nvSpPr>
              <p:spPr>
                <a:xfrm>
                  <a:off x="1301463" y="2835729"/>
                  <a:ext cx="1909823" cy="118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半闭框 4"/>
                <p:cNvSpPr/>
                <p:nvPr/>
              </p:nvSpPr>
              <p:spPr>
                <a:xfrm flipV="1">
                  <a:off x="1467041" y="3336717"/>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sp>
              <p:nvSpPr>
                <p:cNvPr id="6" name="半闭框 5"/>
                <p:cNvSpPr/>
                <p:nvPr/>
              </p:nvSpPr>
              <p:spPr>
                <a:xfrm flipH="1">
                  <a:off x="2793626" y="2960023"/>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grpSp>
          <p:grpSp>
            <p:nvGrpSpPr>
              <p:cNvPr id="12" name="组合 11"/>
              <p:cNvGrpSpPr/>
              <p:nvPr/>
            </p:nvGrpSpPr>
            <p:grpSpPr>
              <a:xfrm>
                <a:off x="1467041" y="3134907"/>
                <a:ext cx="1667884" cy="588186"/>
                <a:chOff x="1467041" y="3134907"/>
                <a:chExt cx="1667884" cy="588186"/>
              </a:xfrm>
            </p:grpSpPr>
            <p:sp>
              <p:nvSpPr>
                <p:cNvPr id="7" name="Shape 3820"/>
                <p:cNvSpPr txBox="1"/>
                <p:nvPr/>
              </p:nvSpPr>
              <p:spPr>
                <a:xfrm>
                  <a:off x="1467041" y="3134907"/>
                  <a:ext cx="1667884" cy="588186"/>
                </a:xfrm>
                <a:prstGeom prst="rect">
                  <a:avLst/>
                </a:prstGeom>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altLang="zh-CN" sz="6000" b="1" i="0" u="none" strike="noStrike" kern="0" cap="none" spc="0" normalizeH="0" baseline="0" noProof="0" dirty="0">
                      <a:ln>
                        <a:noFill/>
                      </a:ln>
                      <a:solidFill>
                        <a:schemeClr val="accent1"/>
                      </a:solidFill>
                      <a:effectLst/>
                      <a:uLnTx/>
                      <a:uFillTx/>
                      <a:cs typeface="+mn-ea"/>
                      <a:sym typeface="+mn-lt"/>
                    </a:rPr>
                    <a:t>03</a:t>
                  </a:r>
                  <a:endParaRPr kumimoji="0" lang="en-US" sz="6000" b="1" i="0" u="none" strike="noStrike" kern="0" cap="none" spc="0" normalizeH="0" baseline="0" noProof="0" dirty="0">
                    <a:ln>
                      <a:noFill/>
                    </a:ln>
                    <a:solidFill>
                      <a:schemeClr val="accent1"/>
                    </a:solidFill>
                    <a:effectLst/>
                    <a:uLnTx/>
                    <a:uFillTx/>
                    <a:cs typeface="+mn-ea"/>
                    <a:sym typeface="+mn-lt"/>
                  </a:endParaRPr>
                </a:p>
              </p:txBody>
            </p:sp>
            <p:sp>
              <p:nvSpPr>
                <p:cNvPr id="8" name="Shape 3820"/>
                <p:cNvSpPr txBox="1"/>
                <p:nvPr/>
              </p:nvSpPr>
              <p:spPr>
                <a:xfrm>
                  <a:off x="1724757" y="3309675"/>
                  <a:ext cx="1152000" cy="227328"/>
                </a:xfrm>
                <a:prstGeom prst="rect">
                  <a:avLst/>
                </a:prstGeom>
                <a:solidFill>
                  <a:schemeClr val="bg1"/>
                </a:solidFill>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sz="1400" b="1" i="0" u="none" strike="noStrike" kern="0" cap="none" spc="0" normalizeH="0" baseline="0" noProof="0" dirty="0">
                      <a:ln>
                        <a:noFill/>
                      </a:ln>
                      <a:solidFill>
                        <a:schemeClr val="accent1"/>
                      </a:solidFill>
                      <a:effectLst/>
                      <a:uLnTx/>
                      <a:uFillTx/>
                      <a:cs typeface="+mn-ea"/>
                      <a:sym typeface="+mn-lt"/>
                    </a:rPr>
                    <a:t>PART THREE</a:t>
                  </a:r>
                </a:p>
              </p:txBody>
            </p:sp>
          </p:grpSp>
        </p:grpSp>
        <p:sp>
          <p:nvSpPr>
            <p:cNvPr id="11" name="文本框 10"/>
            <p:cNvSpPr txBox="1"/>
            <p:nvPr/>
          </p:nvSpPr>
          <p:spPr>
            <a:xfrm>
              <a:off x="1971020" y="3350719"/>
              <a:ext cx="6690171" cy="830997"/>
            </a:xfrm>
            <a:prstGeom prst="rect">
              <a:avLst/>
            </a:prstGeom>
            <a:noFill/>
          </p:spPr>
          <p:txBody>
            <a:bodyPr wrap="square" rtlCol="0">
              <a:spAutoFit/>
            </a:bodyPr>
            <a:lstStyle/>
            <a:p>
              <a:r>
                <a:rPr lang="zh-CN" altLang="en-US" sz="4800" b="1" dirty="0">
                  <a:cs typeface="+mn-ea"/>
                  <a:sym typeface="+mn-lt"/>
                </a:rPr>
                <a:t>大学生</a:t>
              </a:r>
              <a:r>
                <a:rPr lang="zh-CN" altLang="en-US" sz="4800" b="1" dirty="0">
                  <a:solidFill>
                    <a:schemeClr val="accent1"/>
                  </a:solidFill>
                  <a:cs typeface="+mn-ea"/>
                  <a:sym typeface="+mn-lt"/>
                </a:rPr>
                <a:t>人际沟通技巧 </a:t>
              </a:r>
            </a:p>
          </p:txBody>
        </p:sp>
      </p:gr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sļïḓe"/>
          <p:cNvGrpSpPr>
            <a:grpSpLocks noChangeAspect="1"/>
          </p:cNvGrpSpPr>
          <p:nvPr/>
        </p:nvGrpSpPr>
        <p:grpSpPr>
          <a:xfrm>
            <a:off x="4642002" y="2183367"/>
            <a:ext cx="2907996" cy="3340588"/>
            <a:chOff x="4338638" y="1664335"/>
            <a:chExt cx="3513137" cy="4035743"/>
          </a:xfrm>
        </p:grpSpPr>
        <p:sp>
          <p:nvSpPr>
            <p:cNvPr id="41" name="ï$1ïdê"/>
            <p:cNvSpPr/>
            <p:nvPr/>
          </p:nvSpPr>
          <p:spPr bwMode="auto">
            <a:xfrm>
              <a:off x="4338638" y="2668588"/>
              <a:ext cx="1757362" cy="2027238"/>
            </a:xfrm>
            <a:custGeom>
              <a:avLst/>
              <a:gdLst>
                <a:gd name="T0" fmla="*/ 0 w 7746"/>
                <a:gd name="T1" fmla="*/ 8943 h 8943"/>
                <a:gd name="T2" fmla="*/ 0 w 7746"/>
                <a:gd name="T3" fmla="*/ 4472 h 8943"/>
                <a:gd name="T4" fmla="*/ 0 w 7746"/>
                <a:gd name="T5" fmla="*/ 0 h 8943"/>
                <a:gd name="T6" fmla="*/ 7746 w 7746"/>
                <a:gd name="T7" fmla="*/ 4472 h 8943"/>
                <a:gd name="T8" fmla="*/ 0 w 7746"/>
                <a:gd name="T9" fmla="*/ 8943 h 8943"/>
              </a:gdLst>
              <a:ahLst/>
              <a:cxnLst>
                <a:cxn ang="0">
                  <a:pos x="T0" y="T1"/>
                </a:cxn>
                <a:cxn ang="0">
                  <a:pos x="T2" y="T3"/>
                </a:cxn>
                <a:cxn ang="0">
                  <a:pos x="T4" y="T5"/>
                </a:cxn>
                <a:cxn ang="0">
                  <a:pos x="T6" y="T7"/>
                </a:cxn>
                <a:cxn ang="0">
                  <a:pos x="T8" y="T9"/>
                </a:cxn>
              </a:cxnLst>
              <a:rect l="0" t="0" r="r" b="b"/>
              <a:pathLst>
                <a:path w="7746" h="8943">
                  <a:moveTo>
                    <a:pt x="0" y="8943"/>
                  </a:moveTo>
                  <a:lnTo>
                    <a:pt x="0" y="4472"/>
                  </a:lnTo>
                  <a:lnTo>
                    <a:pt x="0" y="0"/>
                  </a:lnTo>
                  <a:lnTo>
                    <a:pt x="7746" y="4472"/>
                  </a:lnTo>
                  <a:lnTo>
                    <a:pt x="0" y="8943"/>
                  </a:lnTo>
                  <a:close/>
                </a:path>
              </a:pathLst>
            </a:custGeom>
            <a:gradFill flip="none" rotWithShape="1">
              <a:gsLst>
                <a:gs pos="100000">
                  <a:schemeClr val="accent6">
                    <a:lumMod val="60000"/>
                    <a:lumOff val="40000"/>
                  </a:schemeClr>
                </a:gs>
                <a:gs pos="0">
                  <a:schemeClr val="accent6"/>
                </a:gs>
              </a:gsLst>
              <a:lin ang="0" scaled="1"/>
              <a:tileRect/>
            </a:gradFill>
            <a:ln>
              <a:noFill/>
            </a:ln>
          </p:spPr>
          <p:txBody>
            <a:bodyPr anchor="ctr"/>
            <a:lstStyle/>
            <a:p>
              <a:pPr algn="ctr"/>
              <a:endParaRPr>
                <a:cs typeface="+mn-ea"/>
                <a:sym typeface="+mn-lt"/>
              </a:endParaRPr>
            </a:p>
          </p:txBody>
        </p:sp>
        <p:sp>
          <p:nvSpPr>
            <p:cNvPr id="42" name="íṥľíďê"/>
            <p:cNvSpPr/>
            <p:nvPr/>
          </p:nvSpPr>
          <p:spPr bwMode="auto">
            <a:xfrm>
              <a:off x="4338638" y="3672840"/>
              <a:ext cx="1757362" cy="2027238"/>
            </a:xfrm>
            <a:custGeom>
              <a:avLst/>
              <a:gdLst>
                <a:gd name="T0" fmla="*/ 7746 w 7746"/>
                <a:gd name="T1" fmla="*/ 8942 h 8942"/>
                <a:gd name="T2" fmla="*/ 3873 w 7746"/>
                <a:gd name="T3" fmla="*/ 6706 h 8942"/>
                <a:gd name="T4" fmla="*/ 0 w 7746"/>
                <a:gd name="T5" fmla="*/ 4471 h 8942"/>
                <a:gd name="T6" fmla="*/ 7746 w 7746"/>
                <a:gd name="T7" fmla="*/ 0 h 8942"/>
                <a:gd name="T8" fmla="*/ 7746 w 7746"/>
                <a:gd name="T9" fmla="*/ 8942 h 8942"/>
              </a:gdLst>
              <a:ahLst/>
              <a:cxnLst>
                <a:cxn ang="0">
                  <a:pos x="T0" y="T1"/>
                </a:cxn>
                <a:cxn ang="0">
                  <a:pos x="T2" y="T3"/>
                </a:cxn>
                <a:cxn ang="0">
                  <a:pos x="T4" y="T5"/>
                </a:cxn>
                <a:cxn ang="0">
                  <a:pos x="T6" y="T7"/>
                </a:cxn>
                <a:cxn ang="0">
                  <a:pos x="T8" y="T9"/>
                </a:cxn>
              </a:cxnLst>
              <a:rect l="0" t="0" r="r" b="b"/>
              <a:pathLst>
                <a:path w="7746" h="8942">
                  <a:moveTo>
                    <a:pt x="7746" y="8942"/>
                  </a:moveTo>
                  <a:lnTo>
                    <a:pt x="3873" y="6706"/>
                  </a:lnTo>
                  <a:lnTo>
                    <a:pt x="0" y="4471"/>
                  </a:lnTo>
                  <a:lnTo>
                    <a:pt x="7746" y="0"/>
                  </a:lnTo>
                  <a:lnTo>
                    <a:pt x="7746" y="8942"/>
                  </a:lnTo>
                  <a:close/>
                </a:path>
              </a:pathLst>
            </a:custGeom>
            <a:gradFill flip="none" rotWithShape="1">
              <a:gsLst>
                <a:gs pos="0">
                  <a:schemeClr val="accent5"/>
                </a:gs>
                <a:gs pos="100000">
                  <a:schemeClr val="accent5">
                    <a:lumMod val="60000"/>
                    <a:lumOff val="40000"/>
                  </a:schemeClr>
                </a:gs>
              </a:gsLst>
              <a:lin ang="16200000" scaled="1"/>
              <a:tileRect/>
            </a:gradFill>
            <a:ln>
              <a:noFill/>
            </a:ln>
          </p:spPr>
          <p:txBody>
            <a:bodyPr anchor="ctr"/>
            <a:lstStyle/>
            <a:p>
              <a:pPr algn="ctr"/>
              <a:endParaRPr>
                <a:cs typeface="+mn-ea"/>
                <a:sym typeface="+mn-lt"/>
              </a:endParaRPr>
            </a:p>
          </p:txBody>
        </p:sp>
        <p:sp>
          <p:nvSpPr>
            <p:cNvPr id="43" name="i$ļîḑé"/>
            <p:cNvSpPr/>
            <p:nvPr/>
          </p:nvSpPr>
          <p:spPr bwMode="auto">
            <a:xfrm>
              <a:off x="6096000" y="3672840"/>
              <a:ext cx="1755775" cy="2027238"/>
            </a:xfrm>
            <a:custGeom>
              <a:avLst/>
              <a:gdLst>
                <a:gd name="T0" fmla="*/ 7745 w 7745"/>
                <a:gd name="T1" fmla="*/ 4471 h 8942"/>
                <a:gd name="T2" fmla="*/ 3872 w 7745"/>
                <a:gd name="T3" fmla="*/ 6706 h 8942"/>
                <a:gd name="T4" fmla="*/ 0 w 7745"/>
                <a:gd name="T5" fmla="*/ 8942 h 8942"/>
                <a:gd name="T6" fmla="*/ 0 w 7745"/>
                <a:gd name="T7" fmla="*/ 0 h 8942"/>
                <a:gd name="T8" fmla="*/ 7745 w 7745"/>
                <a:gd name="T9" fmla="*/ 4471 h 8942"/>
              </a:gdLst>
              <a:ahLst/>
              <a:cxnLst>
                <a:cxn ang="0">
                  <a:pos x="T0" y="T1"/>
                </a:cxn>
                <a:cxn ang="0">
                  <a:pos x="T2" y="T3"/>
                </a:cxn>
                <a:cxn ang="0">
                  <a:pos x="T4" y="T5"/>
                </a:cxn>
                <a:cxn ang="0">
                  <a:pos x="T6" y="T7"/>
                </a:cxn>
                <a:cxn ang="0">
                  <a:pos x="T8" y="T9"/>
                </a:cxn>
              </a:cxnLst>
              <a:rect l="0" t="0" r="r" b="b"/>
              <a:pathLst>
                <a:path w="7745" h="8942">
                  <a:moveTo>
                    <a:pt x="7745" y="4471"/>
                  </a:moveTo>
                  <a:lnTo>
                    <a:pt x="3872" y="6706"/>
                  </a:lnTo>
                  <a:lnTo>
                    <a:pt x="0" y="8942"/>
                  </a:lnTo>
                  <a:lnTo>
                    <a:pt x="0" y="0"/>
                  </a:lnTo>
                  <a:lnTo>
                    <a:pt x="7745" y="4471"/>
                  </a:lnTo>
                  <a:close/>
                </a:path>
              </a:pathLst>
            </a:custGeom>
            <a:gradFill flip="none" rotWithShape="1">
              <a:gsLst>
                <a:gs pos="100000">
                  <a:schemeClr val="accent4"/>
                </a:gs>
                <a:gs pos="0">
                  <a:schemeClr val="accent4">
                    <a:lumMod val="60000"/>
                    <a:lumOff val="40000"/>
                  </a:schemeClr>
                </a:gs>
              </a:gsLst>
              <a:lin ang="5400000" scaled="1"/>
              <a:tileRect/>
            </a:gradFill>
            <a:ln>
              <a:noFill/>
            </a:ln>
          </p:spPr>
          <p:txBody>
            <a:bodyPr anchor="ctr"/>
            <a:lstStyle/>
            <a:p>
              <a:pPr algn="ctr"/>
              <a:endParaRPr>
                <a:cs typeface="+mn-ea"/>
                <a:sym typeface="+mn-lt"/>
              </a:endParaRPr>
            </a:p>
          </p:txBody>
        </p:sp>
        <p:sp>
          <p:nvSpPr>
            <p:cNvPr id="44" name="islidé"/>
            <p:cNvSpPr/>
            <p:nvPr/>
          </p:nvSpPr>
          <p:spPr bwMode="auto">
            <a:xfrm>
              <a:off x="4338638" y="1664335"/>
              <a:ext cx="1757362" cy="2028825"/>
            </a:xfrm>
            <a:custGeom>
              <a:avLst/>
              <a:gdLst>
                <a:gd name="T0" fmla="*/ 7746 w 7746"/>
                <a:gd name="T1" fmla="*/ 8943 h 8943"/>
                <a:gd name="T2" fmla="*/ 0 w 7746"/>
                <a:gd name="T3" fmla="*/ 4471 h 8943"/>
                <a:gd name="T4" fmla="*/ 3873 w 7746"/>
                <a:gd name="T5" fmla="*/ 2236 h 8943"/>
                <a:gd name="T6" fmla="*/ 7746 w 7746"/>
                <a:gd name="T7" fmla="*/ 0 h 8943"/>
                <a:gd name="T8" fmla="*/ 7746 w 7746"/>
                <a:gd name="T9" fmla="*/ 8943 h 8943"/>
              </a:gdLst>
              <a:ahLst/>
              <a:cxnLst>
                <a:cxn ang="0">
                  <a:pos x="T0" y="T1"/>
                </a:cxn>
                <a:cxn ang="0">
                  <a:pos x="T2" y="T3"/>
                </a:cxn>
                <a:cxn ang="0">
                  <a:pos x="T4" y="T5"/>
                </a:cxn>
                <a:cxn ang="0">
                  <a:pos x="T6" y="T7"/>
                </a:cxn>
                <a:cxn ang="0">
                  <a:pos x="T8" y="T9"/>
                </a:cxn>
              </a:cxnLst>
              <a:rect l="0" t="0" r="r" b="b"/>
              <a:pathLst>
                <a:path w="7746" h="8943">
                  <a:moveTo>
                    <a:pt x="7746" y="8943"/>
                  </a:moveTo>
                  <a:lnTo>
                    <a:pt x="0" y="4471"/>
                  </a:lnTo>
                  <a:lnTo>
                    <a:pt x="3873" y="2236"/>
                  </a:lnTo>
                  <a:lnTo>
                    <a:pt x="7746" y="0"/>
                  </a:lnTo>
                  <a:lnTo>
                    <a:pt x="7746" y="8943"/>
                  </a:lnTo>
                  <a:close/>
                </a:path>
              </a:pathLst>
            </a:custGeom>
            <a:gradFill>
              <a:gsLst>
                <a:gs pos="100000">
                  <a:schemeClr val="accent1">
                    <a:lumMod val="60000"/>
                    <a:lumOff val="40000"/>
                  </a:schemeClr>
                </a:gs>
                <a:gs pos="0">
                  <a:schemeClr val="accent1"/>
                </a:gs>
              </a:gsLst>
              <a:lin ang="0" scaled="1"/>
            </a:gradFill>
            <a:ln>
              <a:noFill/>
            </a:ln>
          </p:spPr>
          <p:txBody>
            <a:bodyPr anchor="ctr"/>
            <a:lstStyle/>
            <a:p>
              <a:pPr algn="ctr"/>
              <a:endParaRPr>
                <a:cs typeface="+mn-ea"/>
                <a:sym typeface="+mn-lt"/>
              </a:endParaRPr>
            </a:p>
          </p:txBody>
        </p:sp>
        <p:sp>
          <p:nvSpPr>
            <p:cNvPr id="45" name="ïṧ1iďè"/>
            <p:cNvSpPr/>
            <p:nvPr/>
          </p:nvSpPr>
          <p:spPr bwMode="auto">
            <a:xfrm>
              <a:off x="6096000" y="1664335"/>
              <a:ext cx="1755775" cy="2028825"/>
            </a:xfrm>
            <a:custGeom>
              <a:avLst/>
              <a:gdLst>
                <a:gd name="T0" fmla="*/ 0 w 7745"/>
                <a:gd name="T1" fmla="*/ 0 h 8943"/>
                <a:gd name="T2" fmla="*/ 3872 w 7745"/>
                <a:gd name="T3" fmla="*/ 2236 h 8943"/>
                <a:gd name="T4" fmla="*/ 7745 w 7745"/>
                <a:gd name="T5" fmla="*/ 4471 h 8943"/>
                <a:gd name="T6" fmla="*/ 0 w 7745"/>
                <a:gd name="T7" fmla="*/ 8943 h 8943"/>
                <a:gd name="T8" fmla="*/ 0 w 7745"/>
                <a:gd name="T9" fmla="*/ 0 h 8943"/>
              </a:gdLst>
              <a:ahLst/>
              <a:cxnLst>
                <a:cxn ang="0">
                  <a:pos x="T0" y="T1"/>
                </a:cxn>
                <a:cxn ang="0">
                  <a:pos x="T2" y="T3"/>
                </a:cxn>
                <a:cxn ang="0">
                  <a:pos x="T4" y="T5"/>
                </a:cxn>
                <a:cxn ang="0">
                  <a:pos x="T6" y="T7"/>
                </a:cxn>
                <a:cxn ang="0">
                  <a:pos x="T8" y="T9"/>
                </a:cxn>
              </a:cxnLst>
              <a:rect l="0" t="0" r="r" b="b"/>
              <a:pathLst>
                <a:path w="7745" h="8943">
                  <a:moveTo>
                    <a:pt x="0" y="0"/>
                  </a:moveTo>
                  <a:lnTo>
                    <a:pt x="3872" y="2236"/>
                  </a:lnTo>
                  <a:lnTo>
                    <a:pt x="7745" y="4471"/>
                  </a:lnTo>
                  <a:lnTo>
                    <a:pt x="0" y="8943"/>
                  </a:lnTo>
                  <a:lnTo>
                    <a:pt x="0" y="0"/>
                  </a:lnTo>
                  <a:close/>
                </a:path>
              </a:pathLst>
            </a:custGeom>
            <a:gradFill>
              <a:gsLst>
                <a:gs pos="0">
                  <a:schemeClr val="accent2">
                    <a:lumMod val="60000"/>
                    <a:lumOff val="40000"/>
                  </a:schemeClr>
                </a:gs>
                <a:gs pos="100000">
                  <a:schemeClr val="accent2"/>
                </a:gs>
              </a:gsLst>
              <a:lin ang="0" scaled="1"/>
            </a:gradFill>
            <a:ln>
              <a:noFill/>
            </a:ln>
          </p:spPr>
          <p:txBody>
            <a:bodyPr anchor="ctr"/>
            <a:lstStyle/>
            <a:p>
              <a:pPr algn="ctr"/>
              <a:endParaRPr>
                <a:cs typeface="+mn-ea"/>
                <a:sym typeface="+mn-lt"/>
              </a:endParaRPr>
            </a:p>
          </p:txBody>
        </p:sp>
        <p:sp>
          <p:nvSpPr>
            <p:cNvPr id="46" name="íSḷîḑê"/>
            <p:cNvSpPr/>
            <p:nvPr/>
          </p:nvSpPr>
          <p:spPr bwMode="auto">
            <a:xfrm>
              <a:off x="6096000" y="2668588"/>
              <a:ext cx="1755775" cy="2027238"/>
            </a:xfrm>
            <a:custGeom>
              <a:avLst/>
              <a:gdLst>
                <a:gd name="T0" fmla="*/ 7745 w 7745"/>
                <a:gd name="T1" fmla="*/ 0 h 8943"/>
                <a:gd name="T2" fmla="*/ 7745 w 7745"/>
                <a:gd name="T3" fmla="*/ 4472 h 8943"/>
                <a:gd name="T4" fmla="*/ 7745 w 7745"/>
                <a:gd name="T5" fmla="*/ 8943 h 8943"/>
                <a:gd name="T6" fmla="*/ 0 w 7745"/>
                <a:gd name="T7" fmla="*/ 4472 h 8943"/>
                <a:gd name="T8" fmla="*/ 7745 w 7745"/>
                <a:gd name="T9" fmla="*/ 0 h 8943"/>
              </a:gdLst>
              <a:ahLst/>
              <a:cxnLst>
                <a:cxn ang="0">
                  <a:pos x="T0" y="T1"/>
                </a:cxn>
                <a:cxn ang="0">
                  <a:pos x="T2" y="T3"/>
                </a:cxn>
                <a:cxn ang="0">
                  <a:pos x="T4" y="T5"/>
                </a:cxn>
                <a:cxn ang="0">
                  <a:pos x="T6" y="T7"/>
                </a:cxn>
                <a:cxn ang="0">
                  <a:pos x="T8" y="T9"/>
                </a:cxn>
              </a:cxnLst>
              <a:rect l="0" t="0" r="r" b="b"/>
              <a:pathLst>
                <a:path w="7745" h="8943">
                  <a:moveTo>
                    <a:pt x="7745" y="0"/>
                  </a:moveTo>
                  <a:lnTo>
                    <a:pt x="7745" y="4472"/>
                  </a:lnTo>
                  <a:lnTo>
                    <a:pt x="7745" y="8943"/>
                  </a:lnTo>
                  <a:lnTo>
                    <a:pt x="0" y="4472"/>
                  </a:lnTo>
                  <a:lnTo>
                    <a:pt x="7745" y="0"/>
                  </a:lnTo>
                  <a:close/>
                </a:path>
              </a:pathLst>
            </a:custGeom>
            <a:gradFill>
              <a:gsLst>
                <a:gs pos="0">
                  <a:schemeClr val="accent3">
                    <a:lumMod val="60000"/>
                    <a:lumOff val="40000"/>
                  </a:schemeClr>
                </a:gs>
                <a:gs pos="100000">
                  <a:schemeClr val="accent3"/>
                </a:gs>
              </a:gsLst>
              <a:lin ang="0" scaled="1"/>
            </a:gradFill>
            <a:ln>
              <a:noFill/>
            </a:ln>
          </p:spPr>
          <p:txBody>
            <a:bodyPr anchor="ctr"/>
            <a:lstStyle/>
            <a:p>
              <a:pPr algn="ctr"/>
              <a:endParaRPr>
                <a:cs typeface="+mn-ea"/>
                <a:sym typeface="+mn-lt"/>
              </a:endParaRPr>
            </a:p>
          </p:txBody>
        </p:sp>
        <p:sp>
          <p:nvSpPr>
            <p:cNvPr id="47" name="iṥlíḓe"/>
            <p:cNvSpPr/>
            <p:nvPr/>
          </p:nvSpPr>
          <p:spPr>
            <a:xfrm rot="16200000">
              <a:off x="5015778" y="2672843"/>
              <a:ext cx="2160443" cy="2018727"/>
            </a:xfrm>
            <a:prstGeom prst="hexagon">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 name="文本占位符 1"/>
          <p:cNvSpPr>
            <a:spLocks noGrp="1"/>
          </p:cNvSpPr>
          <p:nvPr>
            <p:ph sz="quarter" idx="10"/>
          </p:nvPr>
        </p:nvSpPr>
        <p:spPr/>
        <p:txBody>
          <a:bodyPr/>
          <a:lstStyle/>
          <a:p>
            <a:r>
              <a:rPr lang="zh-CN" altLang="en-US" dirty="0">
                <a:latin typeface="+mn-lt"/>
                <a:ea typeface="+mn-ea"/>
                <a:cs typeface="+mn-ea"/>
                <a:sym typeface="+mn-lt"/>
              </a:rPr>
              <a:t>大学生人际交往的原则</a:t>
            </a:r>
          </a:p>
        </p:txBody>
      </p:sp>
      <p:grpSp>
        <p:nvGrpSpPr>
          <p:cNvPr id="3" name="组合 2"/>
          <p:cNvGrpSpPr/>
          <p:nvPr/>
        </p:nvGrpSpPr>
        <p:grpSpPr>
          <a:xfrm>
            <a:off x="6700259" y="1312544"/>
            <a:ext cx="4381233" cy="1234745"/>
            <a:chOff x="6700259" y="1312544"/>
            <a:chExt cx="4381233" cy="1234745"/>
          </a:xfrm>
        </p:grpSpPr>
        <p:grpSp>
          <p:nvGrpSpPr>
            <p:cNvPr id="5" name="íṧlíḍè"/>
            <p:cNvGrpSpPr/>
            <p:nvPr/>
          </p:nvGrpSpPr>
          <p:grpSpPr>
            <a:xfrm>
              <a:off x="6700259" y="1956485"/>
              <a:ext cx="4381233" cy="589225"/>
              <a:chOff x="4065105" y="2223659"/>
              <a:chExt cx="6247295" cy="589225"/>
            </a:xfrm>
          </p:grpSpPr>
          <p:cxnSp>
            <p:nvCxnSpPr>
              <p:cNvPr id="39" name="Straight Connector 10"/>
              <p:cNvCxnSpPr>
                <a:cxnSpLocks noChangeAspect="1"/>
              </p:cNvCxnSpPr>
              <p:nvPr/>
            </p:nvCxnSpPr>
            <p:spPr>
              <a:xfrm flipV="1">
                <a:off x="4065105" y="2223659"/>
                <a:ext cx="863870" cy="589225"/>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11"/>
              <p:cNvCxnSpPr/>
              <p:nvPr/>
            </p:nvCxnSpPr>
            <p:spPr>
              <a:xfrm>
                <a:off x="4912426" y="2224329"/>
                <a:ext cx="5399974" cy="0"/>
              </a:xfrm>
              <a:prstGeom prst="line">
                <a:avLst/>
              </a:prstGeom>
              <a:ln>
                <a:solidFill>
                  <a:schemeClr val="tx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6" name="iṥlîďè"/>
            <p:cNvSpPr txBox="1"/>
            <p:nvPr/>
          </p:nvSpPr>
          <p:spPr>
            <a:xfrm>
              <a:off x="8368925" y="1484898"/>
              <a:ext cx="1415772" cy="338554"/>
            </a:xfrm>
            <a:prstGeom prst="rect">
              <a:avLst/>
            </a:prstGeom>
            <a:noFill/>
          </p:spPr>
          <p:txBody>
            <a:bodyPr wrap="none">
              <a:noAutofit/>
            </a:bodyPr>
            <a:lstStyle/>
            <a:p>
              <a:r>
                <a:rPr lang="zh-CN" altLang="en-US" b="1" dirty="0">
                  <a:cs typeface="+mn-ea"/>
                  <a:sym typeface="+mn-lt"/>
                </a:rPr>
                <a:t>真诚原则</a:t>
              </a:r>
            </a:p>
          </p:txBody>
        </p:sp>
        <p:sp>
          <p:nvSpPr>
            <p:cNvPr id="7" name="iŝlíďe"/>
            <p:cNvSpPr txBox="1"/>
            <p:nvPr/>
          </p:nvSpPr>
          <p:spPr>
            <a:xfrm>
              <a:off x="7703385" y="2011758"/>
              <a:ext cx="3043815" cy="535531"/>
            </a:xfrm>
            <a:prstGeom prst="rect">
              <a:avLst/>
            </a:prstGeom>
            <a:noFill/>
          </p:spPr>
          <p:txBody>
            <a:bodyPr wrap="square">
              <a:normAutofit lnSpcReduction="10000"/>
            </a:bodyPr>
            <a:lstStyle/>
            <a:p>
              <a:pPr lvl="0">
                <a:lnSpc>
                  <a:spcPct val="130000"/>
                </a:lnSpc>
              </a:pPr>
              <a:r>
                <a:rPr lang="zh-CN" altLang="en-US" sz="1200" dirty="0">
                  <a:solidFill>
                    <a:srgbClr val="000000"/>
                  </a:solidFill>
                  <a:cs typeface="+mn-ea"/>
                  <a:sym typeface="+mn-lt"/>
                </a:rPr>
                <a:t>此处添加文本此处添加文本此处添加文本此处添加文本此处添加文本</a:t>
              </a:r>
              <a:endParaRPr lang="zh-CN" altLang="en-US" sz="1200" dirty="0">
                <a:solidFill>
                  <a:srgbClr val="000000">
                    <a:lumMod val="75000"/>
                    <a:lumOff val="25000"/>
                  </a:srgbClr>
                </a:solidFill>
                <a:cs typeface="+mn-ea"/>
                <a:sym typeface="+mn-lt"/>
              </a:endParaRPr>
            </a:p>
          </p:txBody>
        </p:sp>
        <p:sp>
          <p:nvSpPr>
            <p:cNvPr id="8" name="ïš1ídè"/>
            <p:cNvSpPr txBox="1"/>
            <p:nvPr/>
          </p:nvSpPr>
          <p:spPr>
            <a:xfrm>
              <a:off x="7606825" y="1312544"/>
              <a:ext cx="813043" cy="769441"/>
            </a:xfrm>
            <a:prstGeom prst="rect">
              <a:avLst/>
            </a:prstGeom>
            <a:noFill/>
          </p:spPr>
          <p:txBody>
            <a:bodyPr wrap="none">
              <a:normAutofit/>
            </a:bodyPr>
            <a:lstStyle/>
            <a:p>
              <a:pPr algn="r"/>
              <a:r>
                <a:rPr lang="id-ID" sz="4000" b="1">
                  <a:solidFill>
                    <a:schemeClr val="accent2"/>
                  </a:solidFill>
                  <a:cs typeface="+mn-ea"/>
                  <a:sym typeface="+mn-lt"/>
                </a:rPr>
                <a:t>01</a:t>
              </a:r>
            </a:p>
          </p:txBody>
        </p:sp>
      </p:grpSp>
      <p:grpSp>
        <p:nvGrpSpPr>
          <p:cNvPr id="48" name="组合 47"/>
          <p:cNvGrpSpPr/>
          <p:nvPr/>
        </p:nvGrpSpPr>
        <p:grpSpPr>
          <a:xfrm>
            <a:off x="7350521" y="3002048"/>
            <a:ext cx="4271670" cy="1234744"/>
            <a:chOff x="7350521" y="3002048"/>
            <a:chExt cx="4271670" cy="1234744"/>
          </a:xfrm>
        </p:grpSpPr>
        <p:grpSp>
          <p:nvGrpSpPr>
            <p:cNvPr id="9" name="îṣḻîḑe"/>
            <p:cNvGrpSpPr/>
            <p:nvPr/>
          </p:nvGrpSpPr>
          <p:grpSpPr>
            <a:xfrm>
              <a:off x="7350521" y="3645994"/>
              <a:ext cx="4271670" cy="397298"/>
              <a:chOff x="4221330" y="2223664"/>
              <a:chExt cx="6091070" cy="471383"/>
            </a:xfrm>
          </p:grpSpPr>
          <p:cxnSp>
            <p:nvCxnSpPr>
              <p:cNvPr id="37" name="Straight Connector 16"/>
              <p:cNvCxnSpPr/>
              <p:nvPr/>
            </p:nvCxnSpPr>
            <p:spPr>
              <a:xfrm flipV="1">
                <a:off x="4221330" y="2223664"/>
                <a:ext cx="691096" cy="471383"/>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17"/>
              <p:cNvCxnSpPr/>
              <p:nvPr/>
            </p:nvCxnSpPr>
            <p:spPr>
              <a:xfrm>
                <a:off x="4912426" y="2224329"/>
                <a:ext cx="5399974" cy="0"/>
              </a:xfrm>
              <a:prstGeom prst="line">
                <a:avLst/>
              </a:prstGeom>
              <a:ln>
                <a:solidFill>
                  <a:schemeClr val="tx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10" name="ïśļïďê"/>
            <p:cNvSpPr txBox="1"/>
            <p:nvPr/>
          </p:nvSpPr>
          <p:spPr>
            <a:xfrm>
              <a:off x="8909631" y="3174402"/>
              <a:ext cx="1415772" cy="338554"/>
            </a:xfrm>
            <a:prstGeom prst="rect">
              <a:avLst/>
            </a:prstGeom>
            <a:noFill/>
          </p:spPr>
          <p:txBody>
            <a:bodyPr wrap="none">
              <a:noAutofit/>
            </a:bodyPr>
            <a:lstStyle/>
            <a:p>
              <a:r>
                <a:rPr lang="zh-CN" altLang="en-US" b="1" dirty="0">
                  <a:cs typeface="+mn-ea"/>
                  <a:sym typeface="+mn-lt"/>
                </a:rPr>
                <a:t>信用原则</a:t>
              </a:r>
            </a:p>
          </p:txBody>
        </p:sp>
        <p:sp>
          <p:nvSpPr>
            <p:cNvPr id="11" name="iṣļîḍe"/>
            <p:cNvSpPr txBox="1"/>
            <p:nvPr/>
          </p:nvSpPr>
          <p:spPr>
            <a:xfrm>
              <a:off x="8140879" y="3701261"/>
              <a:ext cx="3043815" cy="535531"/>
            </a:xfrm>
            <a:prstGeom prst="rect">
              <a:avLst/>
            </a:prstGeom>
            <a:noFill/>
          </p:spPr>
          <p:txBody>
            <a:bodyPr wrap="square">
              <a:normAutofit lnSpcReduction="10000"/>
            </a:bodyPr>
            <a:lstStyle/>
            <a:p>
              <a:pPr lvl="0">
                <a:lnSpc>
                  <a:spcPct val="130000"/>
                </a:lnSpc>
              </a:pPr>
              <a:r>
                <a:rPr lang="zh-CN" altLang="en-US" sz="1200" dirty="0">
                  <a:solidFill>
                    <a:srgbClr val="000000"/>
                  </a:solidFill>
                  <a:cs typeface="+mn-ea"/>
                  <a:sym typeface="+mn-lt"/>
                </a:rPr>
                <a:t>此处添加文本此处添加文本此处添加文本此处添加文本此处添加文本</a:t>
              </a:r>
              <a:endParaRPr lang="zh-CN" altLang="en-US" sz="1200" dirty="0">
                <a:solidFill>
                  <a:srgbClr val="000000">
                    <a:lumMod val="75000"/>
                    <a:lumOff val="25000"/>
                  </a:srgbClr>
                </a:solidFill>
                <a:cs typeface="+mn-ea"/>
                <a:sym typeface="+mn-lt"/>
              </a:endParaRPr>
            </a:p>
          </p:txBody>
        </p:sp>
        <p:sp>
          <p:nvSpPr>
            <p:cNvPr id="12" name="íšľiḓé"/>
            <p:cNvSpPr txBox="1"/>
            <p:nvPr/>
          </p:nvSpPr>
          <p:spPr>
            <a:xfrm>
              <a:off x="8147532" y="3002048"/>
              <a:ext cx="813043" cy="769441"/>
            </a:xfrm>
            <a:prstGeom prst="rect">
              <a:avLst/>
            </a:prstGeom>
            <a:noFill/>
          </p:spPr>
          <p:txBody>
            <a:bodyPr wrap="none">
              <a:normAutofit/>
            </a:bodyPr>
            <a:lstStyle/>
            <a:p>
              <a:pPr algn="r"/>
              <a:r>
                <a:rPr lang="id-ID" sz="4000" b="1">
                  <a:solidFill>
                    <a:schemeClr val="accent3"/>
                  </a:solidFill>
                  <a:cs typeface="+mn-ea"/>
                  <a:sym typeface="+mn-lt"/>
                </a:rPr>
                <a:t>02</a:t>
              </a:r>
            </a:p>
          </p:txBody>
        </p:sp>
      </p:grpSp>
      <p:grpSp>
        <p:nvGrpSpPr>
          <p:cNvPr id="49" name="组合 48"/>
          <p:cNvGrpSpPr/>
          <p:nvPr/>
        </p:nvGrpSpPr>
        <p:grpSpPr>
          <a:xfrm>
            <a:off x="7129008" y="4604064"/>
            <a:ext cx="4312312" cy="1234745"/>
            <a:chOff x="7129008" y="4604064"/>
            <a:chExt cx="4312312" cy="1234745"/>
          </a:xfrm>
        </p:grpSpPr>
        <p:grpSp>
          <p:nvGrpSpPr>
            <p:cNvPr id="13" name="iSlíḋé"/>
            <p:cNvGrpSpPr/>
            <p:nvPr/>
          </p:nvGrpSpPr>
          <p:grpSpPr>
            <a:xfrm flipV="1">
              <a:off x="7129008" y="4852585"/>
              <a:ext cx="4312312" cy="441013"/>
              <a:chOff x="4163379" y="2224329"/>
              <a:chExt cx="6149021" cy="523252"/>
            </a:xfrm>
          </p:grpSpPr>
          <p:cxnSp>
            <p:nvCxnSpPr>
              <p:cNvPr id="35" name="Straight Connector 22"/>
              <p:cNvCxnSpPr>
                <a:cxnSpLocks noChangeAspect="1"/>
              </p:cNvCxnSpPr>
              <p:nvPr/>
            </p:nvCxnSpPr>
            <p:spPr>
              <a:xfrm flipV="1">
                <a:off x="4163379" y="2224344"/>
                <a:ext cx="767116" cy="523237"/>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23"/>
              <p:cNvCxnSpPr/>
              <p:nvPr/>
            </p:nvCxnSpPr>
            <p:spPr>
              <a:xfrm>
                <a:off x="4912426" y="2224329"/>
                <a:ext cx="5399974" cy="0"/>
              </a:xfrm>
              <a:prstGeom prst="line">
                <a:avLst/>
              </a:prstGeom>
              <a:ln>
                <a:solidFill>
                  <a:schemeClr val="tx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14" name="ísḷîdè"/>
            <p:cNvSpPr txBox="1"/>
            <p:nvPr/>
          </p:nvSpPr>
          <p:spPr>
            <a:xfrm>
              <a:off x="8728758" y="4776418"/>
              <a:ext cx="1415772" cy="338554"/>
            </a:xfrm>
            <a:prstGeom prst="rect">
              <a:avLst/>
            </a:prstGeom>
            <a:noFill/>
          </p:spPr>
          <p:txBody>
            <a:bodyPr wrap="none">
              <a:noAutofit/>
            </a:bodyPr>
            <a:lstStyle/>
            <a:p>
              <a:r>
                <a:rPr lang="zh-CN" altLang="en-US" b="1" dirty="0">
                  <a:cs typeface="+mn-ea"/>
                  <a:sym typeface="+mn-lt"/>
                </a:rPr>
                <a:t>求同存异原则</a:t>
              </a:r>
            </a:p>
          </p:txBody>
        </p:sp>
        <p:sp>
          <p:nvSpPr>
            <p:cNvPr id="15" name="is1ïḓé"/>
            <p:cNvSpPr txBox="1"/>
            <p:nvPr/>
          </p:nvSpPr>
          <p:spPr>
            <a:xfrm>
              <a:off x="7884259" y="5303278"/>
              <a:ext cx="3043815" cy="535531"/>
            </a:xfrm>
            <a:prstGeom prst="rect">
              <a:avLst/>
            </a:prstGeom>
            <a:noFill/>
          </p:spPr>
          <p:txBody>
            <a:bodyPr wrap="square">
              <a:normAutofit lnSpcReduction="10000"/>
            </a:bodyPr>
            <a:lstStyle/>
            <a:p>
              <a:pPr lvl="0">
                <a:lnSpc>
                  <a:spcPct val="130000"/>
                </a:lnSpc>
              </a:pPr>
              <a:r>
                <a:rPr lang="zh-CN" altLang="en-US" sz="1200" dirty="0">
                  <a:solidFill>
                    <a:srgbClr val="000000"/>
                  </a:solidFill>
                  <a:cs typeface="+mn-ea"/>
                  <a:sym typeface="+mn-lt"/>
                </a:rPr>
                <a:t>此处添加文本此处添加文本此处添加文本此处添加文本此处添加文本</a:t>
              </a:r>
              <a:endParaRPr lang="zh-CN" altLang="en-US" sz="1200" dirty="0">
                <a:solidFill>
                  <a:srgbClr val="000000">
                    <a:lumMod val="75000"/>
                    <a:lumOff val="25000"/>
                  </a:srgbClr>
                </a:solidFill>
                <a:cs typeface="+mn-ea"/>
                <a:sym typeface="+mn-lt"/>
              </a:endParaRPr>
            </a:p>
          </p:txBody>
        </p:sp>
        <p:sp>
          <p:nvSpPr>
            <p:cNvPr id="16" name="îŝľïḍè"/>
            <p:cNvSpPr txBox="1"/>
            <p:nvPr/>
          </p:nvSpPr>
          <p:spPr>
            <a:xfrm>
              <a:off x="7966658" y="4604064"/>
              <a:ext cx="813043" cy="769441"/>
            </a:xfrm>
            <a:prstGeom prst="rect">
              <a:avLst/>
            </a:prstGeom>
            <a:noFill/>
          </p:spPr>
          <p:txBody>
            <a:bodyPr wrap="none">
              <a:normAutofit/>
            </a:bodyPr>
            <a:lstStyle/>
            <a:p>
              <a:pPr algn="r"/>
              <a:r>
                <a:rPr lang="id-ID" sz="4000" b="1">
                  <a:solidFill>
                    <a:schemeClr val="accent4"/>
                  </a:solidFill>
                  <a:cs typeface="+mn-ea"/>
                  <a:sym typeface="+mn-lt"/>
                </a:rPr>
                <a:t>03</a:t>
              </a:r>
            </a:p>
          </p:txBody>
        </p:sp>
      </p:grpSp>
      <p:grpSp>
        <p:nvGrpSpPr>
          <p:cNvPr id="53" name="组合 52"/>
          <p:cNvGrpSpPr/>
          <p:nvPr/>
        </p:nvGrpSpPr>
        <p:grpSpPr>
          <a:xfrm>
            <a:off x="913453" y="1306754"/>
            <a:ext cx="4465523" cy="1303875"/>
            <a:chOff x="913453" y="1306754"/>
            <a:chExt cx="4465523" cy="1303875"/>
          </a:xfrm>
        </p:grpSpPr>
        <p:grpSp>
          <p:nvGrpSpPr>
            <p:cNvPr id="51" name="组合 50"/>
            <p:cNvGrpSpPr/>
            <p:nvPr/>
          </p:nvGrpSpPr>
          <p:grpSpPr>
            <a:xfrm>
              <a:off x="913453" y="1479108"/>
              <a:ext cx="4465523" cy="1131521"/>
              <a:chOff x="913453" y="1479108"/>
              <a:chExt cx="4465523" cy="1131521"/>
            </a:xfrm>
          </p:grpSpPr>
          <p:grpSp>
            <p:nvGrpSpPr>
              <p:cNvPr id="17" name="îṣlïḍê"/>
              <p:cNvGrpSpPr/>
              <p:nvPr/>
            </p:nvGrpSpPr>
            <p:grpSpPr>
              <a:xfrm flipH="1">
                <a:off x="913453" y="1950695"/>
                <a:ext cx="4465523" cy="659934"/>
                <a:chOff x="3944917" y="2223659"/>
                <a:chExt cx="6367483" cy="659934"/>
              </a:xfrm>
            </p:grpSpPr>
            <p:cxnSp>
              <p:nvCxnSpPr>
                <p:cNvPr id="33" name="Straight Connector 28"/>
                <p:cNvCxnSpPr>
                  <a:cxnSpLocks noChangeAspect="1"/>
                </p:cNvCxnSpPr>
                <p:nvPr/>
              </p:nvCxnSpPr>
              <p:spPr>
                <a:xfrm flipV="1">
                  <a:off x="3944917" y="2223659"/>
                  <a:ext cx="967533" cy="659934"/>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29"/>
                <p:cNvCxnSpPr/>
                <p:nvPr/>
              </p:nvCxnSpPr>
              <p:spPr>
                <a:xfrm>
                  <a:off x="4912426" y="2224329"/>
                  <a:ext cx="5399974" cy="0"/>
                </a:xfrm>
                <a:prstGeom prst="line">
                  <a:avLst/>
                </a:prstGeom>
                <a:ln>
                  <a:solidFill>
                    <a:schemeClr val="tx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18" name="íśļíḍè"/>
              <p:cNvSpPr txBox="1"/>
              <p:nvPr/>
            </p:nvSpPr>
            <p:spPr>
              <a:xfrm>
                <a:off x="2373608" y="1479108"/>
                <a:ext cx="1415772" cy="338554"/>
              </a:xfrm>
              <a:prstGeom prst="rect">
                <a:avLst/>
              </a:prstGeom>
              <a:noFill/>
            </p:spPr>
            <p:txBody>
              <a:bodyPr wrap="none">
                <a:noAutofit/>
              </a:bodyPr>
              <a:lstStyle/>
              <a:p>
                <a:pPr algn="r"/>
                <a:r>
                  <a:rPr lang="zh-CN" altLang="en-US" b="1" dirty="0">
                    <a:cs typeface="+mn-ea"/>
                    <a:sym typeface="+mn-lt"/>
                  </a:rPr>
                  <a:t>适度原则</a:t>
                </a:r>
              </a:p>
            </p:txBody>
          </p:sp>
          <p:sp>
            <p:nvSpPr>
              <p:cNvPr id="19" name="ïśliďe"/>
              <p:cNvSpPr txBox="1"/>
              <p:nvPr/>
            </p:nvSpPr>
            <p:spPr>
              <a:xfrm>
                <a:off x="1295347" y="2005968"/>
                <a:ext cx="3043815" cy="535531"/>
              </a:xfrm>
              <a:prstGeom prst="rect">
                <a:avLst/>
              </a:prstGeom>
              <a:noFill/>
            </p:spPr>
            <p:txBody>
              <a:bodyPr wrap="square">
                <a:noAutofit/>
              </a:bodyPr>
              <a:lstStyle/>
              <a:p>
                <a:pPr lvl="0" algn="r">
                  <a:lnSpc>
                    <a:spcPct val="130000"/>
                  </a:lnSpc>
                </a:pPr>
                <a:r>
                  <a:rPr lang="zh-CN" altLang="en-US" sz="1200" dirty="0">
                    <a:solidFill>
                      <a:srgbClr val="000000"/>
                    </a:solidFill>
                    <a:cs typeface="+mn-ea"/>
                    <a:sym typeface="+mn-lt"/>
                  </a:rPr>
                  <a:t>此处添加文本此处添加文本此处添加文本此处添加文本此处添加文本</a:t>
                </a:r>
                <a:endParaRPr lang="zh-CN" altLang="en-US" sz="1200" dirty="0">
                  <a:solidFill>
                    <a:srgbClr val="000000">
                      <a:lumMod val="75000"/>
                      <a:lumOff val="25000"/>
                    </a:srgbClr>
                  </a:solidFill>
                  <a:cs typeface="+mn-ea"/>
                  <a:sym typeface="+mn-lt"/>
                </a:endParaRPr>
              </a:p>
            </p:txBody>
          </p:sp>
        </p:grpSp>
        <p:sp>
          <p:nvSpPr>
            <p:cNvPr id="20" name="îṣ1îdê"/>
            <p:cNvSpPr txBox="1"/>
            <p:nvPr/>
          </p:nvSpPr>
          <p:spPr>
            <a:xfrm>
              <a:off x="3770206" y="1306754"/>
              <a:ext cx="813043" cy="769441"/>
            </a:xfrm>
            <a:prstGeom prst="rect">
              <a:avLst/>
            </a:prstGeom>
            <a:noFill/>
          </p:spPr>
          <p:txBody>
            <a:bodyPr wrap="none">
              <a:normAutofit/>
            </a:bodyPr>
            <a:lstStyle/>
            <a:p>
              <a:pPr algn="r"/>
              <a:r>
                <a:rPr lang="id-ID" sz="4000" b="1" dirty="0">
                  <a:solidFill>
                    <a:schemeClr val="accent1"/>
                  </a:solidFill>
                  <a:cs typeface="+mn-ea"/>
                  <a:sym typeface="+mn-lt"/>
                </a:rPr>
                <a:t>04</a:t>
              </a:r>
            </a:p>
          </p:txBody>
        </p:sp>
      </p:grpSp>
      <p:grpSp>
        <p:nvGrpSpPr>
          <p:cNvPr id="52" name="组合 51"/>
          <p:cNvGrpSpPr/>
          <p:nvPr/>
        </p:nvGrpSpPr>
        <p:grpSpPr>
          <a:xfrm>
            <a:off x="569810" y="3018801"/>
            <a:ext cx="4271670" cy="1217991"/>
            <a:chOff x="569810" y="3018801"/>
            <a:chExt cx="4271670" cy="1217991"/>
          </a:xfrm>
        </p:grpSpPr>
        <p:grpSp>
          <p:nvGrpSpPr>
            <p:cNvPr id="21" name="iSlíḓé"/>
            <p:cNvGrpSpPr/>
            <p:nvPr/>
          </p:nvGrpSpPr>
          <p:grpSpPr>
            <a:xfrm flipH="1">
              <a:off x="569810" y="3645994"/>
              <a:ext cx="4271670" cy="397298"/>
              <a:chOff x="4221330" y="2223664"/>
              <a:chExt cx="6091070" cy="471383"/>
            </a:xfrm>
          </p:grpSpPr>
          <p:cxnSp>
            <p:nvCxnSpPr>
              <p:cNvPr id="31" name="Straight Connector 34"/>
              <p:cNvCxnSpPr/>
              <p:nvPr/>
            </p:nvCxnSpPr>
            <p:spPr>
              <a:xfrm flipV="1">
                <a:off x="4221330" y="2223664"/>
                <a:ext cx="691096" cy="471383"/>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5"/>
              <p:cNvCxnSpPr/>
              <p:nvPr/>
            </p:nvCxnSpPr>
            <p:spPr>
              <a:xfrm>
                <a:off x="4912426" y="2224329"/>
                <a:ext cx="5399974" cy="0"/>
              </a:xfrm>
              <a:prstGeom prst="line">
                <a:avLst/>
              </a:prstGeom>
              <a:ln>
                <a:solidFill>
                  <a:schemeClr val="tx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22" name="î$líḓê"/>
            <p:cNvSpPr txBox="1"/>
            <p:nvPr/>
          </p:nvSpPr>
          <p:spPr>
            <a:xfrm>
              <a:off x="1849397" y="3174402"/>
              <a:ext cx="1415772" cy="338554"/>
            </a:xfrm>
            <a:prstGeom prst="rect">
              <a:avLst/>
            </a:prstGeom>
            <a:noFill/>
          </p:spPr>
          <p:txBody>
            <a:bodyPr wrap="none">
              <a:noAutofit/>
            </a:bodyPr>
            <a:lstStyle/>
            <a:p>
              <a:pPr algn="r"/>
              <a:r>
                <a:rPr lang="zh-CN" altLang="en-US" b="1" dirty="0">
                  <a:cs typeface="+mn-ea"/>
                  <a:sym typeface="+mn-lt"/>
                </a:rPr>
                <a:t>平等尊重原则</a:t>
              </a:r>
            </a:p>
          </p:txBody>
        </p:sp>
        <p:sp>
          <p:nvSpPr>
            <p:cNvPr id="23" name="ïṡḻïdê"/>
            <p:cNvSpPr txBox="1"/>
            <p:nvPr/>
          </p:nvSpPr>
          <p:spPr>
            <a:xfrm>
              <a:off x="1040787" y="3701261"/>
              <a:ext cx="3043815" cy="535531"/>
            </a:xfrm>
            <a:prstGeom prst="rect">
              <a:avLst/>
            </a:prstGeom>
            <a:noFill/>
          </p:spPr>
          <p:txBody>
            <a:bodyPr wrap="square">
              <a:normAutofit lnSpcReduction="10000"/>
            </a:bodyPr>
            <a:lstStyle/>
            <a:p>
              <a:pPr lvl="0" algn="r">
                <a:lnSpc>
                  <a:spcPct val="130000"/>
                </a:lnSpc>
              </a:pPr>
              <a:r>
                <a:rPr lang="zh-CN" altLang="en-US" sz="1200" dirty="0">
                  <a:solidFill>
                    <a:srgbClr val="000000"/>
                  </a:solidFill>
                  <a:cs typeface="+mn-ea"/>
                  <a:sym typeface="+mn-lt"/>
                </a:rPr>
                <a:t>此处添加文本此处添加文本此处添加文本此处添加文本此处添加文本</a:t>
              </a:r>
              <a:endParaRPr lang="zh-CN" altLang="en-US" sz="1200" dirty="0">
                <a:solidFill>
                  <a:srgbClr val="000000">
                    <a:lumMod val="75000"/>
                    <a:lumOff val="25000"/>
                  </a:srgbClr>
                </a:solidFill>
                <a:cs typeface="+mn-ea"/>
                <a:sym typeface="+mn-lt"/>
              </a:endParaRPr>
            </a:p>
          </p:txBody>
        </p:sp>
        <p:sp>
          <p:nvSpPr>
            <p:cNvPr id="24" name="îṥļïḓé"/>
            <p:cNvSpPr txBox="1"/>
            <p:nvPr/>
          </p:nvSpPr>
          <p:spPr>
            <a:xfrm>
              <a:off x="3338953" y="3018801"/>
              <a:ext cx="813043" cy="769441"/>
            </a:xfrm>
            <a:prstGeom prst="rect">
              <a:avLst/>
            </a:prstGeom>
            <a:noFill/>
          </p:spPr>
          <p:txBody>
            <a:bodyPr wrap="none">
              <a:normAutofit/>
            </a:bodyPr>
            <a:lstStyle/>
            <a:p>
              <a:pPr algn="r"/>
              <a:r>
                <a:rPr lang="id-ID" sz="4000" b="1" dirty="0">
                  <a:solidFill>
                    <a:schemeClr val="accent6"/>
                  </a:solidFill>
                  <a:cs typeface="+mn-ea"/>
                  <a:sym typeface="+mn-lt"/>
                </a:rPr>
                <a:t>05</a:t>
              </a:r>
            </a:p>
          </p:txBody>
        </p:sp>
      </p:grpSp>
      <p:grpSp>
        <p:nvGrpSpPr>
          <p:cNvPr id="50" name="组合 49"/>
          <p:cNvGrpSpPr/>
          <p:nvPr/>
        </p:nvGrpSpPr>
        <p:grpSpPr>
          <a:xfrm>
            <a:off x="963082" y="4604064"/>
            <a:ext cx="4271670" cy="1234745"/>
            <a:chOff x="963082" y="4604064"/>
            <a:chExt cx="4271670" cy="1234745"/>
          </a:xfrm>
        </p:grpSpPr>
        <p:grpSp>
          <p:nvGrpSpPr>
            <p:cNvPr id="25" name="islîde"/>
            <p:cNvGrpSpPr/>
            <p:nvPr/>
          </p:nvGrpSpPr>
          <p:grpSpPr>
            <a:xfrm flipH="1" flipV="1">
              <a:off x="963082" y="4896847"/>
              <a:ext cx="4271670" cy="397298"/>
              <a:chOff x="4221330" y="2223664"/>
              <a:chExt cx="6091070" cy="471383"/>
            </a:xfrm>
          </p:grpSpPr>
          <p:cxnSp>
            <p:nvCxnSpPr>
              <p:cNvPr id="29" name="Straight Connector 40"/>
              <p:cNvCxnSpPr/>
              <p:nvPr/>
            </p:nvCxnSpPr>
            <p:spPr>
              <a:xfrm flipV="1">
                <a:off x="4221330" y="2223664"/>
                <a:ext cx="691096" cy="471383"/>
              </a:xfrm>
              <a:prstGeom prst="line">
                <a:avLst/>
              </a:prstGeom>
              <a:ln>
                <a:solidFill>
                  <a:schemeClr val="tx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41"/>
              <p:cNvCxnSpPr/>
              <p:nvPr/>
            </p:nvCxnSpPr>
            <p:spPr>
              <a:xfrm>
                <a:off x="4912426" y="2224329"/>
                <a:ext cx="5399974" cy="0"/>
              </a:xfrm>
              <a:prstGeom prst="line">
                <a:avLst/>
              </a:prstGeom>
              <a:ln>
                <a:solidFill>
                  <a:schemeClr val="tx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26" name="ïšḷîďê"/>
            <p:cNvSpPr txBox="1"/>
            <p:nvPr/>
          </p:nvSpPr>
          <p:spPr>
            <a:xfrm>
              <a:off x="2057630" y="4776418"/>
              <a:ext cx="1415772" cy="338554"/>
            </a:xfrm>
            <a:prstGeom prst="rect">
              <a:avLst/>
            </a:prstGeom>
            <a:noFill/>
          </p:spPr>
          <p:txBody>
            <a:bodyPr wrap="none">
              <a:noAutofit/>
            </a:bodyPr>
            <a:lstStyle/>
            <a:p>
              <a:pPr algn="r"/>
              <a:r>
                <a:rPr lang="zh-CN" altLang="en-US" b="1" dirty="0">
                  <a:cs typeface="+mn-ea"/>
                  <a:sym typeface="+mn-lt"/>
                </a:rPr>
                <a:t>此处添加文本</a:t>
              </a:r>
            </a:p>
          </p:txBody>
        </p:sp>
        <p:sp>
          <p:nvSpPr>
            <p:cNvPr id="27" name="iSliḋe"/>
            <p:cNvSpPr txBox="1"/>
            <p:nvPr/>
          </p:nvSpPr>
          <p:spPr>
            <a:xfrm>
              <a:off x="1267549" y="5303278"/>
              <a:ext cx="3043815" cy="535531"/>
            </a:xfrm>
            <a:prstGeom prst="rect">
              <a:avLst/>
            </a:prstGeom>
            <a:noFill/>
          </p:spPr>
          <p:txBody>
            <a:bodyPr wrap="square">
              <a:normAutofit lnSpcReduction="10000"/>
            </a:bodyPr>
            <a:lstStyle/>
            <a:p>
              <a:pPr lvl="0" algn="r">
                <a:lnSpc>
                  <a:spcPct val="130000"/>
                </a:lnSpc>
              </a:pPr>
              <a:r>
                <a:rPr lang="zh-CN" altLang="en-US" sz="1200" dirty="0">
                  <a:solidFill>
                    <a:srgbClr val="000000"/>
                  </a:solidFill>
                  <a:cs typeface="+mn-ea"/>
                  <a:sym typeface="+mn-lt"/>
                </a:rPr>
                <a:t>此处添加文本此处添加文本此处添加文本此处添加文本此处添加文本</a:t>
              </a:r>
              <a:endParaRPr lang="zh-CN" altLang="en-US" sz="1200" dirty="0">
                <a:solidFill>
                  <a:srgbClr val="000000">
                    <a:lumMod val="75000"/>
                    <a:lumOff val="25000"/>
                  </a:srgbClr>
                </a:solidFill>
                <a:cs typeface="+mn-ea"/>
                <a:sym typeface="+mn-lt"/>
              </a:endParaRPr>
            </a:p>
          </p:txBody>
        </p:sp>
        <p:sp>
          <p:nvSpPr>
            <p:cNvPr id="28" name="îsļîḍe"/>
            <p:cNvSpPr txBox="1"/>
            <p:nvPr/>
          </p:nvSpPr>
          <p:spPr>
            <a:xfrm>
              <a:off x="3543771" y="4604064"/>
              <a:ext cx="813043" cy="769441"/>
            </a:xfrm>
            <a:prstGeom prst="rect">
              <a:avLst/>
            </a:prstGeom>
            <a:noFill/>
          </p:spPr>
          <p:txBody>
            <a:bodyPr wrap="none">
              <a:normAutofit/>
            </a:bodyPr>
            <a:lstStyle/>
            <a:p>
              <a:pPr algn="r"/>
              <a:r>
                <a:rPr lang="id-ID" sz="4000" b="1">
                  <a:solidFill>
                    <a:schemeClr val="accent5"/>
                  </a:solidFill>
                  <a:cs typeface="+mn-ea"/>
                  <a:sym typeface="+mn-lt"/>
                </a:rPr>
                <a:t>06</a:t>
              </a:r>
            </a:p>
          </p:txBody>
        </p:sp>
      </p:grpSp>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strVal val="#ppt_x"/>
                                          </p:val>
                                        </p:tav>
                                        <p:tav tm="100000">
                                          <p:val>
                                            <p:strVal val="#ppt_x"/>
                                          </p:val>
                                        </p:tav>
                                      </p:tavLst>
                                    </p:anim>
                                    <p:anim calcmode="lin" valueType="num">
                                      <p:cBhvr>
                                        <p:cTn id="27" dur="5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strVal val="#ppt_x"/>
                                          </p:val>
                                        </p:tav>
                                        <p:tav tm="100000">
                                          <p:val>
                                            <p:strVal val="#ppt_x"/>
                                          </p:val>
                                        </p:tav>
                                      </p:tavLst>
                                    </p:anim>
                                    <p:anim calcmode="lin" valueType="num">
                                      <p:cBhvr>
                                        <p:cTn id="33" dur="500" fill="hold"/>
                                        <p:tgtEl>
                                          <p:spTgt spid="5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strVal val="#ppt_x"/>
                                          </p:val>
                                        </p:tav>
                                        <p:tav tm="100000">
                                          <p:val>
                                            <p:strVal val="#ppt_x"/>
                                          </p:val>
                                        </p:tav>
                                      </p:tavLst>
                                    </p:anim>
                                    <p:anim calcmode="lin" valueType="num">
                                      <p:cBhvr>
                                        <p:cTn id="39" dur="500" fill="hold"/>
                                        <p:tgtEl>
                                          <p:spTgt spid="52"/>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anim calcmode="lin" valueType="num">
                                      <p:cBhvr>
                                        <p:cTn id="44" dur="500" fill="hold"/>
                                        <p:tgtEl>
                                          <p:spTgt spid="50"/>
                                        </p:tgtEl>
                                        <p:attrNameLst>
                                          <p:attrName>ppt_x</p:attrName>
                                        </p:attrNameLst>
                                      </p:cBhvr>
                                      <p:tavLst>
                                        <p:tav tm="0">
                                          <p:val>
                                            <p:strVal val="#ppt_x"/>
                                          </p:val>
                                        </p:tav>
                                        <p:tav tm="100000">
                                          <p:val>
                                            <p:strVal val="#ppt_x"/>
                                          </p:val>
                                        </p:tav>
                                      </p:tavLst>
                                    </p:anim>
                                    <p:anim calcmode="lin" valueType="num">
                                      <p:cBhvr>
                                        <p:cTn id="45"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与朋友们相处的秘诀</a:t>
            </a:r>
          </a:p>
        </p:txBody>
      </p:sp>
      <p:grpSp>
        <p:nvGrpSpPr>
          <p:cNvPr id="179" name="ï$ľîdè"/>
          <p:cNvGrpSpPr/>
          <p:nvPr/>
        </p:nvGrpSpPr>
        <p:grpSpPr>
          <a:xfrm>
            <a:off x="4255075" y="1870902"/>
            <a:ext cx="3848100" cy="3406775"/>
            <a:chOff x="4173538" y="1720850"/>
            <a:chExt cx="3848100" cy="3406775"/>
          </a:xfrm>
        </p:grpSpPr>
        <p:sp>
          <p:nvSpPr>
            <p:cNvPr id="199" name="iŝ1îḓê"/>
            <p:cNvSpPr/>
            <p:nvPr/>
          </p:nvSpPr>
          <p:spPr bwMode="auto">
            <a:xfrm>
              <a:off x="5716588" y="3333750"/>
              <a:ext cx="2305050" cy="1516063"/>
            </a:xfrm>
            <a:custGeom>
              <a:avLst/>
              <a:gdLst>
                <a:gd name="T0" fmla="*/ 586 w 698"/>
                <a:gd name="T1" fmla="*/ 44 h 460"/>
                <a:gd name="T2" fmla="*/ 577 w 698"/>
                <a:gd name="T3" fmla="*/ 125 h 460"/>
                <a:gd name="T4" fmla="*/ 618 w 698"/>
                <a:gd name="T5" fmla="*/ 197 h 460"/>
                <a:gd name="T6" fmla="*/ 660 w 698"/>
                <a:gd name="T7" fmla="*/ 177 h 460"/>
                <a:gd name="T8" fmla="*/ 698 w 698"/>
                <a:gd name="T9" fmla="*/ 229 h 460"/>
                <a:gd name="T10" fmla="*/ 657 w 698"/>
                <a:gd name="T11" fmla="*/ 295 h 460"/>
                <a:gd name="T12" fmla="*/ 601 w 698"/>
                <a:gd name="T13" fmla="*/ 271 h 460"/>
                <a:gd name="T14" fmla="*/ 571 w 698"/>
                <a:gd name="T15" fmla="*/ 349 h 460"/>
                <a:gd name="T16" fmla="*/ 581 w 698"/>
                <a:gd name="T17" fmla="*/ 441 h 460"/>
                <a:gd name="T18" fmla="*/ 415 w 698"/>
                <a:gd name="T19" fmla="*/ 451 h 460"/>
                <a:gd name="T20" fmla="*/ 380 w 698"/>
                <a:gd name="T21" fmla="*/ 422 h 460"/>
                <a:gd name="T22" fmla="*/ 391 w 698"/>
                <a:gd name="T23" fmla="*/ 365 h 460"/>
                <a:gd name="T24" fmla="*/ 346 w 698"/>
                <a:gd name="T25" fmla="*/ 334 h 460"/>
                <a:gd name="T26" fmla="*/ 296 w 698"/>
                <a:gd name="T27" fmla="*/ 371 h 460"/>
                <a:gd name="T28" fmla="*/ 305 w 698"/>
                <a:gd name="T29" fmla="*/ 438 h 460"/>
                <a:gd name="T30" fmla="*/ 213 w 698"/>
                <a:gd name="T31" fmla="*/ 450 h 460"/>
                <a:gd name="T32" fmla="*/ 110 w 698"/>
                <a:gd name="T33" fmla="*/ 434 h 460"/>
                <a:gd name="T34" fmla="*/ 121 w 698"/>
                <a:gd name="T35" fmla="*/ 314 h 460"/>
                <a:gd name="T36" fmla="*/ 99 w 698"/>
                <a:gd name="T37" fmla="*/ 262 h 460"/>
                <a:gd name="T38" fmla="*/ 72 w 698"/>
                <a:gd name="T39" fmla="*/ 267 h 460"/>
                <a:gd name="T40" fmla="*/ 41 w 698"/>
                <a:gd name="T41" fmla="*/ 272 h 460"/>
                <a:gd name="T42" fmla="*/ 1 w 698"/>
                <a:gd name="T43" fmla="*/ 221 h 460"/>
                <a:gd name="T44" fmla="*/ 39 w 698"/>
                <a:gd name="T45" fmla="*/ 176 h 460"/>
                <a:gd name="T46" fmla="*/ 99 w 698"/>
                <a:gd name="T47" fmla="*/ 192 h 460"/>
                <a:gd name="T48" fmla="*/ 122 w 698"/>
                <a:gd name="T49" fmla="*/ 104 h 460"/>
                <a:gd name="T50" fmla="*/ 118 w 698"/>
                <a:gd name="T51" fmla="*/ 33 h 460"/>
                <a:gd name="T52" fmla="*/ 305 w 698"/>
                <a:gd name="T53" fmla="*/ 16 h 460"/>
                <a:gd name="T54" fmla="*/ 307 w 698"/>
                <a:gd name="T55" fmla="*/ 55 h 460"/>
                <a:gd name="T56" fmla="*/ 300 w 698"/>
                <a:gd name="T57" fmla="*/ 101 h 460"/>
                <a:gd name="T58" fmla="*/ 357 w 698"/>
                <a:gd name="T59" fmla="*/ 135 h 460"/>
                <a:gd name="T60" fmla="*/ 407 w 698"/>
                <a:gd name="T61" fmla="*/ 94 h 460"/>
                <a:gd name="T62" fmla="*/ 392 w 698"/>
                <a:gd name="T63" fmla="*/ 24 h 460"/>
                <a:gd name="T64" fmla="*/ 483 w 698"/>
                <a:gd name="T65" fmla="*/ 16 h 460"/>
                <a:gd name="T66" fmla="*/ 586 w 698"/>
                <a:gd name="T67" fmla="*/ 4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460">
                  <a:moveTo>
                    <a:pt x="586" y="44"/>
                  </a:moveTo>
                  <a:cubicBezTo>
                    <a:pt x="586" y="44"/>
                    <a:pt x="576" y="91"/>
                    <a:pt x="577" y="125"/>
                  </a:cubicBezTo>
                  <a:cubicBezTo>
                    <a:pt x="577" y="159"/>
                    <a:pt x="586" y="204"/>
                    <a:pt x="618" y="197"/>
                  </a:cubicBezTo>
                  <a:cubicBezTo>
                    <a:pt x="641" y="192"/>
                    <a:pt x="637" y="176"/>
                    <a:pt x="660" y="177"/>
                  </a:cubicBezTo>
                  <a:cubicBezTo>
                    <a:pt x="683" y="178"/>
                    <a:pt x="698" y="212"/>
                    <a:pt x="698" y="229"/>
                  </a:cubicBezTo>
                  <a:cubicBezTo>
                    <a:pt x="698" y="270"/>
                    <a:pt x="679" y="296"/>
                    <a:pt x="657" y="295"/>
                  </a:cubicBezTo>
                  <a:cubicBezTo>
                    <a:pt x="634" y="294"/>
                    <a:pt x="625" y="271"/>
                    <a:pt x="601" y="271"/>
                  </a:cubicBezTo>
                  <a:cubicBezTo>
                    <a:pt x="577" y="271"/>
                    <a:pt x="570" y="292"/>
                    <a:pt x="571" y="349"/>
                  </a:cubicBezTo>
                  <a:cubicBezTo>
                    <a:pt x="573" y="407"/>
                    <a:pt x="581" y="441"/>
                    <a:pt x="581" y="441"/>
                  </a:cubicBezTo>
                  <a:cubicBezTo>
                    <a:pt x="581" y="441"/>
                    <a:pt x="464" y="460"/>
                    <a:pt x="415" y="451"/>
                  </a:cubicBezTo>
                  <a:cubicBezTo>
                    <a:pt x="387" y="445"/>
                    <a:pt x="381" y="437"/>
                    <a:pt x="380" y="422"/>
                  </a:cubicBezTo>
                  <a:cubicBezTo>
                    <a:pt x="379" y="407"/>
                    <a:pt x="399" y="391"/>
                    <a:pt x="391" y="365"/>
                  </a:cubicBezTo>
                  <a:cubicBezTo>
                    <a:pt x="386" y="350"/>
                    <a:pt x="372" y="335"/>
                    <a:pt x="346" y="334"/>
                  </a:cubicBezTo>
                  <a:cubicBezTo>
                    <a:pt x="319" y="332"/>
                    <a:pt x="296" y="348"/>
                    <a:pt x="296" y="371"/>
                  </a:cubicBezTo>
                  <a:cubicBezTo>
                    <a:pt x="294" y="411"/>
                    <a:pt x="311" y="424"/>
                    <a:pt x="305" y="438"/>
                  </a:cubicBezTo>
                  <a:cubicBezTo>
                    <a:pt x="298" y="452"/>
                    <a:pt x="277" y="454"/>
                    <a:pt x="213" y="450"/>
                  </a:cubicBezTo>
                  <a:cubicBezTo>
                    <a:pt x="137" y="446"/>
                    <a:pt x="110" y="434"/>
                    <a:pt x="110" y="434"/>
                  </a:cubicBezTo>
                  <a:cubicBezTo>
                    <a:pt x="110" y="434"/>
                    <a:pt x="117" y="358"/>
                    <a:pt x="121" y="314"/>
                  </a:cubicBezTo>
                  <a:cubicBezTo>
                    <a:pt x="124" y="276"/>
                    <a:pt x="109" y="265"/>
                    <a:pt x="99" y="262"/>
                  </a:cubicBezTo>
                  <a:cubicBezTo>
                    <a:pt x="94" y="261"/>
                    <a:pt x="84" y="264"/>
                    <a:pt x="72" y="267"/>
                  </a:cubicBezTo>
                  <a:cubicBezTo>
                    <a:pt x="62" y="270"/>
                    <a:pt x="50" y="273"/>
                    <a:pt x="41" y="272"/>
                  </a:cubicBezTo>
                  <a:cubicBezTo>
                    <a:pt x="23" y="271"/>
                    <a:pt x="0" y="255"/>
                    <a:pt x="1" y="221"/>
                  </a:cubicBezTo>
                  <a:cubicBezTo>
                    <a:pt x="2" y="199"/>
                    <a:pt x="15" y="175"/>
                    <a:pt x="39" y="176"/>
                  </a:cubicBezTo>
                  <a:cubicBezTo>
                    <a:pt x="72" y="176"/>
                    <a:pt x="81" y="191"/>
                    <a:pt x="99" y="192"/>
                  </a:cubicBezTo>
                  <a:cubicBezTo>
                    <a:pt x="113" y="192"/>
                    <a:pt x="121" y="149"/>
                    <a:pt x="122" y="104"/>
                  </a:cubicBezTo>
                  <a:cubicBezTo>
                    <a:pt x="123" y="60"/>
                    <a:pt x="118" y="33"/>
                    <a:pt x="118" y="33"/>
                  </a:cubicBezTo>
                  <a:cubicBezTo>
                    <a:pt x="118" y="33"/>
                    <a:pt x="279" y="0"/>
                    <a:pt x="305" y="16"/>
                  </a:cubicBezTo>
                  <a:cubicBezTo>
                    <a:pt x="326" y="28"/>
                    <a:pt x="312" y="43"/>
                    <a:pt x="307" y="55"/>
                  </a:cubicBezTo>
                  <a:cubicBezTo>
                    <a:pt x="299" y="73"/>
                    <a:pt x="295" y="88"/>
                    <a:pt x="300" y="101"/>
                  </a:cubicBezTo>
                  <a:cubicBezTo>
                    <a:pt x="307" y="123"/>
                    <a:pt x="332" y="135"/>
                    <a:pt x="357" y="135"/>
                  </a:cubicBezTo>
                  <a:cubicBezTo>
                    <a:pt x="388" y="135"/>
                    <a:pt x="405" y="114"/>
                    <a:pt x="407" y="94"/>
                  </a:cubicBezTo>
                  <a:cubicBezTo>
                    <a:pt x="409" y="50"/>
                    <a:pt x="392" y="38"/>
                    <a:pt x="392" y="24"/>
                  </a:cubicBezTo>
                  <a:cubicBezTo>
                    <a:pt x="392" y="4"/>
                    <a:pt x="440" y="8"/>
                    <a:pt x="483" y="16"/>
                  </a:cubicBezTo>
                  <a:cubicBezTo>
                    <a:pt x="516" y="22"/>
                    <a:pt x="586" y="44"/>
                    <a:pt x="586" y="44"/>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0" name="işḷîdé"/>
            <p:cNvSpPr/>
            <p:nvPr/>
          </p:nvSpPr>
          <p:spPr bwMode="auto">
            <a:xfrm>
              <a:off x="4451351" y="3092450"/>
              <a:ext cx="1660525" cy="2035175"/>
            </a:xfrm>
            <a:custGeom>
              <a:avLst/>
              <a:gdLst>
                <a:gd name="T0" fmla="*/ 496 w 503"/>
                <a:gd name="T1" fmla="*/ 109 h 617"/>
                <a:gd name="T2" fmla="*/ 377 w 503"/>
                <a:gd name="T3" fmla="*/ 122 h 617"/>
                <a:gd name="T4" fmla="*/ 292 w 503"/>
                <a:gd name="T5" fmla="*/ 90 h 617"/>
                <a:gd name="T6" fmla="*/ 314 w 503"/>
                <a:gd name="T7" fmla="*/ 36 h 617"/>
                <a:gd name="T8" fmla="*/ 254 w 503"/>
                <a:gd name="T9" fmla="*/ 0 h 617"/>
                <a:gd name="T10" fmla="*/ 199 w 503"/>
                <a:gd name="T11" fmla="*/ 42 h 617"/>
                <a:gd name="T12" fmla="*/ 213 w 503"/>
                <a:gd name="T13" fmla="*/ 97 h 617"/>
                <a:gd name="T14" fmla="*/ 117 w 503"/>
                <a:gd name="T15" fmla="*/ 123 h 617"/>
                <a:gd name="T16" fmla="*/ 15 w 503"/>
                <a:gd name="T17" fmla="*/ 106 h 617"/>
                <a:gd name="T18" fmla="*/ 6 w 503"/>
                <a:gd name="T19" fmla="*/ 178 h 617"/>
                <a:gd name="T20" fmla="*/ 14 w 503"/>
                <a:gd name="T21" fmla="*/ 233 h 617"/>
                <a:gd name="T22" fmla="*/ 44 w 503"/>
                <a:gd name="T23" fmla="*/ 255 h 617"/>
                <a:gd name="T24" fmla="*/ 86 w 503"/>
                <a:gd name="T25" fmla="*/ 233 h 617"/>
                <a:gd name="T26" fmla="*/ 128 w 503"/>
                <a:gd name="T27" fmla="*/ 293 h 617"/>
                <a:gd name="T28" fmla="*/ 87 w 503"/>
                <a:gd name="T29" fmla="*/ 359 h 617"/>
                <a:gd name="T30" fmla="*/ 27 w 503"/>
                <a:gd name="T31" fmla="*/ 334 h 617"/>
                <a:gd name="T32" fmla="*/ 1 w 503"/>
                <a:gd name="T33" fmla="*/ 384 h 617"/>
                <a:gd name="T34" fmla="*/ 5 w 503"/>
                <a:gd name="T35" fmla="*/ 465 h 617"/>
                <a:gd name="T36" fmla="*/ 10 w 503"/>
                <a:gd name="T37" fmla="*/ 500 h 617"/>
                <a:gd name="T38" fmla="*/ 143 w 503"/>
                <a:gd name="T39" fmla="*/ 490 h 617"/>
                <a:gd name="T40" fmla="*/ 225 w 503"/>
                <a:gd name="T41" fmla="*/ 522 h 617"/>
                <a:gd name="T42" fmla="*/ 196 w 503"/>
                <a:gd name="T43" fmla="*/ 573 h 617"/>
                <a:gd name="T44" fmla="*/ 256 w 503"/>
                <a:gd name="T45" fmla="*/ 617 h 617"/>
                <a:gd name="T46" fmla="*/ 313 w 503"/>
                <a:gd name="T47" fmla="*/ 575 h 617"/>
                <a:gd name="T48" fmla="*/ 281 w 503"/>
                <a:gd name="T49" fmla="*/ 520 h 617"/>
                <a:gd name="T50" fmla="*/ 318 w 503"/>
                <a:gd name="T51" fmla="*/ 491 h 617"/>
                <a:gd name="T52" fmla="*/ 489 w 503"/>
                <a:gd name="T53" fmla="*/ 506 h 617"/>
                <a:gd name="T54" fmla="*/ 498 w 503"/>
                <a:gd name="T55" fmla="*/ 421 h 617"/>
                <a:gd name="T56" fmla="*/ 478 w 503"/>
                <a:gd name="T57" fmla="*/ 338 h 617"/>
                <a:gd name="T58" fmla="*/ 426 w 503"/>
                <a:gd name="T59" fmla="*/ 349 h 617"/>
                <a:gd name="T60" fmla="*/ 381 w 503"/>
                <a:gd name="T61" fmla="*/ 292 h 617"/>
                <a:gd name="T62" fmla="*/ 422 w 503"/>
                <a:gd name="T63" fmla="*/ 244 h 617"/>
                <a:gd name="T64" fmla="*/ 483 w 503"/>
                <a:gd name="T65" fmla="*/ 260 h 617"/>
                <a:gd name="T66" fmla="*/ 501 w 503"/>
                <a:gd name="T67" fmla="*/ 177 h 617"/>
                <a:gd name="T68" fmla="*/ 496 w 503"/>
                <a:gd name="T69" fmla="*/ 10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3" h="617">
                  <a:moveTo>
                    <a:pt x="496" y="109"/>
                  </a:moveTo>
                  <a:cubicBezTo>
                    <a:pt x="496" y="109"/>
                    <a:pt x="434" y="122"/>
                    <a:pt x="377" y="122"/>
                  </a:cubicBezTo>
                  <a:cubicBezTo>
                    <a:pt x="329" y="121"/>
                    <a:pt x="292" y="118"/>
                    <a:pt x="292" y="90"/>
                  </a:cubicBezTo>
                  <a:cubicBezTo>
                    <a:pt x="293" y="62"/>
                    <a:pt x="317" y="62"/>
                    <a:pt x="314" y="36"/>
                  </a:cubicBezTo>
                  <a:cubicBezTo>
                    <a:pt x="310" y="9"/>
                    <a:pt x="283" y="0"/>
                    <a:pt x="254" y="0"/>
                  </a:cubicBezTo>
                  <a:cubicBezTo>
                    <a:pt x="226" y="1"/>
                    <a:pt x="199" y="19"/>
                    <a:pt x="199" y="42"/>
                  </a:cubicBezTo>
                  <a:cubicBezTo>
                    <a:pt x="199" y="64"/>
                    <a:pt x="221" y="81"/>
                    <a:pt x="213" y="97"/>
                  </a:cubicBezTo>
                  <a:cubicBezTo>
                    <a:pt x="204" y="113"/>
                    <a:pt x="165" y="126"/>
                    <a:pt x="117" y="123"/>
                  </a:cubicBezTo>
                  <a:cubicBezTo>
                    <a:pt x="71" y="120"/>
                    <a:pt x="15" y="106"/>
                    <a:pt x="15" y="106"/>
                  </a:cubicBezTo>
                  <a:cubicBezTo>
                    <a:pt x="15" y="106"/>
                    <a:pt x="6" y="157"/>
                    <a:pt x="6" y="178"/>
                  </a:cubicBezTo>
                  <a:cubicBezTo>
                    <a:pt x="7" y="200"/>
                    <a:pt x="10" y="224"/>
                    <a:pt x="14" y="233"/>
                  </a:cubicBezTo>
                  <a:cubicBezTo>
                    <a:pt x="19" y="242"/>
                    <a:pt x="27" y="259"/>
                    <a:pt x="44" y="255"/>
                  </a:cubicBezTo>
                  <a:cubicBezTo>
                    <a:pt x="60" y="251"/>
                    <a:pt x="69" y="230"/>
                    <a:pt x="86" y="233"/>
                  </a:cubicBezTo>
                  <a:cubicBezTo>
                    <a:pt x="102" y="236"/>
                    <a:pt x="130" y="259"/>
                    <a:pt x="128" y="293"/>
                  </a:cubicBezTo>
                  <a:cubicBezTo>
                    <a:pt x="125" y="328"/>
                    <a:pt x="111" y="361"/>
                    <a:pt x="87" y="359"/>
                  </a:cubicBezTo>
                  <a:cubicBezTo>
                    <a:pt x="62" y="357"/>
                    <a:pt x="47" y="336"/>
                    <a:pt x="27" y="334"/>
                  </a:cubicBezTo>
                  <a:cubicBezTo>
                    <a:pt x="6" y="332"/>
                    <a:pt x="0" y="366"/>
                    <a:pt x="1" y="384"/>
                  </a:cubicBezTo>
                  <a:cubicBezTo>
                    <a:pt x="2" y="403"/>
                    <a:pt x="2" y="445"/>
                    <a:pt x="5" y="465"/>
                  </a:cubicBezTo>
                  <a:cubicBezTo>
                    <a:pt x="8" y="485"/>
                    <a:pt x="10" y="500"/>
                    <a:pt x="10" y="500"/>
                  </a:cubicBezTo>
                  <a:cubicBezTo>
                    <a:pt x="10" y="500"/>
                    <a:pt x="90" y="489"/>
                    <a:pt x="143" y="490"/>
                  </a:cubicBezTo>
                  <a:cubicBezTo>
                    <a:pt x="195" y="491"/>
                    <a:pt x="223" y="502"/>
                    <a:pt x="225" y="522"/>
                  </a:cubicBezTo>
                  <a:cubicBezTo>
                    <a:pt x="226" y="542"/>
                    <a:pt x="193" y="550"/>
                    <a:pt x="196" y="573"/>
                  </a:cubicBezTo>
                  <a:cubicBezTo>
                    <a:pt x="199" y="596"/>
                    <a:pt x="234" y="617"/>
                    <a:pt x="256" y="617"/>
                  </a:cubicBezTo>
                  <a:cubicBezTo>
                    <a:pt x="279" y="616"/>
                    <a:pt x="313" y="602"/>
                    <a:pt x="313" y="575"/>
                  </a:cubicBezTo>
                  <a:cubicBezTo>
                    <a:pt x="312" y="548"/>
                    <a:pt x="282" y="537"/>
                    <a:pt x="281" y="520"/>
                  </a:cubicBezTo>
                  <a:cubicBezTo>
                    <a:pt x="279" y="504"/>
                    <a:pt x="298" y="491"/>
                    <a:pt x="318" y="491"/>
                  </a:cubicBezTo>
                  <a:cubicBezTo>
                    <a:pt x="337" y="491"/>
                    <a:pt x="489" y="506"/>
                    <a:pt x="489" y="506"/>
                  </a:cubicBezTo>
                  <a:cubicBezTo>
                    <a:pt x="489" y="506"/>
                    <a:pt x="494" y="464"/>
                    <a:pt x="498" y="421"/>
                  </a:cubicBezTo>
                  <a:cubicBezTo>
                    <a:pt x="503" y="364"/>
                    <a:pt x="498" y="336"/>
                    <a:pt x="478" y="338"/>
                  </a:cubicBezTo>
                  <a:cubicBezTo>
                    <a:pt x="467" y="339"/>
                    <a:pt x="449" y="350"/>
                    <a:pt x="426" y="349"/>
                  </a:cubicBezTo>
                  <a:cubicBezTo>
                    <a:pt x="403" y="348"/>
                    <a:pt x="378" y="329"/>
                    <a:pt x="381" y="292"/>
                  </a:cubicBezTo>
                  <a:cubicBezTo>
                    <a:pt x="384" y="263"/>
                    <a:pt x="399" y="243"/>
                    <a:pt x="422" y="244"/>
                  </a:cubicBezTo>
                  <a:cubicBezTo>
                    <a:pt x="444" y="246"/>
                    <a:pt x="468" y="260"/>
                    <a:pt x="483" y="260"/>
                  </a:cubicBezTo>
                  <a:cubicBezTo>
                    <a:pt x="493" y="261"/>
                    <a:pt x="501" y="198"/>
                    <a:pt x="501" y="177"/>
                  </a:cubicBezTo>
                  <a:cubicBezTo>
                    <a:pt x="501" y="135"/>
                    <a:pt x="496" y="109"/>
                    <a:pt x="496" y="109"/>
                  </a:cubicBezTo>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1" name="îṩḷídê"/>
            <p:cNvSpPr/>
            <p:nvPr/>
          </p:nvSpPr>
          <p:spPr bwMode="auto">
            <a:xfrm>
              <a:off x="4173538" y="1947863"/>
              <a:ext cx="2305050" cy="1557338"/>
            </a:xfrm>
            <a:custGeom>
              <a:avLst/>
              <a:gdLst>
                <a:gd name="T0" fmla="*/ 583 w 698"/>
                <a:gd name="T1" fmla="*/ 31 h 472"/>
                <a:gd name="T2" fmla="*/ 577 w 698"/>
                <a:gd name="T3" fmla="*/ 137 h 472"/>
                <a:gd name="T4" fmla="*/ 618 w 698"/>
                <a:gd name="T5" fmla="*/ 209 h 472"/>
                <a:gd name="T6" fmla="*/ 660 w 698"/>
                <a:gd name="T7" fmla="*/ 189 h 472"/>
                <a:gd name="T8" fmla="*/ 698 w 698"/>
                <a:gd name="T9" fmla="*/ 241 h 472"/>
                <a:gd name="T10" fmla="*/ 657 w 698"/>
                <a:gd name="T11" fmla="*/ 307 h 472"/>
                <a:gd name="T12" fmla="*/ 601 w 698"/>
                <a:gd name="T13" fmla="*/ 283 h 472"/>
                <a:gd name="T14" fmla="*/ 571 w 698"/>
                <a:gd name="T15" fmla="*/ 361 h 472"/>
                <a:gd name="T16" fmla="*/ 581 w 698"/>
                <a:gd name="T17" fmla="*/ 453 h 472"/>
                <a:gd name="T18" fmla="*/ 415 w 698"/>
                <a:gd name="T19" fmla="*/ 463 h 472"/>
                <a:gd name="T20" fmla="*/ 380 w 698"/>
                <a:gd name="T21" fmla="*/ 434 h 472"/>
                <a:gd name="T22" fmla="*/ 401 w 698"/>
                <a:gd name="T23" fmla="*/ 374 h 472"/>
                <a:gd name="T24" fmla="*/ 345 w 698"/>
                <a:gd name="T25" fmla="*/ 342 h 472"/>
                <a:gd name="T26" fmla="*/ 279 w 698"/>
                <a:gd name="T27" fmla="*/ 389 h 472"/>
                <a:gd name="T28" fmla="*/ 293 w 698"/>
                <a:gd name="T29" fmla="*/ 440 h 472"/>
                <a:gd name="T30" fmla="*/ 219 w 698"/>
                <a:gd name="T31" fmla="*/ 468 h 472"/>
                <a:gd name="T32" fmla="*/ 101 w 698"/>
                <a:gd name="T33" fmla="*/ 451 h 472"/>
                <a:gd name="T34" fmla="*/ 121 w 698"/>
                <a:gd name="T35" fmla="*/ 326 h 472"/>
                <a:gd name="T36" fmla="*/ 99 w 698"/>
                <a:gd name="T37" fmla="*/ 274 h 472"/>
                <a:gd name="T38" fmla="*/ 72 w 698"/>
                <a:gd name="T39" fmla="*/ 279 h 472"/>
                <a:gd name="T40" fmla="*/ 41 w 698"/>
                <a:gd name="T41" fmla="*/ 284 h 472"/>
                <a:gd name="T42" fmla="*/ 1 w 698"/>
                <a:gd name="T43" fmla="*/ 233 h 472"/>
                <a:gd name="T44" fmla="*/ 39 w 698"/>
                <a:gd name="T45" fmla="*/ 188 h 472"/>
                <a:gd name="T46" fmla="*/ 99 w 698"/>
                <a:gd name="T47" fmla="*/ 204 h 472"/>
                <a:gd name="T48" fmla="*/ 122 w 698"/>
                <a:gd name="T49" fmla="*/ 116 h 472"/>
                <a:gd name="T50" fmla="*/ 105 w 698"/>
                <a:gd name="T51" fmla="*/ 25 h 472"/>
                <a:gd name="T52" fmla="*/ 305 w 698"/>
                <a:gd name="T53" fmla="*/ 28 h 472"/>
                <a:gd name="T54" fmla="*/ 306 w 698"/>
                <a:gd name="T55" fmla="*/ 63 h 472"/>
                <a:gd name="T56" fmla="*/ 288 w 698"/>
                <a:gd name="T57" fmla="*/ 97 h 472"/>
                <a:gd name="T58" fmla="*/ 353 w 698"/>
                <a:gd name="T59" fmla="*/ 141 h 472"/>
                <a:gd name="T60" fmla="*/ 408 w 698"/>
                <a:gd name="T61" fmla="*/ 100 h 472"/>
                <a:gd name="T62" fmla="*/ 377 w 698"/>
                <a:gd name="T63" fmla="*/ 36 h 472"/>
                <a:gd name="T64" fmla="*/ 479 w 698"/>
                <a:gd name="T65" fmla="*/ 21 h 472"/>
                <a:gd name="T66" fmla="*/ 583 w 698"/>
                <a:gd name="T67" fmla="*/ 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472">
                  <a:moveTo>
                    <a:pt x="583" y="31"/>
                  </a:moveTo>
                  <a:cubicBezTo>
                    <a:pt x="583" y="31"/>
                    <a:pt x="576" y="103"/>
                    <a:pt x="577" y="137"/>
                  </a:cubicBezTo>
                  <a:cubicBezTo>
                    <a:pt x="577" y="171"/>
                    <a:pt x="586" y="216"/>
                    <a:pt x="618" y="209"/>
                  </a:cubicBezTo>
                  <a:cubicBezTo>
                    <a:pt x="640" y="205"/>
                    <a:pt x="636" y="188"/>
                    <a:pt x="660" y="189"/>
                  </a:cubicBezTo>
                  <a:cubicBezTo>
                    <a:pt x="682" y="190"/>
                    <a:pt x="698" y="224"/>
                    <a:pt x="698" y="241"/>
                  </a:cubicBezTo>
                  <a:cubicBezTo>
                    <a:pt x="698" y="282"/>
                    <a:pt x="679" y="308"/>
                    <a:pt x="657" y="307"/>
                  </a:cubicBezTo>
                  <a:cubicBezTo>
                    <a:pt x="634" y="306"/>
                    <a:pt x="625" y="283"/>
                    <a:pt x="601" y="283"/>
                  </a:cubicBezTo>
                  <a:cubicBezTo>
                    <a:pt x="577" y="283"/>
                    <a:pt x="570" y="304"/>
                    <a:pt x="571" y="361"/>
                  </a:cubicBezTo>
                  <a:cubicBezTo>
                    <a:pt x="573" y="419"/>
                    <a:pt x="581" y="453"/>
                    <a:pt x="581" y="453"/>
                  </a:cubicBezTo>
                  <a:cubicBezTo>
                    <a:pt x="581" y="453"/>
                    <a:pt x="464" y="472"/>
                    <a:pt x="415" y="463"/>
                  </a:cubicBezTo>
                  <a:cubicBezTo>
                    <a:pt x="387" y="457"/>
                    <a:pt x="381" y="449"/>
                    <a:pt x="380" y="434"/>
                  </a:cubicBezTo>
                  <a:cubicBezTo>
                    <a:pt x="379" y="419"/>
                    <a:pt x="409" y="399"/>
                    <a:pt x="401" y="374"/>
                  </a:cubicBezTo>
                  <a:cubicBezTo>
                    <a:pt x="396" y="358"/>
                    <a:pt x="382" y="345"/>
                    <a:pt x="345" y="342"/>
                  </a:cubicBezTo>
                  <a:cubicBezTo>
                    <a:pt x="313" y="339"/>
                    <a:pt x="276" y="366"/>
                    <a:pt x="279" y="389"/>
                  </a:cubicBezTo>
                  <a:cubicBezTo>
                    <a:pt x="281" y="418"/>
                    <a:pt x="300" y="426"/>
                    <a:pt x="293" y="440"/>
                  </a:cubicBezTo>
                  <a:cubicBezTo>
                    <a:pt x="286" y="455"/>
                    <a:pt x="255" y="468"/>
                    <a:pt x="219" y="468"/>
                  </a:cubicBezTo>
                  <a:cubicBezTo>
                    <a:pt x="164" y="469"/>
                    <a:pt x="101" y="451"/>
                    <a:pt x="101" y="451"/>
                  </a:cubicBezTo>
                  <a:cubicBezTo>
                    <a:pt x="101" y="451"/>
                    <a:pt x="117" y="370"/>
                    <a:pt x="121" y="326"/>
                  </a:cubicBezTo>
                  <a:cubicBezTo>
                    <a:pt x="123" y="288"/>
                    <a:pt x="109" y="277"/>
                    <a:pt x="99" y="274"/>
                  </a:cubicBezTo>
                  <a:cubicBezTo>
                    <a:pt x="94" y="273"/>
                    <a:pt x="84" y="276"/>
                    <a:pt x="72" y="279"/>
                  </a:cubicBezTo>
                  <a:cubicBezTo>
                    <a:pt x="61" y="282"/>
                    <a:pt x="50" y="285"/>
                    <a:pt x="41" y="284"/>
                  </a:cubicBezTo>
                  <a:cubicBezTo>
                    <a:pt x="23" y="283"/>
                    <a:pt x="0" y="267"/>
                    <a:pt x="1" y="233"/>
                  </a:cubicBezTo>
                  <a:cubicBezTo>
                    <a:pt x="2" y="211"/>
                    <a:pt x="15" y="187"/>
                    <a:pt x="39" y="188"/>
                  </a:cubicBezTo>
                  <a:cubicBezTo>
                    <a:pt x="72" y="188"/>
                    <a:pt x="81" y="203"/>
                    <a:pt x="99" y="204"/>
                  </a:cubicBezTo>
                  <a:cubicBezTo>
                    <a:pt x="113" y="204"/>
                    <a:pt x="120" y="161"/>
                    <a:pt x="122" y="116"/>
                  </a:cubicBezTo>
                  <a:cubicBezTo>
                    <a:pt x="123" y="72"/>
                    <a:pt x="105" y="25"/>
                    <a:pt x="105" y="25"/>
                  </a:cubicBezTo>
                  <a:cubicBezTo>
                    <a:pt x="105" y="25"/>
                    <a:pt x="257" y="0"/>
                    <a:pt x="305" y="28"/>
                  </a:cubicBezTo>
                  <a:cubicBezTo>
                    <a:pt x="326" y="40"/>
                    <a:pt x="314" y="56"/>
                    <a:pt x="306" y="63"/>
                  </a:cubicBezTo>
                  <a:cubicBezTo>
                    <a:pt x="296" y="71"/>
                    <a:pt x="286" y="83"/>
                    <a:pt x="288" y="97"/>
                  </a:cubicBezTo>
                  <a:cubicBezTo>
                    <a:pt x="291" y="117"/>
                    <a:pt x="328" y="141"/>
                    <a:pt x="353" y="141"/>
                  </a:cubicBezTo>
                  <a:cubicBezTo>
                    <a:pt x="383" y="141"/>
                    <a:pt x="408" y="115"/>
                    <a:pt x="408" y="100"/>
                  </a:cubicBezTo>
                  <a:cubicBezTo>
                    <a:pt x="408" y="61"/>
                    <a:pt x="373" y="62"/>
                    <a:pt x="377" y="36"/>
                  </a:cubicBezTo>
                  <a:cubicBezTo>
                    <a:pt x="382" y="11"/>
                    <a:pt x="433" y="16"/>
                    <a:pt x="479" y="21"/>
                  </a:cubicBezTo>
                  <a:cubicBezTo>
                    <a:pt x="532" y="27"/>
                    <a:pt x="583" y="31"/>
                    <a:pt x="583" y="31"/>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2" name="îŝľiḍè"/>
            <p:cNvSpPr/>
            <p:nvPr/>
          </p:nvSpPr>
          <p:spPr bwMode="auto">
            <a:xfrm>
              <a:off x="6065838" y="1720850"/>
              <a:ext cx="1671638" cy="2051050"/>
            </a:xfrm>
            <a:custGeom>
              <a:avLst/>
              <a:gdLst>
                <a:gd name="T0" fmla="*/ 486 w 506"/>
                <a:gd name="T1" fmla="*/ 107 h 622"/>
                <a:gd name="T2" fmla="*/ 369 w 506"/>
                <a:gd name="T3" fmla="*/ 120 h 622"/>
                <a:gd name="T4" fmla="*/ 282 w 506"/>
                <a:gd name="T5" fmla="*/ 90 h 622"/>
                <a:gd name="T6" fmla="*/ 293 w 506"/>
                <a:gd name="T7" fmla="*/ 38 h 622"/>
                <a:gd name="T8" fmla="*/ 246 w 506"/>
                <a:gd name="T9" fmla="*/ 1 h 622"/>
                <a:gd name="T10" fmla="*/ 202 w 506"/>
                <a:gd name="T11" fmla="*/ 45 h 622"/>
                <a:gd name="T12" fmla="*/ 212 w 506"/>
                <a:gd name="T13" fmla="*/ 102 h 622"/>
                <a:gd name="T14" fmla="*/ 113 w 506"/>
                <a:gd name="T15" fmla="*/ 117 h 622"/>
                <a:gd name="T16" fmla="*/ 13 w 506"/>
                <a:gd name="T17" fmla="*/ 102 h 622"/>
                <a:gd name="T18" fmla="*/ 6 w 506"/>
                <a:gd name="T19" fmla="*/ 198 h 622"/>
                <a:gd name="T20" fmla="*/ 15 w 506"/>
                <a:gd name="T21" fmla="*/ 253 h 622"/>
                <a:gd name="T22" fmla="*/ 44 w 506"/>
                <a:gd name="T23" fmla="*/ 275 h 622"/>
                <a:gd name="T24" fmla="*/ 86 w 506"/>
                <a:gd name="T25" fmla="*/ 253 h 622"/>
                <a:gd name="T26" fmla="*/ 128 w 506"/>
                <a:gd name="T27" fmla="*/ 313 h 622"/>
                <a:gd name="T28" fmla="*/ 87 w 506"/>
                <a:gd name="T29" fmla="*/ 379 h 622"/>
                <a:gd name="T30" fmla="*/ 27 w 506"/>
                <a:gd name="T31" fmla="*/ 354 h 622"/>
                <a:gd name="T32" fmla="*/ 1 w 506"/>
                <a:gd name="T33" fmla="*/ 404 h 622"/>
                <a:gd name="T34" fmla="*/ 5 w 506"/>
                <a:gd name="T35" fmla="*/ 485 h 622"/>
                <a:gd name="T36" fmla="*/ 10 w 506"/>
                <a:gd name="T37" fmla="*/ 520 h 622"/>
                <a:gd name="T38" fmla="*/ 117 w 506"/>
                <a:gd name="T39" fmla="*/ 500 h 622"/>
                <a:gd name="T40" fmla="*/ 213 w 506"/>
                <a:gd name="T41" fmla="*/ 514 h 622"/>
                <a:gd name="T42" fmla="*/ 196 w 506"/>
                <a:gd name="T43" fmla="*/ 583 h 622"/>
                <a:gd name="T44" fmla="*/ 241 w 506"/>
                <a:gd name="T45" fmla="*/ 620 h 622"/>
                <a:gd name="T46" fmla="*/ 292 w 506"/>
                <a:gd name="T47" fmla="*/ 598 h 622"/>
                <a:gd name="T48" fmla="*/ 281 w 506"/>
                <a:gd name="T49" fmla="*/ 517 h 622"/>
                <a:gd name="T50" fmla="*/ 359 w 506"/>
                <a:gd name="T51" fmla="*/ 498 h 622"/>
                <a:gd name="T52" fmla="*/ 481 w 506"/>
                <a:gd name="T53" fmla="*/ 530 h 622"/>
                <a:gd name="T54" fmla="*/ 498 w 506"/>
                <a:gd name="T55" fmla="*/ 441 h 622"/>
                <a:gd name="T56" fmla="*/ 478 w 506"/>
                <a:gd name="T57" fmla="*/ 358 h 622"/>
                <a:gd name="T58" fmla="*/ 426 w 506"/>
                <a:gd name="T59" fmla="*/ 369 h 622"/>
                <a:gd name="T60" fmla="*/ 381 w 506"/>
                <a:gd name="T61" fmla="*/ 312 h 622"/>
                <a:gd name="T62" fmla="*/ 422 w 506"/>
                <a:gd name="T63" fmla="*/ 264 h 622"/>
                <a:gd name="T64" fmla="*/ 483 w 506"/>
                <a:gd name="T65" fmla="*/ 280 h 622"/>
                <a:gd name="T66" fmla="*/ 501 w 506"/>
                <a:gd name="T67" fmla="*/ 197 h 622"/>
                <a:gd name="T68" fmla="*/ 486 w 506"/>
                <a:gd name="T69" fmla="*/ 10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6" h="622">
                  <a:moveTo>
                    <a:pt x="486" y="107"/>
                  </a:moveTo>
                  <a:cubicBezTo>
                    <a:pt x="486" y="107"/>
                    <a:pt x="418" y="119"/>
                    <a:pt x="369" y="120"/>
                  </a:cubicBezTo>
                  <a:cubicBezTo>
                    <a:pt x="320" y="121"/>
                    <a:pt x="281" y="117"/>
                    <a:pt x="282" y="90"/>
                  </a:cubicBezTo>
                  <a:cubicBezTo>
                    <a:pt x="282" y="62"/>
                    <a:pt x="297" y="64"/>
                    <a:pt x="293" y="38"/>
                  </a:cubicBezTo>
                  <a:cubicBezTo>
                    <a:pt x="289" y="11"/>
                    <a:pt x="274" y="0"/>
                    <a:pt x="246" y="1"/>
                  </a:cubicBezTo>
                  <a:cubicBezTo>
                    <a:pt x="218" y="1"/>
                    <a:pt x="202" y="23"/>
                    <a:pt x="202" y="45"/>
                  </a:cubicBezTo>
                  <a:cubicBezTo>
                    <a:pt x="202" y="67"/>
                    <a:pt x="220" y="86"/>
                    <a:pt x="212" y="102"/>
                  </a:cubicBezTo>
                  <a:cubicBezTo>
                    <a:pt x="203" y="118"/>
                    <a:pt x="160" y="122"/>
                    <a:pt x="113" y="117"/>
                  </a:cubicBezTo>
                  <a:cubicBezTo>
                    <a:pt x="68" y="113"/>
                    <a:pt x="13" y="102"/>
                    <a:pt x="13" y="102"/>
                  </a:cubicBezTo>
                  <a:cubicBezTo>
                    <a:pt x="13" y="102"/>
                    <a:pt x="6" y="177"/>
                    <a:pt x="6" y="198"/>
                  </a:cubicBezTo>
                  <a:cubicBezTo>
                    <a:pt x="7" y="220"/>
                    <a:pt x="10" y="244"/>
                    <a:pt x="15" y="253"/>
                  </a:cubicBezTo>
                  <a:cubicBezTo>
                    <a:pt x="19" y="262"/>
                    <a:pt x="27" y="279"/>
                    <a:pt x="44" y="275"/>
                  </a:cubicBezTo>
                  <a:cubicBezTo>
                    <a:pt x="60" y="271"/>
                    <a:pt x="69" y="250"/>
                    <a:pt x="86" y="253"/>
                  </a:cubicBezTo>
                  <a:cubicBezTo>
                    <a:pt x="102" y="256"/>
                    <a:pt x="130" y="279"/>
                    <a:pt x="128" y="313"/>
                  </a:cubicBezTo>
                  <a:cubicBezTo>
                    <a:pt x="125" y="348"/>
                    <a:pt x="111" y="381"/>
                    <a:pt x="87" y="379"/>
                  </a:cubicBezTo>
                  <a:cubicBezTo>
                    <a:pt x="62" y="377"/>
                    <a:pt x="47" y="356"/>
                    <a:pt x="27" y="354"/>
                  </a:cubicBezTo>
                  <a:cubicBezTo>
                    <a:pt x="6" y="352"/>
                    <a:pt x="0" y="386"/>
                    <a:pt x="1" y="404"/>
                  </a:cubicBezTo>
                  <a:cubicBezTo>
                    <a:pt x="2" y="423"/>
                    <a:pt x="2" y="465"/>
                    <a:pt x="5" y="485"/>
                  </a:cubicBezTo>
                  <a:cubicBezTo>
                    <a:pt x="8" y="505"/>
                    <a:pt x="10" y="520"/>
                    <a:pt x="10" y="520"/>
                  </a:cubicBezTo>
                  <a:cubicBezTo>
                    <a:pt x="10" y="520"/>
                    <a:pt x="48" y="508"/>
                    <a:pt x="117" y="500"/>
                  </a:cubicBezTo>
                  <a:cubicBezTo>
                    <a:pt x="169" y="494"/>
                    <a:pt x="211" y="495"/>
                    <a:pt x="213" y="514"/>
                  </a:cubicBezTo>
                  <a:cubicBezTo>
                    <a:pt x="214" y="534"/>
                    <a:pt x="192" y="561"/>
                    <a:pt x="196" y="583"/>
                  </a:cubicBezTo>
                  <a:cubicBezTo>
                    <a:pt x="199" y="606"/>
                    <a:pt x="219" y="617"/>
                    <a:pt x="241" y="620"/>
                  </a:cubicBezTo>
                  <a:cubicBezTo>
                    <a:pt x="254" y="622"/>
                    <a:pt x="279" y="621"/>
                    <a:pt x="292" y="598"/>
                  </a:cubicBezTo>
                  <a:cubicBezTo>
                    <a:pt x="305" y="576"/>
                    <a:pt x="298" y="553"/>
                    <a:pt x="281" y="517"/>
                  </a:cubicBezTo>
                  <a:cubicBezTo>
                    <a:pt x="273" y="501"/>
                    <a:pt x="309" y="490"/>
                    <a:pt x="359" y="498"/>
                  </a:cubicBezTo>
                  <a:cubicBezTo>
                    <a:pt x="379" y="501"/>
                    <a:pt x="481" y="530"/>
                    <a:pt x="481" y="530"/>
                  </a:cubicBezTo>
                  <a:cubicBezTo>
                    <a:pt x="481" y="530"/>
                    <a:pt x="492" y="485"/>
                    <a:pt x="498" y="441"/>
                  </a:cubicBezTo>
                  <a:cubicBezTo>
                    <a:pt x="506" y="385"/>
                    <a:pt x="498" y="356"/>
                    <a:pt x="478" y="358"/>
                  </a:cubicBezTo>
                  <a:cubicBezTo>
                    <a:pt x="467" y="359"/>
                    <a:pt x="449" y="370"/>
                    <a:pt x="426" y="369"/>
                  </a:cubicBezTo>
                  <a:cubicBezTo>
                    <a:pt x="403" y="368"/>
                    <a:pt x="379" y="349"/>
                    <a:pt x="381" y="312"/>
                  </a:cubicBezTo>
                  <a:cubicBezTo>
                    <a:pt x="384" y="283"/>
                    <a:pt x="399" y="263"/>
                    <a:pt x="422" y="264"/>
                  </a:cubicBezTo>
                  <a:cubicBezTo>
                    <a:pt x="444" y="266"/>
                    <a:pt x="468" y="280"/>
                    <a:pt x="483" y="280"/>
                  </a:cubicBezTo>
                  <a:cubicBezTo>
                    <a:pt x="493" y="281"/>
                    <a:pt x="501" y="218"/>
                    <a:pt x="501" y="197"/>
                  </a:cubicBezTo>
                  <a:cubicBezTo>
                    <a:pt x="502" y="155"/>
                    <a:pt x="486" y="107"/>
                    <a:pt x="486" y="107"/>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3" name="ïṩḷíḑê"/>
            <p:cNvSpPr/>
            <p:nvPr/>
          </p:nvSpPr>
          <p:spPr bwMode="auto">
            <a:xfrm>
              <a:off x="5099461" y="2598681"/>
              <a:ext cx="413518" cy="255702"/>
            </a:xfrm>
            <a:custGeom>
              <a:avLst/>
              <a:gdLst>
                <a:gd name="connsiteX0" fmla="*/ 255482 w 328613"/>
                <a:gd name="connsiteY0" fmla="*/ 58737 h 203200"/>
                <a:gd name="connsiteX1" fmla="*/ 265113 w 328613"/>
                <a:gd name="connsiteY1" fmla="*/ 67627 h 203200"/>
                <a:gd name="connsiteX2" fmla="*/ 255482 w 328613"/>
                <a:gd name="connsiteY2" fmla="*/ 77787 h 203200"/>
                <a:gd name="connsiteX3" fmla="*/ 244475 w 328613"/>
                <a:gd name="connsiteY3" fmla="*/ 67627 h 203200"/>
                <a:gd name="connsiteX4" fmla="*/ 245851 w 328613"/>
                <a:gd name="connsiteY4" fmla="*/ 63817 h 203200"/>
                <a:gd name="connsiteX5" fmla="*/ 249979 w 328613"/>
                <a:gd name="connsiteY5" fmla="*/ 66357 h 203200"/>
                <a:gd name="connsiteX6" fmla="*/ 255482 w 328613"/>
                <a:gd name="connsiteY6" fmla="*/ 61277 h 203200"/>
                <a:gd name="connsiteX7" fmla="*/ 255482 w 328613"/>
                <a:gd name="connsiteY7" fmla="*/ 58737 h 203200"/>
                <a:gd name="connsiteX8" fmla="*/ 253207 w 328613"/>
                <a:gd name="connsiteY8" fmla="*/ 49212 h 203200"/>
                <a:gd name="connsiteX9" fmla="*/ 234950 w 328613"/>
                <a:gd name="connsiteY9" fmla="*/ 68262 h 203200"/>
                <a:gd name="connsiteX10" fmla="*/ 253207 w 328613"/>
                <a:gd name="connsiteY10" fmla="*/ 87312 h 203200"/>
                <a:gd name="connsiteX11" fmla="*/ 271464 w 328613"/>
                <a:gd name="connsiteY11" fmla="*/ 68262 h 203200"/>
                <a:gd name="connsiteX12" fmla="*/ 253207 w 328613"/>
                <a:gd name="connsiteY12" fmla="*/ 49212 h 203200"/>
                <a:gd name="connsiteX13" fmla="*/ 109104 w 328613"/>
                <a:gd name="connsiteY13" fmla="*/ 0 h 203200"/>
                <a:gd name="connsiteX14" fmla="*/ 158461 w 328613"/>
                <a:gd name="connsiteY14" fmla="*/ 73773 h 203200"/>
                <a:gd name="connsiteX15" fmla="*/ 227301 w 328613"/>
                <a:gd name="connsiteY15" fmla="*/ 12943 h 203200"/>
                <a:gd name="connsiteX16" fmla="*/ 293544 w 328613"/>
                <a:gd name="connsiteY16" fmla="*/ 62125 h 203200"/>
                <a:gd name="connsiteX17" fmla="*/ 328613 w 328613"/>
                <a:gd name="connsiteY17" fmla="*/ 71185 h 203200"/>
                <a:gd name="connsiteX18" fmla="*/ 297440 w 328613"/>
                <a:gd name="connsiteY18" fmla="*/ 103541 h 203200"/>
                <a:gd name="connsiteX19" fmla="*/ 296142 w 328613"/>
                <a:gd name="connsiteY19" fmla="*/ 108719 h 203200"/>
                <a:gd name="connsiteX20" fmla="*/ 180542 w 328613"/>
                <a:gd name="connsiteY20" fmla="*/ 203200 h 203200"/>
                <a:gd name="connsiteX21" fmla="*/ 127289 w 328613"/>
                <a:gd name="connsiteY21" fmla="*/ 190257 h 203200"/>
                <a:gd name="connsiteX22" fmla="*/ 0 w 328613"/>
                <a:gd name="connsiteY22" fmla="*/ 86716 h 203200"/>
                <a:gd name="connsiteX23" fmla="*/ 87024 w 328613"/>
                <a:gd name="connsiteY23" fmla="*/ 107424 h 203200"/>
                <a:gd name="connsiteX24" fmla="*/ 109104 w 328613"/>
                <a:gd name="connsiteY24"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8613" h="203200">
                  <a:moveTo>
                    <a:pt x="255482" y="58737"/>
                  </a:moveTo>
                  <a:cubicBezTo>
                    <a:pt x="260986" y="58737"/>
                    <a:pt x="265113" y="62547"/>
                    <a:pt x="265113" y="67627"/>
                  </a:cubicBezTo>
                  <a:cubicBezTo>
                    <a:pt x="265113" y="72707"/>
                    <a:pt x="260986" y="77787"/>
                    <a:pt x="255482" y="77787"/>
                  </a:cubicBezTo>
                  <a:cubicBezTo>
                    <a:pt x="249979" y="77787"/>
                    <a:pt x="244475" y="72707"/>
                    <a:pt x="244475" y="67627"/>
                  </a:cubicBezTo>
                  <a:cubicBezTo>
                    <a:pt x="244475" y="66357"/>
                    <a:pt x="245851" y="65087"/>
                    <a:pt x="245851" y="63817"/>
                  </a:cubicBezTo>
                  <a:cubicBezTo>
                    <a:pt x="247227" y="65087"/>
                    <a:pt x="248603" y="66357"/>
                    <a:pt x="249979" y="66357"/>
                  </a:cubicBezTo>
                  <a:cubicBezTo>
                    <a:pt x="252730" y="66357"/>
                    <a:pt x="255482" y="63817"/>
                    <a:pt x="255482" y="61277"/>
                  </a:cubicBezTo>
                  <a:cubicBezTo>
                    <a:pt x="255482" y="60007"/>
                    <a:pt x="255482" y="60007"/>
                    <a:pt x="255482" y="58737"/>
                  </a:cubicBezTo>
                  <a:close/>
                  <a:moveTo>
                    <a:pt x="253207" y="49212"/>
                  </a:moveTo>
                  <a:cubicBezTo>
                    <a:pt x="243124" y="49212"/>
                    <a:pt x="234950" y="57741"/>
                    <a:pt x="234950" y="68262"/>
                  </a:cubicBezTo>
                  <a:cubicBezTo>
                    <a:pt x="234950" y="78783"/>
                    <a:pt x="243124" y="87312"/>
                    <a:pt x="253207" y="87312"/>
                  </a:cubicBezTo>
                  <a:cubicBezTo>
                    <a:pt x="263290" y="87312"/>
                    <a:pt x="271464" y="78783"/>
                    <a:pt x="271464" y="68262"/>
                  </a:cubicBezTo>
                  <a:cubicBezTo>
                    <a:pt x="271464" y="57741"/>
                    <a:pt x="263290" y="49212"/>
                    <a:pt x="253207" y="49212"/>
                  </a:cubicBezTo>
                  <a:close/>
                  <a:moveTo>
                    <a:pt x="109104" y="0"/>
                  </a:moveTo>
                  <a:cubicBezTo>
                    <a:pt x="125990" y="45299"/>
                    <a:pt x="141576" y="72479"/>
                    <a:pt x="158461" y="73773"/>
                  </a:cubicBezTo>
                  <a:cubicBezTo>
                    <a:pt x="162358" y="40122"/>
                    <a:pt x="190933" y="12943"/>
                    <a:pt x="227301" y="12943"/>
                  </a:cubicBezTo>
                  <a:cubicBezTo>
                    <a:pt x="258474" y="12943"/>
                    <a:pt x="284452" y="33651"/>
                    <a:pt x="293544" y="62125"/>
                  </a:cubicBezTo>
                  <a:cubicBezTo>
                    <a:pt x="293544" y="62125"/>
                    <a:pt x="293544" y="62125"/>
                    <a:pt x="328613" y="71185"/>
                  </a:cubicBezTo>
                  <a:cubicBezTo>
                    <a:pt x="328613" y="71185"/>
                    <a:pt x="298739" y="100953"/>
                    <a:pt x="297440" y="103541"/>
                  </a:cubicBezTo>
                  <a:cubicBezTo>
                    <a:pt x="297440" y="104836"/>
                    <a:pt x="297440" y="106130"/>
                    <a:pt x="296142" y="108719"/>
                  </a:cubicBezTo>
                  <a:cubicBezTo>
                    <a:pt x="296142" y="170843"/>
                    <a:pt x="242888" y="203200"/>
                    <a:pt x="180542" y="203200"/>
                  </a:cubicBezTo>
                  <a:cubicBezTo>
                    <a:pt x="161059" y="203200"/>
                    <a:pt x="142875" y="198023"/>
                    <a:pt x="127289" y="190257"/>
                  </a:cubicBezTo>
                  <a:cubicBezTo>
                    <a:pt x="79231" y="179903"/>
                    <a:pt x="33770" y="161783"/>
                    <a:pt x="0" y="86716"/>
                  </a:cubicBezTo>
                  <a:cubicBezTo>
                    <a:pt x="19483" y="97070"/>
                    <a:pt x="63644" y="110013"/>
                    <a:pt x="87024" y="107424"/>
                  </a:cubicBezTo>
                  <a:cubicBezTo>
                    <a:pt x="75334" y="90599"/>
                    <a:pt x="72736" y="42711"/>
                    <a:pt x="109104" y="0"/>
                  </a:cubicBezTo>
                  <a:close/>
                </a:path>
              </a:pathLst>
            </a:custGeom>
            <a:solidFill>
              <a:schemeClr val="bg1"/>
            </a:solidFill>
            <a:ln>
              <a:noFill/>
            </a:ln>
          </p:spPr>
          <p:txBody>
            <a:bodyPr anchor="ctr"/>
            <a:lstStyle/>
            <a:p>
              <a:pPr algn="ctr"/>
              <a:endParaRPr>
                <a:cs typeface="+mn-ea"/>
                <a:sym typeface="+mn-lt"/>
              </a:endParaRPr>
            </a:p>
          </p:txBody>
        </p:sp>
        <p:sp>
          <p:nvSpPr>
            <p:cNvPr id="204" name="ïs1iḑê"/>
            <p:cNvSpPr/>
            <p:nvPr/>
          </p:nvSpPr>
          <p:spPr bwMode="auto">
            <a:xfrm>
              <a:off x="6776645" y="2580185"/>
              <a:ext cx="297650" cy="403818"/>
            </a:xfrm>
            <a:custGeom>
              <a:avLst/>
              <a:gdLst>
                <a:gd name="connsiteX0" fmla="*/ 53518 w 249238"/>
                <a:gd name="connsiteY0" fmla="*/ 225425 h 338138"/>
                <a:gd name="connsiteX1" fmla="*/ 12700 w 249238"/>
                <a:gd name="connsiteY1" fmla="*/ 271484 h 338138"/>
                <a:gd name="connsiteX2" fmla="*/ 12700 w 249238"/>
                <a:gd name="connsiteY2" fmla="*/ 325438 h 338138"/>
                <a:gd name="connsiteX3" fmla="*/ 23234 w 249238"/>
                <a:gd name="connsiteY3" fmla="*/ 325438 h 338138"/>
                <a:gd name="connsiteX4" fmla="*/ 23234 w 249238"/>
                <a:gd name="connsiteY4" fmla="*/ 289907 h 338138"/>
                <a:gd name="connsiteX5" fmla="*/ 54834 w 249238"/>
                <a:gd name="connsiteY5" fmla="*/ 258324 h 338138"/>
                <a:gd name="connsiteX6" fmla="*/ 85118 w 249238"/>
                <a:gd name="connsiteY6" fmla="*/ 289907 h 338138"/>
                <a:gd name="connsiteX7" fmla="*/ 85118 w 249238"/>
                <a:gd name="connsiteY7" fmla="*/ 325438 h 338138"/>
                <a:gd name="connsiteX8" fmla="*/ 96968 w 249238"/>
                <a:gd name="connsiteY8" fmla="*/ 325438 h 338138"/>
                <a:gd name="connsiteX9" fmla="*/ 96968 w 249238"/>
                <a:gd name="connsiteY9" fmla="*/ 270168 h 338138"/>
                <a:gd name="connsiteX10" fmla="*/ 124619 w 249238"/>
                <a:gd name="connsiteY10" fmla="*/ 241217 h 338138"/>
                <a:gd name="connsiteX11" fmla="*/ 152270 w 249238"/>
                <a:gd name="connsiteY11" fmla="*/ 270168 h 338138"/>
                <a:gd name="connsiteX12" fmla="*/ 152270 w 249238"/>
                <a:gd name="connsiteY12" fmla="*/ 325438 h 338138"/>
                <a:gd name="connsiteX13" fmla="*/ 164120 w 249238"/>
                <a:gd name="connsiteY13" fmla="*/ 325438 h 338138"/>
                <a:gd name="connsiteX14" fmla="*/ 164120 w 249238"/>
                <a:gd name="connsiteY14" fmla="*/ 289907 h 338138"/>
                <a:gd name="connsiteX15" fmla="*/ 194404 w 249238"/>
                <a:gd name="connsiteY15" fmla="*/ 258324 h 338138"/>
                <a:gd name="connsiteX16" fmla="*/ 226004 w 249238"/>
                <a:gd name="connsiteY16" fmla="*/ 289907 h 338138"/>
                <a:gd name="connsiteX17" fmla="*/ 226004 w 249238"/>
                <a:gd name="connsiteY17" fmla="*/ 325438 h 338138"/>
                <a:gd name="connsiteX18" fmla="*/ 236538 w 249238"/>
                <a:gd name="connsiteY18" fmla="*/ 325438 h 338138"/>
                <a:gd name="connsiteX19" fmla="*/ 236538 w 249238"/>
                <a:gd name="connsiteY19" fmla="*/ 271484 h 338138"/>
                <a:gd name="connsiteX20" fmla="*/ 195721 w 249238"/>
                <a:gd name="connsiteY20" fmla="*/ 225425 h 338138"/>
                <a:gd name="connsiteX21" fmla="*/ 53518 w 249238"/>
                <a:gd name="connsiteY21" fmla="*/ 225425 h 338138"/>
                <a:gd name="connsiteX22" fmla="*/ 57150 w 249238"/>
                <a:gd name="connsiteY22" fmla="*/ 168275 h 338138"/>
                <a:gd name="connsiteX23" fmla="*/ 57150 w 249238"/>
                <a:gd name="connsiteY23" fmla="*/ 214313 h 338138"/>
                <a:gd name="connsiteX24" fmla="*/ 74348 w 249238"/>
                <a:gd name="connsiteY24" fmla="*/ 214313 h 338138"/>
                <a:gd name="connsiteX25" fmla="*/ 74348 w 249238"/>
                <a:gd name="connsiteY25" fmla="*/ 196710 h 338138"/>
                <a:gd name="connsiteX26" fmla="*/ 96838 w 249238"/>
                <a:gd name="connsiteY26" fmla="*/ 173691 h 338138"/>
                <a:gd name="connsiteX27" fmla="*/ 119327 w 249238"/>
                <a:gd name="connsiteY27" fmla="*/ 196710 h 338138"/>
                <a:gd name="connsiteX28" fmla="*/ 119327 w 249238"/>
                <a:gd name="connsiteY28" fmla="*/ 214313 h 338138"/>
                <a:gd name="connsiteX29" fmla="*/ 129911 w 249238"/>
                <a:gd name="connsiteY29" fmla="*/ 214313 h 338138"/>
                <a:gd name="connsiteX30" fmla="*/ 129911 w 249238"/>
                <a:gd name="connsiteY30" fmla="*/ 196710 h 338138"/>
                <a:gd name="connsiteX31" fmla="*/ 152400 w 249238"/>
                <a:gd name="connsiteY31" fmla="*/ 173691 h 338138"/>
                <a:gd name="connsiteX32" fmla="*/ 174890 w 249238"/>
                <a:gd name="connsiteY32" fmla="*/ 196710 h 338138"/>
                <a:gd name="connsiteX33" fmla="*/ 174890 w 249238"/>
                <a:gd name="connsiteY33" fmla="*/ 214313 h 338138"/>
                <a:gd name="connsiteX34" fmla="*/ 192088 w 249238"/>
                <a:gd name="connsiteY34" fmla="*/ 214313 h 338138"/>
                <a:gd name="connsiteX35" fmla="*/ 192088 w 249238"/>
                <a:gd name="connsiteY35" fmla="*/ 168275 h 338138"/>
                <a:gd name="connsiteX36" fmla="*/ 124619 w 249238"/>
                <a:gd name="connsiteY36" fmla="*/ 0 h 338138"/>
                <a:gd name="connsiteX37" fmla="*/ 129922 w 249238"/>
                <a:gd name="connsiteY37" fmla="*/ 5283 h 338138"/>
                <a:gd name="connsiteX38" fmla="*/ 129922 w 249238"/>
                <a:gd name="connsiteY38" fmla="*/ 22454 h 338138"/>
                <a:gd name="connsiteX39" fmla="*/ 147157 w 249238"/>
                <a:gd name="connsiteY39" fmla="*/ 22454 h 338138"/>
                <a:gd name="connsiteX40" fmla="*/ 152459 w 249238"/>
                <a:gd name="connsiteY40" fmla="*/ 27738 h 338138"/>
                <a:gd name="connsiteX41" fmla="*/ 147157 w 249238"/>
                <a:gd name="connsiteY41" fmla="*/ 34342 h 338138"/>
                <a:gd name="connsiteX42" fmla="*/ 129922 w 249238"/>
                <a:gd name="connsiteY42" fmla="*/ 34342 h 338138"/>
                <a:gd name="connsiteX43" fmla="*/ 129922 w 249238"/>
                <a:gd name="connsiteY43" fmla="*/ 48871 h 338138"/>
                <a:gd name="connsiteX44" fmla="*/ 156437 w 249238"/>
                <a:gd name="connsiteY44" fmla="*/ 85855 h 338138"/>
                <a:gd name="connsiteX45" fmla="*/ 159088 w 249238"/>
                <a:gd name="connsiteY45" fmla="*/ 89818 h 338138"/>
                <a:gd name="connsiteX46" fmla="*/ 152459 w 249238"/>
                <a:gd name="connsiteY46" fmla="*/ 96422 h 338138"/>
                <a:gd name="connsiteX47" fmla="*/ 152459 w 249238"/>
                <a:gd name="connsiteY47" fmla="*/ 118876 h 338138"/>
                <a:gd name="connsiteX48" fmla="*/ 159088 w 249238"/>
                <a:gd name="connsiteY48" fmla="*/ 118876 h 338138"/>
                <a:gd name="connsiteX49" fmla="*/ 161740 w 249238"/>
                <a:gd name="connsiteY49" fmla="*/ 120197 h 338138"/>
                <a:gd name="connsiteX50" fmla="*/ 206815 w 249238"/>
                <a:gd name="connsiteY50" fmla="*/ 158502 h 338138"/>
                <a:gd name="connsiteX51" fmla="*/ 209466 w 249238"/>
                <a:gd name="connsiteY51" fmla="*/ 163785 h 338138"/>
                <a:gd name="connsiteX52" fmla="*/ 204163 w 249238"/>
                <a:gd name="connsiteY52" fmla="*/ 169069 h 338138"/>
                <a:gd name="connsiteX53" fmla="*/ 204163 w 249238"/>
                <a:gd name="connsiteY53" fmla="*/ 217940 h 338138"/>
                <a:gd name="connsiteX54" fmla="*/ 247912 w 249238"/>
                <a:gd name="connsiteY54" fmla="*/ 266812 h 338138"/>
                <a:gd name="connsiteX55" fmla="*/ 249238 w 249238"/>
                <a:gd name="connsiteY55" fmla="*/ 270775 h 338138"/>
                <a:gd name="connsiteX56" fmla="*/ 249238 w 249238"/>
                <a:gd name="connsiteY56" fmla="*/ 332855 h 338138"/>
                <a:gd name="connsiteX57" fmla="*/ 243935 w 249238"/>
                <a:gd name="connsiteY57" fmla="*/ 338138 h 338138"/>
                <a:gd name="connsiteX58" fmla="*/ 5303 w 249238"/>
                <a:gd name="connsiteY58" fmla="*/ 338138 h 338138"/>
                <a:gd name="connsiteX59" fmla="*/ 0 w 249238"/>
                <a:gd name="connsiteY59" fmla="*/ 332855 h 338138"/>
                <a:gd name="connsiteX60" fmla="*/ 0 w 249238"/>
                <a:gd name="connsiteY60" fmla="*/ 270775 h 338138"/>
                <a:gd name="connsiteX61" fmla="*/ 1326 w 249238"/>
                <a:gd name="connsiteY61" fmla="*/ 266812 h 338138"/>
                <a:gd name="connsiteX62" fmla="*/ 45075 w 249238"/>
                <a:gd name="connsiteY62" fmla="*/ 217940 h 338138"/>
                <a:gd name="connsiteX63" fmla="*/ 45075 w 249238"/>
                <a:gd name="connsiteY63" fmla="*/ 169069 h 338138"/>
                <a:gd name="connsiteX64" fmla="*/ 39772 w 249238"/>
                <a:gd name="connsiteY64" fmla="*/ 165106 h 338138"/>
                <a:gd name="connsiteX65" fmla="*/ 41098 w 249238"/>
                <a:gd name="connsiteY65" fmla="*/ 159823 h 338138"/>
                <a:gd name="connsiteX66" fmla="*/ 87498 w 249238"/>
                <a:gd name="connsiteY66" fmla="*/ 120197 h 338138"/>
                <a:gd name="connsiteX67" fmla="*/ 90150 w 249238"/>
                <a:gd name="connsiteY67" fmla="*/ 118876 h 338138"/>
                <a:gd name="connsiteX68" fmla="*/ 96779 w 249238"/>
                <a:gd name="connsiteY68" fmla="*/ 118876 h 338138"/>
                <a:gd name="connsiteX69" fmla="*/ 96779 w 249238"/>
                <a:gd name="connsiteY69" fmla="*/ 96422 h 338138"/>
                <a:gd name="connsiteX70" fmla="*/ 91476 w 249238"/>
                <a:gd name="connsiteY70" fmla="*/ 92459 h 338138"/>
                <a:gd name="connsiteX71" fmla="*/ 91476 w 249238"/>
                <a:gd name="connsiteY71" fmla="*/ 87176 h 338138"/>
                <a:gd name="connsiteX72" fmla="*/ 119316 w 249238"/>
                <a:gd name="connsiteY72" fmla="*/ 48871 h 338138"/>
                <a:gd name="connsiteX73" fmla="*/ 119316 w 249238"/>
                <a:gd name="connsiteY73" fmla="*/ 34342 h 338138"/>
                <a:gd name="connsiteX74" fmla="*/ 102082 w 249238"/>
                <a:gd name="connsiteY74" fmla="*/ 34342 h 338138"/>
                <a:gd name="connsiteX75" fmla="*/ 96779 w 249238"/>
                <a:gd name="connsiteY75" fmla="*/ 27738 h 338138"/>
                <a:gd name="connsiteX76" fmla="*/ 102082 w 249238"/>
                <a:gd name="connsiteY76" fmla="*/ 22454 h 338138"/>
                <a:gd name="connsiteX77" fmla="*/ 119316 w 249238"/>
                <a:gd name="connsiteY77" fmla="*/ 22454 h 338138"/>
                <a:gd name="connsiteX78" fmla="*/ 119316 w 249238"/>
                <a:gd name="connsiteY78" fmla="*/ 5283 h 338138"/>
                <a:gd name="connsiteX79" fmla="*/ 124619 w 249238"/>
                <a:gd name="connsiteY7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49238" h="338138">
                  <a:moveTo>
                    <a:pt x="53518" y="225425"/>
                  </a:moveTo>
                  <a:cubicBezTo>
                    <a:pt x="53518" y="225425"/>
                    <a:pt x="53518" y="225425"/>
                    <a:pt x="12700" y="271484"/>
                  </a:cubicBezTo>
                  <a:cubicBezTo>
                    <a:pt x="12700" y="271484"/>
                    <a:pt x="12700" y="271484"/>
                    <a:pt x="12700" y="325438"/>
                  </a:cubicBezTo>
                  <a:cubicBezTo>
                    <a:pt x="12700" y="325438"/>
                    <a:pt x="12700" y="325438"/>
                    <a:pt x="23234" y="325438"/>
                  </a:cubicBezTo>
                  <a:cubicBezTo>
                    <a:pt x="23234" y="325438"/>
                    <a:pt x="23234" y="325438"/>
                    <a:pt x="23234" y="289907"/>
                  </a:cubicBezTo>
                  <a:cubicBezTo>
                    <a:pt x="23234" y="272800"/>
                    <a:pt x="37717" y="258324"/>
                    <a:pt x="54834" y="258324"/>
                  </a:cubicBezTo>
                  <a:cubicBezTo>
                    <a:pt x="71951" y="258324"/>
                    <a:pt x="85118" y="272800"/>
                    <a:pt x="85118" y="289907"/>
                  </a:cubicBezTo>
                  <a:cubicBezTo>
                    <a:pt x="85118" y="289907"/>
                    <a:pt x="85118" y="289907"/>
                    <a:pt x="85118" y="325438"/>
                  </a:cubicBezTo>
                  <a:cubicBezTo>
                    <a:pt x="85118" y="325438"/>
                    <a:pt x="85118" y="325438"/>
                    <a:pt x="96968" y="325438"/>
                  </a:cubicBezTo>
                  <a:cubicBezTo>
                    <a:pt x="96968" y="325438"/>
                    <a:pt x="96968" y="325438"/>
                    <a:pt x="96968" y="270168"/>
                  </a:cubicBezTo>
                  <a:cubicBezTo>
                    <a:pt x="96968" y="254376"/>
                    <a:pt x="108819" y="241217"/>
                    <a:pt x="124619" y="241217"/>
                  </a:cubicBezTo>
                  <a:cubicBezTo>
                    <a:pt x="140419" y="241217"/>
                    <a:pt x="152270" y="254376"/>
                    <a:pt x="152270" y="270168"/>
                  </a:cubicBezTo>
                  <a:cubicBezTo>
                    <a:pt x="152270" y="270168"/>
                    <a:pt x="152270" y="270168"/>
                    <a:pt x="152270" y="325438"/>
                  </a:cubicBezTo>
                  <a:cubicBezTo>
                    <a:pt x="152270" y="325438"/>
                    <a:pt x="152270" y="325438"/>
                    <a:pt x="164120" y="325438"/>
                  </a:cubicBezTo>
                  <a:cubicBezTo>
                    <a:pt x="164120" y="325438"/>
                    <a:pt x="164120" y="325438"/>
                    <a:pt x="164120" y="289907"/>
                  </a:cubicBezTo>
                  <a:cubicBezTo>
                    <a:pt x="164120" y="272800"/>
                    <a:pt x="177287" y="258324"/>
                    <a:pt x="194404" y="258324"/>
                  </a:cubicBezTo>
                  <a:cubicBezTo>
                    <a:pt x="211521" y="258324"/>
                    <a:pt x="226004" y="272800"/>
                    <a:pt x="226004" y="289907"/>
                  </a:cubicBezTo>
                  <a:cubicBezTo>
                    <a:pt x="226004" y="289907"/>
                    <a:pt x="226004" y="289907"/>
                    <a:pt x="226004" y="325438"/>
                  </a:cubicBezTo>
                  <a:cubicBezTo>
                    <a:pt x="226004" y="325438"/>
                    <a:pt x="226004" y="325438"/>
                    <a:pt x="236538" y="325438"/>
                  </a:cubicBezTo>
                  <a:lnTo>
                    <a:pt x="236538" y="271484"/>
                  </a:lnTo>
                  <a:cubicBezTo>
                    <a:pt x="236538" y="271484"/>
                    <a:pt x="236538" y="271484"/>
                    <a:pt x="195721" y="225425"/>
                  </a:cubicBezTo>
                  <a:cubicBezTo>
                    <a:pt x="195721" y="225425"/>
                    <a:pt x="195721" y="225425"/>
                    <a:pt x="53518" y="225425"/>
                  </a:cubicBezTo>
                  <a:close/>
                  <a:moveTo>
                    <a:pt x="57150" y="168275"/>
                  </a:moveTo>
                  <a:cubicBezTo>
                    <a:pt x="57150" y="168275"/>
                    <a:pt x="57150" y="168275"/>
                    <a:pt x="57150" y="214313"/>
                  </a:cubicBezTo>
                  <a:cubicBezTo>
                    <a:pt x="57150" y="214313"/>
                    <a:pt x="57150" y="214313"/>
                    <a:pt x="74348" y="214313"/>
                  </a:cubicBezTo>
                  <a:cubicBezTo>
                    <a:pt x="74348" y="214313"/>
                    <a:pt x="74348" y="214313"/>
                    <a:pt x="74348" y="196710"/>
                  </a:cubicBezTo>
                  <a:cubicBezTo>
                    <a:pt x="74348" y="184523"/>
                    <a:pt x="83608" y="173691"/>
                    <a:pt x="96838" y="173691"/>
                  </a:cubicBezTo>
                  <a:cubicBezTo>
                    <a:pt x="108744" y="173691"/>
                    <a:pt x="119327" y="184523"/>
                    <a:pt x="119327" y="196710"/>
                  </a:cubicBezTo>
                  <a:cubicBezTo>
                    <a:pt x="119327" y="196710"/>
                    <a:pt x="119327" y="196710"/>
                    <a:pt x="119327" y="214313"/>
                  </a:cubicBezTo>
                  <a:cubicBezTo>
                    <a:pt x="119327" y="214313"/>
                    <a:pt x="119327" y="214313"/>
                    <a:pt x="129911" y="214313"/>
                  </a:cubicBezTo>
                  <a:cubicBezTo>
                    <a:pt x="129911" y="214313"/>
                    <a:pt x="129911" y="214313"/>
                    <a:pt x="129911" y="196710"/>
                  </a:cubicBezTo>
                  <a:cubicBezTo>
                    <a:pt x="129911" y="184523"/>
                    <a:pt x="140494" y="173691"/>
                    <a:pt x="152400" y="173691"/>
                  </a:cubicBezTo>
                  <a:cubicBezTo>
                    <a:pt x="165630" y="173691"/>
                    <a:pt x="174890" y="184523"/>
                    <a:pt x="174890" y="196710"/>
                  </a:cubicBezTo>
                  <a:cubicBezTo>
                    <a:pt x="174890" y="196710"/>
                    <a:pt x="174890" y="196710"/>
                    <a:pt x="174890" y="214313"/>
                  </a:cubicBezTo>
                  <a:cubicBezTo>
                    <a:pt x="174890" y="214313"/>
                    <a:pt x="174890" y="214313"/>
                    <a:pt x="192088" y="214313"/>
                  </a:cubicBezTo>
                  <a:cubicBezTo>
                    <a:pt x="192088" y="214313"/>
                    <a:pt x="192088" y="214313"/>
                    <a:pt x="192088" y="168275"/>
                  </a:cubicBezTo>
                  <a:close/>
                  <a:moveTo>
                    <a:pt x="124619" y="0"/>
                  </a:moveTo>
                  <a:cubicBezTo>
                    <a:pt x="127271" y="0"/>
                    <a:pt x="129922" y="2641"/>
                    <a:pt x="129922" y="5283"/>
                  </a:cubicBezTo>
                  <a:cubicBezTo>
                    <a:pt x="129922" y="5283"/>
                    <a:pt x="129922" y="5283"/>
                    <a:pt x="129922" y="22454"/>
                  </a:cubicBezTo>
                  <a:cubicBezTo>
                    <a:pt x="129922" y="22454"/>
                    <a:pt x="129922" y="22454"/>
                    <a:pt x="147157" y="22454"/>
                  </a:cubicBezTo>
                  <a:cubicBezTo>
                    <a:pt x="149808" y="22454"/>
                    <a:pt x="152459" y="25096"/>
                    <a:pt x="152459" y="27738"/>
                  </a:cubicBezTo>
                  <a:cubicBezTo>
                    <a:pt x="152459" y="31700"/>
                    <a:pt x="149808" y="34342"/>
                    <a:pt x="147157" y="34342"/>
                  </a:cubicBezTo>
                  <a:cubicBezTo>
                    <a:pt x="147157" y="34342"/>
                    <a:pt x="147157" y="34342"/>
                    <a:pt x="129922" y="34342"/>
                  </a:cubicBezTo>
                  <a:cubicBezTo>
                    <a:pt x="129922" y="34342"/>
                    <a:pt x="129922" y="34342"/>
                    <a:pt x="129922" y="48871"/>
                  </a:cubicBezTo>
                  <a:cubicBezTo>
                    <a:pt x="129922" y="48871"/>
                    <a:pt x="129922" y="48871"/>
                    <a:pt x="156437" y="85855"/>
                  </a:cubicBezTo>
                  <a:cubicBezTo>
                    <a:pt x="157762" y="87176"/>
                    <a:pt x="159088" y="88497"/>
                    <a:pt x="159088" y="89818"/>
                  </a:cubicBezTo>
                  <a:cubicBezTo>
                    <a:pt x="159088" y="93780"/>
                    <a:pt x="156437" y="96422"/>
                    <a:pt x="152459" y="96422"/>
                  </a:cubicBezTo>
                  <a:cubicBezTo>
                    <a:pt x="152459" y="96422"/>
                    <a:pt x="152459" y="96422"/>
                    <a:pt x="152459" y="118876"/>
                  </a:cubicBezTo>
                  <a:cubicBezTo>
                    <a:pt x="152459" y="118876"/>
                    <a:pt x="152459" y="118876"/>
                    <a:pt x="159088" y="118876"/>
                  </a:cubicBezTo>
                  <a:cubicBezTo>
                    <a:pt x="160414" y="118876"/>
                    <a:pt x="161740" y="118876"/>
                    <a:pt x="161740" y="120197"/>
                  </a:cubicBezTo>
                  <a:cubicBezTo>
                    <a:pt x="161740" y="120197"/>
                    <a:pt x="161740" y="120197"/>
                    <a:pt x="206815" y="158502"/>
                  </a:cubicBezTo>
                  <a:cubicBezTo>
                    <a:pt x="208140" y="159823"/>
                    <a:pt x="209466" y="161144"/>
                    <a:pt x="209466" y="163785"/>
                  </a:cubicBezTo>
                  <a:cubicBezTo>
                    <a:pt x="209466" y="166427"/>
                    <a:pt x="206815" y="169069"/>
                    <a:pt x="204163" y="169069"/>
                  </a:cubicBezTo>
                  <a:cubicBezTo>
                    <a:pt x="204163" y="169069"/>
                    <a:pt x="204163" y="169069"/>
                    <a:pt x="204163" y="217940"/>
                  </a:cubicBezTo>
                  <a:cubicBezTo>
                    <a:pt x="204163" y="217940"/>
                    <a:pt x="204163" y="217940"/>
                    <a:pt x="247912" y="266812"/>
                  </a:cubicBezTo>
                  <a:cubicBezTo>
                    <a:pt x="247912" y="268133"/>
                    <a:pt x="249238" y="269454"/>
                    <a:pt x="249238" y="270775"/>
                  </a:cubicBezTo>
                  <a:cubicBezTo>
                    <a:pt x="249238" y="270775"/>
                    <a:pt x="249238" y="270775"/>
                    <a:pt x="249238" y="332855"/>
                  </a:cubicBezTo>
                  <a:cubicBezTo>
                    <a:pt x="249238" y="335497"/>
                    <a:pt x="246587" y="338138"/>
                    <a:pt x="243935" y="338138"/>
                  </a:cubicBezTo>
                  <a:cubicBezTo>
                    <a:pt x="243935" y="338138"/>
                    <a:pt x="243935" y="338138"/>
                    <a:pt x="5303" y="338138"/>
                  </a:cubicBezTo>
                  <a:cubicBezTo>
                    <a:pt x="2651" y="338138"/>
                    <a:pt x="0" y="335497"/>
                    <a:pt x="0" y="332855"/>
                  </a:cubicBezTo>
                  <a:cubicBezTo>
                    <a:pt x="0" y="332855"/>
                    <a:pt x="0" y="332855"/>
                    <a:pt x="0" y="270775"/>
                  </a:cubicBezTo>
                  <a:cubicBezTo>
                    <a:pt x="0" y="269454"/>
                    <a:pt x="1326" y="268133"/>
                    <a:pt x="1326" y="266812"/>
                  </a:cubicBezTo>
                  <a:cubicBezTo>
                    <a:pt x="1326" y="266812"/>
                    <a:pt x="1326" y="266812"/>
                    <a:pt x="45075" y="217940"/>
                  </a:cubicBezTo>
                  <a:cubicBezTo>
                    <a:pt x="45075" y="217940"/>
                    <a:pt x="45075" y="217940"/>
                    <a:pt x="45075" y="169069"/>
                  </a:cubicBezTo>
                  <a:cubicBezTo>
                    <a:pt x="42424" y="169069"/>
                    <a:pt x="41098" y="167748"/>
                    <a:pt x="39772" y="165106"/>
                  </a:cubicBezTo>
                  <a:cubicBezTo>
                    <a:pt x="39772" y="163785"/>
                    <a:pt x="39772" y="161144"/>
                    <a:pt x="41098" y="159823"/>
                  </a:cubicBezTo>
                  <a:cubicBezTo>
                    <a:pt x="41098" y="159823"/>
                    <a:pt x="41098" y="159823"/>
                    <a:pt x="87498" y="120197"/>
                  </a:cubicBezTo>
                  <a:cubicBezTo>
                    <a:pt x="87498" y="118876"/>
                    <a:pt x="88824" y="118876"/>
                    <a:pt x="90150" y="118876"/>
                  </a:cubicBezTo>
                  <a:cubicBezTo>
                    <a:pt x="90150" y="118876"/>
                    <a:pt x="90150" y="118876"/>
                    <a:pt x="96779" y="118876"/>
                  </a:cubicBezTo>
                  <a:cubicBezTo>
                    <a:pt x="96779" y="118876"/>
                    <a:pt x="96779" y="118876"/>
                    <a:pt x="96779" y="96422"/>
                  </a:cubicBezTo>
                  <a:cubicBezTo>
                    <a:pt x="94127" y="96422"/>
                    <a:pt x="92801" y="95101"/>
                    <a:pt x="91476" y="92459"/>
                  </a:cubicBezTo>
                  <a:cubicBezTo>
                    <a:pt x="90150" y="91139"/>
                    <a:pt x="90150" y="88497"/>
                    <a:pt x="91476" y="87176"/>
                  </a:cubicBezTo>
                  <a:cubicBezTo>
                    <a:pt x="91476" y="87176"/>
                    <a:pt x="91476" y="87176"/>
                    <a:pt x="119316" y="48871"/>
                  </a:cubicBezTo>
                  <a:cubicBezTo>
                    <a:pt x="119316" y="48871"/>
                    <a:pt x="119316" y="48871"/>
                    <a:pt x="119316" y="34342"/>
                  </a:cubicBezTo>
                  <a:cubicBezTo>
                    <a:pt x="119316" y="34342"/>
                    <a:pt x="119316" y="34342"/>
                    <a:pt x="102082" y="34342"/>
                  </a:cubicBezTo>
                  <a:cubicBezTo>
                    <a:pt x="99430" y="34342"/>
                    <a:pt x="96779" y="31700"/>
                    <a:pt x="96779" y="27738"/>
                  </a:cubicBezTo>
                  <a:cubicBezTo>
                    <a:pt x="96779" y="25096"/>
                    <a:pt x="99430" y="22454"/>
                    <a:pt x="102082" y="22454"/>
                  </a:cubicBezTo>
                  <a:cubicBezTo>
                    <a:pt x="102082" y="22454"/>
                    <a:pt x="102082" y="22454"/>
                    <a:pt x="119316" y="22454"/>
                  </a:cubicBezTo>
                  <a:cubicBezTo>
                    <a:pt x="119316" y="22454"/>
                    <a:pt x="119316" y="22454"/>
                    <a:pt x="119316" y="5283"/>
                  </a:cubicBezTo>
                  <a:cubicBezTo>
                    <a:pt x="119316" y="2641"/>
                    <a:pt x="121968" y="0"/>
                    <a:pt x="124619" y="0"/>
                  </a:cubicBezTo>
                  <a:close/>
                </a:path>
              </a:pathLst>
            </a:custGeom>
            <a:solidFill>
              <a:schemeClr val="bg1"/>
            </a:solidFill>
            <a:ln>
              <a:noFill/>
            </a:ln>
          </p:spPr>
          <p:txBody>
            <a:bodyPr anchor="ctr"/>
            <a:lstStyle/>
            <a:p>
              <a:pPr algn="ctr"/>
              <a:endParaRPr>
                <a:cs typeface="+mn-ea"/>
                <a:sym typeface="+mn-lt"/>
              </a:endParaRPr>
            </a:p>
          </p:txBody>
        </p:sp>
        <p:sp>
          <p:nvSpPr>
            <p:cNvPr id="205" name="ï$ļïḓé"/>
            <p:cNvSpPr/>
            <p:nvPr/>
          </p:nvSpPr>
          <p:spPr bwMode="auto">
            <a:xfrm>
              <a:off x="6649246" y="3868740"/>
              <a:ext cx="436560" cy="436560"/>
            </a:xfrm>
            <a:custGeom>
              <a:avLst/>
              <a:gdLst>
                <a:gd name="connsiteX0" fmla="*/ 163513 w 334963"/>
                <a:gd name="connsiteY0" fmla="*/ 311150 h 334963"/>
                <a:gd name="connsiteX1" fmla="*/ 167481 w 334963"/>
                <a:gd name="connsiteY1" fmla="*/ 311150 h 334963"/>
                <a:gd name="connsiteX2" fmla="*/ 171450 w 334963"/>
                <a:gd name="connsiteY2" fmla="*/ 311150 h 334963"/>
                <a:gd name="connsiteX3" fmla="*/ 156898 w 334963"/>
                <a:gd name="connsiteY3" fmla="*/ 332317 h 334963"/>
                <a:gd name="connsiteX4" fmla="*/ 155575 w 334963"/>
                <a:gd name="connsiteY4" fmla="*/ 334963 h 334963"/>
                <a:gd name="connsiteX5" fmla="*/ 147637 w 334963"/>
                <a:gd name="connsiteY5" fmla="*/ 333640 h 334963"/>
                <a:gd name="connsiteX6" fmla="*/ 163513 w 334963"/>
                <a:gd name="connsiteY6" fmla="*/ 311150 h 334963"/>
                <a:gd name="connsiteX7" fmla="*/ 192088 w 334963"/>
                <a:gd name="connsiteY7" fmla="*/ 309562 h 334963"/>
                <a:gd name="connsiteX8" fmla="*/ 175895 w 334963"/>
                <a:gd name="connsiteY8" fmla="*/ 332289 h 334963"/>
                <a:gd name="connsiteX9" fmla="*/ 174546 w 334963"/>
                <a:gd name="connsiteY9" fmla="*/ 334962 h 334963"/>
                <a:gd name="connsiteX10" fmla="*/ 167799 w 334963"/>
                <a:gd name="connsiteY10" fmla="*/ 334962 h 334963"/>
                <a:gd name="connsiteX11" fmla="*/ 165100 w 334963"/>
                <a:gd name="connsiteY11" fmla="*/ 334962 h 334963"/>
                <a:gd name="connsiteX12" fmla="*/ 182642 w 334963"/>
                <a:gd name="connsiteY12" fmla="*/ 310899 h 334963"/>
                <a:gd name="connsiteX13" fmla="*/ 192088 w 334963"/>
                <a:gd name="connsiteY13" fmla="*/ 309562 h 334963"/>
                <a:gd name="connsiteX14" fmla="*/ 146984 w 334963"/>
                <a:gd name="connsiteY14" fmla="*/ 309562 h 334963"/>
                <a:gd name="connsiteX15" fmla="*/ 153988 w 334963"/>
                <a:gd name="connsiteY15" fmla="*/ 310870 h 334963"/>
                <a:gd name="connsiteX16" fmla="*/ 138580 w 334963"/>
                <a:gd name="connsiteY16" fmla="*/ 331787 h 334963"/>
                <a:gd name="connsiteX17" fmla="*/ 130175 w 334963"/>
                <a:gd name="connsiteY17" fmla="*/ 330480 h 334963"/>
                <a:gd name="connsiteX18" fmla="*/ 131167 w 334963"/>
                <a:gd name="connsiteY18" fmla="*/ 307975 h 334963"/>
                <a:gd name="connsiteX19" fmla="*/ 138112 w 334963"/>
                <a:gd name="connsiteY19" fmla="*/ 309265 h 334963"/>
                <a:gd name="connsiteX20" fmla="*/ 122832 w 334963"/>
                <a:gd name="connsiteY20" fmla="*/ 328613 h 334963"/>
                <a:gd name="connsiteX21" fmla="*/ 115887 w 334963"/>
                <a:gd name="connsiteY21" fmla="*/ 327323 h 334963"/>
                <a:gd name="connsiteX22" fmla="*/ 214313 w 334963"/>
                <a:gd name="connsiteY22" fmla="*/ 304800 h 334963"/>
                <a:gd name="connsiteX23" fmla="*/ 194642 w 334963"/>
                <a:gd name="connsiteY23" fmla="*/ 332076 h 334963"/>
                <a:gd name="connsiteX24" fmla="*/ 193330 w 334963"/>
                <a:gd name="connsiteY24" fmla="*/ 332076 h 334963"/>
                <a:gd name="connsiteX25" fmla="*/ 184150 w 334963"/>
                <a:gd name="connsiteY25" fmla="*/ 333375 h 334963"/>
                <a:gd name="connsiteX26" fmla="*/ 203822 w 334963"/>
                <a:gd name="connsiteY26" fmla="*/ 307397 h 334963"/>
                <a:gd name="connsiteX27" fmla="*/ 214313 w 334963"/>
                <a:gd name="connsiteY27" fmla="*/ 304800 h 334963"/>
                <a:gd name="connsiteX28" fmla="*/ 115358 w 334963"/>
                <a:gd name="connsiteY28" fmla="*/ 301625 h 334963"/>
                <a:gd name="connsiteX29" fmla="*/ 122238 w 334963"/>
                <a:gd name="connsiteY29" fmla="*/ 304239 h 334963"/>
                <a:gd name="connsiteX30" fmla="*/ 108479 w 334963"/>
                <a:gd name="connsiteY30" fmla="*/ 323850 h 334963"/>
                <a:gd name="connsiteX31" fmla="*/ 101600 w 334963"/>
                <a:gd name="connsiteY31" fmla="*/ 321236 h 334963"/>
                <a:gd name="connsiteX32" fmla="*/ 115358 w 334963"/>
                <a:gd name="connsiteY32" fmla="*/ 301625 h 334963"/>
                <a:gd name="connsiteX33" fmla="*/ 167482 w 334963"/>
                <a:gd name="connsiteY33" fmla="*/ 109537 h 334963"/>
                <a:gd name="connsiteX34" fmla="*/ 167482 w 334963"/>
                <a:gd name="connsiteY34" fmla="*/ 139754 h 334963"/>
                <a:gd name="connsiteX35" fmla="*/ 187141 w 334963"/>
                <a:gd name="connsiteY35" fmla="*/ 147637 h 334963"/>
                <a:gd name="connsiteX36" fmla="*/ 200247 w 334963"/>
                <a:gd name="connsiteY36" fmla="*/ 134499 h 334963"/>
                <a:gd name="connsiteX37" fmla="*/ 213353 w 334963"/>
                <a:gd name="connsiteY37" fmla="*/ 167344 h 334963"/>
                <a:gd name="connsiteX38" fmla="*/ 200247 w 334963"/>
                <a:gd name="connsiteY38" fmla="*/ 201502 h 334963"/>
                <a:gd name="connsiteX39" fmla="*/ 185830 w 334963"/>
                <a:gd name="connsiteY39" fmla="*/ 187051 h 334963"/>
                <a:gd name="connsiteX40" fmla="*/ 167482 w 334963"/>
                <a:gd name="connsiteY40" fmla="*/ 193620 h 334963"/>
                <a:gd name="connsiteX41" fmla="*/ 139959 w 334963"/>
                <a:gd name="connsiteY41" fmla="*/ 166030 h 334963"/>
                <a:gd name="connsiteX42" fmla="*/ 111125 w 334963"/>
                <a:gd name="connsiteY42" fmla="*/ 166030 h 334963"/>
                <a:gd name="connsiteX43" fmla="*/ 167482 w 334963"/>
                <a:gd name="connsiteY43" fmla="*/ 223837 h 334963"/>
                <a:gd name="connsiteX44" fmla="*/ 223838 w 334963"/>
                <a:gd name="connsiteY44" fmla="*/ 166030 h 334963"/>
                <a:gd name="connsiteX45" fmla="*/ 167482 w 334963"/>
                <a:gd name="connsiteY45" fmla="*/ 109537 h 334963"/>
                <a:gd name="connsiteX46" fmla="*/ 167728 w 334963"/>
                <a:gd name="connsiteY46" fmla="*/ 87312 h 334963"/>
                <a:gd name="connsiteX47" fmla="*/ 167728 w 334963"/>
                <a:gd name="connsiteY47" fmla="*/ 92576 h 334963"/>
                <a:gd name="connsiteX48" fmla="*/ 241300 w 334963"/>
                <a:gd name="connsiteY48" fmla="*/ 166280 h 334963"/>
                <a:gd name="connsiteX49" fmla="*/ 167728 w 334963"/>
                <a:gd name="connsiteY49" fmla="*/ 241300 h 334963"/>
                <a:gd name="connsiteX50" fmla="*/ 92841 w 334963"/>
                <a:gd name="connsiteY50" fmla="*/ 166280 h 334963"/>
                <a:gd name="connsiteX51" fmla="*/ 88900 w 334963"/>
                <a:gd name="connsiteY51" fmla="*/ 166280 h 334963"/>
                <a:gd name="connsiteX52" fmla="*/ 167728 w 334963"/>
                <a:gd name="connsiteY52" fmla="*/ 87312 h 334963"/>
                <a:gd name="connsiteX53" fmla="*/ 168275 w 334963"/>
                <a:gd name="connsiteY53" fmla="*/ 71437 h 334963"/>
                <a:gd name="connsiteX54" fmla="*/ 263525 w 334963"/>
                <a:gd name="connsiteY54" fmla="*/ 166030 h 334963"/>
                <a:gd name="connsiteX55" fmla="*/ 168275 w 334963"/>
                <a:gd name="connsiteY55" fmla="*/ 261937 h 334963"/>
                <a:gd name="connsiteX56" fmla="*/ 168275 w 334963"/>
                <a:gd name="connsiteY56" fmla="*/ 256682 h 334963"/>
                <a:gd name="connsiteX57" fmla="*/ 258234 w 334963"/>
                <a:gd name="connsiteY57" fmla="*/ 166030 h 334963"/>
                <a:gd name="connsiteX58" fmla="*/ 168275 w 334963"/>
                <a:gd name="connsiteY58" fmla="*/ 76692 h 334963"/>
                <a:gd name="connsiteX59" fmla="*/ 168275 w 334963"/>
                <a:gd name="connsiteY59" fmla="*/ 71437 h 334963"/>
                <a:gd name="connsiteX60" fmla="*/ 170114 w 334963"/>
                <a:gd name="connsiteY60" fmla="*/ 61912 h 334963"/>
                <a:gd name="connsiteX61" fmla="*/ 164849 w 334963"/>
                <a:gd name="connsiteY61" fmla="*/ 64548 h 334963"/>
                <a:gd name="connsiteX62" fmla="*/ 114832 w 334963"/>
                <a:gd name="connsiteY62" fmla="*/ 80363 h 334963"/>
                <a:gd name="connsiteX63" fmla="*/ 109568 w 334963"/>
                <a:gd name="connsiteY63" fmla="*/ 81681 h 334963"/>
                <a:gd name="connsiteX64" fmla="*/ 108251 w 334963"/>
                <a:gd name="connsiteY64" fmla="*/ 80363 h 334963"/>
                <a:gd name="connsiteX65" fmla="*/ 79294 w 334963"/>
                <a:gd name="connsiteY65" fmla="*/ 110675 h 334963"/>
                <a:gd name="connsiteX66" fmla="*/ 77978 w 334963"/>
                <a:gd name="connsiteY66" fmla="*/ 117265 h 334963"/>
                <a:gd name="connsiteX67" fmla="*/ 66132 w 334963"/>
                <a:gd name="connsiteY67" fmla="*/ 166028 h 334963"/>
                <a:gd name="connsiteX68" fmla="*/ 66132 w 334963"/>
                <a:gd name="connsiteY68" fmla="*/ 168664 h 334963"/>
                <a:gd name="connsiteX69" fmla="*/ 63500 w 334963"/>
                <a:gd name="connsiteY69" fmla="*/ 175253 h 334963"/>
                <a:gd name="connsiteX70" fmla="*/ 75346 w 334963"/>
                <a:gd name="connsiteY70" fmla="*/ 214791 h 334963"/>
                <a:gd name="connsiteX71" fmla="*/ 80611 w 334963"/>
                <a:gd name="connsiteY71" fmla="*/ 218745 h 334963"/>
                <a:gd name="connsiteX72" fmla="*/ 117465 w 334963"/>
                <a:gd name="connsiteY72" fmla="*/ 255647 h 334963"/>
                <a:gd name="connsiteX73" fmla="*/ 121413 w 334963"/>
                <a:gd name="connsiteY73" fmla="*/ 260918 h 334963"/>
                <a:gd name="connsiteX74" fmla="*/ 162217 w 334963"/>
                <a:gd name="connsiteY74" fmla="*/ 271462 h 334963"/>
                <a:gd name="connsiteX75" fmla="*/ 168798 w 334963"/>
                <a:gd name="connsiteY75" fmla="*/ 268826 h 334963"/>
                <a:gd name="connsiteX76" fmla="*/ 218814 w 334963"/>
                <a:gd name="connsiteY76" fmla="*/ 254329 h 334963"/>
                <a:gd name="connsiteX77" fmla="*/ 225395 w 334963"/>
                <a:gd name="connsiteY77" fmla="*/ 253011 h 334963"/>
                <a:gd name="connsiteX78" fmla="*/ 254352 w 334963"/>
                <a:gd name="connsiteY78" fmla="*/ 224016 h 334963"/>
                <a:gd name="connsiteX79" fmla="*/ 255669 w 334963"/>
                <a:gd name="connsiteY79" fmla="*/ 217427 h 334963"/>
                <a:gd name="connsiteX80" fmla="*/ 268831 w 334963"/>
                <a:gd name="connsiteY80" fmla="*/ 166028 h 334963"/>
                <a:gd name="connsiteX81" fmla="*/ 271463 w 334963"/>
                <a:gd name="connsiteY81" fmla="*/ 160756 h 334963"/>
                <a:gd name="connsiteX82" fmla="*/ 170114 w 334963"/>
                <a:gd name="connsiteY82" fmla="*/ 61912 h 334963"/>
                <a:gd name="connsiteX83" fmla="*/ 163539 w 334963"/>
                <a:gd name="connsiteY83" fmla="*/ 47625 h 334963"/>
                <a:gd name="connsiteX84" fmla="*/ 170109 w 334963"/>
                <a:gd name="connsiteY84" fmla="*/ 51572 h 334963"/>
                <a:gd name="connsiteX85" fmla="*/ 283122 w 334963"/>
                <a:gd name="connsiteY85" fmla="*/ 159451 h 334963"/>
                <a:gd name="connsiteX86" fmla="*/ 285750 w 334963"/>
                <a:gd name="connsiteY86" fmla="*/ 166029 h 334963"/>
                <a:gd name="connsiteX87" fmla="*/ 269981 w 334963"/>
                <a:gd name="connsiteY87" fmla="*/ 225232 h 334963"/>
                <a:gd name="connsiteX88" fmla="*/ 264725 w 334963"/>
                <a:gd name="connsiteY88" fmla="*/ 229179 h 334963"/>
                <a:gd name="connsiteX89" fmla="*/ 231872 w 334963"/>
                <a:gd name="connsiteY89" fmla="*/ 263384 h 334963"/>
                <a:gd name="connsiteX90" fmla="*/ 227930 w 334963"/>
                <a:gd name="connsiteY90" fmla="*/ 268647 h 334963"/>
                <a:gd name="connsiteX91" fmla="*/ 168795 w 334963"/>
                <a:gd name="connsiteY91" fmla="*/ 285750 h 334963"/>
                <a:gd name="connsiteX92" fmla="*/ 162225 w 334963"/>
                <a:gd name="connsiteY92" fmla="*/ 281803 h 334963"/>
                <a:gd name="connsiteX93" fmla="*/ 116231 w 334963"/>
                <a:gd name="connsiteY93" fmla="*/ 271278 h 334963"/>
                <a:gd name="connsiteX94" fmla="*/ 113603 w 334963"/>
                <a:gd name="connsiteY94" fmla="*/ 271278 h 334963"/>
                <a:gd name="connsiteX95" fmla="*/ 109660 w 334963"/>
                <a:gd name="connsiteY95" fmla="*/ 269962 h 334963"/>
                <a:gd name="connsiteX96" fmla="*/ 66295 w 334963"/>
                <a:gd name="connsiteY96" fmla="*/ 227863 h 334963"/>
                <a:gd name="connsiteX97" fmla="*/ 64981 w 334963"/>
                <a:gd name="connsiteY97" fmla="*/ 219969 h 334963"/>
                <a:gd name="connsiteX98" fmla="*/ 51840 w 334963"/>
                <a:gd name="connsiteY98" fmla="*/ 175239 h 334963"/>
                <a:gd name="connsiteX99" fmla="*/ 49212 w 334963"/>
                <a:gd name="connsiteY99" fmla="*/ 168661 h 334963"/>
                <a:gd name="connsiteX100" fmla="*/ 49212 w 334963"/>
                <a:gd name="connsiteY100" fmla="*/ 166029 h 334963"/>
                <a:gd name="connsiteX101" fmla="*/ 63667 w 334963"/>
                <a:gd name="connsiteY101" fmla="*/ 109458 h 334963"/>
                <a:gd name="connsiteX102" fmla="*/ 68923 w 334963"/>
                <a:gd name="connsiteY102" fmla="*/ 105511 h 334963"/>
                <a:gd name="connsiteX103" fmla="*/ 101776 w 334963"/>
                <a:gd name="connsiteY103" fmla="*/ 71306 h 334963"/>
                <a:gd name="connsiteX104" fmla="*/ 105718 w 334963"/>
                <a:gd name="connsiteY104" fmla="*/ 64728 h 334963"/>
                <a:gd name="connsiteX105" fmla="*/ 163539 w 334963"/>
                <a:gd name="connsiteY105" fmla="*/ 47625 h 334963"/>
                <a:gd name="connsiteX106" fmla="*/ 167482 w 334963"/>
                <a:gd name="connsiteY106" fmla="*/ 0 h 334963"/>
                <a:gd name="connsiteX107" fmla="*/ 334963 w 334963"/>
                <a:gd name="connsiteY107" fmla="*/ 167210 h 334963"/>
                <a:gd name="connsiteX108" fmla="*/ 276938 w 334963"/>
                <a:gd name="connsiteY108" fmla="*/ 294922 h 334963"/>
                <a:gd name="connsiteX109" fmla="*/ 274301 w 334963"/>
                <a:gd name="connsiteY109" fmla="*/ 296239 h 334963"/>
                <a:gd name="connsiteX110" fmla="*/ 272982 w 334963"/>
                <a:gd name="connsiteY110" fmla="*/ 298872 h 334963"/>
                <a:gd name="connsiteX111" fmla="*/ 255838 w 334963"/>
                <a:gd name="connsiteY111" fmla="*/ 310722 h 334963"/>
                <a:gd name="connsiteX112" fmla="*/ 261113 w 334963"/>
                <a:gd name="connsiteY112" fmla="*/ 302822 h 334963"/>
                <a:gd name="connsiteX113" fmla="*/ 261113 w 334963"/>
                <a:gd name="connsiteY113" fmla="*/ 296239 h 334963"/>
                <a:gd name="connsiteX114" fmla="*/ 255838 w 334963"/>
                <a:gd name="connsiteY114" fmla="*/ 296239 h 334963"/>
                <a:gd name="connsiteX115" fmla="*/ 240013 w 334963"/>
                <a:gd name="connsiteY115" fmla="*/ 319939 h 334963"/>
                <a:gd name="connsiteX116" fmla="*/ 228144 w 334963"/>
                <a:gd name="connsiteY116" fmla="*/ 323889 h 334963"/>
                <a:gd name="connsiteX117" fmla="*/ 242651 w 334963"/>
                <a:gd name="connsiteY117" fmla="*/ 302822 h 334963"/>
                <a:gd name="connsiteX118" fmla="*/ 242651 w 334963"/>
                <a:gd name="connsiteY118" fmla="*/ 296239 h 334963"/>
                <a:gd name="connsiteX119" fmla="*/ 237376 w 334963"/>
                <a:gd name="connsiteY119" fmla="*/ 296239 h 334963"/>
                <a:gd name="connsiteX120" fmla="*/ 214957 w 334963"/>
                <a:gd name="connsiteY120" fmla="*/ 329155 h 334963"/>
                <a:gd name="connsiteX121" fmla="*/ 204407 w 334963"/>
                <a:gd name="connsiteY121" fmla="*/ 331788 h 334963"/>
                <a:gd name="connsiteX122" fmla="*/ 224188 w 334963"/>
                <a:gd name="connsiteY122" fmla="*/ 302822 h 334963"/>
                <a:gd name="connsiteX123" fmla="*/ 225507 w 334963"/>
                <a:gd name="connsiteY123" fmla="*/ 300189 h 334963"/>
                <a:gd name="connsiteX124" fmla="*/ 312544 w 334963"/>
                <a:gd name="connsiteY124" fmla="*/ 167210 h 334963"/>
                <a:gd name="connsiteX125" fmla="*/ 167482 w 334963"/>
                <a:gd name="connsiteY125" fmla="*/ 22382 h 334963"/>
                <a:gd name="connsiteX126" fmla="*/ 22419 w 334963"/>
                <a:gd name="connsiteY126" fmla="*/ 167210 h 334963"/>
                <a:gd name="connsiteX127" fmla="*/ 108137 w 334963"/>
                <a:gd name="connsiteY127" fmla="*/ 300189 h 334963"/>
                <a:gd name="connsiteX128" fmla="*/ 93631 w 334963"/>
                <a:gd name="connsiteY128" fmla="*/ 318622 h 334963"/>
                <a:gd name="connsiteX129" fmla="*/ 88356 w 334963"/>
                <a:gd name="connsiteY129" fmla="*/ 315989 h 334963"/>
                <a:gd name="connsiteX130" fmla="*/ 96269 w 334963"/>
                <a:gd name="connsiteY130" fmla="*/ 302822 h 334963"/>
                <a:gd name="connsiteX131" fmla="*/ 96269 w 334963"/>
                <a:gd name="connsiteY131" fmla="*/ 296239 h 334963"/>
                <a:gd name="connsiteX132" fmla="*/ 90994 w 334963"/>
                <a:gd name="connsiteY132" fmla="*/ 296239 h 334963"/>
                <a:gd name="connsiteX133" fmla="*/ 80444 w 334963"/>
                <a:gd name="connsiteY133" fmla="*/ 312039 h 334963"/>
                <a:gd name="connsiteX134" fmla="*/ 75169 w 334963"/>
                <a:gd name="connsiteY134" fmla="*/ 308089 h 334963"/>
                <a:gd name="connsiteX135" fmla="*/ 79125 w 334963"/>
                <a:gd name="connsiteY135" fmla="*/ 302822 h 334963"/>
                <a:gd name="connsiteX136" fmla="*/ 77806 w 334963"/>
                <a:gd name="connsiteY136" fmla="*/ 296239 h 334963"/>
                <a:gd name="connsiteX137" fmla="*/ 73850 w 334963"/>
                <a:gd name="connsiteY137" fmla="*/ 296239 h 334963"/>
                <a:gd name="connsiteX138" fmla="*/ 68575 w 334963"/>
                <a:gd name="connsiteY138" fmla="*/ 302822 h 334963"/>
                <a:gd name="connsiteX139" fmla="*/ 60662 w 334963"/>
                <a:gd name="connsiteY139" fmla="*/ 297556 h 334963"/>
                <a:gd name="connsiteX140" fmla="*/ 60662 w 334963"/>
                <a:gd name="connsiteY140" fmla="*/ 296239 h 334963"/>
                <a:gd name="connsiteX141" fmla="*/ 58025 w 334963"/>
                <a:gd name="connsiteY141" fmla="*/ 294922 h 334963"/>
                <a:gd name="connsiteX142" fmla="*/ 0 w 334963"/>
                <a:gd name="connsiteY142" fmla="*/ 167210 h 334963"/>
                <a:gd name="connsiteX143" fmla="*/ 167482 w 334963"/>
                <a:gd name="connsiteY143"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4963" h="334963">
                  <a:moveTo>
                    <a:pt x="163513" y="311150"/>
                  </a:moveTo>
                  <a:cubicBezTo>
                    <a:pt x="164836" y="311150"/>
                    <a:pt x="166158" y="311150"/>
                    <a:pt x="167481" y="311150"/>
                  </a:cubicBezTo>
                  <a:cubicBezTo>
                    <a:pt x="168804" y="311150"/>
                    <a:pt x="170127" y="311150"/>
                    <a:pt x="171450" y="311150"/>
                  </a:cubicBezTo>
                  <a:cubicBezTo>
                    <a:pt x="171450" y="311150"/>
                    <a:pt x="171450" y="311150"/>
                    <a:pt x="156898" y="332317"/>
                  </a:cubicBezTo>
                  <a:cubicBezTo>
                    <a:pt x="155575" y="332317"/>
                    <a:pt x="155575" y="333640"/>
                    <a:pt x="155575" y="334963"/>
                  </a:cubicBezTo>
                  <a:cubicBezTo>
                    <a:pt x="152929" y="333640"/>
                    <a:pt x="150283" y="333640"/>
                    <a:pt x="147637" y="333640"/>
                  </a:cubicBezTo>
                  <a:cubicBezTo>
                    <a:pt x="147637" y="333640"/>
                    <a:pt x="147637" y="333640"/>
                    <a:pt x="163513" y="311150"/>
                  </a:cubicBezTo>
                  <a:close/>
                  <a:moveTo>
                    <a:pt x="192088" y="309562"/>
                  </a:moveTo>
                  <a:cubicBezTo>
                    <a:pt x="192088" y="309562"/>
                    <a:pt x="192088" y="309562"/>
                    <a:pt x="175895" y="332289"/>
                  </a:cubicBezTo>
                  <a:cubicBezTo>
                    <a:pt x="174546" y="332289"/>
                    <a:pt x="174546" y="333625"/>
                    <a:pt x="174546" y="334962"/>
                  </a:cubicBezTo>
                  <a:cubicBezTo>
                    <a:pt x="171847" y="334962"/>
                    <a:pt x="170498" y="334962"/>
                    <a:pt x="167799" y="334962"/>
                  </a:cubicBezTo>
                  <a:cubicBezTo>
                    <a:pt x="166450" y="334962"/>
                    <a:pt x="166450" y="334962"/>
                    <a:pt x="165100" y="334962"/>
                  </a:cubicBezTo>
                  <a:cubicBezTo>
                    <a:pt x="165100" y="334962"/>
                    <a:pt x="165100" y="334962"/>
                    <a:pt x="182642" y="310899"/>
                  </a:cubicBezTo>
                  <a:cubicBezTo>
                    <a:pt x="185341" y="310899"/>
                    <a:pt x="188040" y="309562"/>
                    <a:pt x="192088" y="309562"/>
                  </a:cubicBezTo>
                  <a:close/>
                  <a:moveTo>
                    <a:pt x="146984" y="309562"/>
                  </a:moveTo>
                  <a:cubicBezTo>
                    <a:pt x="148385" y="310870"/>
                    <a:pt x="151187" y="310870"/>
                    <a:pt x="153988" y="310870"/>
                  </a:cubicBezTo>
                  <a:cubicBezTo>
                    <a:pt x="153988" y="310870"/>
                    <a:pt x="153988" y="310870"/>
                    <a:pt x="138580" y="331787"/>
                  </a:cubicBezTo>
                  <a:cubicBezTo>
                    <a:pt x="135778" y="331787"/>
                    <a:pt x="132977" y="330480"/>
                    <a:pt x="130175" y="330480"/>
                  </a:cubicBezTo>
                  <a:close/>
                  <a:moveTo>
                    <a:pt x="131167" y="307975"/>
                  </a:moveTo>
                  <a:cubicBezTo>
                    <a:pt x="132556" y="307975"/>
                    <a:pt x="135334" y="309265"/>
                    <a:pt x="138112" y="309265"/>
                  </a:cubicBezTo>
                  <a:cubicBezTo>
                    <a:pt x="138112" y="309265"/>
                    <a:pt x="138112" y="309265"/>
                    <a:pt x="122832" y="328613"/>
                  </a:cubicBezTo>
                  <a:cubicBezTo>
                    <a:pt x="120054" y="328613"/>
                    <a:pt x="118665" y="327323"/>
                    <a:pt x="115887" y="327323"/>
                  </a:cubicBezTo>
                  <a:close/>
                  <a:moveTo>
                    <a:pt x="214313" y="304800"/>
                  </a:moveTo>
                  <a:cubicBezTo>
                    <a:pt x="214313" y="304800"/>
                    <a:pt x="214313" y="304800"/>
                    <a:pt x="194642" y="332076"/>
                  </a:cubicBezTo>
                  <a:cubicBezTo>
                    <a:pt x="193330" y="332076"/>
                    <a:pt x="193330" y="332076"/>
                    <a:pt x="193330" y="332076"/>
                  </a:cubicBezTo>
                  <a:cubicBezTo>
                    <a:pt x="190707" y="333375"/>
                    <a:pt x="188085" y="333375"/>
                    <a:pt x="184150" y="333375"/>
                  </a:cubicBezTo>
                  <a:cubicBezTo>
                    <a:pt x="184150" y="333375"/>
                    <a:pt x="184150" y="333375"/>
                    <a:pt x="203822" y="307397"/>
                  </a:cubicBezTo>
                  <a:cubicBezTo>
                    <a:pt x="206445" y="307397"/>
                    <a:pt x="210379" y="306099"/>
                    <a:pt x="214313" y="304800"/>
                  </a:cubicBezTo>
                  <a:close/>
                  <a:moveTo>
                    <a:pt x="115358" y="301625"/>
                  </a:moveTo>
                  <a:cubicBezTo>
                    <a:pt x="118110" y="302932"/>
                    <a:pt x="120862" y="302932"/>
                    <a:pt x="122238" y="304239"/>
                  </a:cubicBezTo>
                  <a:cubicBezTo>
                    <a:pt x="122238" y="304239"/>
                    <a:pt x="122238" y="304239"/>
                    <a:pt x="108479" y="323850"/>
                  </a:cubicBezTo>
                  <a:cubicBezTo>
                    <a:pt x="105727" y="322543"/>
                    <a:pt x="102976" y="321236"/>
                    <a:pt x="101600" y="321236"/>
                  </a:cubicBezTo>
                  <a:cubicBezTo>
                    <a:pt x="101600" y="321236"/>
                    <a:pt x="101600" y="321236"/>
                    <a:pt x="115358" y="301625"/>
                  </a:cubicBezTo>
                  <a:close/>
                  <a:moveTo>
                    <a:pt x="167482" y="109537"/>
                  </a:moveTo>
                  <a:cubicBezTo>
                    <a:pt x="167482" y="109537"/>
                    <a:pt x="167482" y="109537"/>
                    <a:pt x="167482" y="139754"/>
                  </a:cubicBezTo>
                  <a:cubicBezTo>
                    <a:pt x="175345" y="139754"/>
                    <a:pt x="181899" y="142382"/>
                    <a:pt x="187141" y="147637"/>
                  </a:cubicBezTo>
                  <a:cubicBezTo>
                    <a:pt x="187141" y="147637"/>
                    <a:pt x="187141" y="147637"/>
                    <a:pt x="200247" y="134499"/>
                  </a:cubicBezTo>
                  <a:cubicBezTo>
                    <a:pt x="209421" y="143695"/>
                    <a:pt x="213353" y="155520"/>
                    <a:pt x="213353" y="167344"/>
                  </a:cubicBezTo>
                  <a:cubicBezTo>
                    <a:pt x="213353" y="179168"/>
                    <a:pt x="209421" y="192306"/>
                    <a:pt x="200247" y="201502"/>
                  </a:cubicBezTo>
                  <a:cubicBezTo>
                    <a:pt x="200247" y="201502"/>
                    <a:pt x="200247" y="201502"/>
                    <a:pt x="185830" y="187051"/>
                  </a:cubicBezTo>
                  <a:cubicBezTo>
                    <a:pt x="180588" y="190992"/>
                    <a:pt x="174035" y="193620"/>
                    <a:pt x="167482" y="193620"/>
                  </a:cubicBezTo>
                  <a:cubicBezTo>
                    <a:pt x="153065" y="193620"/>
                    <a:pt x="139959" y="181795"/>
                    <a:pt x="139959" y="166030"/>
                  </a:cubicBezTo>
                  <a:lnTo>
                    <a:pt x="111125" y="166030"/>
                  </a:lnTo>
                  <a:cubicBezTo>
                    <a:pt x="111125" y="197561"/>
                    <a:pt x="136027" y="223837"/>
                    <a:pt x="167482" y="223837"/>
                  </a:cubicBezTo>
                  <a:cubicBezTo>
                    <a:pt x="198937" y="223837"/>
                    <a:pt x="223838" y="197561"/>
                    <a:pt x="223838" y="166030"/>
                  </a:cubicBezTo>
                  <a:cubicBezTo>
                    <a:pt x="223838" y="135813"/>
                    <a:pt x="198937" y="109537"/>
                    <a:pt x="167482" y="109537"/>
                  </a:cubicBezTo>
                  <a:close/>
                  <a:moveTo>
                    <a:pt x="167728" y="87312"/>
                  </a:moveTo>
                  <a:cubicBezTo>
                    <a:pt x="167728" y="87312"/>
                    <a:pt x="167728" y="87312"/>
                    <a:pt x="167728" y="92576"/>
                  </a:cubicBezTo>
                  <a:cubicBezTo>
                    <a:pt x="208455" y="92576"/>
                    <a:pt x="241300" y="125480"/>
                    <a:pt x="241300" y="166280"/>
                  </a:cubicBezTo>
                  <a:cubicBezTo>
                    <a:pt x="241300" y="208396"/>
                    <a:pt x="208455" y="241300"/>
                    <a:pt x="167728" y="241300"/>
                  </a:cubicBezTo>
                  <a:cubicBezTo>
                    <a:pt x="127000" y="241300"/>
                    <a:pt x="92841" y="208396"/>
                    <a:pt x="92841" y="166280"/>
                  </a:cubicBezTo>
                  <a:cubicBezTo>
                    <a:pt x="92841" y="166280"/>
                    <a:pt x="92841" y="166280"/>
                    <a:pt x="88900" y="166280"/>
                  </a:cubicBezTo>
                  <a:cubicBezTo>
                    <a:pt x="88900" y="122847"/>
                    <a:pt x="124372" y="87312"/>
                    <a:pt x="167728" y="87312"/>
                  </a:cubicBezTo>
                  <a:close/>
                  <a:moveTo>
                    <a:pt x="168275" y="71437"/>
                  </a:moveTo>
                  <a:cubicBezTo>
                    <a:pt x="221192" y="71437"/>
                    <a:pt x="263525" y="114792"/>
                    <a:pt x="263525" y="166030"/>
                  </a:cubicBezTo>
                  <a:cubicBezTo>
                    <a:pt x="263525" y="218582"/>
                    <a:pt x="221192" y="261937"/>
                    <a:pt x="168275" y="261937"/>
                  </a:cubicBezTo>
                  <a:cubicBezTo>
                    <a:pt x="168275" y="261937"/>
                    <a:pt x="168275" y="261937"/>
                    <a:pt x="168275" y="256682"/>
                  </a:cubicBezTo>
                  <a:cubicBezTo>
                    <a:pt x="218546" y="256682"/>
                    <a:pt x="258234" y="215954"/>
                    <a:pt x="258234" y="166030"/>
                  </a:cubicBezTo>
                  <a:cubicBezTo>
                    <a:pt x="258234" y="117420"/>
                    <a:pt x="218546" y="76692"/>
                    <a:pt x="168275" y="76692"/>
                  </a:cubicBezTo>
                  <a:cubicBezTo>
                    <a:pt x="168275" y="76692"/>
                    <a:pt x="168275" y="76692"/>
                    <a:pt x="168275" y="71437"/>
                  </a:cubicBezTo>
                  <a:close/>
                  <a:moveTo>
                    <a:pt x="170114" y="61912"/>
                  </a:moveTo>
                  <a:cubicBezTo>
                    <a:pt x="168798" y="63230"/>
                    <a:pt x="167482" y="64548"/>
                    <a:pt x="164849" y="64548"/>
                  </a:cubicBezTo>
                  <a:cubicBezTo>
                    <a:pt x="146422" y="65866"/>
                    <a:pt x="129311" y="71137"/>
                    <a:pt x="114832" y="80363"/>
                  </a:cubicBezTo>
                  <a:cubicBezTo>
                    <a:pt x="113516" y="80363"/>
                    <a:pt x="110884" y="81681"/>
                    <a:pt x="109568" y="81681"/>
                  </a:cubicBezTo>
                  <a:cubicBezTo>
                    <a:pt x="109568" y="81681"/>
                    <a:pt x="108251" y="81681"/>
                    <a:pt x="108251" y="80363"/>
                  </a:cubicBezTo>
                  <a:cubicBezTo>
                    <a:pt x="96405" y="89588"/>
                    <a:pt x="87192" y="98814"/>
                    <a:pt x="79294" y="110675"/>
                  </a:cubicBezTo>
                  <a:cubicBezTo>
                    <a:pt x="79294" y="113311"/>
                    <a:pt x="79294" y="115947"/>
                    <a:pt x="77978" y="117265"/>
                  </a:cubicBezTo>
                  <a:cubicBezTo>
                    <a:pt x="70081" y="133080"/>
                    <a:pt x="66132" y="148895"/>
                    <a:pt x="66132" y="166028"/>
                  </a:cubicBezTo>
                  <a:cubicBezTo>
                    <a:pt x="66132" y="166028"/>
                    <a:pt x="66132" y="166028"/>
                    <a:pt x="66132" y="168664"/>
                  </a:cubicBezTo>
                  <a:cubicBezTo>
                    <a:pt x="66132" y="171299"/>
                    <a:pt x="64816" y="172617"/>
                    <a:pt x="63500" y="175253"/>
                  </a:cubicBezTo>
                  <a:cubicBezTo>
                    <a:pt x="64816" y="189750"/>
                    <a:pt x="68765" y="202930"/>
                    <a:pt x="75346" y="214791"/>
                  </a:cubicBezTo>
                  <a:cubicBezTo>
                    <a:pt x="76662" y="216109"/>
                    <a:pt x="79294" y="217427"/>
                    <a:pt x="80611" y="218745"/>
                  </a:cubicBezTo>
                  <a:cubicBezTo>
                    <a:pt x="89824" y="234560"/>
                    <a:pt x="102986" y="246421"/>
                    <a:pt x="117465" y="255647"/>
                  </a:cubicBezTo>
                  <a:cubicBezTo>
                    <a:pt x="120097" y="256965"/>
                    <a:pt x="121413" y="258283"/>
                    <a:pt x="121413" y="260918"/>
                  </a:cubicBezTo>
                  <a:cubicBezTo>
                    <a:pt x="134576" y="266190"/>
                    <a:pt x="147738" y="270144"/>
                    <a:pt x="162217" y="271462"/>
                  </a:cubicBezTo>
                  <a:cubicBezTo>
                    <a:pt x="163533" y="268826"/>
                    <a:pt x="166166" y="268826"/>
                    <a:pt x="168798" y="268826"/>
                  </a:cubicBezTo>
                  <a:cubicBezTo>
                    <a:pt x="185909" y="267508"/>
                    <a:pt x="203020" y="263554"/>
                    <a:pt x="218814" y="254329"/>
                  </a:cubicBezTo>
                  <a:cubicBezTo>
                    <a:pt x="221447" y="253011"/>
                    <a:pt x="222763" y="253011"/>
                    <a:pt x="225395" y="253011"/>
                  </a:cubicBezTo>
                  <a:cubicBezTo>
                    <a:pt x="237241" y="245103"/>
                    <a:pt x="246455" y="235878"/>
                    <a:pt x="254352" y="224016"/>
                  </a:cubicBezTo>
                  <a:cubicBezTo>
                    <a:pt x="254352" y="221381"/>
                    <a:pt x="254352" y="218745"/>
                    <a:pt x="255669" y="217427"/>
                  </a:cubicBezTo>
                  <a:cubicBezTo>
                    <a:pt x="264882" y="201612"/>
                    <a:pt x="268831" y="184479"/>
                    <a:pt x="268831" y="166028"/>
                  </a:cubicBezTo>
                  <a:cubicBezTo>
                    <a:pt x="268831" y="164710"/>
                    <a:pt x="270147" y="162074"/>
                    <a:pt x="271463" y="160756"/>
                  </a:cubicBezTo>
                  <a:cubicBezTo>
                    <a:pt x="268831" y="106721"/>
                    <a:pt x="224079" y="63230"/>
                    <a:pt x="170114" y="61912"/>
                  </a:cubicBezTo>
                  <a:close/>
                  <a:moveTo>
                    <a:pt x="163539" y="47625"/>
                  </a:moveTo>
                  <a:cubicBezTo>
                    <a:pt x="166167" y="47625"/>
                    <a:pt x="168795" y="48940"/>
                    <a:pt x="170109" y="51572"/>
                  </a:cubicBezTo>
                  <a:cubicBezTo>
                    <a:pt x="230558" y="52887"/>
                    <a:pt x="279180" y="100249"/>
                    <a:pt x="283122" y="159451"/>
                  </a:cubicBezTo>
                  <a:cubicBezTo>
                    <a:pt x="284436" y="162083"/>
                    <a:pt x="285750" y="163398"/>
                    <a:pt x="285750" y="166029"/>
                  </a:cubicBezTo>
                  <a:cubicBezTo>
                    <a:pt x="285750" y="187079"/>
                    <a:pt x="280494" y="208129"/>
                    <a:pt x="269981" y="225232"/>
                  </a:cubicBezTo>
                  <a:cubicBezTo>
                    <a:pt x="268667" y="227863"/>
                    <a:pt x="267353" y="229179"/>
                    <a:pt x="264725" y="229179"/>
                  </a:cubicBezTo>
                  <a:cubicBezTo>
                    <a:pt x="255526" y="242335"/>
                    <a:pt x="245013" y="254175"/>
                    <a:pt x="231872" y="263384"/>
                  </a:cubicBezTo>
                  <a:cubicBezTo>
                    <a:pt x="230558" y="266016"/>
                    <a:pt x="229244" y="267331"/>
                    <a:pt x="227930" y="268647"/>
                  </a:cubicBezTo>
                  <a:cubicBezTo>
                    <a:pt x="209532" y="279172"/>
                    <a:pt x="189821" y="285750"/>
                    <a:pt x="168795" y="285750"/>
                  </a:cubicBezTo>
                  <a:cubicBezTo>
                    <a:pt x="166167" y="285750"/>
                    <a:pt x="163539" y="284434"/>
                    <a:pt x="162225" y="281803"/>
                  </a:cubicBezTo>
                  <a:cubicBezTo>
                    <a:pt x="146456" y="281803"/>
                    <a:pt x="130686" y="277856"/>
                    <a:pt x="116231" y="271278"/>
                  </a:cubicBezTo>
                  <a:cubicBezTo>
                    <a:pt x="116231" y="271278"/>
                    <a:pt x="114917" y="271278"/>
                    <a:pt x="113603" y="271278"/>
                  </a:cubicBezTo>
                  <a:cubicBezTo>
                    <a:pt x="112289" y="271278"/>
                    <a:pt x="110974" y="271278"/>
                    <a:pt x="109660" y="269962"/>
                  </a:cubicBezTo>
                  <a:cubicBezTo>
                    <a:pt x="91263" y="259438"/>
                    <a:pt x="76808" y="244966"/>
                    <a:pt x="66295" y="227863"/>
                  </a:cubicBezTo>
                  <a:cubicBezTo>
                    <a:pt x="64981" y="225232"/>
                    <a:pt x="63667" y="222601"/>
                    <a:pt x="64981" y="219969"/>
                  </a:cubicBezTo>
                  <a:cubicBezTo>
                    <a:pt x="58410" y="206813"/>
                    <a:pt x="53154" y="191026"/>
                    <a:pt x="51840" y="175239"/>
                  </a:cubicBezTo>
                  <a:cubicBezTo>
                    <a:pt x="50526" y="173923"/>
                    <a:pt x="49212" y="171292"/>
                    <a:pt x="49212" y="168661"/>
                  </a:cubicBezTo>
                  <a:cubicBezTo>
                    <a:pt x="49212" y="168661"/>
                    <a:pt x="49212" y="168661"/>
                    <a:pt x="49212" y="166029"/>
                  </a:cubicBezTo>
                  <a:cubicBezTo>
                    <a:pt x="49212" y="146295"/>
                    <a:pt x="54468" y="126561"/>
                    <a:pt x="63667" y="109458"/>
                  </a:cubicBezTo>
                  <a:cubicBezTo>
                    <a:pt x="64981" y="106827"/>
                    <a:pt x="67609" y="105511"/>
                    <a:pt x="68923" y="105511"/>
                  </a:cubicBezTo>
                  <a:cubicBezTo>
                    <a:pt x="78122" y="92355"/>
                    <a:pt x="88635" y="80515"/>
                    <a:pt x="101776" y="71306"/>
                  </a:cubicBezTo>
                  <a:cubicBezTo>
                    <a:pt x="101776" y="68674"/>
                    <a:pt x="103090" y="67359"/>
                    <a:pt x="105718" y="64728"/>
                  </a:cubicBezTo>
                  <a:cubicBezTo>
                    <a:pt x="122801" y="54203"/>
                    <a:pt x="143827" y="48940"/>
                    <a:pt x="163539" y="47625"/>
                  </a:cubicBezTo>
                  <a:close/>
                  <a:moveTo>
                    <a:pt x="167482" y="0"/>
                  </a:moveTo>
                  <a:cubicBezTo>
                    <a:pt x="259794" y="0"/>
                    <a:pt x="334963" y="75047"/>
                    <a:pt x="334963" y="167210"/>
                  </a:cubicBezTo>
                  <a:cubicBezTo>
                    <a:pt x="334963" y="218559"/>
                    <a:pt x="312544" y="264640"/>
                    <a:pt x="276938" y="294922"/>
                  </a:cubicBezTo>
                  <a:cubicBezTo>
                    <a:pt x="275619" y="294922"/>
                    <a:pt x="275619" y="294922"/>
                    <a:pt x="274301" y="296239"/>
                  </a:cubicBezTo>
                  <a:cubicBezTo>
                    <a:pt x="274301" y="296239"/>
                    <a:pt x="274301" y="296239"/>
                    <a:pt x="272982" y="298872"/>
                  </a:cubicBezTo>
                  <a:cubicBezTo>
                    <a:pt x="267707" y="302822"/>
                    <a:pt x="262432" y="306772"/>
                    <a:pt x="255838" y="310722"/>
                  </a:cubicBezTo>
                  <a:cubicBezTo>
                    <a:pt x="255838" y="310722"/>
                    <a:pt x="255838" y="310722"/>
                    <a:pt x="261113" y="302822"/>
                  </a:cubicBezTo>
                  <a:cubicBezTo>
                    <a:pt x="262432" y="301506"/>
                    <a:pt x="262432" y="297556"/>
                    <a:pt x="261113" y="296239"/>
                  </a:cubicBezTo>
                  <a:cubicBezTo>
                    <a:pt x="259794" y="294922"/>
                    <a:pt x="257157" y="294922"/>
                    <a:pt x="255838" y="296239"/>
                  </a:cubicBezTo>
                  <a:cubicBezTo>
                    <a:pt x="255838" y="296239"/>
                    <a:pt x="255838" y="296239"/>
                    <a:pt x="240013" y="319939"/>
                  </a:cubicBezTo>
                  <a:cubicBezTo>
                    <a:pt x="236057" y="321255"/>
                    <a:pt x="232101" y="322572"/>
                    <a:pt x="228144" y="323889"/>
                  </a:cubicBezTo>
                  <a:cubicBezTo>
                    <a:pt x="228144" y="323889"/>
                    <a:pt x="228144" y="323889"/>
                    <a:pt x="242651" y="302822"/>
                  </a:cubicBezTo>
                  <a:cubicBezTo>
                    <a:pt x="243969" y="301506"/>
                    <a:pt x="243969" y="297556"/>
                    <a:pt x="242651" y="296239"/>
                  </a:cubicBezTo>
                  <a:cubicBezTo>
                    <a:pt x="241332" y="294922"/>
                    <a:pt x="238694" y="294922"/>
                    <a:pt x="237376" y="296239"/>
                  </a:cubicBezTo>
                  <a:cubicBezTo>
                    <a:pt x="237376" y="296239"/>
                    <a:pt x="237376" y="296239"/>
                    <a:pt x="214957" y="329155"/>
                  </a:cubicBezTo>
                  <a:cubicBezTo>
                    <a:pt x="211001" y="330472"/>
                    <a:pt x="207044" y="330472"/>
                    <a:pt x="204407" y="331788"/>
                  </a:cubicBezTo>
                  <a:cubicBezTo>
                    <a:pt x="204407" y="331788"/>
                    <a:pt x="204407" y="331788"/>
                    <a:pt x="224188" y="302822"/>
                  </a:cubicBezTo>
                  <a:cubicBezTo>
                    <a:pt x="225507" y="302822"/>
                    <a:pt x="225507" y="301506"/>
                    <a:pt x="225507" y="300189"/>
                  </a:cubicBezTo>
                  <a:cubicBezTo>
                    <a:pt x="276938" y="277806"/>
                    <a:pt x="312544" y="226458"/>
                    <a:pt x="312544" y="167210"/>
                  </a:cubicBezTo>
                  <a:cubicBezTo>
                    <a:pt x="312544" y="88213"/>
                    <a:pt x="247926" y="22382"/>
                    <a:pt x="167482" y="22382"/>
                  </a:cubicBezTo>
                  <a:cubicBezTo>
                    <a:pt x="87037" y="22382"/>
                    <a:pt x="22419" y="88213"/>
                    <a:pt x="22419" y="167210"/>
                  </a:cubicBezTo>
                  <a:cubicBezTo>
                    <a:pt x="22419" y="226458"/>
                    <a:pt x="56706" y="276490"/>
                    <a:pt x="108137" y="300189"/>
                  </a:cubicBezTo>
                  <a:cubicBezTo>
                    <a:pt x="108137" y="300189"/>
                    <a:pt x="108137" y="300189"/>
                    <a:pt x="93631" y="318622"/>
                  </a:cubicBezTo>
                  <a:cubicBezTo>
                    <a:pt x="92312" y="317305"/>
                    <a:pt x="89675" y="315989"/>
                    <a:pt x="88356" y="315989"/>
                  </a:cubicBezTo>
                  <a:cubicBezTo>
                    <a:pt x="88356" y="315989"/>
                    <a:pt x="88356" y="315989"/>
                    <a:pt x="96269" y="302822"/>
                  </a:cubicBezTo>
                  <a:cubicBezTo>
                    <a:pt x="97587" y="301506"/>
                    <a:pt x="97587" y="297556"/>
                    <a:pt x="96269" y="296239"/>
                  </a:cubicBezTo>
                  <a:cubicBezTo>
                    <a:pt x="94950" y="294922"/>
                    <a:pt x="92312" y="294922"/>
                    <a:pt x="90994" y="296239"/>
                  </a:cubicBezTo>
                  <a:cubicBezTo>
                    <a:pt x="90994" y="296239"/>
                    <a:pt x="90994" y="296239"/>
                    <a:pt x="80444" y="312039"/>
                  </a:cubicBezTo>
                  <a:cubicBezTo>
                    <a:pt x="79125" y="310722"/>
                    <a:pt x="76487" y="309405"/>
                    <a:pt x="75169" y="308089"/>
                  </a:cubicBezTo>
                  <a:cubicBezTo>
                    <a:pt x="75169" y="308089"/>
                    <a:pt x="75169" y="308089"/>
                    <a:pt x="79125" y="302822"/>
                  </a:cubicBezTo>
                  <a:cubicBezTo>
                    <a:pt x="80444" y="301506"/>
                    <a:pt x="79125" y="297556"/>
                    <a:pt x="77806" y="296239"/>
                  </a:cubicBezTo>
                  <a:cubicBezTo>
                    <a:pt x="76487" y="294922"/>
                    <a:pt x="75169" y="294922"/>
                    <a:pt x="73850" y="296239"/>
                  </a:cubicBezTo>
                  <a:cubicBezTo>
                    <a:pt x="73850" y="296239"/>
                    <a:pt x="73850" y="296239"/>
                    <a:pt x="68575" y="302822"/>
                  </a:cubicBezTo>
                  <a:cubicBezTo>
                    <a:pt x="65937" y="301506"/>
                    <a:pt x="63300" y="298872"/>
                    <a:pt x="60662" y="297556"/>
                  </a:cubicBezTo>
                  <a:cubicBezTo>
                    <a:pt x="60662" y="296239"/>
                    <a:pt x="60662" y="296239"/>
                    <a:pt x="60662" y="296239"/>
                  </a:cubicBezTo>
                  <a:cubicBezTo>
                    <a:pt x="59344" y="294922"/>
                    <a:pt x="59344" y="294922"/>
                    <a:pt x="58025" y="294922"/>
                  </a:cubicBezTo>
                  <a:cubicBezTo>
                    <a:pt x="22419" y="264640"/>
                    <a:pt x="0" y="218559"/>
                    <a:pt x="0" y="167210"/>
                  </a:cubicBezTo>
                  <a:cubicBezTo>
                    <a:pt x="0" y="75047"/>
                    <a:pt x="75169" y="0"/>
                    <a:pt x="167482" y="0"/>
                  </a:cubicBezTo>
                  <a:close/>
                </a:path>
              </a:pathLst>
            </a:custGeom>
            <a:solidFill>
              <a:schemeClr val="bg1"/>
            </a:solidFill>
            <a:ln>
              <a:noFill/>
            </a:ln>
          </p:spPr>
          <p:txBody>
            <a:bodyPr anchor="ctr"/>
            <a:lstStyle/>
            <a:p>
              <a:pPr algn="ctr"/>
              <a:endParaRPr>
                <a:cs typeface="+mn-ea"/>
                <a:sym typeface="+mn-lt"/>
              </a:endParaRPr>
            </a:p>
          </p:txBody>
        </p:sp>
        <p:sp>
          <p:nvSpPr>
            <p:cNvPr id="206" name="íṩ1îḍê"/>
            <p:cNvSpPr/>
            <p:nvPr/>
          </p:nvSpPr>
          <p:spPr bwMode="auto">
            <a:xfrm>
              <a:off x="6608763" y="4133850"/>
              <a:ext cx="3175" cy="17463"/>
            </a:xfrm>
            <a:custGeom>
              <a:avLst/>
              <a:gdLst>
                <a:gd name="T0" fmla="*/ 1 w 1"/>
                <a:gd name="T1" fmla="*/ 5 h 5"/>
                <a:gd name="T2" fmla="*/ 1 w 1"/>
                <a:gd name="T3" fmla="*/ 5 h 5"/>
                <a:gd name="T4" fmla="*/ 1 w 1"/>
                <a:gd name="T5" fmla="*/ 5 h 5"/>
                <a:gd name="T6" fmla="*/ 1 w 1"/>
                <a:gd name="T7" fmla="*/ 4 h 5"/>
                <a:gd name="T8" fmla="*/ 1 w 1"/>
                <a:gd name="T9" fmla="*/ 4 h 5"/>
                <a:gd name="T10" fmla="*/ 1 w 1"/>
                <a:gd name="T11" fmla="*/ 4 h 5"/>
                <a:gd name="T12" fmla="*/ 1 w 1"/>
                <a:gd name="T13" fmla="*/ 4 h 5"/>
                <a:gd name="T14" fmla="*/ 1 w 1"/>
                <a:gd name="T15" fmla="*/ 4 h 5"/>
                <a:gd name="T16" fmla="*/ 1 w 1"/>
                <a:gd name="T17" fmla="*/ 4 h 5"/>
                <a:gd name="T18" fmla="*/ 1 w 1"/>
                <a:gd name="T19" fmla="*/ 3 h 5"/>
                <a:gd name="T20" fmla="*/ 1 w 1"/>
                <a:gd name="T21" fmla="*/ 4 h 5"/>
                <a:gd name="T22" fmla="*/ 1 w 1"/>
                <a:gd name="T23" fmla="*/ 3 h 5"/>
                <a:gd name="T24" fmla="*/ 1 w 1"/>
                <a:gd name="T25" fmla="*/ 3 h 5"/>
                <a:gd name="T26" fmla="*/ 1 w 1"/>
                <a:gd name="T27" fmla="*/ 3 h 5"/>
                <a:gd name="T28" fmla="*/ 1 w 1"/>
                <a:gd name="T29" fmla="*/ 3 h 5"/>
                <a:gd name="T30" fmla="*/ 0 w 1"/>
                <a:gd name="T31" fmla="*/ 2 h 5"/>
                <a:gd name="T32" fmla="*/ 1 w 1"/>
                <a:gd name="T33" fmla="*/ 3 h 5"/>
                <a:gd name="T34" fmla="*/ 0 w 1"/>
                <a:gd name="T35" fmla="*/ 2 h 5"/>
                <a:gd name="T36" fmla="*/ 0 w 1"/>
                <a:gd name="T37" fmla="*/ 1 h 5"/>
                <a:gd name="T38" fmla="*/ 0 w 1"/>
                <a:gd name="T39" fmla="*/ 2 h 5"/>
                <a:gd name="T40" fmla="*/ 0 w 1"/>
                <a:gd name="T41" fmla="*/ 1 h 5"/>
                <a:gd name="T42" fmla="*/ 0 w 1"/>
                <a:gd name="T43" fmla="*/ 1 h 5"/>
                <a:gd name="T44" fmla="*/ 0 w 1"/>
                <a:gd name="T45" fmla="*/ 1 h 5"/>
                <a:gd name="T46" fmla="*/ 0 w 1"/>
                <a:gd name="T47" fmla="*/ 1 h 5"/>
                <a:gd name="T48" fmla="*/ 0 w 1"/>
                <a:gd name="T49" fmla="*/ 1 h 5"/>
                <a:gd name="T50" fmla="*/ 0 w 1"/>
                <a:gd name="T51" fmla="*/ 1 h 5"/>
                <a:gd name="T52" fmla="*/ 0 w 1"/>
                <a:gd name="T53" fmla="*/ 1 h 5"/>
                <a:gd name="T54" fmla="*/ 0 w 1"/>
                <a:gd name="T55" fmla="*/ 0 h 5"/>
                <a:gd name="T56" fmla="*/ 0 w 1"/>
                <a:gd name="T57" fmla="*/ 0 h 5"/>
                <a:gd name="T58" fmla="*/ 0 w 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5">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0" y="2"/>
                  </a:moveTo>
                  <a:cubicBezTo>
                    <a:pt x="0" y="2"/>
                    <a:pt x="0" y="3"/>
                    <a:pt x="1" y="3"/>
                  </a:cubicBezTo>
                  <a:cubicBezTo>
                    <a:pt x="0" y="3"/>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0A5A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7" name="işľídè"/>
            <p:cNvSpPr/>
            <p:nvPr/>
          </p:nvSpPr>
          <p:spPr bwMode="auto">
            <a:xfrm>
              <a:off x="5099460" y="3881231"/>
              <a:ext cx="413520" cy="411578"/>
            </a:xfrm>
            <a:custGeom>
              <a:avLst/>
              <a:gdLst>
                <a:gd name="connsiteX0" fmla="*/ 210684 w 338138"/>
                <a:gd name="connsiteY0" fmla="*/ 177800 h 336550"/>
                <a:gd name="connsiteX1" fmla="*/ 207963 w 338138"/>
                <a:gd name="connsiteY1" fmla="*/ 181928 h 336550"/>
                <a:gd name="connsiteX2" fmla="*/ 207963 w 338138"/>
                <a:gd name="connsiteY2" fmla="*/ 195686 h 336550"/>
                <a:gd name="connsiteX3" fmla="*/ 210684 w 338138"/>
                <a:gd name="connsiteY3" fmla="*/ 198438 h 336550"/>
                <a:gd name="connsiteX4" fmla="*/ 243342 w 338138"/>
                <a:gd name="connsiteY4" fmla="*/ 198438 h 336550"/>
                <a:gd name="connsiteX5" fmla="*/ 246063 w 338138"/>
                <a:gd name="connsiteY5" fmla="*/ 195686 h 336550"/>
                <a:gd name="connsiteX6" fmla="*/ 246063 w 338138"/>
                <a:gd name="connsiteY6" fmla="*/ 181928 h 336550"/>
                <a:gd name="connsiteX7" fmla="*/ 243342 w 338138"/>
                <a:gd name="connsiteY7" fmla="*/ 177800 h 336550"/>
                <a:gd name="connsiteX8" fmla="*/ 210684 w 338138"/>
                <a:gd name="connsiteY8" fmla="*/ 177800 h 336550"/>
                <a:gd name="connsiteX9" fmla="*/ 94796 w 338138"/>
                <a:gd name="connsiteY9" fmla="*/ 177800 h 336550"/>
                <a:gd name="connsiteX10" fmla="*/ 92075 w 338138"/>
                <a:gd name="connsiteY10" fmla="*/ 181928 h 336550"/>
                <a:gd name="connsiteX11" fmla="*/ 92075 w 338138"/>
                <a:gd name="connsiteY11" fmla="*/ 195686 h 336550"/>
                <a:gd name="connsiteX12" fmla="*/ 94796 w 338138"/>
                <a:gd name="connsiteY12" fmla="*/ 198438 h 336550"/>
                <a:gd name="connsiteX13" fmla="*/ 127454 w 338138"/>
                <a:gd name="connsiteY13" fmla="*/ 198438 h 336550"/>
                <a:gd name="connsiteX14" fmla="*/ 130175 w 338138"/>
                <a:gd name="connsiteY14" fmla="*/ 195686 h 336550"/>
                <a:gd name="connsiteX15" fmla="*/ 130175 w 338138"/>
                <a:gd name="connsiteY15" fmla="*/ 181928 h 336550"/>
                <a:gd name="connsiteX16" fmla="*/ 127454 w 338138"/>
                <a:gd name="connsiteY16" fmla="*/ 177800 h 336550"/>
                <a:gd name="connsiteX17" fmla="*/ 94796 w 338138"/>
                <a:gd name="connsiteY17" fmla="*/ 177800 h 336550"/>
                <a:gd name="connsiteX18" fmla="*/ 120651 w 338138"/>
                <a:gd name="connsiteY18" fmla="*/ 107950 h 336550"/>
                <a:gd name="connsiteX19" fmla="*/ 106363 w 338138"/>
                <a:gd name="connsiteY19" fmla="*/ 144463 h 336550"/>
                <a:gd name="connsiteX20" fmla="*/ 231776 w 338138"/>
                <a:gd name="connsiteY20" fmla="*/ 144463 h 336550"/>
                <a:gd name="connsiteX21" fmla="*/ 217488 w 338138"/>
                <a:gd name="connsiteY21" fmla="*/ 107950 h 336550"/>
                <a:gd name="connsiteX22" fmla="*/ 117596 w 338138"/>
                <a:gd name="connsiteY22" fmla="*/ 88900 h 336550"/>
                <a:gd name="connsiteX23" fmla="*/ 220543 w 338138"/>
                <a:gd name="connsiteY23" fmla="*/ 88900 h 336550"/>
                <a:gd name="connsiteX24" fmla="*/ 240341 w 338138"/>
                <a:gd name="connsiteY24" fmla="*/ 102065 h 336550"/>
                <a:gd name="connsiteX25" fmla="*/ 256179 w 338138"/>
                <a:gd name="connsiteY25" fmla="*/ 138925 h 336550"/>
                <a:gd name="connsiteX26" fmla="*/ 258819 w 338138"/>
                <a:gd name="connsiteY26" fmla="*/ 133660 h 336550"/>
                <a:gd name="connsiteX27" fmla="*/ 261459 w 338138"/>
                <a:gd name="connsiteY27" fmla="*/ 131027 h 336550"/>
                <a:gd name="connsiteX28" fmla="*/ 279936 w 338138"/>
                <a:gd name="connsiteY28" fmla="*/ 131027 h 336550"/>
                <a:gd name="connsiteX29" fmla="*/ 282576 w 338138"/>
                <a:gd name="connsiteY29" fmla="*/ 134976 h 336550"/>
                <a:gd name="connsiteX30" fmla="*/ 282576 w 338138"/>
                <a:gd name="connsiteY30" fmla="*/ 149457 h 336550"/>
                <a:gd name="connsiteX31" fmla="*/ 279936 w 338138"/>
                <a:gd name="connsiteY31" fmla="*/ 152090 h 336550"/>
                <a:gd name="connsiteX32" fmla="*/ 262778 w 338138"/>
                <a:gd name="connsiteY32" fmla="*/ 152090 h 336550"/>
                <a:gd name="connsiteX33" fmla="*/ 270697 w 338138"/>
                <a:gd name="connsiteY33" fmla="*/ 169204 h 336550"/>
                <a:gd name="connsiteX34" fmla="*/ 273337 w 338138"/>
                <a:gd name="connsiteY34" fmla="*/ 178420 h 336550"/>
                <a:gd name="connsiteX35" fmla="*/ 273337 w 338138"/>
                <a:gd name="connsiteY35" fmla="*/ 211331 h 336550"/>
                <a:gd name="connsiteX36" fmla="*/ 257499 w 338138"/>
                <a:gd name="connsiteY36" fmla="*/ 231078 h 336550"/>
                <a:gd name="connsiteX37" fmla="*/ 257499 w 338138"/>
                <a:gd name="connsiteY37" fmla="*/ 244243 h 336550"/>
                <a:gd name="connsiteX38" fmla="*/ 250900 w 338138"/>
                <a:gd name="connsiteY38" fmla="*/ 250825 h 336550"/>
                <a:gd name="connsiteX39" fmla="*/ 229782 w 338138"/>
                <a:gd name="connsiteY39" fmla="*/ 250825 h 336550"/>
                <a:gd name="connsiteX40" fmla="*/ 223183 w 338138"/>
                <a:gd name="connsiteY40" fmla="*/ 244243 h 336550"/>
                <a:gd name="connsiteX41" fmla="*/ 223183 w 338138"/>
                <a:gd name="connsiteY41" fmla="*/ 232395 h 336550"/>
                <a:gd name="connsiteX42" fmla="*/ 114956 w 338138"/>
                <a:gd name="connsiteY42" fmla="*/ 232395 h 336550"/>
                <a:gd name="connsiteX43" fmla="*/ 114956 w 338138"/>
                <a:gd name="connsiteY43" fmla="*/ 244243 h 336550"/>
                <a:gd name="connsiteX44" fmla="*/ 108357 w 338138"/>
                <a:gd name="connsiteY44" fmla="*/ 250825 h 336550"/>
                <a:gd name="connsiteX45" fmla="*/ 87239 w 338138"/>
                <a:gd name="connsiteY45" fmla="*/ 250825 h 336550"/>
                <a:gd name="connsiteX46" fmla="*/ 80640 w 338138"/>
                <a:gd name="connsiteY46" fmla="*/ 244243 h 336550"/>
                <a:gd name="connsiteX47" fmla="*/ 80640 w 338138"/>
                <a:gd name="connsiteY47" fmla="*/ 231078 h 336550"/>
                <a:gd name="connsiteX48" fmla="*/ 64802 w 338138"/>
                <a:gd name="connsiteY48" fmla="*/ 211331 h 336550"/>
                <a:gd name="connsiteX49" fmla="*/ 64802 w 338138"/>
                <a:gd name="connsiteY49" fmla="*/ 178420 h 336550"/>
                <a:gd name="connsiteX50" fmla="*/ 67442 w 338138"/>
                <a:gd name="connsiteY50" fmla="*/ 169204 h 336550"/>
                <a:gd name="connsiteX51" fmla="*/ 75361 w 338138"/>
                <a:gd name="connsiteY51" fmla="*/ 152090 h 336550"/>
                <a:gd name="connsiteX52" fmla="*/ 58203 w 338138"/>
                <a:gd name="connsiteY52" fmla="*/ 152090 h 336550"/>
                <a:gd name="connsiteX53" fmla="*/ 55563 w 338138"/>
                <a:gd name="connsiteY53" fmla="*/ 149457 h 336550"/>
                <a:gd name="connsiteX54" fmla="*/ 55563 w 338138"/>
                <a:gd name="connsiteY54" fmla="*/ 134976 h 336550"/>
                <a:gd name="connsiteX55" fmla="*/ 58203 w 338138"/>
                <a:gd name="connsiteY55" fmla="*/ 131027 h 336550"/>
                <a:gd name="connsiteX56" fmla="*/ 76680 w 338138"/>
                <a:gd name="connsiteY56" fmla="*/ 131027 h 336550"/>
                <a:gd name="connsiteX57" fmla="*/ 79320 w 338138"/>
                <a:gd name="connsiteY57" fmla="*/ 133660 h 336550"/>
                <a:gd name="connsiteX58" fmla="*/ 81960 w 338138"/>
                <a:gd name="connsiteY58" fmla="*/ 138925 h 336550"/>
                <a:gd name="connsiteX59" fmla="*/ 97798 w 338138"/>
                <a:gd name="connsiteY59" fmla="*/ 102065 h 336550"/>
                <a:gd name="connsiteX60" fmla="*/ 117596 w 338138"/>
                <a:gd name="connsiteY60" fmla="*/ 88900 h 336550"/>
                <a:gd name="connsiteX61" fmla="*/ 69393 w 338138"/>
                <a:gd name="connsiteY61" fmla="*/ 12700 h 336550"/>
                <a:gd name="connsiteX62" fmla="*/ 12700 w 338138"/>
                <a:gd name="connsiteY62" fmla="*/ 69392 h 336550"/>
                <a:gd name="connsiteX63" fmla="*/ 12700 w 338138"/>
                <a:gd name="connsiteY63" fmla="*/ 267158 h 336550"/>
                <a:gd name="connsiteX64" fmla="*/ 69393 w 338138"/>
                <a:gd name="connsiteY64" fmla="*/ 323850 h 336550"/>
                <a:gd name="connsiteX65" fmla="*/ 267157 w 338138"/>
                <a:gd name="connsiteY65" fmla="*/ 323850 h 336550"/>
                <a:gd name="connsiteX66" fmla="*/ 323850 w 338138"/>
                <a:gd name="connsiteY66" fmla="*/ 267158 h 336550"/>
                <a:gd name="connsiteX67" fmla="*/ 323850 w 338138"/>
                <a:gd name="connsiteY67" fmla="*/ 69392 h 336550"/>
                <a:gd name="connsiteX68" fmla="*/ 267157 w 338138"/>
                <a:gd name="connsiteY68" fmla="*/ 12700 h 336550"/>
                <a:gd name="connsiteX69" fmla="*/ 69393 w 338138"/>
                <a:gd name="connsiteY69" fmla="*/ 12700 h 336550"/>
                <a:gd name="connsiteX70" fmla="*/ 70005 w 338138"/>
                <a:gd name="connsiteY70" fmla="*/ 0 h 336550"/>
                <a:gd name="connsiteX71" fmla="*/ 268133 w 338138"/>
                <a:gd name="connsiteY71" fmla="*/ 0 h 336550"/>
                <a:gd name="connsiteX72" fmla="*/ 338138 w 338138"/>
                <a:gd name="connsiteY72" fmla="*/ 69676 h 336550"/>
                <a:gd name="connsiteX73" fmla="*/ 338138 w 338138"/>
                <a:gd name="connsiteY73" fmla="*/ 266874 h 336550"/>
                <a:gd name="connsiteX74" fmla="*/ 268133 w 338138"/>
                <a:gd name="connsiteY74" fmla="*/ 336550 h 336550"/>
                <a:gd name="connsiteX75" fmla="*/ 70005 w 338138"/>
                <a:gd name="connsiteY75" fmla="*/ 336550 h 336550"/>
                <a:gd name="connsiteX76" fmla="*/ 0 w 338138"/>
                <a:gd name="connsiteY76" fmla="*/ 266874 h 336550"/>
                <a:gd name="connsiteX77" fmla="*/ 0 w 338138"/>
                <a:gd name="connsiteY77" fmla="*/ 69676 h 336550"/>
                <a:gd name="connsiteX78" fmla="*/ 70005 w 338138"/>
                <a:gd name="connsiteY7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8138" h="336550">
                  <a:moveTo>
                    <a:pt x="210684" y="177800"/>
                  </a:moveTo>
                  <a:cubicBezTo>
                    <a:pt x="209324" y="177800"/>
                    <a:pt x="207963" y="179176"/>
                    <a:pt x="207963" y="181928"/>
                  </a:cubicBezTo>
                  <a:cubicBezTo>
                    <a:pt x="207963" y="181928"/>
                    <a:pt x="207963" y="181928"/>
                    <a:pt x="207963" y="195686"/>
                  </a:cubicBezTo>
                  <a:cubicBezTo>
                    <a:pt x="207963" y="197062"/>
                    <a:pt x="209324" y="198438"/>
                    <a:pt x="210684" y="198438"/>
                  </a:cubicBezTo>
                  <a:cubicBezTo>
                    <a:pt x="210684" y="198438"/>
                    <a:pt x="210684" y="198438"/>
                    <a:pt x="243342" y="198438"/>
                  </a:cubicBezTo>
                  <a:cubicBezTo>
                    <a:pt x="244702" y="198438"/>
                    <a:pt x="246063" y="197062"/>
                    <a:pt x="246063" y="195686"/>
                  </a:cubicBezTo>
                  <a:lnTo>
                    <a:pt x="246063" y="181928"/>
                  </a:lnTo>
                  <a:cubicBezTo>
                    <a:pt x="246063" y="179176"/>
                    <a:pt x="244702" y="177800"/>
                    <a:pt x="243342" y="177800"/>
                  </a:cubicBezTo>
                  <a:cubicBezTo>
                    <a:pt x="243342" y="177800"/>
                    <a:pt x="243342" y="177800"/>
                    <a:pt x="210684" y="177800"/>
                  </a:cubicBezTo>
                  <a:close/>
                  <a:moveTo>
                    <a:pt x="94796" y="177800"/>
                  </a:moveTo>
                  <a:cubicBezTo>
                    <a:pt x="93436" y="177800"/>
                    <a:pt x="92075" y="179176"/>
                    <a:pt x="92075" y="181928"/>
                  </a:cubicBezTo>
                  <a:cubicBezTo>
                    <a:pt x="92075" y="181928"/>
                    <a:pt x="92075" y="181928"/>
                    <a:pt x="92075" y="195686"/>
                  </a:cubicBezTo>
                  <a:cubicBezTo>
                    <a:pt x="92075" y="197062"/>
                    <a:pt x="93436" y="198438"/>
                    <a:pt x="94796" y="198438"/>
                  </a:cubicBezTo>
                  <a:cubicBezTo>
                    <a:pt x="94796" y="198438"/>
                    <a:pt x="94796" y="198438"/>
                    <a:pt x="127454" y="198438"/>
                  </a:cubicBezTo>
                  <a:cubicBezTo>
                    <a:pt x="128814" y="198438"/>
                    <a:pt x="130175" y="197062"/>
                    <a:pt x="130175" y="195686"/>
                  </a:cubicBezTo>
                  <a:lnTo>
                    <a:pt x="130175" y="181928"/>
                  </a:lnTo>
                  <a:cubicBezTo>
                    <a:pt x="130175" y="179176"/>
                    <a:pt x="128814" y="177800"/>
                    <a:pt x="127454" y="177800"/>
                  </a:cubicBezTo>
                  <a:cubicBezTo>
                    <a:pt x="127454" y="177800"/>
                    <a:pt x="127454" y="177800"/>
                    <a:pt x="94796" y="177800"/>
                  </a:cubicBezTo>
                  <a:close/>
                  <a:moveTo>
                    <a:pt x="120651" y="107950"/>
                  </a:moveTo>
                  <a:lnTo>
                    <a:pt x="106363" y="144463"/>
                  </a:lnTo>
                  <a:lnTo>
                    <a:pt x="231776" y="144463"/>
                  </a:lnTo>
                  <a:lnTo>
                    <a:pt x="217488" y="107950"/>
                  </a:lnTo>
                  <a:close/>
                  <a:moveTo>
                    <a:pt x="117596" y="88900"/>
                  </a:moveTo>
                  <a:cubicBezTo>
                    <a:pt x="117596" y="88900"/>
                    <a:pt x="117596" y="88900"/>
                    <a:pt x="220543" y="88900"/>
                  </a:cubicBezTo>
                  <a:cubicBezTo>
                    <a:pt x="229782" y="88900"/>
                    <a:pt x="237701" y="94166"/>
                    <a:pt x="240341" y="102065"/>
                  </a:cubicBezTo>
                  <a:cubicBezTo>
                    <a:pt x="240341" y="102065"/>
                    <a:pt x="240341" y="102065"/>
                    <a:pt x="256179" y="138925"/>
                  </a:cubicBezTo>
                  <a:cubicBezTo>
                    <a:pt x="256179" y="138925"/>
                    <a:pt x="256179" y="138925"/>
                    <a:pt x="258819" y="133660"/>
                  </a:cubicBezTo>
                  <a:cubicBezTo>
                    <a:pt x="258819" y="132343"/>
                    <a:pt x="260139" y="131027"/>
                    <a:pt x="261459" y="131027"/>
                  </a:cubicBezTo>
                  <a:cubicBezTo>
                    <a:pt x="261459" y="131027"/>
                    <a:pt x="261459" y="131027"/>
                    <a:pt x="279936" y="131027"/>
                  </a:cubicBezTo>
                  <a:cubicBezTo>
                    <a:pt x="281256" y="131027"/>
                    <a:pt x="282576" y="132343"/>
                    <a:pt x="282576" y="134976"/>
                  </a:cubicBezTo>
                  <a:cubicBezTo>
                    <a:pt x="282576" y="134976"/>
                    <a:pt x="282576" y="134976"/>
                    <a:pt x="282576" y="149457"/>
                  </a:cubicBezTo>
                  <a:cubicBezTo>
                    <a:pt x="282576" y="150774"/>
                    <a:pt x="281256" y="152090"/>
                    <a:pt x="279936" y="152090"/>
                  </a:cubicBezTo>
                  <a:cubicBezTo>
                    <a:pt x="279936" y="152090"/>
                    <a:pt x="279936" y="152090"/>
                    <a:pt x="262778" y="152090"/>
                  </a:cubicBezTo>
                  <a:cubicBezTo>
                    <a:pt x="262778" y="152090"/>
                    <a:pt x="262778" y="152090"/>
                    <a:pt x="270697" y="169204"/>
                  </a:cubicBezTo>
                  <a:cubicBezTo>
                    <a:pt x="273337" y="171837"/>
                    <a:pt x="273337" y="175786"/>
                    <a:pt x="273337" y="178420"/>
                  </a:cubicBezTo>
                  <a:cubicBezTo>
                    <a:pt x="273337" y="178420"/>
                    <a:pt x="273337" y="178420"/>
                    <a:pt x="273337" y="211331"/>
                  </a:cubicBezTo>
                  <a:cubicBezTo>
                    <a:pt x="273337" y="220546"/>
                    <a:pt x="266738" y="229762"/>
                    <a:pt x="257499" y="231078"/>
                  </a:cubicBezTo>
                  <a:cubicBezTo>
                    <a:pt x="257499" y="231078"/>
                    <a:pt x="257499" y="231078"/>
                    <a:pt x="257499" y="244243"/>
                  </a:cubicBezTo>
                  <a:cubicBezTo>
                    <a:pt x="257499" y="248192"/>
                    <a:pt x="254859" y="250825"/>
                    <a:pt x="250900" y="250825"/>
                  </a:cubicBezTo>
                  <a:cubicBezTo>
                    <a:pt x="250900" y="250825"/>
                    <a:pt x="250900" y="250825"/>
                    <a:pt x="229782" y="250825"/>
                  </a:cubicBezTo>
                  <a:cubicBezTo>
                    <a:pt x="225823" y="250825"/>
                    <a:pt x="223183" y="248192"/>
                    <a:pt x="223183" y="244243"/>
                  </a:cubicBezTo>
                  <a:cubicBezTo>
                    <a:pt x="223183" y="244243"/>
                    <a:pt x="223183" y="244243"/>
                    <a:pt x="223183" y="232395"/>
                  </a:cubicBezTo>
                  <a:cubicBezTo>
                    <a:pt x="223183" y="232395"/>
                    <a:pt x="223183" y="232395"/>
                    <a:pt x="114956" y="232395"/>
                  </a:cubicBezTo>
                  <a:cubicBezTo>
                    <a:pt x="114956" y="232395"/>
                    <a:pt x="114956" y="232395"/>
                    <a:pt x="114956" y="244243"/>
                  </a:cubicBezTo>
                  <a:cubicBezTo>
                    <a:pt x="114956" y="248192"/>
                    <a:pt x="112316" y="250825"/>
                    <a:pt x="108357" y="250825"/>
                  </a:cubicBezTo>
                  <a:cubicBezTo>
                    <a:pt x="108357" y="250825"/>
                    <a:pt x="108357" y="250825"/>
                    <a:pt x="87239" y="250825"/>
                  </a:cubicBezTo>
                  <a:cubicBezTo>
                    <a:pt x="83280" y="250825"/>
                    <a:pt x="80640" y="248192"/>
                    <a:pt x="80640" y="244243"/>
                  </a:cubicBezTo>
                  <a:cubicBezTo>
                    <a:pt x="80640" y="244243"/>
                    <a:pt x="80640" y="244243"/>
                    <a:pt x="80640" y="231078"/>
                  </a:cubicBezTo>
                  <a:cubicBezTo>
                    <a:pt x="71401" y="229762"/>
                    <a:pt x="64802" y="220546"/>
                    <a:pt x="64802" y="211331"/>
                  </a:cubicBezTo>
                  <a:cubicBezTo>
                    <a:pt x="64802" y="211331"/>
                    <a:pt x="64802" y="211331"/>
                    <a:pt x="64802" y="178420"/>
                  </a:cubicBezTo>
                  <a:cubicBezTo>
                    <a:pt x="64802" y="175786"/>
                    <a:pt x="64802" y="171837"/>
                    <a:pt x="67442" y="169204"/>
                  </a:cubicBezTo>
                  <a:cubicBezTo>
                    <a:pt x="67442" y="169204"/>
                    <a:pt x="67442" y="169204"/>
                    <a:pt x="75361" y="152090"/>
                  </a:cubicBezTo>
                  <a:cubicBezTo>
                    <a:pt x="75361" y="152090"/>
                    <a:pt x="75361" y="152090"/>
                    <a:pt x="58203" y="152090"/>
                  </a:cubicBezTo>
                  <a:cubicBezTo>
                    <a:pt x="56883" y="152090"/>
                    <a:pt x="55563" y="150774"/>
                    <a:pt x="55563" y="149457"/>
                  </a:cubicBezTo>
                  <a:cubicBezTo>
                    <a:pt x="55563" y="149457"/>
                    <a:pt x="55563" y="149457"/>
                    <a:pt x="55563" y="134976"/>
                  </a:cubicBezTo>
                  <a:cubicBezTo>
                    <a:pt x="55563" y="132343"/>
                    <a:pt x="56883" y="131027"/>
                    <a:pt x="58203" y="131027"/>
                  </a:cubicBezTo>
                  <a:cubicBezTo>
                    <a:pt x="58203" y="131027"/>
                    <a:pt x="58203" y="131027"/>
                    <a:pt x="76680" y="131027"/>
                  </a:cubicBezTo>
                  <a:cubicBezTo>
                    <a:pt x="78000" y="131027"/>
                    <a:pt x="79320" y="132343"/>
                    <a:pt x="79320" y="133660"/>
                  </a:cubicBezTo>
                  <a:cubicBezTo>
                    <a:pt x="79320" y="133660"/>
                    <a:pt x="79320" y="133660"/>
                    <a:pt x="81960" y="138925"/>
                  </a:cubicBezTo>
                  <a:cubicBezTo>
                    <a:pt x="81960" y="138925"/>
                    <a:pt x="81960" y="138925"/>
                    <a:pt x="97798" y="102065"/>
                  </a:cubicBezTo>
                  <a:cubicBezTo>
                    <a:pt x="100438" y="94166"/>
                    <a:pt x="108357" y="88900"/>
                    <a:pt x="117596" y="88900"/>
                  </a:cubicBezTo>
                  <a:close/>
                  <a:moveTo>
                    <a:pt x="69393" y="12700"/>
                  </a:moveTo>
                  <a:cubicBezTo>
                    <a:pt x="37750" y="12700"/>
                    <a:pt x="12700" y="37750"/>
                    <a:pt x="12700" y="69392"/>
                  </a:cubicBezTo>
                  <a:cubicBezTo>
                    <a:pt x="12700" y="69392"/>
                    <a:pt x="12700" y="69392"/>
                    <a:pt x="12700" y="267158"/>
                  </a:cubicBezTo>
                  <a:cubicBezTo>
                    <a:pt x="12700" y="298800"/>
                    <a:pt x="37750" y="323850"/>
                    <a:pt x="69393" y="323850"/>
                  </a:cubicBezTo>
                  <a:cubicBezTo>
                    <a:pt x="69393" y="323850"/>
                    <a:pt x="69393" y="323850"/>
                    <a:pt x="267157" y="323850"/>
                  </a:cubicBezTo>
                  <a:cubicBezTo>
                    <a:pt x="298800" y="323850"/>
                    <a:pt x="323850" y="298800"/>
                    <a:pt x="323850" y="267158"/>
                  </a:cubicBezTo>
                  <a:lnTo>
                    <a:pt x="323850" y="69392"/>
                  </a:lnTo>
                  <a:cubicBezTo>
                    <a:pt x="323850" y="37750"/>
                    <a:pt x="298800" y="12700"/>
                    <a:pt x="267157" y="12700"/>
                  </a:cubicBezTo>
                  <a:cubicBezTo>
                    <a:pt x="267157" y="12700"/>
                    <a:pt x="267157" y="12700"/>
                    <a:pt x="69393" y="12700"/>
                  </a:cubicBezTo>
                  <a:close/>
                  <a:moveTo>
                    <a:pt x="70005" y="0"/>
                  </a:moveTo>
                  <a:cubicBezTo>
                    <a:pt x="70005" y="0"/>
                    <a:pt x="70005" y="0"/>
                    <a:pt x="268133" y="0"/>
                  </a:cubicBezTo>
                  <a:cubicBezTo>
                    <a:pt x="306438" y="0"/>
                    <a:pt x="338138" y="31551"/>
                    <a:pt x="338138" y="69676"/>
                  </a:cubicBezTo>
                  <a:cubicBezTo>
                    <a:pt x="338138" y="69676"/>
                    <a:pt x="338138" y="69676"/>
                    <a:pt x="338138" y="266874"/>
                  </a:cubicBezTo>
                  <a:cubicBezTo>
                    <a:pt x="338138" y="304999"/>
                    <a:pt x="306438" y="336550"/>
                    <a:pt x="268133" y="336550"/>
                  </a:cubicBezTo>
                  <a:cubicBezTo>
                    <a:pt x="268133" y="336550"/>
                    <a:pt x="268133" y="336550"/>
                    <a:pt x="70005" y="336550"/>
                  </a:cubicBezTo>
                  <a:cubicBezTo>
                    <a:pt x="31700" y="336550"/>
                    <a:pt x="0" y="304999"/>
                    <a:pt x="0" y="266874"/>
                  </a:cubicBezTo>
                  <a:cubicBezTo>
                    <a:pt x="0" y="266874"/>
                    <a:pt x="0" y="266874"/>
                    <a:pt x="0" y="69676"/>
                  </a:cubicBezTo>
                  <a:cubicBezTo>
                    <a:pt x="0" y="31551"/>
                    <a:pt x="31700" y="0"/>
                    <a:pt x="70005" y="0"/>
                  </a:cubicBezTo>
                  <a:close/>
                </a:path>
              </a:pathLst>
            </a:custGeom>
            <a:solidFill>
              <a:schemeClr val="bg1"/>
            </a:solidFill>
            <a:ln>
              <a:noFill/>
            </a:ln>
          </p:spPr>
          <p:txBody>
            <a:bodyPr anchor="ctr"/>
            <a:lstStyle/>
            <a:p>
              <a:pPr algn="ctr"/>
              <a:endParaRPr>
                <a:cs typeface="+mn-ea"/>
                <a:sym typeface="+mn-lt"/>
              </a:endParaRPr>
            </a:p>
          </p:txBody>
        </p:sp>
      </p:grpSp>
      <p:grpSp>
        <p:nvGrpSpPr>
          <p:cNvPr id="193" name="íS1ïḓè"/>
          <p:cNvGrpSpPr/>
          <p:nvPr/>
        </p:nvGrpSpPr>
        <p:grpSpPr>
          <a:xfrm>
            <a:off x="8498230" y="1663208"/>
            <a:ext cx="2650090" cy="1695578"/>
            <a:chOff x="1317257" y="1824875"/>
            <a:chExt cx="3761195" cy="1670675"/>
          </a:xfrm>
        </p:grpSpPr>
        <p:sp>
          <p:nvSpPr>
            <p:cNvPr id="197" name="íšlîḑè"/>
            <p:cNvSpPr txBox="1"/>
            <p:nvPr/>
          </p:nvSpPr>
          <p:spPr>
            <a:xfrm>
              <a:off x="1317257" y="2192717"/>
              <a:ext cx="3761195" cy="1302833"/>
            </a:xfrm>
            <a:prstGeom prst="rect">
              <a:avLst/>
            </a:prstGeom>
            <a:noFill/>
          </p:spPr>
          <p:txBody>
            <a:bodyPr wrap="square" lIns="0" tIns="0" rIns="0" bIns="0">
              <a:normAutofit/>
            </a:bodyPr>
            <a:lstStyle/>
            <a:p>
              <a:pPr lvl="0" algn="r">
                <a:lnSpc>
                  <a:spcPct val="130000"/>
                </a:lnSpc>
              </a:pPr>
              <a:r>
                <a:rPr lang="zh-CN" altLang="en-US" sz="1200" dirty="0">
                  <a:solidFill>
                    <a:srgbClr val="000000"/>
                  </a:solidFill>
                  <a:cs typeface="+mn-ea"/>
                  <a:sym typeface="+mn-lt"/>
                </a:rPr>
                <a:t>此处添加文本此处添加文本此处添加文本此处添加文本此处添加文本</a:t>
              </a:r>
              <a:endParaRPr lang="en-US" altLang="zh-CN" sz="1200" dirty="0">
                <a:solidFill>
                  <a:srgbClr val="000000"/>
                </a:solidFill>
                <a:cs typeface="+mn-ea"/>
                <a:sym typeface="+mn-lt"/>
              </a:endParaRPr>
            </a:p>
            <a:p>
              <a:pPr lvl="0" algn="r">
                <a:lnSpc>
                  <a:spcPct val="130000"/>
                </a:lnSpc>
              </a:pPr>
              <a:endParaRPr lang="en-US" altLang="zh-CN" sz="1200" dirty="0">
                <a:solidFill>
                  <a:srgbClr val="000000">
                    <a:lumMod val="75000"/>
                    <a:lumOff val="25000"/>
                  </a:srgbClr>
                </a:solidFill>
                <a:cs typeface="+mn-ea"/>
                <a:sym typeface="+mn-lt"/>
              </a:endParaRPr>
            </a:p>
            <a:p>
              <a:pPr algn="r">
                <a:lnSpc>
                  <a:spcPct val="130000"/>
                </a:lnSpc>
              </a:pPr>
              <a:r>
                <a:rPr lang="zh-CN" altLang="en-US" sz="1200" dirty="0">
                  <a:solidFill>
                    <a:srgbClr val="000000"/>
                  </a:solidFill>
                  <a:cs typeface="+mn-ea"/>
                  <a:sym typeface="+mn-lt"/>
                </a:rPr>
                <a:t>此处添加文本此处添加文本此处添加文本此处添加文本此处添加文本</a:t>
              </a:r>
              <a:endParaRPr lang="en-US" altLang="zh-CN" sz="1200" dirty="0">
                <a:solidFill>
                  <a:srgbClr val="000000"/>
                </a:solidFill>
                <a:cs typeface="+mn-ea"/>
                <a:sym typeface="+mn-lt"/>
              </a:endParaRPr>
            </a:p>
            <a:p>
              <a:pPr lvl="0" algn="r">
                <a:lnSpc>
                  <a:spcPct val="130000"/>
                </a:lnSpc>
              </a:pPr>
              <a:endParaRPr lang="zh-CN" altLang="en-US" sz="1200" dirty="0">
                <a:solidFill>
                  <a:srgbClr val="000000">
                    <a:lumMod val="75000"/>
                    <a:lumOff val="25000"/>
                  </a:srgbClr>
                </a:solidFill>
                <a:cs typeface="+mn-ea"/>
                <a:sym typeface="+mn-lt"/>
              </a:endParaRPr>
            </a:p>
          </p:txBody>
        </p:sp>
        <p:sp>
          <p:nvSpPr>
            <p:cNvPr id="198" name="iṧľïḓê"/>
            <p:cNvSpPr/>
            <p:nvPr/>
          </p:nvSpPr>
          <p:spPr>
            <a:xfrm>
              <a:off x="1317257" y="1824875"/>
              <a:ext cx="3761195" cy="307777"/>
            </a:xfrm>
            <a:prstGeom prst="rect">
              <a:avLst/>
            </a:prstGeom>
          </p:spPr>
          <p:txBody>
            <a:bodyPr wrap="none" lIns="0" tIns="0" rIns="0" bIns="0">
              <a:normAutofit/>
            </a:bodyPr>
            <a:lstStyle/>
            <a:p>
              <a:pPr algn="r"/>
              <a:r>
                <a:rPr lang="zh-CN" altLang="en-US" b="1" dirty="0">
                  <a:solidFill>
                    <a:schemeClr val="accent2"/>
                  </a:solidFill>
                  <a:cs typeface="+mn-ea"/>
                  <a:sym typeface="+mn-lt"/>
                </a:rPr>
                <a:t>信任</a:t>
              </a:r>
            </a:p>
          </p:txBody>
        </p:sp>
      </p:grpSp>
      <p:grpSp>
        <p:nvGrpSpPr>
          <p:cNvPr id="194" name="islíďe"/>
          <p:cNvGrpSpPr/>
          <p:nvPr/>
        </p:nvGrpSpPr>
        <p:grpSpPr>
          <a:xfrm>
            <a:off x="8498230" y="4029202"/>
            <a:ext cx="2650090" cy="1978257"/>
            <a:chOff x="1317257" y="1824875"/>
            <a:chExt cx="3761195" cy="1949202"/>
          </a:xfrm>
        </p:grpSpPr>
        <p:sp>
          <p:nvSpPr>
            <p:cNvPr id="195" name="íṥḻïḍê"/>
            <p:cNvSpPr txBox="1"/>
            <p:nvPr/>
          </p:nvSpPr>
          <p:spPr>
            <a:xfrm>
              <a:off x="1317257" y="2192717"/>
              <a:ext cx="3761195" cy="1581360"/>
            </a:xfrm>
            <a:prstGeom prst="rect">
              <a:avLst/>
            </a:prstGeom>
            <a:noFill/>
          </p:spPr>
          <p:txBody>
            <a:bodyPr wrap="square" lIns="0" tIns="0" rIns="0" bIns="0">
              <a:normAutofit lnSpcReduction="10000"/>
            </a:bodyPr>
            <a:lstStyle/>
            <a:p>
              <a:pPr lvl="0" algn="r">
                <a:lnSpc>
                  <a:spcPct val="130000"/>
                </a:lnSpc>
              </a:pPr>
              <a:r>
                <a:rPr lang="zh-CN" altLang="en-US" sz="1200" dirty="0">
                  <a:solidFill>
                    <a:srgbClr val="000000"/>
                  </a:solidFill>
                  <a:cs typeface="+mn-ea"/>
                  <a:sym typeface="+mn-lt"/>
                </a:rPr>
                <a:t>留意别人的说话背后的感受，并试着把这种感受表达出来</a:t>
              </a:r>
            </a:p>
            <a:p>
              <a:pPr lvl="0" algn="r">
                <a:lnSpc>
                  <a:spcPct val="130000"/>
                </a:lnSpc>
              </a:pPr>
              <a:r>
                <a:rPr lang="zh-CN" altLang="en-US" sz="1200" dirty="0">
                  <a:solidFill>
                    <a:srgbClr val="000000"/>
                  </a:solidFill>
                  <a:cs typeface="+mn-ea"/>
                  <a:sym typeface="+mn-lt"/>
                </a:rPr>
                <a:t>接纳别人</a:t>
              </a:r>
            </a:p>
            <a:p>
              <a:pPr lvl="0" algn="r">
                <a:lnSpc>
                  <a:spcPct val="130000"/>
                </a:lnSpc>
              </a:pPr>
              <a:r>
                <a:rPr lang="zh-CN" altLang="en-US" sz="1200" dirty="0">
                  <a:solidFill>
                    <a:srgbClr val="000000"/>
                  </a:solidFill>
                  <a:cs typeface="+mn-ea"/>
                  <a:sym typeface="+mn-lt"/>
                </a:rPr>
                <a:t>站在别人的立场上，以别人的立场思考需要解决的问题，对别人采取的行为或者思维方式表示理解，使其得到情感上的共鸣 </a:t>
              </a:r>
            </a:p>
          </p:txBody>
        </p:sp>
        <p:sp>
          <p:nvSpPr>
            <p:cNvPr id="196" name="íŝḻïḓê"/>
            <p:cNvSpPr/>
            <p:nvPr/>
          </p:nvSpPr>
          <p:spPr>
            <a:xfrm>
              <a:off x="1317257" y="1824875"/>
              <a:ext cx="3761195" cy="307777"/>
            </a:xfrm>
            <a:prstGeom prst="rect">
              <a:avLst/>
            </a:prstGeom>
          </p:spPr>
          <p:txBody>
            <a:bodyPr wrap="none" lIns="0" tIns="0" rIns="0" bIns="0">
              <a:normAutofit/>
            </a:bodyPr>
            <a:lstStyle/>
            <a:p>
              <a:pPr algn="r"/>
              <a:r>
                <a:rPr lang="zh-CN" altLang="en-US" b="1" dirty="0">
                  <a:solidFill>
                    <a:schemeClr val="accent4"/>
                  </a:solidFill>
                  <a:cs typeface="+mn-ea"/>
                  <a:sym typeface="+mn-lt"/>
                </a:rPr>
                <a:t>移情</a:t>
              </a:r>
            </a:p>
          </p:txBody>
        </p:sp>
      </p:grpSp>
      <p:cxnSp>
        <p:nvCxnSpPr>
          <p:cNvPr id="192" name="直接连接符 191"/>
          <p:cNvCxnSpPr/>
          <p:nvPr/>
        </p:nvCxnSpPr>
        <p:spPr>
          <a:xfrm>
            <a:off x="8448320" y="3597474"/>
            <a:ext cx="2700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85" name="íṥḷíḋé"/>
          <p:cNvGrpSpPr/>
          <p:nvPr/>
        </p:nvGrpSpPr>
        <p:grpSpPr>
          <a:xfrm>
            <a:off x="972693" y="1663208"/>
            <a:ext cx="3048800" cy="1820594"/>
            <a:chOff x="1317257" y="1824875"/>
            <a:chExt cx="4327072" cy="1793855"/>
          </a:xfrm>
        </p:grpSpPr>
        <p:sp>
          <p:nvSpPr>
            <p:cNvPr id="189" name="íś1ïḋé"/>
            <p:cNvSpPr txBox="1"/>
            <p:nvPr/>
          </p:nvSpPr>
          <p:spPr>
            <a:xfrm>
              <a:off x="1317257" y="2192717"/>
              <a:ext cx="4327072" cy="1426013"/>
            </a:xfrm>
            <a:prstGeom prst="rect">
              <a:avLst/>
            </a:prstGeom>
            <a:noFill/>
          </p:spPr>
          <p:txBody>
            <a:bodyPr wrap="square" lIns="0" tIns="0" rIns="0" bIns="0">
              <a:normAutofit/>
            </a:bodyPr>
            <a:lstStyle/>
            <a:p>
              <a:pPr lvl="0">
                <a:lnSpc>
                  <a:spcPct val="130000"/>
                </a:lnSpc>
              </a:pPr>
              <a:r>
                <a:rPr lang="zh-CN" altLang="en-US" sz="1200" dirty="0">
                  <a:solidFill>
                    <a:srgbClr val="000000"/>
                  </a:solidFill>
                  <a:latin typeface="+mn-ea"/>
                  <a:cs typeface="+mn-ea"/>
                  <a:sym typeface="+mn-lt"/>
                </a:rPr>
                <a:t>任何人都希望得到别人的尊重，在很多时候你会发现，被人尊重是最快乐的</a:t>
              </a:r>
            </a:p>
            <a:p>
              <a:pPr lvl="0">
                <a:lnSpc>
                  <a:spcPct val="130000"/>
                </a:lnSpc>
              </a:pPr>
              <a:r>
                <a:rPr lang="zh-CN" altLang="en-US" sz="1200" dirty="0">
                  <a:solidFill>
                    <a:srgbClr val="000000"/>
                  </a:solidFill>
                  <a:latin typeface="+mn-ea"/>
                  <a:cs typeface="+mn-ea"/>
                  <a:sym typeface="+mn-lt"/>
                </a:rPr>
                <a:t>很多冲突都是因为交往者感到自己不受尊重引起的</a:t>
              </a:r>
            </a:p>
            <a:p>
              <a:pPr lvl="0">
                <a:lnSpc>
                  <a:spcPct val="130000"/>
                </a:lnSpc>
              </a:pPr>
              <a:r>
                <a:rPr lang="zh-CN" altLang="en-US" sz="1200" dirty="0">
                  <a:solidFill>
                    <a:srgbClr val="000000"/>
                  </a:solidFill>
                  <a:latin typeface="+mn-ea"/>
                  <a:cs typeface="+mn-ea"/>
                  <a:sym typeface="+mn-lt"/>
                </a:rPr>
                <a:t>表达你对朋友的想法，表达你对他的欣赏让对方感觉到你在尊重他！</a:t>
              </a:r>
            </a:p>
          </p:txBody>
        </p:sp>
        <p:sp>
          <p:nvSpPr>
            <p:cNvPr id="190" name="íṩ1ïḓé"/>
            <p:cNvSpPr/>
            <p:nvPr/>
          </p:nvSpPr>
          <p:spPr>
            <a:xfrm>
              <a:off x="1317257" y="1824875"/>
              <a:ext cx="3761195" cy="307777"/>
            </a:xfrm>
            <a:prstGeom prst="rect">
              <a:avLst/>
            </a:prstGeom>
          </p:spPr>
          <p:txBody>
            <a:bodyPr wrap="none" lIns="0" tIns="0" rIns="0" bIns="0">
              <a:normAutofit/>
            </a:bodyPr>
            <a:lstStyle/>
            <a:p>
              <a:r>
                <a:rPr lang="zh-CN" altLang="en-US" b="1" dirty="0">
                  <a:solidFill>
                    <a:schemeClr val="accent1"/>
                  </a:solidFill>
                  <a:cs typeface="+mn-ea"/>
                  <a:sym typeface="+mn-lt"/>
                </a:rPr>
                <a:t>尊重</a:t>
              </a:r>
            </a:p>
          </p:txBody>
        </p:sp>
      </p:grpSp>
      <p:grpSp>
        <p:nvGrpSpPr>
          <p:cNvPr id="186" name="iṧḻíḋe"/>
          <p:cNvGrpSpPr/>
          <p:nvPr/>
        </p:nvGrpSpPr>
        <p:grpSpPr>
          <a:xfrm>
            <a:off x="972693" y="4029202"/>
            <a:ext cx="2650090" cy="1978257"/>
            <a:chOff x="1317257" y="1824875"/>
            <a:chExt cx="3761195" cy="1949202"/>
          </a:xfrm>
        </p:grpSpPr>
        <p:sp>
          <p:nvSpPr>
            <p:cNvPr id="187" name="îṡļíḓê"/>
            <p:cNvSpPr txBox="1"/>
            <p:nvPr/>
          </p:nvSpPr>
          <p:spPr>
            <a:xfrm>
              <a:off x="1317257" y="2192717"/>
              <a:ext cx="3761195" cy="1581360"/>
            </a:xfrm>
            <a:prstGeom prst="rect">
              <a:avLst/>
            </a:prstGeom>
            <a:noFill/>
          </p:spPr>
          <p:txBody>
            <a:bodyPr wrap="square" lIns="0" tIns="0" rIns="0" bIns="0">
              <a:normAutofit/>
            </a:bodyPr>
            <a:lstStyle/>
            <a:p>
              <a:pPr lvl="0">
                <a:lnSpc>
                  <a:spcPct val="130000"/>
                </a:lnSpc>
              </a:pPr>
              <a:r>
                <a:rPr lang="zh-CN" altLang="en-US" sz="1200" dirty="0">
                  <a:solidFill>
                    <a:srgbClr val="000000"/>
                  </a:solidFill>
                  <a:cs typeface="+mn-ea"/>
                  <a:sym typeface="+mn-lt"/>
                </a:rPr>
                <a:t>此处添加文本此处添加文本此处添加文本此处添加文本此处添加文本</a:t>
              </a:r>
              <a:endParaRPr lang="en-US" altLang="zh-CN" sz="1200" dirty="0">
                <a:solidFill>
                  <a:srgbClr val="000000"/>
                </a:solidFill>
                <a:cs typeface="+mn-ea"/>
                <a:sym typeface="+mn-lt"/>
              </a:endParaRPr>
            </a:p>
            <a:p>
              <a:pPr lvl="0">
                <a:lnSpc>
                  <a:spcPct val="130000"/>
                </a:lnSpc>
              </a:pPr>
              <a:endParaRPr lang="en-US" altLang="zh-CN" sz="1200" dirty="0">
                <a:solidFill>
                  <a:srgbClr val="000000"/>
                </a:solidFill>
                <a:cs typeface="+mn-ea"/>
                <a:sym typeface="+mn-lt"/>
              </a:endParaRPr>
            </a:p>
            <a:p>
              <a:pPr>
                <a:lnSpc>
                  <a:spcPct val="130000"/>
                </a:lnSpc>
              </a:pPr>
              <a:r>
                <a:rPr lang="zh-CN" altLang="en-US" sz="1200" dirty="0">
                  <a:solidFill>
                    <a:srgbClr val="000000"/>
                  </a:solidFill>
                  <a:cs typeface="+mn-ea"/>
                  <a:sym typeface="+mn-lt"/>
                </a:rPr>
                <a:t>此处添加文本此处添加文本此处添加文本此处添加文本此处添加文本</a:t>
              </a:r>
              <a:endParaRPr lang="zh-CN" altLang="en-US" sz="1200" dirty="0">
                <a:solidFill>
                  <a:srgbClr val="000000">
                    <a:lumMod val="75000"/>
                    <a:lumOff val="25000"/>
                  </a:srgbClr>
                </a:solidFill>
                <a:cs typeface="+mn-ea"/>
                <a:sym typeface="+mn-lt"/>
              </a:endParaRPr>
            </a:p>
            <a:p>
              <a:pPr lvl="0">
                <a:lnSpc>
                  <a:spcPct val="130000"/>
                </a:lnSpc>
              </a:pPr>
              <a:endParaRPr lang="zh-CN" altLang="en-US" sz="1200" dirty="0">
                <a:solidFill>
                  <a:srgbClr val="000000">
                    <a:lumMod val="75000"/>
                    <a:lumOff val="25000"/>
                  </a:srgbClr>
                </a:solidFill>
                <a:cs typeface="+mn-ea"/>
                <a:sym typeface="+mn-lt"/>
              </a:endParaRPr>
            </a:p>
          </p:txBody>
        </p:sp>
        <p:sp>
          <p:nvSpPr>
            <p:cNvPr id="188" name="iṡḷidê"/>
            <p:cNvSpPr/>
            <p:nvPr/>
          </p:nvSpPr>
          <p:spPr>
            <a:xfrm>
              <a:off x="1317257" y="1824875"/>
              <a:ext cx="3761195" cy="307777"/>
            </a:xfrm>
            <a:prstGeom prst="rect">
              <a:avLst/>
            </a:prstGeom>
          </p:spPr>
          <p:txBody>
            <a:bodyPr wrap="none" lIns="0" tIns="0" rIns="0" bIns="0">
              <a:normAutofit/>
            </a:bodyPr>
            <a:lstStyle/>
            <a:p>
              <a:r>
                <a:rPr lang="zh-CN" altLang="en-US" b="1" dirty="0">
                  <a:solidFill>
                    <a:schemeClr val="accent2"/>
                  </a:solidFill>
                  <a:cs typeface="+mn-ea"/>
                  <a:sym typeface="+mn-lt"/>
                </a:rPr>
                <a:t>此处添加文本</a:t>
              </a:r>
            </a:p>
          </p:txBody>
        </p:sp>
      </p:grpSp>
      <p:cxnSp>
        <p:nvCxnSpPr>
          <p:cNvPr id="184" name="直接连接符 183"/>
          <p:cNvCxnSpPr/>
          <p:nvPr/>
        </p:nvCxnSpPr>
        <p:spPr>
          <a:xfrm>
            <a:off x="972693" y="3597474"/>
            <a:ext cx="2700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p:cTn id="7" dur="1000" fill="hold"/>
                                        <p:tgtEl>
                                          <p:spTgt spid="179"/>
                                        </p:tgtEl>
                                        <p:attrNameLst>
                                          <p:attrName>ppt_w</p:attrName>
                                        </p:attrNameLst>
                                      </p:cBhvr>
                                      <p:tavLst>
                                        <p:tav tm="0">
                                          <p:val>
                                            <p:fltVal val="0"/>
                                          </p:val>
                                        </p:tav>
                                        <p:tav tm="100000">
                                          <p:val>
                                            <p:strVal val="#ppt_w"/>
                                          </p:val>
                                        </p:tav>
                                      </p:tavLst>
                                    </p:anim>
                                    <p:anim calcmode="lin" valueType="num">
                                      <p:cBhvr>
                                        <p:cTn id="8" dur="1000" fill="hold"/>
                                        <p:tgtEl>
                                          <p:spTgt spid="179"/>
                                        </p:tgtEl>
                                        <p:attrNameLst>
                                          <p:attrName>ppt_h</p:attrName>
                                        </p:attrNameLst>
                                      </p:cBhvr>
                                      <p:tavLst>
                                        <p:tav tm="0">
                                          <p:val>
                                            <p:fltVal val="0"/>
                                          </p:val>
                                        </p:tav>
                                        <p:tav tm="100000">
                                          <p:val>
                                            <p:strVal val="#ppt_h"/>
                                          </p:val>
                                        </p:tav>
                                      </p:tavLst>
                                    </p:anim>
                                    <p:animEffect transition="in" filter="fade">
                                      <p:cBhvr>
                                        <p:cTn id="9" dur="1000"/>
                                        <p:tgtEl>
                                          <p:spTgt spid="179"/>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fade">
                                      <p:cBhvr>
                                        <p:cTn id="13" dur="500"/>
                                        <p:tgtEl>
                                          <p:spTgt spid="185"/>
                                        </p:tgtEl>
                                      </p:cBhvr>
                                    </p:animEffect>
                                    <p:anim calcmode="lin" valueType="num">
                                      <p:cBhvr>
                                        <p:cTn id="14" dur="500" fill="hold"/>
                                        <p:tgtEl>
                                          <p:spTgt spid="185"/>
                                        </p:tgtEl>
                                        <p:attrNameLst>
                                          <p:attrName>ppt_x</p:attrName>
                                        </p:attrNameLst>
                                      </p:cBhvr>
                                      <p:tavLst>
                                        <p:tav tm="0">
                                          <p:val>
                                            <p:strVal val="#ppt_x"/>
                                          </p:val>
                                        </p:tav>
                                        <p:tav tm="100000">
                                          <p:val>
                                            <p:strVal val="#ppt_x"/>
                                          </p:val>
                                        </p:tav>
                                      </p:tavLst>
                                    </p:anim>
                                    <p:anim calcmode="lin" valueType="num">
                                      <p:cBhvr>
                                        <p:cTn id="15" dur="500" fill="hold"/>
                                        <p:tgtEl>
                                          <p:spTgt spid="18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4"/>
                                        </p:tgtEl>
                                        <p:attrNameLst>
                                          <p:attrName>style.visibility</p:attrName>
                                        </p:attrNameLst>
                                      </p:cBhvr>
                                      <p:to>
                                        <p:strVal val="visible"/>
                                      </p:to>
                                    </p:set>
                                    <p:animEffect transition="in" filter="wipe(left)">
                                      <p:cBhvr>
                                        <p:cTn id="19" dur="500"/>
                                        <p:tgtEl>
                                          <p:spTgt spid="184"/>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fade">
                                      <p:cBhvr>
                                        <p:cTn id="23" dur="500"/>
                                        <p:tgtEl>
                                          <p:spTgt spid="193"/>
                                        </p:tgtEl>
                                      </p:cBhvr>
                                    </p:animEffect>
                                    <p:anim calcmode="lin" valueType="num">
                                      <p:cBhvr>
                                        <p:cTn id="24" dur="500" fill="hold"/>
                                        <p:tgtEl>
                                          <p:spTgt spid="193"/>
                                        </p:tgtEl>
                                        <p:attrNameLst>
                                          <p:attrName>ppt_x</p:attrName>
                                        </p:attrNameLst>
                                      </p:cBhvr>
                                      <p:tavLst>
                                        <p:tav tm="0">
                                          <p:val>
                                            <p:strVal val="#ppt_x"/>
                                          </p:val>
                                        </p:tav>
                                        <p:tav tm="100000">
                                          <p:val>
                                            <p:strVal val="#ppt_x"/>
                                          </p:val>
                                        </p:tav>
                                      </p:tavLst>
                                    </p:anim>
                                    <p:anim calcmode="lin" valueType="num">
                                      <p:cBhvr>
                                        <p:cTn id="25" dur="500" fill="hold"/>
                                        <p:tgtEl>
                                          <p:spTgt spid="19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92"/>
                                        </p:tgtEl>
                                        <p:attrNameLst>
                                          <p:attrName>style.visibility</p:attrName>
                                        </p:attrNameLst>
                                      </p:cBhvr>
                                      <p:to>
                                        <p:strVal val="visible"/>
                                      </p:to>
                                    </p:set>
                                    <p:animEffect transition="in" filter="wipe(right)">
                                      <p:cBhvr>
                                        <p:cTn id="29" dur="500"/>
                                        <p:tgtEl>
                                          <p:spTgt spid="192"/>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94"/>
                                        </p:tgtEl>
                                        <p:attrNameLst>
                                          <p:attrName>style.visibility</p:attrName>
                                        </p:attrNameLst>
                                      </p:cBhvr>
                                      <p:to>
                                        <p:strVal val="visible"/>
                                      </p:to>
                                    </p:set>
                                    <p:animEffect transition="in" filter="fade">
                                      <p:cBhvr>
                                        <p:cTn id="33" dur="500"/>
                                        <p:tgtEl>
                                          <p:spTgt spid="194"/>
                                        </p:tgtEl>
                                      </p:cBhvr>
                                    </p:animEffect>
                                    <p:anim calcmode="lin" valueType="num">
                                      <p:cBhvr>
                                        <p:cTn id="34" dur="500" fill="hold"/>
                                        <p:tgtEl>
                                          <p:spTgt spid="194"/>
                                        </p:tgtEl>
                                        <p:attrNameLst>
                                          <p:attrName>ppt_x</p:attrName>
                                        </p:attrNameLst>
                                      </p:cBhvr>
                                      <p:tavLst>
                                        <p:tav tm="0">
                                          <p:val>
                                            <p:strVal val="#ppt_x"/>
                                          </p:val>
                                        </p:tav>
                                        <p:tav tm="100000">
                                          <p:val>
                                            <p:strVal val="#ppt_x"/>
                                          </p:val>
                                        </p:tav>
                                      </p:tavLst>
                                    </p:anim>
                                    <p:anim calcmode="lin" valueType="num">
                                      <p:cBhvr>
                                        <p:cTn id="35" dur="500" fill="hold"/>
                                        <p:tgtEl>
                                          <p:spTgt spid="19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186"/>
                                        </p:tgtEl>
                                        <p:attrNameLst>
                                          <p:attrName>style.visibility</p:attrName>
                                        </p:attrNameLst>
                                      </p:cBhvr>
                                      <p:to>
                                        <p:strVal val="visible"/>
                                      </p:to>
                                    </p:set>
                                    <p:animEffect transition="in" filter="fade">
                                      <p:cBhvr>
                                        <p:cTn id="39" dur="500"/>
                                        <p:tgtEl>
                                          <p:spTgt spid="186"/>
                                        </p:tgtEl>
                                      </p:cBhvr>
                                    </p:animEffect>
                                    <p:anim calcmode="lin" valueType="num">
                                      <p:cBhvr>
                                        <p:cTn id="40" dur="500" fill="hold"/>
                                        <p:tgtEl>
                                          <p:spTgt spid="186"/>
                                        </p:tgtEl>
                                        <p:attrNameLst>
                                          <p:attrName>ppt_x</p:attrName>
                                        </p:attrNameLst>
                                      </p:cBhvr>
                                      <p:tavLst>
                                        <p:tav tm="0">
                                          <p:val>
                                            <p:strVal val="#ppt_x"/>
                                          </p:val>
                                        </p:tav>
                                        <p:tav tm="100000">
                                          <p:val>
                                            <p:strVal val="#ppt_x"/>
                                          </p:val>
                                        </p:tav>
                                      </p:tavLst>
                                    </p:anim>
                                    <p:anim calcmode="lin" valueType="num">
                                      <p:cBhvr>
                                        <p:cTn id="41"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ea"/>
                <a:ea typeface="+mn-ea"/>
                <a:cs typeface="+mn-ea"/>
                <a:sym typeface="+mn-lt"/>
              </a:rPr>
              <a:t>人际交往的艺术</a:t>
            </a:r>
          </a:p>
        </p:txBody>
      </p:sp>
      <p:grpSp>
        <p:nvGrpSpPr>
          <p:cNvPr id="3" name="组合 2"/>
          <p:cNvGrpSpPr/>
          <p:nvPr/>
        </p:nvGrpSpPr>
        <p:grpSpPr>
          <a:xfrm>
            <a:off x="907021" y="1468605"/>
            <a:ext cx="2416903" cy="4470820"/>
            <a:chOff x="907021" y="1577465"/>
            <a:chExt cx="2416903" cy="4470820"/>
          </a:xfrm>
        </p:grpSpPr>
        <p:sp>
          <p:nvSpPr>
            <p:cNvPr id="4" name="矩形 3"/>
            <p:cNvSpPr/>
            <p:nvPr/>
          </p:nvSpPr>
          <p:spPr>
            <a:xfrm>
              <a:off x="907021" y="1577465"/>
              <a:ext cx="2416903" cy="264646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8" name="矩形 7"/>
            <p:cNvSpPr/>
            <p:nvPr/>
          </p:nvSpPr>
          <p:spPr>
            <a:xfrm>
              <a:off x="907021" y="4212655"/>
              <a:ext cx="2416903" cy="18356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12" name="Freeform 26"/>
            <p:cNvSpPr>
              <a:spLocks noEditPoints="1"/>
            </p:cNvSpPr>
            <p:nvPr/>
          </p:nvSpPr>
          <p:spPr bwMode="auto">
            <a:xfrm>
              <a:off x="1657352" y="2437741"/>
              <a:ext cx="916241" cy="914639"/>
            </a:xfrm>
            <a:custGeom>
              <a:avLst/>
              <a:gdLst/>
              <a:ahLst/>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l="0" t="0" r="r" b="b"/>
              <a:pathLst>
                <a:path w="1144" h="1142">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16" name="矩形 15"/>
            <p:cNvSpPr/>
            <p:nvPr/>
          </p:nvSpPr>
          <p:spPr>
            <a:xfrm>
              <a:off x="1109042" y="4717824"/>
              <a:ext cx="2012859" cy="1052596"/>
            </a:xfrm>
            <a:prstGeom prst="rect">
              <a:avLst/>
            </a:prstGeom>
          </p:spPr>
          <p:txBody>
            <a:bodyPr wrap="square">
              <a:spAutoFit/>
            </a:bodyPr>
            <a:lstStyle/>
            <a:p>
              <a:pPr lvl="0" algn="just">
                <a:lnSpc>
                  <a:spcPct val="130000"/>
                </a:lnSpc>
              </a:pPr>
              <a:r>
                <a:rPr lang="zh-CN" altLang="en-US" sz="1200" dirty="0">
                  <a:solidFill>
                    <a:srgbClr val="000000"/>
                  </a:solidFill>
                  <a:latin typeface="+mn-ea"/>
                  <a:cs typeface="+mn-ea"/>
                  <a:sym typeface="+mn-lt"/>
                </a:rPr>
                <a:t>此处添加文本此处添加文本此处添加文本，此处添加文本此处添加文本，此处添加文本</a:t>
              </a:r>
              <a:endParaRPr lang="zh-CN" altLang="en-US" sz="1200" dirty="0">
                <a:solidFill>
                  <a:schemeClr val="tx1">
                    <a:lumMod val="75000"/>
                    <a:lumOff val="25000"/>
                  </a:schemeClr>
                </a:solidFill>
                <a:latin typeface="+mn-ea"/>
                <a:cs typeface="+mn-ea"/>
                <a:sym typeface="+mn-lt"/>
              </a:endParaRPr>
            </a:p>
          </p:txBody>
        </p:sp>
        <p:sp>
          <p:nvSpPr>
            <p:cNvPr id="17" name="矩形 16"/>
            <p:cNvSpPr/>
            <p:nvPr/>
          </p:nvSpPr>
          <p:spPr>
            <a:xfrm>
              <a:off x="1336696" y="4324415"/>
              <a:ext cx="1569660" cy="452432"/>
            </a:xfrm>
            <a:prstGeom prst="rect">
              <a:avLst/>
            </a:prstGeom>
          </p:spPr>
          <p:txBody>
            <a:bodyPr wrap="none">
              <a:spAutoFit/>
            </a:bodyPr>
            <a:lstStyle/>
            <a:p>
              <a:pPr algn="ctr" defTabSz="1219200">
                <a:lnSpc>
                  <a:spcPct val="130000"/>
                </a:lnSpc>
                <a:defRPr/>
              </a:pPr>
              <a:r>
                <a:rPr lang="zh-CN" altLang="en-US" b="1" kern="0" dirty="0">
                  <a:solidFill>
                    <a:schemeClr val="accent3"/>
                  </a:solidFill>
                  <a:latin typeface="+mn-ea"/>
                  <a:cs typeface="+mn-ea"/>
                  <a:sym typeface="+mn-lt"/>
                </a:rPr>
                <a:t>优化个人形象</a:t>
              </a:r>
              <a:endParaRPr lang="en-US" altLang="zh-CN" b="1" kern="0" dirty="0">
                <a:solidFill>
                  <a:schemeClr val="accent3"/>
                </a:solidFill>
                <a:latin typeface="+mn-ea"/>
                <a:cs typeface="+mn-ea"/>
                <a:sym typeface="+mn-lt"/>
              </a:endParaRPr>
            </a:p>
          </p:txBody>
        </p:sp>
      </p:grpSp>
      <p:grpSp>
        <p:nvGrpSpPr>
          <p:cNvPr id="24" name="组合 23"/>
          <p:cNvGrpSpPr/>
          <p:nvPr/>
        </p:nvGrpSpPr>
        <p:grpSpPr>
          <a:xfrm>
            <a:off x="3560706" y="1468605"/>
            <a:ext cx="2416903" cy="4470820"/>
            <a:chOff x="3560706" y="1577465"/>
            <a:chExt cx="2416903" cy="4470820"/>
          </a:xfrm>
        </p:grpSpPr>
        <p:sp>
          <p:nvSpPr>
            <p:cNvPr id="5" name="矩形 4"/>
            <p:cNvSpPr/>
            <p:nvPr/>
          </p:nvSpPr>
          <p:spPr>
            <a:xfrm>
              <a:off x="3560706" y="1577465"/>
              <a:ext cx="2416903" cy="264646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9" name="矩形 8"/>
            <p:cNvSpPr/>
            <p:nvPr/>
          </p:nvSpPr>
          <p:spPr>
            <a:xfrm>
              <a:off x="3560706" y="4212655"/>
              <a:ext cx="2416903" cy="18356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13" name="Freeform 26"/>
            <p:cNvSpPr>
              <a:spLocks noEditPoints="1"/>
            </p:cNvSpPr>
            <p:nvPr/>
          </p:nvSpPr>
          <p:spPr bwMode="auto">
            <a:xfrm>
              <a:off x="4311037" y="2437741"/>
              <a:ext cx="916241" cy="914639"/>
            </a:xfrm>
            <a:custGeom>
              <a:avLst/>
              <a:gdLst/>
              <a:ahLst/>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l="0" t="0" r="r" b="b"/>
              <a:pathLst>
                <a:path w="1144" h="1142">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18" name="矩形 17"/>
            <p:cNvSpPr/>
            <p:nvPr/>
          </p:nvSpPr>
          <p:spPr>
            <a:xfrm>
              <a:off x="3760104" y="4717824"/>
              <a:ext cx="2012859" cy="812530"/>
            </a:xfrm>
            <a:prstGeom prst="rect">
              <a:avLst/>
            </a:prstGeom>
          </p:spPr>
          <p:txBody>
            <a:bodyPr wrap="square">
              <a:spAutoFit/>
            </a:bodyPr>
            <a:lstStyle/>
            <a:p>
              <a:pPr lvl="0" algn="just">
                <a:lnSpc>
                  <a:spcPct val="130000"/>
                </a:lnSpc>
              </a:pPr>
              <a:r>
                <a:rPr lang="zh-CN" altLang="en-US" sz="1200" dirty="0">
                  <a:solidFill>
                    <a:srgbClr val="000000"/>
                  </a:solidFill>
                  <a:latin typeface="+mn-ea"/>
                  <a:cs typeface="+mn-ea"/>
                  <a:sym typeface="+mn-lt"/>
                </a:rPr>
                <a:t>表情：保持微笑、善用目光</a:t>
              </a:r>
              <a:endParaRPr lang="en-US" altLang="zh-CN" sz="1200" dirty="0">
                <a:solidFill>
                  <a:srgbClr val="000000"/>
                </a:solidFill>
                <a:latin typeface="+mn-ea"/>
                <a:cs typeface="+mn-ea"/>
                <a:sym typeface="+mn-lt"/>
              </a:endParaRPr>
            </a:p>
            <a:p>
              <a:pPr lvl="0" algn="just">
                <a:lnSpc>
                  <a:spcPct val="130000"/>
                </a:lnSpc>
              </a:pPr>
              <a:r>
                <a:rPr lang="zh-CN" altLang="en-US" sz="1200" dirty="0">
                  <a:solidFill>
                    <a:srgbClr val="000000"/>
                  </a:solidFill>
                  <a:latin typeface="+mn-ea"/>
                  <a:cs typeface="+mn-ea"/>
                  <a:sym typeface="+mn-lt"/>
                </a:rPr>
                <a:t>手势：忌用不良手势</a:t>
              </a:r>
              <a:endParaRPr lang="en-US" altLang="zh-CN" sz="1200" dirty="0">
                <a:solidFill>
                  <a:srgbClr val="000000"/>
                </a:solidFill>
                <a:latin typeface="+mn-ea"/>
                <a:cs typeface="+mn-ea"/>
                <a:sym typeface="+mn-lt"/>
              </a:endParaRPr>
            </a:p>
            <a:p>
              <a:pPr lvl="0" algn="just">
                <a:lnSpc>
                  <a:spcPct val="130000"/>
                </a:lnSpc>
              </a:pPr>
              <a:r>
                <a:rPr lang="zh-CN" altLang="en-US" sz="1200" dirty="0">
                  <a:solidFill>
                    <a:srgbClr val="000000"/>
                  </a:solidFill>
                  <a:latin typeface="+mn-ea"/>
                  <a:cs typeface="+mn-ea"/>
                  <a:sym typeface="+mn-lt"/>
                </a:rPr>
                <a:t>体姿：站姿、坐姿、走姿</a:t>
              </a:r>
              <a:endParaRPr lang="zh-CN" altLang="en-US" sz="1200" dirty="0">
                <a:solidFill>
                  <a:schemeClr val="tx1">
                    <a:lumMod val="75000"/>
                    <a:lumOff val="25000"/>
                  </a:schemeClr>
                </a:solidFill>
                <a:latin typeface="+mn-ea"/>
                <a:cs typeface="+mn-ea"/>
                <a:sym typeface="+mn-lt"/>
              </a:endParaRPr>
            </a:p>
          </p:txBody>
        </p:sp>
        <p:sp>
          <p:nvSpPr>
            <p:cNvPr id="19" name="矩形 18"/>
            <p:cNvSpPr/>
            <p:nvPr/>
          </p:nvSpPr>
          <p:spPr>
            <a:xfrm>
              <a:off x="3987758" y="4324415"/>
              <a:ext cx="1569660" cy="452432"/>
            </a:xfrm>
            <a:prstGeom prst="rect">
              <a:avLst/>
            </a:prstGeom>
          </p:spPr>
          <p:txBody>
            <a:bodyPr wrap="none">
              <a:spAutoFit/>
            </a:bodyPr>
            <a:lstStyle/>
            <a:p>
              <a:pPr algn="ctr" defTabSz="1219200">
                <a:lnSpc>
                  <a:spcPct val="130000"/>
                </a:lnSpc>
                <a:defRPr/>
              </a:pPr>
              <a:r>
                <a:rPr lang="zh-CN" altLang="en-US" b="1" kern="0" dirty="0">
                  <a:solidFill>
                    <a:schemeClr val="accent3"/>
                  </a:solidFill>
                  <a:latin typeface="+mn-ea"/>
                  <a:cs typeface="+mn-ea"/>
                  <a:sym typeface="+mn-lt"/>
                </a:rPr>
                <a:t>善用肢体语言</a:t>
              </a:r>
              <a:endParaRPr lang="en-US" altLang="zh-CN" b="1" kern="0" dirty="0">
                <a:solidFill>
                  <a:schemeClr val="accent3"/>
                </a:solidFill>
                <a:latin typeface="+mn-ea"/>
                <a:cs typeface="+mn-ea"/>
                <a:sym typeface="+mn-lt"/>
              </a:endParaRPr>
            </a:p>
          </p:txBody>
        </p:sp>
      </p:grpSp>
      <p:grpSp>
        <p:nvGrpSpPr>
          <p:cNvPr id="25" name="组合 24"/>
          <p:cNvGrpSpPr/>
          <p:nvPr/>
        </p:nvGrpSpPr>
        <p:grpSpPr>
          <a:xfrm>
            <a:off x="6214391" y="1468605"/>
            <a:ext cx="2416903" cy="4470820"/>
            <a:chOff x="6214391" y="1577465"/>
            <a:chExt cx="2416903" cy="4470820"/>
          </a:xfrm>
        </p:grpSpPr>
        <p:sp>
          <p:nvSpPr>
            <p:cNvPr id="6" name="矩形 5"/>
            <p:cNvSpPr/>
            <p:nvPr/>
          </p:nvSpPr>
          <p:spPr>
            <a:xfrm>
              <a:off x="6214391" y="1577465"/>
              <a:ext cx="2416903" cy="264646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10" name="矩形 9"/>
            <p:cNvSpPr/>
            <p:nvPr/>
          </p:nvSpPr>
          <p:spPr>
            <a:xfrm>
              <a:off x="6214391" y="4212655"/>
              <a:ext cx="2416903" cy="18356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14" name="Freeform 26"/>
            <p:cNvSpPr>
              <a:spLocks noEditPoints="1"/>
            </p:cNvSpPr>
            <p:nvPr/>
          </p:nvSpPr>
          <p:spPr bwMode="auto">
            <a:xfrm>
              <a:off x="6964722" y="2437741"/>
              <a:ext cx="916241" cy="914639"/>
            </a:xfrm>
            <a:custGeom>
              <a:avLst/>
              <a:gdLst/>
              <a:ahLst/>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l="0" t="0" r="r" b="b"/>
              <a:pathLst>
                <a:path w="1144" h="1142">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20" name="矩形 19"/>
            <p:cNvSpPr/>
            <p:nvPr/>
          </p:nvSpPr>
          <p:spPr>
            <a:xfrm>
              <a:off x="6417449" y="4717824"/>
              <a:ext cx="2012859" cy="1292662"/>
            </a:xfrm>
            <a:prstGeom prst="rect">
              <a:avLst/>
            </a:prstGeom>
          </p:spPr>
          <p:txBody>
            <a:bodyPr wrap="square">
              <a:spAutoFit/>
            </a:bodyPr>
            <a:lstStyle/>
            <a:p>
              <a:pPr lvl="0" algn="just">
                <a:lnSpc>
                  <a:spcPct val="130000"/>
                </a:lnSpc>
              </a:pPr>
              <a:r>
                <a:rPr lang="zh-CN" altLang="en-US" sz="1200" dirty="0">
                  <a:solidFill>
                    <a:srgbClr val="000000"/>
                  </a:solidFill>
                  <a:latin typeface="+mn-ea"/>
                  <a:cs typeface="+mn-ea"/>
                  <a:sym typeface="+mn-lt"/>
                </a:rPr>
                <a:t>语气、语调、用词</a:t>
              </a:r>
              <a:endParaRPr lang="en-US" altLang="zh-CN" sz="1200" dirty="0">
                <a:solidFill>
                  <a:srgbClr val="000000"/>
                </a:solidFill>
                <a:latin typeface="+mn-ea"/>
                <a:cs typeface="+mn-ea"/>
                <a:sym typeface="+mn-lt"/>
              </a:endParaRPr>
            </a:p>
            <a:p>
              <a:pPr lvl="0" algn="just">
                <a:lnSpc>
                  <a:spcPct val="130000"/>
                </a:lnSpc>
              </a:pPr>
              <a:r>
                <a:rPr lang="zh-CN" altLang="en-US" sz="1200" dirty="0">
                  <a:solidFill>
                    <a:schemeClr val="tx1">
                      <a:lumMod val="75000"/>
                      <a:lumOff val="25000"/>
                    </a:schemeClr>
                  </a:solidFill>
                  <a:latin typeface="+mn-ea"/>
                  <a:cs typeface="+mn-ea"/>
                  <a:sym typeface="+mn-lt"/>
                </a:rPr>
                <a:t>关键技巧：</a:t>
              </a:r>
              <a:endParaRPr lang="en-US" altLang="zh-CN" sz="1200" dirty="0">
                <a:solidFill>
                  <a:schemeClr val="tx1">
                    <a:lumMod val="75000"/>
                    <a:lumOff val="25000"/>
                  </a:schemeClr>
                </a:solidFill>
                <a:latin typeface="+mn-ea"/>
                <a:cs typeface="+mn-ea"/>
                <a:sym typeface="+mn-lt"/>
              </a:endParaRPr>
            </a:p>
            <a:p>
              <a:pPr lvl="0" algn="just">
                <a:lnSpc>
                  <a:spcPct val="130000"/>
                </a:lnSpc>
              </a:pPr>
              <a:r>
                <a:rPr lang="zh-CN" altLang="en-US" sz="1200" dirty="0">
                  <a:solidFill>
                    <a:schemeClr val="tx1">
                      <a:lumMod val="75000"/>
                      <a:lumOff val="25000"/>
                    </a:schemeClr>
                  </a:solidFill>
                  <a:latin typeface="+mn-ea"/>
                  <a:cs typeface="+mn-ea"/>
                  <a:sym typeface="+mn-lt"/>
                </a:rPr>
                <a:t>认同</a:t>
              </a:r>
              <a:r>
                <a:rPr lang="en-US" altLang="zh-CN" sz="1200" dirty="0">
                  <a:solidFill>
                    <a:schemeClr val="tx1">
                      <a:lumMod val="75000"/>
                      <a:lumOff val="25000"/>
                    </a:schemeClr>
                  </a:solidFill>
                  <a:latin typeface="+mn-ea"/>
                  <a:cs typeface="+mn-ea"/>
                  <a:sym typeface="+mn-lt"/>
                </a:rPr>
                <a:t>——</a:t>
              </a:r>
              <a:r>
                <a:rPr lang="zh-CN" altLang="en-US" sz="1200" dirty="0">
                  <a:solidFill>
                    <a:schemeClr val="tx1">
                      <a:lumMod val="75000"/>
                      <a:lumOff val="25000"/>
                    </a:schemeClr>
                  </a:solidFill>
                  <a:latin typeface="+mn-ea"/>
                  <a:cs typeface="+mn-ea"/>
                  <a:sym typeface="+mn-lt"/>
                </a:rPr>
                <a:t>最基本的沟通</a:t>
              </a:r>
              <a:endParaRPr lang="en-US" altLang="zh-CN" sz="1200" dirty="0">
                <a:solidFill>
                  <a:schemeClr val="tx1">
                    <a:lumMod val="75000"/>
                    <a:lumOff val="25000"/>
                  </a:schemeClr>
                </a:solidFill>
                <a:latin typeface="+mn-ea"/>
                <a:cs typeface="+mn-ea"/>
                <a:sym typeface="+mn-lt"/>
              </a:endParaRPr>
            </a:p>
            <a:p>
              <a:pPr lvl="0" algn="just">
                <a:lnSpc>
                  <a:spcPct val="130000"/>
                </a:lnSpc>
              </a:pPr>
              <a:r>
                <a:rPr lang="zh-CN" altLang="en-US" sz="1200" dirty="0">
                  <a:solidFill>
                    <a:schemeClr val="tx1">
                      <a:lumMod val="75000"/>
                      <a:lumOff val="25000"/>
                    </a:schemeClr>
                  </a:solidFill>
                  <a:latin typeface="+mn-ea"/>
                  <a:cs typeface="+mn-ea"/>
                  <a:sym typeface="+mn-lt"/>
                </a:rPr>
                <a:t>赞美</a:t>
              </a:r>
              <a:r>
                <a:rPr lang="en-US" altLang="zh-CN" sz="1200" dirty="0">
                  <a:solidFill>
                    <a:schemeClr val="tx1">
                      <a:lumMod val="75000"/>
                      <a:lumOff val="25000"/>
                    </a:schemeClr>
                  </a:solidFill>
                  <a:latin typeface="+mn-ea"/>
                  <a:cs typeface="+mn-ea"/>
                  <a:sym typeface="+mn-lt"/>
                </a:rPr>
                <a:t>——</a:t>
              </a:r>
              <a:r>
                <a:rPr lang="zh-CN" altLang="en-US" sz="1200" dirty="0">
                  <a:solidFill>
                    <a:schemeClr val="tx1">
                      <a:lumMod val="75000"/>
                      <a:lumOff val="25000"/>
                    </a:schemeClr>
                  </a:solidFill>
                  <a:latin typeface="+mn-ea"/>
                  <a:cs typeface="+mn-ea"/>
                  <a:sym typeface="+mn-lt"/>
                </a:rPr>
                <a:t>人的心理需求</a:t>
              </a:r>
              <a:endParaRPr lang="en-US" altLang="zh-CN" sz="1200" dirty="0">
                <a:solidFill>
                  <a:schemeClr val="tx1">
                    <a:lumMod val="75000"/>
                    <a:lumOff val="25000"/>
                  </a:schemeClr>
                </a:solidFill>
                <a:latin typeface="+mn-ea"/>
                <a:cs typeface="+mn-ea"/>
                <a:sym typeface="+mn-lt"/>
              </a:endParaRPr>
            </a:p>
            <a:p>
              <a:pPr lvl="0" algn="just">
                <a:lnSpc>
                  <a:spcPct val="130000"/>
                </a:lnSpc>
              </a:pPr>
              <a:r>
                <a:rPr lang="zh-CN" altLang="en-US" sz="1200" dirty="0">
                  <a:solidFill>
                    <a:schemeClr val="tx1">
                      <a:lumMod val="75000"/>
                      <a:lumOff val="25000"/>
                    </a:schemeClr>
                  </a:solidFill>
                  <a:latin typeface="+mn-ea"/>
                  <a:cs typeface="+mn-ea"/>
                  <a:sym typeface="+mn-lt"/>
                </a:rPr>
                <a:t>感激</a:t>
              </a:r>
              <a:r>
                <a:rPr lang="en-US" altLang="zh-CN" sz="1200" dirty="0">
                  <a:solidFill>
                    <a:schemeClr val="tx1">
                      <a:lumMod val="75000"/>
                      <a:lumOff val="25000"/>
                    </a:schemeClr>
                  </a:solidFill>
                  <a:latin typeface="+mn-ea"/>
                  <a:cs typeface="+mn-ea"/>
                  <a:sym typeface="+mn-lt"/>
                </a:rPr>
                <a:t>——</a:t>
              </a:r>
              <a:r>
                <a:rPr lang="zh-CN" altLang="en-US" sz="1200" dirty="0">
                  <a:solidFill>
                    <a:schemeClr val="tx1">
                      <a:lumMod val="75000"/>
                      <a:lumOff val="25000"/>
                    </a:schemeClr>
                  </a:solidFill>
                  <a:latin typeface="+mn-ea"/>
                  <a:cs typeface="+mn-ea"/>
                  <a:sym typeface="+mn-lt"/>
                </a:rPr>
                <a:t>人情的回报</a:t>
              </a:r>
            </a:p>
          </p:txBody>
        </p:sp>
        <p:sp>
          <p:nvSpPr>
            <p:cNvPr id="21" name="矩形 20"/>
            <p:cNvSpPr/>
            <p:nvPr/>
          </p:nvSpPr>
          <p:spPr>
            <a:xfrm>
              <a:off x="6298854" y="4324415"/>
              <a:ext cx="2262158" cy="452432"/>
            </a:xfrm>
            <a:prstGeom prst="rect">
              <a:avLst/>
            </a:prstGeom>
          </p:spPr>
          <p:txBody>
            <a:bodyPr wrap="none">
              <a:spAutoFit/>
            </a:bodyPr>
            <a:lstStyle/>
            <a:p>
              <a:pPr algn="ctr" defTabSz="1219200">
                <a:lnSpc>
                  <a:spcPct val="130000"/>
                </a:lnSpc>
                <a:defRPr/>
              </a:pPr>
              <a:r>
                <a:rPr lang="zh-CN" altLang="en-US" b="1" kern="0" dirty="0">
                  <a:solidFill>
                    <a:schemeClr val="accent3"/>
                  </a:solidFill>
                  <a:latin typeface="+mn-ea"/>
                  <a:cs typeface="+mn-ea"/>
                  <a:sym typeface="+mn-lt"/>
                </a:rPr>
                <a:t>培养良好的表达能力</a:t>
              </a:r>
              <a:endParaRPr lang="en-US" altLang="zh-CN" b="1" kern="0" dirty="0">
                <a:solidFill>
                  <a:schemeClr val="accent3"/>
                </a:solidFill>
                <a:latin typeface="+mn-ea"/>
                <a:cs typeface="+mn-ea"/>
                <a:sym typeface="+mn-lt"/>
              </a:endParaRPr>
            </a:p>
          </p:txBody>
        </p:sp>
      </p:grpSp>
      <p:grpSp>
        <p:nvGrpSpPr>
          <p:cNvPr id="26" name="组合 25"/>
          <p:cNvGrpSpPr/>
          <p:nvPr/>
        </p:nvGrpSpPr>
        <p:grpSpPr>
          <a:xfrm>
            <a:off x="8868077" y="1468605"/>
            <a:ext cx="2416903" cy="4470820"/>
            <a:chOff x="8868077" y="1577465"/>
            <a:chExt cx="2416903" cy="4470820"/>
          </a:xfrm>
        </p:grpSpPr>
        <p:sp>
          <p:nvSpPr>
            <p:cNvPr id="7" name="矩形 6"/>
            <p:cNvSpPr/>
            <p:nvPr/>
          </p:nvSpPr>
          <p:spPr>
            <a:xfrm>
              <a:off x="8868077" y="1577465"/>
              <a:ext cx="2416903" cy="264646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11" name="矩形 10"/>
            <p:cNvSpPr/>
            <p:nvPr/>
          </p:nvSpPr>
          <p:spPr>
            <a:xfrm>
              <a:off x="8868077" y="4212655"/>
              <a:ext cx="2416903" cy="18356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mn-lt"/>
              </a:endParaRPr>
            </a:p>
          </p:txBody>
        </p:sp>
        <p:sp>
          <p:nvSpPr>
            <p:cNvPr id="15" name="Freeform 26"/>
            <p:cNvSpPr>
              <a:spLocks noEditPoints="1"/>
            </p:cNvSpPr>
            <p:nvPr/>
          </p:nvSpPr>
          <p:spPr bwMode="auto">
            <a:xfrm>
              <a:off x="9618408" y="2437741"/>
              <a:ext cx="916241" cy="914639"/>
            </a:xfrm>
            <a:custGeom>
              <a:avLst/>
              <a:gdLst/>
              <a:ahLst/>
              <a:cxnLst>
                <a:cxn ang="0">
                  <a:pos x="802" y="48"/>
                </a:cxn>
                <a:cxn ang="0">
                  <a:pos x="288" y="74"/>
                </a:cxn>
                <a:cxn ang="0">
                  <a:pos x="8" y="664"/>
                </a:cxn>
                <a:cxn ang="0">
                  <a:pos x="440" y="1128"/>
                </a:cxn>
                <a:cxn ang="0">
                  <a:pos x="952" y="998"/>
                </a:cxn>
                <a:cxn ang="0">
                  <a:pos x="778" y="1044"/>
                </a:cxn>
                <a:cxn ang="0">
                  <a:pos x="702" y="1120"/>
                </a:cxn>
                <a:cxn ang="0">
                  <a:pos x="428" y="1112"/>
                </a:cxn>
                <a:cxn ang="0">
                  <a:pos x="142" y="884"/>
                </a:cxn>
                <a:cxn ang="0">
                  <a:pos x="200" y="994"/>
                </a:cxn>
                <a:cxn ang="0">
                  <a:pos x="406" y="46"/>
                </a:cxn>
                <a:cxn ang="0">
                  <a:pos x="778" y="90"/>
                </a:cxn>
                <a:cxn ang="0">
                  <a:pos x="1006" y="246"/>
                </a:cxn>
                <a:cxn ang="0">
                  <a:pos x="232" y="516"/>
                </a:cxn>
                <a:cxn ang="0">
                  <a:pos x="200" y="580"/>
                </a:cxn>
                <a:cxn ang="0">
                  <a:pos x="138" y="316"/>
                </a:cxn>
                <a:cxn ang="0">
                  <a:pos x="480" y="36"/>
                </a:cxn>
                <a:cxn ang="0">
                  <a:pos x="842" y="126"/>
                </a:cxn>
                <a:cxn ang="0">
                  <a:pos x="940" y="404"/>
                </a:cxn>
                <a:cxn ang="0">
                  <a:pos x="876" y="460"/>
                </a:cxn>
                <a:cxn ang="0">
                  <a:pos x="352" y="118"/>
                </a:cxn>
                <a:cxn ang="0">
                  <a:pos x="550" y="34"/>
                </a:cxn>
                <a:cxn ang="0">
                  <a:pos x="808" y="162"/>
                </a:cxn>
                <a:cxn ang="0">
                  <a:pos x="746" y="304"/>
                </a:cxn>
                <a:cxn ang="0">
                  <a:pos x="396" y="294"/>
                </a:cxn>
                <a:cxn ang="0">
                  <a:pos x="724" y="272"/>
                </a:cxn>
                <a:cxn ang="0">
                  <a:pos x="466" y="244"/>
                </a:cxn>
                <a:cxn ang="0">
                  <a:pos x="664" y="532"/>
                </a:cxn>
                <a:cxn ang="0">
                  <a:pos x="722" y="520"/>
                </a:cxn>
                <a:cxn ang="0">
                  <a:pos x="918" y="416"/>
                </a:cxn>
                <a:cxn ang="0">
                  <a:pos x="588" y="162"/>
                </a:cxn>
                <a:cxn ang="0">
                  <a:pos x="524" y="90"/>
                </a:cxn>
                <a:cxn ang="0">
                  <a:pos x="362" y="224"/>
                </a:cxn>
                <a:cxn ang="0">
                  <a:pos x="338" y="206"/>
                </a:cxn>
                <a:cxn ang="0">
                  <a:pos x="468" y="290"/>
                </a:cxn>
                <a:cxn ang="0">
                  <a:pos x="450" y="534"/>
                </a:cxn>
                <a:cxn ang="0">
                  <a:pos x="442" y="572"/>
                </a:cxn>
                <a:cxn ang="0">
                  <a:pos x="530" y="756"/>
                </a:cxn>
                <a:cxn ang="0">
                  <a:pos x="398" y="838"/>
                </a:cxn>
                <a:cxn ang="0">
                  <a:pos x="804" y="724"/>
                </a:cxn>
                <a:cxn ang="0">
                  <a:pos x="1006" y="306"/>
                </a:cxn>
                <a:cxn ang="0">
                  <a:pos x="974" y="214"/>
                </a:cxn>
                <a:cxn ang="0">
                  <a:pos x="656" y="44"/>
                </a:cxn>
                <a:cxn ang="0">
                  <a:pos x="644" y="14"/>
                </a:cxn>
                <a:cxn ang="0">
                  <a:pos x="392" y="94"/>
                </a:cxn>
                <a:cxn ang="0">
                  <a:pos x="160" y="268"/>
                </a:cxn>
                <a:cxn ang="0">
                  <a:pos x="154" y="252"/>
                </a:cxn>
                <a:cxn ang="0">
                  <a:pos x="586" y="974"/>
                </a:cxn>
                <a:cxn ang="0">
                  <a:pos x="926" y="884"/>
                </a:cxn>
                <a:cxn ang="0">
                  <a:pos x="1136" y="572"/>
                </a:cxn>
                <a:cxn ang="0">
                  <a:pos x="1084" y="402"/>
                </a:cxn>
                <a:cxn ang="0">
                  <a:pos x="946" y="150"/>
                </a:cxn>
                <a:cxn ang="0">
                  <a:pos x="130" y="322"/>
                </a:cxn>
                <a:cxn ang="0">
                  <a:pos x="166" y="640"/>
                </a:cxn>
                <a:cxn ang="0">
                  <a:pos x="172" y="644"/>
                </a:cxn>
                <a:cxn ang="0">
                  <a:pos x="156" y="692"/>
                </a:cxn>
                <a:cxn ang="0">
                  <a:pos x="668" y="1018"/>
                </a:cxn>
                <a:cxn ang="0">
                  <a:pos x="1128" y="472"/>
                </a:cxn>
                <a:cxn ang="0">
                  <a:pos x="160" y="954"/>
                </a:cxn>
                <a:cxn ang="0">
                  <a:pos x="410" y="1102"/>
                </a:cxn>
                <a:cxn ang="0">
                  <a:pos x="680" y="1124"/>
                </a:cxn>
                <a:cxn ang="0">
                  <a:pos x="768" y="1100"/>
                </a:cxn>
              </a:cxnLst>
              <a:rect l="0" t="0" r="r" b="b"/>
              <a:pathLst>
                <a:path w="1144" h="1142">
                  <a:moveTo>
                    <a:pt x="1144" y="572"/>
                  </a:moveTo>
                  <a:lnTo>
                    <a:pt x="1144" y="572"/>
                  </a:lnTo>
                  <a:lnTo>
                    <a:pt x="1142" y="540"/>
                  </a:lnTo>
                  <a:lnTo>
                    <a:pt x="1140" y="510"/>
                  </a:lnTo>
                  <a:lnTo>
                    <a:pt x="1136" y="478"/>
                  </a:lnTo>
                  <a:lnTo>
                    <a:pt x="1130" y="450"/>
                  </a:lnTo>
                  <a:lnTo>
                    <a:pt x="1124" y="420"/>
                  </a:lnTo>
                  <a:lnTo>
                    <a:pt x="1114" y="392"/>
                  </a:lnTo>
                  <a:lnTo>
                    <a:pt x="1104" y="364"/>
                  </a:lnTo>
                  <a:lnTo>
                    <a:pt x="1092" y="336"/>
                  </a:lnTo>
                  <a:lnTo>
                    <a:pt x="1092" y="336"/>
                  </a:lnTo>
                  <a:lnTo>
                    <a:pt x="1086" y="318"/>
                  </a:lnTo>
                  <a:lnTo>
                    <a:pt x="1076" y="302"/>
                  </a:lnTo>
                  <a:lnTo>
                    <a:pt x="1076" y="302"/>
                  </a:lnTo>
                  <a:lnTo>
                    <a:pt x="1050" y="258"/>
                  </a:lnTo>
                  <a:lnTo>
                    <a:pt x="1020" y="216"/>
                  </a:lnTo>
                  <a:lnTo>
                    <a:pt x="988" y="178"/>
                  </a:lnTo>
                  <a:lnTo>
                    <a:pt x="952" y="144"/>
                  </a:lnTo>
                  <a:lnTo>
                    <a:pt x="952" y="144"/>
                  </a:lnTo>
                  <a:lnTo>
                    <a:pt x="942" y="136"/>
                  </a:lnTo>
                  <a:lnTo>
                    <a:pt x="942" y="136"/>
                  </a:lnTo>
                  <a:lnTo>
                    <a:pt x="938" y="132"/>
                  </a:lnTo>
                  <a:lnTo>
                    <a:pt x="938" y="132"/>
                  </a:lnTo>
                  <a:lnTo>
                    <a:pt x="910" y="110"/>
                  </a:lnTo>
                  <a:lnTo>
                    <a:pt x="880" y="90"/>
                  </a:lnTo>
                  <a:lnTo>
                    <a:pt x="880" y="90"/>
                  </a:lnTo>
                  <a:lnTo>
                    <a:pt x="856" y="74"/>
                  </a:lnTo>
                  <a:lnTo>
                    <a:pt x="830" y="60"/>
                  </a:lnTo>
                  <a:lnTo>
                    <a:pt x="802" y="48"/>
                  </a:lnTo>
                  <a:lnTo>
                    <a:pt x="772" y="36"/>
                  </a:lnTo>
                  <a:lnTo>
                    <a:pt x="772" y="36"/>
                  </a:lnTo>
                  <a:lnTo>
                    <a:pt x="740" y="24"/>
                  </a:lnTo>
                  <a:lnTo>
                    <a:pt x="706" y="16"/>
                  </a:lnTo>
                  <a:lnTo>
                    <a:pt x="706" y="16"/>
                  </a:lnTo>
                  <a:lnTo>
                    <a:pt x="706" y="16"/>
                  </a:lnTo>
                  <a:lnTo>
                    <a:pt x="706" y="16"/>
                  </a:lnTo>
                  <a:lnTo>
                    <a:pt x="704" y="14"/>
                  </a:lnTo>
                  <a:lnTo>
                    <a:pt x="704" y="14"/>
                  </a:lnTo>
                  <a:lnTo>
                    <a:pt x="672" y="8"/>
                  </a:lnTo>
                  <a:lnTo>
                    <a:pt x="638" y="4"/>
                  </a:lnTo>
                  <a:lnTo>
                    <a:pt x="606" y="0"/>
                  </a:lnTo>
                  <a:lnTo>
                    <a:pt x="572" y="0"/>
                  </a:lnTo>
                  <a:lnTo>
                    <a:pt x="572" y="0"/>
                  </a:lnTo>
                  <a:lnTo>
                    <a:pt x="538" y="0"/>
                  </a:lnTo>
                  <a:lnTo>
                    <a:pt x="506" y="4"/>
                  </a:lnTo>
                  <a:lnTo>
                    <a:pt x="472" y="8"/>
                  </a:lnTo>
                  <a:lnTo>
                    <a:pt x="440" y="14"/>
                  </a:lnTo>
                  <a:lnTo>
                    <a:pt x="440" y="14"/>
                  </a:lnTo>
                  <a:lnTo>
                    <a:pt x="440" y="16"/>
                  </a:lnTo>
                  <a:lnTo>
                    <a:pt x="440" y="16"/>
                  </a:lnTo>
                  <a:lnTo>
                    <a:pt x="438" y="16"/>
                  </a:lnTo>
                  <a:lnTo>
                    <a:pt x="438" y="16"/>
                  </a:lnTo>
                  <a:lnTo>
                    <a:pt x="404" y="24"/>
                  </a:lnTo>
                  <a:lnTo>
                    <a:pt x="372" y="36"/>
                  </a:lnTo>
                  <a:lnTo>
                    <a:pt x="372" y="36"/>
                  </a:lnTo>
                  <a:lnTo>
                    <a:pt x="342" y="48"/>
                  </a:lnTo>
                  <a:lnTo>
                    <a:pt x="314" y="60"/>
                  </a:lnTo>
                  <a:lnTo>
                    <a:pt x="288" y="74"/>
                  </a:lnTo>
                  <a:lnTo>
                    <a:pt x="264" y="90"/>
                  </a:lnTo>
                  <a:lnTo>
                    <a:pt x="264" y="90"/>
                  </a:lnTo>
                  <a:lnTo>
                    <a:pt x="236" y="110"/>
                  </a:lnTo>
                  <a:lnTo>
                    <a:pt x="208" y="132"/>
                  </a:lnTo>
                  <a:lnTo>
                    <a:pt x="208" y="132"/>
                  </a:lnTo>
                  <a:lnTo>
                    <a:pt x="202" y="136"/>
                  </a:lnTo>
                  <a:lnTo>
                    <a:pt x="202" y="136"/>
                  </a:lnTo>
                  <a:lnTo>
                    <a:pt x="194" y="144"/>
                  </a:lnTo>
                  <a:lnTo>
                    <a:pt x="194" y="144"/>
                  </a:lnTo>
                  <a:lnTo>
                    <a:pt x="158" y="178"/>
                  </a:lnTo>
                  <a:lnTo>
                    <a:pt x="124" y="216"/>
                  </a:lnTo>
                  <a:lnTo>
                    <a:pt x="94" y="258"/>
                  </a:lnTo>
                  <a:lnTo>
                    <a:pt x="68" y="302"/>
                  </a:lnTo>
                  <a:lnTo>
                    <a:pt x="68" y="302"/>
                  </a:lnTo>
                  <a:lnTo>
                    <a:pt x="60" y="318"/>
                  </a:lnTo>
                  <a:lnTo>
                    <a:pt x="52" y="336"/>
                  </a:lnTo>
                  <a:lnTo>
                    <a:pt x="52" y="336"/>
                  </a:lnTo>
                  <a:lnTo>
                    <a:pt x="40" y="364"/>
                  </a:lnTo>
                  <a:lnTo>
                    <a:pt x="30" y="392"/>
                  </a:lnTo>
                  <a:lnTo>
                    <a:pt x="20" y="420"/>
                  </a:lnTo>
                  <a:lnTo>
                    <a:pt x="14" y="448"/>
                  </a:lnTo>
                  <a:lnTo>
                    <a:pt x="8" y="478"/>
                  </a:lnTo>
                  <a:lnTo>
                    <a:pt x="4" y="510"/>
                  </a:lnTo>
                  <a:lnTo>
                    <a:pt x="2" y="540"/>
                  </a:lnTo>
                  <a:lnTo>
                    <a:pt x="0" y="572"/>
                  </a:lnTo>
                  <a:lnTo>
                    <a:pt x="0" y="572"/>
                  </a:lnTo>
                  <a:lnTo>
                    <a:pt x="2" y="602"/>
                  </a:lnTo>
                  <a:lnTo>
                    <a:pt x="4" y="634"/>
                  </a:lnTo>
                  <a:lnTo>
                    <a:pt x="8" y="664"/>
                  </a:lnTo>
                  <a:lnTo>
                    <a:pt x="14" y="696"/>
                  </a:lnTo>
                  <a:lnTo>
                    <a:pt x="22" y="724"/>
                  </a:lnTo>
                  <a:lnTo>
                    <a:pt x="30" y="754"/>
                  </a:lnTo>
                  <a:lnTo>
                    <a:pt x="40" y="782"/>
                  </a:lnTo>
                  <a:lnTo>
                    <a:pt x="52" y="810"/>
                  </a:lnTo>
                  <a:lnTo>
                    <a:pt x="66" y="836"/>
                  </a:lnTo>
                  <a:lnTo>
                    <a:pt x="80" y="862"/>
                  </a:lnTo>
                  <a:lnTo>
                    <a:pt x="96" y="888"/>
                  </a:lnTo>
                  <a:lnTo>
                    <a:pt x="114" y="912"/>
                  </a:lnTo>
                  <a:lnTo>
                    <a:pt x="132" y="936"/>
                  </a:lnTo>
                  <a:lnTo>
                    <a:pt x="152" y="958"/>
                  </a:lnTo>
                  <a:lnTo>
                    <a:pt x="172" y="978"/>
                  </a:lnTo>
                  <a:lnTo>
                    <a:pt x="194" y="1000"/>
                  </a:lnTo>
                  <a:lnTo>
                    <a:pt x="194" y="1000"/>
                  </a:lnTo>
                  <a:lnTo>
                    <a:pt x="202" y="1006"/>
                  </a:lnTo>
                  <a:lnTo>
                    <a:pt x="202" y="1006"/>
                  </a:lnTo>
                  <a:lnTo>
                    <a:pt x="208" y="1010"/>
                  </a:lnTo>
                  <a:lnTo>
                    <a:pt x="208" y="1010"/>
                  </a:lnTo>
                  <a:lnTo>
                    <a:pt x="232" y="1030"/>
                  </a:lnTo>
                  <a:lnTo>
                    <a:pt x="258" y="1050"/>
                  </a:lnTo>
                  <a:lnTo>
                    <a:pt x="286" y="1066"/>
                  </a:lnTo>
                  <a:lnTo>
                    <a:pt x="316" y="1082"/>
                  </a:lnTo>
                  <a:lnTo>
                    <a:pt x="344" y="1096"/>
                  </a:lnTo>
                  <a:lnTo>
                    <a:pt x="376" y="1108"/>
                  </a:lnTo>
                  <a:lnTo>
                    <a:pt x="406" y="1118"/>
                  </a:lnTo>
                  <a:lnTo>
                    <a:pt x="438" y="1126"/>
                  </a:lnTo>
                  <a:lnTo>
                    <a:pt x="438" y="1126"/>
                  </a:lnTo>
                  <a:lnTo>
                    <a:pt x="440" y="1128"/>
                  </a:lnTo>
                  <a:lnTo>
                    <a:pt x="440" y="1128"/>
                  </a:lnTo>
                  <a:lnTo>
                    <a:pt x="440" y="1128"/>
                  </a:lnTo>
                  <a:lnTo>
                    <a:pt x="440" y="1128"/>
                  </a:lnTo>
                  <a:lnTo>
                    <a:pt x="472" y="1134"/>
                  </a:lnTo>
                  <a:lnTo>
                    <a:pt x="506" y="1138"/>
                  </a:lnTo>
                  <a:lnTo>
                    <a:pt x="538" y="1142"/>
                  </a:lnTo>
                  <a:lnTo>
                    <a:pt x="572" y="1142"/>
                  </a:lnTo>
                  <a:lnTo>
                    <a:pt x="572" y="1142"/>
                  </a:lnTo>
                  <a:lnTo>
                    <a:pt x="606" y="1142"/>
                  </a:lnTo>
                  <a:lnTo>
                    <a:pt x="638" y="1138"/>
                  </a:lnTo>
                  <a:lnTo>
                    <a:pt x="672" y="1134"/>
                  </a:lnTo>
                  <a:lnTo>
                    <a:pt x="704" y="1128"/>
                  </a:lnTo>
                  <a:lnTo>
                    <a:pt x="704" y="1128"/>
                  </a:lnTo>
                  <a:lnTo>
                    <a:pt x="706" y="1128"/>
                  </a:lnTo>
                  <a:lnTo>
                    <a:pt x="706" y="1128"/>
                  </a:lnTo>
                  <a:lnTo>
                    <a:pt x="706" y="1126"/>
                  </a:lnTo>
                  <a:lnTo>
                    <a:pt x="706" y="1126"/>
                  </a:lnTo>
                  <a:lnTo>
                    <a:pt x="738" y="1118"/>
                  </a:lnTo>
                  <a:lnTo>
                    <a:pt x="770" y="1108"/>
                  </a:lnTo>
                  <a:lnTo>
                    <a:pt x="800" y="1096"/>
                  </a:lnTo>
                  <a:lnTo>
                    <a:pt x="830" y="1082"/>
                  </a:lnTo>
                  <a:lnTo>
                    <a:pt x="858" y="1066"/>
                  </a:lnTo>
                  <a:lnTo>
                    <a:pt x="886" y="1050"/>
                  </a:lnTo>
                  <a:lnTo>
                    <a:pt x="912" y="1030"/>
                  </a:lnTo>
                  <a:lnTo>
                    <a:pt x="938" y="1010"/>
                  </a:lnTo>
                  <a:lnTo>
                    <a:pt x="938" y="1010"/>
                  </a:lnTo>
                  <a:lnTo>
                    <a:pt x="942" y="1006"/>
                  </a:lnTo>
                  <a:lnTo>
                    <a:pt x="942" y="1006"/>
                  </a:lnTo>
                  <a:lnTo>
                    <a:pt x="952" y="998"/>
                  </a:lnTo>
                  <a:lnTo>
                    <a:pt x="952" y="998"/>
                  </a:lnTo>
                  <a:lnTo>
                    <a:pt x="972" y="978"/>
                  </a:lnTo>
                  <a:lnTo>
                    <a:pt x="994" y="958"/>
                  </a:lnTo>
                  <a:lnTo>
                    <a:pt x="1012" y="934"/>
                  </a:lnTo>
                  <a:lnTo>
                    <a:pt x="1032" y="912"/>
                  </a:lnTo>
                  <a:lnTo>
                    <a:pt x="1048" y="888"/>
                  </a:lnTo>
                  <a:lnTo>
                    <a:pt x="1064" y="862"/>
                  </a:lnTo>
                  <a:lnTo>
                    <a:pt x="1078" y="836"/>
                  </a:lnTo>
                  <a:lnTo>
                    <a:pt x="1092" y="810"/>
                  </a:lnTo>
                  <a:lnTo>
                    <a:pt x="1104" y="782"/>
                  </a:lnTo>
                  <a:lnTo>
                    <a:pt x="1114" y="754"/>
                  </a:lnTo>
                  <a:lnTo>
                    <a:pt x="1122" y="724"/>
                  </a:lnTo>
                  <a:lnTo>
                    <a:pt x="1130" y="694"/>
                  </a:lnTo>
                  <a:lnTo>
                    <a:pt x="1136" y="664"/>
                  </a:lnTo>
                  <a:lnTo>
                    <a:pt x="1140" y="634"/>
                  </a:lnTo>
                  <a:lnTo>
                    <a:pt x="1142" y="602"/>
                  </a:lnTo>
                  <a:lnTo>
                    <a:pt x="1144" y="572"/>
                  </a:lnTo>
                  <a:lnTo>
                    <a:pt x="1144" y="572"/>
                  </a:lnTo>
                  <a:close/>
                  <a:moveTo>
                    <a:pt x="932" y="1004"/>
                  </a:moveTo>
                  <a:lnTo>
                    <a:pt x="932" y="1004"/>
                  </a:lnTo>
                  <a:lnTo>
                    <a:pt x="920" y="1014"/>
                  </a:lnTo>
                  <a:lnTo>
                    <a:pt x="906" y="1022"/>
                  </a:lnTo>
                  <a:lnTo>
                    <a:pt x="890" y="1030"/>
                  </a:lnTo>
                  <a:lnTo>
                    <a:pt x="874" y="1034"/>
                  </a:lnTo>
                  <a:lnTo>
                    <a:pt x="858" y="1040"/>
                  </a:lnTo>
                  <a:lnTo>
                    <a:pt x="840" y="1042"/>
                  </a:lnTo>
                  <a:lnTo>
                    <a:pt x="822" y="1044"/>
                  </a:lnTo>
                  <a:lnTo>
                    <a:pt x="804" y="1046"/>
                  </a:lnTo>
                  <a:lnTo>
                    <a:pt x="804" y="1046"/>
                  </a:lnTo>
                  <a:lnTo>
                    <a:pt x="778" y="1044"/>
                  </a:lnTo>
                  <a:lnTo>
                    <a:pt x="754" y="1040"/>
                  </a:lnTo>
                  <a:lnTo>
                    <a:pt x="754" y="1040"/>
                  </a:lnTo>
                  <a:lnTo>
                    <a:pt x="758" y="1002"/>
                  </a:lnTo>
                  <a:lnTo>
                    <a:pt x="760" y="958"/>
                  </a:lnTo>
                  <a:lnTo>
                    <a:pt x="760" y="958"/>
                  </a:lnTo>
                  <a:lnTo>
                    <a:pt x="796" y="948"/>
                  </a:lnTo>
                  <a:lnTo>
                    <a:pt x="830" y="936"/>
                  </a:lnTo>
                  <a:lnTo>
                    <a:pt x="864" y="924"/>
                  </a:lnTo>
                  <a:lnTo>
                    <a:pt x="896" y="910"/>
                  </a:lnTo>
                  <a:lnTo>
                    <a:pt x="926" y="894"/>
                  </a:lnTo>
                  <a:lnTo>
                    <a:pt x="954" y="876"/>
                  </a:lnTo>
                  <a:lnTo>
                    <a:pt x="982" y="856"/>
                  </a:lnTo>
                  <a:lnTo>
                    <a:pt x="1006" y="838"/>
                  </a:lnTo>
                  <a:lnTo>
                    <a:pt x="1006" y="838"/>
                  </a:lnTo>
                  <a:lnTo>
                    <a:pt x="1006" y="862"/>
                  </a:lnTo>
                  <a:lnTo>
                    <a:pt x="1002" y="884"/>
                  </a:lnTo>
                  <a:lnTo>
                    <a:pt x="996" y="906"/>
                  </a:lnTo>
                  <a:lnTo>
                    <a:pt x="990" y="926"/>
                  </a:lnTo>
                  <a:lnTo>
                    <a:pt x="982" y="944"/>
                  </a:lnTo>
                  <a:lnTo>
                    <a:pt x="970" y="962"/>
                  </a:lnTo>
                  <a:lnTo>
                    <a:pt x="960" y="978"/>
                  </a:lnTo>
                  <a:lnTo>
                    <a:pt x="946" y="992"/>
                  </a:lnTo>
                  <a:lnTo>
                    <a:pt x="946" y="992"/>
                  </a:lnTo>
                  <a:lnTo>
                    <a:pt x="932" y="1004"/>
                  </a:lnTo>
                  <a:lnTo>
                    <a:pt x="932" y="1004"/>
                  </a:lnTo>
                  <a:close/>
                  <a:moveTo>
                    <a:pt x="704" y="1120"/>
                  </a:moveTo>
                  <a:lnTo>
                    <a:pt x="704" y="1120"/>
                  </a:lnTo>
                  <a:lnTo>
                    <a:pt x="702" y="1120"/>
                  </a:lnTo>
                  <a:lnTo>
                    <a:pt x="702" y="1120"/>
                  </a:lnTo>
                  <a:lnTo>
                    <a:pt x="696" y="1120"/>
                  </a:lnTo>
                  <a:lnTo>
                    <a:pt x="696" y="1120"/>
                  </a:lnTo>
                  <a:lnTo>
                    <a:pt x="684" y="1118"/>
                  </a:lnTo>
                  <a:lnTo>
                    <a:pt x="672" y="1110"/>
                  </a:lnTo>
                  <a:lnTo>
                    <a:pt x="658" y="1100"/>
                  </a:lnTo>
                  <a:lnTo>
                    <a:pt x="644" y="1084"/>
                  </a:lnTo>
                  <a:lnTo>
                    <a:pt x="628" y="1066"/>
                  </a:lnTo>
                  <a:lnTo>
                    <a:pt x="612" y="1042"/>
                  </a:lnTo>
                  <a:lnTo>
                    <a:pt x="598" y="1016"/>
                  </a:lnTo>
                  <a:lnTo>
                    <a:pt x="582" y="986"/>
                  </a:lnTo>
                  <a:lnTo>
                    <a:pt x="582" y="986"/>
                  </a:lnTo>
                  <a:lnTo>
                    <a:pt x="624" y="1008"/>
                  </a:lnTo>
                  <a:lnTo>
                    <a:pt x="664" y="1026"/>
                  </a:lnTo>
                  <a:lnTo>
                    <a:pt x="704" y="1038"/>
                  </a:lnTo>
                  <a:lnTo>
                    <a:pt x="744" y="1048"/>
                  </a:lnTo>
                  <a:lnTo>
                    <a:pt x="744" y="1048"/>
                  </a:lnTo>
                  <a:lnTo>
                    <a:pt x="738" y="1076"/>
                  </a:lnTo>
                  <a:lnTo>
                    <a:pt x="728" y="1098"/>
                  </a:lnTo>
                  <a:lnTo>
                    <a:pt x="722" y="1106"/>
                  </a:lnTo>
                  <a:lnTo>
                    <a:pt x="716" y="1112"/>
                  </a:lnTo>
                  <a:lnTo>
                    <a:pt x="710" y="1116"/>
                  </a:lnTo>
                  <a:lnTo>
                    <a:pt x="704" y="1120"/>
                  </a:lnTo>
                  <a:lnTo>
                    <a:pt x="704" y="1120"/>
                  </a:lnTo>
                  <a:close/>
                  <a:moveTo>
                    <a:pt x="442" y="1120"/>
                  </a:moveTo>
                  <a:lnTo>
                    <a:pt x="442" y="1120"/>
                  </a:lnTo>
                  <a:lnTo>
                    <a:pt x="440" y="1120"/>
                  </a:lnTo>
                  <a:lnTo>
                    <a:pt x="440" y="1120"/>
                  </a:lnTo>
                  <a:lnTo>
                    <a:pt x="434" y="1116"/>
                  </a:lnTo>
                  <a:lnTo>
                    <a:pt x="428" y="1112"/>
                  </a:lnTo>
                  <a:lnTo>
                    <a:pt x="422" y="1106"/>
                  </a:lnTo>
                  <a:lnTo>
                    <a:pt x="416" y="1098"/>
                  </a:lnTo>
                  <a:lnTo>
                    <a:pt x="408" y="1076"/>
                  </a:lnTo>
                  <a:lnTo>
                    <a:pt x="400" y="1048"/>
                  </a:lnTo>
                  <a:lnTo>
                    <a:pt x="400" y="1048"/>
                  </a:lnTo>
                  <a:lnTo>
                    <a:pt x="440" y="1038"/>
                  </a:lnTo>
                  <a:lnTo>
                    <a:pt x="480" y="1026"/>
                  </a:lnTo>
                  <a:lnTo>
                    <a:pt x="522" y="1008"/>
                  </a:lnTo>
                  <a:lnTo>
                    <a:pt x="562" y="986"/>
                  </a:lnTo>
                  <a:lnTo>
                    <a:pt x="562" y="986"/>
                  </a:lnTo>
                  <a:lnTo>
                    <a:pt x="546" y="1016"/>
                  </a:lnTo>
                  <a:lnTo>
                    <a:pt x="532" y="1042"/>
                  </a:lnTo>
                  <a:lnTo>
                    <a:pt x="516" y="1066"/>
                  </a:lnTo>
                  <a:lnTo>
                    <a:pt x="502" y="1084"/>
                  </a:lnTo>
                  <a:lnTo>
                    <a:pt x="486" y="1100"/>
                  </a:lnTo>
                  <a:lnTo>
                    <a:pt x="474" y="1110"/>
                  </a:lnTo>
                  <a:lnTo>
                    <a:pt x="460" y="1118"/>
                  </a:lnTo>
                  <a:lnTo>
                    <a:pt x="448" y="1120"/>
                  </a:lnTo>
                  <a:lnTo>
                    <a:pt x="448" y="1120"/>
                  </a:lnTo>
                  <a:lnTo>
                    <a:pt x="442" y="1120"/>
                  </a:lnTo>
                  <a:lnTo>
                    <a:pt x="442" y="1120"/>
                  </a:lnTo>
                  <a:close/>
                  <a:moveTo>
                    <a:pt x="200" y="994"/>
                  </a:moveTo>
                  <a:lnTo>
                    <a:pt x="200" y="994"/>
                  </a:lnTo>
                  <a:lnTo>
                    <a:pt x="186" y="978"/>
                  </a:lnTo>
                  <a:lnTo>
                    <a:pt x="174" y="962"/>
                  </a:lnTo>
                  <a:lnTo>
                    <a:pt x="164" y="944"/>
                  </a:lnTo>
                  <a:lnTo>
                    <a:pt x="154" y="926"/>
                  </a:lnTo>
                  <a:lnTo>
                    <a:pt x="148" y="904"/>
                  </a:lnTo>
                  <a:lnTo>
                    <a:pt x="142" y="884"/>
                  </a:lnTo>
                  <a:lnTo>
                    <a:pt x="140" y="860"/>
                  </a:lnTo>
                  <a:lnTo>
                    <a:pt x="138" y="838"/>
                  </a:lnTo>
                  <a:lnTo>
                    <a:pt x="138" y="838"/>
                  </a:lnTo>
                  <a:lnTo>
                    <a:pt x="162" y="858"/>
                  </a:lnTo>
                  <a:lnTo>
                    <a:pt x="190" y="876"/>
                  </a:lnTo>
                  <a:lnTo>
                    <a:pt x="218" y="894"/>
                  </a:lnTo>
                  <a:lnTo>
                    <a:pt x="250" y="910"/>
                  </a:lnTo>
                  <a:lnTo>
                    <a:pt x="282" y="924"/>
                  </a:lnTo>
                  <a:lnTo>
                    <a:pt x="314" y="936"/>
                  </a:lnTo>
                  <a:lnTo>
                    <a:pt x="348" y="948"/>
                  </a:lnTo>
                  <a:lnTo>
                    <a:pt x="384" y="958"/>
                  </a:lnTo>
                  <a:lnTo>
                    <a:pt x="384" y="958"/>
                  </a:lnTo>
                  <a:lnTo>
                    <a:pt x="386" y="1002"/>
                  </a:lnTo>
                  <a:lnTo>
                    <a:pt x="390" y="1040"/>
                  </a:lnTo>
                  <a:lnTo>
                    <a:pt x="390" y="1040"/>
                  </a:lnTo>
                  <a:lnTo>
                    <a:pt x="366" y="1044"/>
                  </a:lnTo>
                  <a:lnTo>
                    <a:pt x="340" y="1046"/>
                  </a:lnTo>
                  <a:lnTo>
                    <a:pt x="340" y="1046"/>
                  </a:lnTo>
                  <a:lnTo>
                    <a:pt x="322" y="1044"/>
                  </a:lnTo>
                  <a:lnTo>
                    <a:pt x="304" y="1042"/>
                  </a:lnTo>
                  <a:lnTo>
                    <a:pt x="286" y="1040"/>
                  </a:lnTo>
                  <a:lnTo>
                    <a:pt x="270" y="1034"/>
                  </a:lnTo>
                  <a:lnTo>
                    <a:pt x="254" y="1030"/>
                  </a:lnTo>
                  <a:lnTo>
                    <a:pt x="240" y="1022"/>
                  </a:lnTo>
                  <a:lnTo>
                    <a:pt x="226" y="1014"/>
                  </a:lnTo>
                  <a:lnTo>
                    <a:pt x="212" y="1004"/>
                  </a:lnTo>
                  <a:lnTo>
                    <a:pt x="212" y="1004"/>
                  </a:lnTo>
                  <a:lnTo>
                    <a:pt x="200" y="994"/>
                  </a:lnTo>
                  <a:lnTo>
                    <a:pt x="200" y="994"/>
                  </a:lnTo>
                  <a:close/>
                  <a:moveTo>
                    <a:pt x="76" y="304"/>
                  </a:moveTo>
                  <a:lnTo>
                    <a:pt x="76" y="304"/>
                  </a:lnTo>
                  <a:lnTo>
                    <a:pt x="90" y="282"/>
                  </a:lnTo>
                  <a:lnTo>
                    <a:pt x="106" y="262"/>
                  </a:lnTo>
                  <a:lnTo>
                    <a:pt x="124" y="244"/>
                  </a:lnTo>
                  <a:lnTo>
                    <a:pt x="144" y="226"/>
                  </a:lnTo>
                  <a:lnTo>
                    <a:pt x="144" y="226"/>
                  </a:lnTo>
                  <a:lnTo>
                    <a:pt x="138" y="246"/>
                  </a:lnTo>
                  <a:lnTo>
                    <a:pt x="134" y="266"/>
                  </a:lnTo>
                  <a:lnTo>
                    <a:pt x="130" y="288"/>
                  </a:lnTo>
                  <a:lnTo>
                    <a:pt x="130" y="312"/>
                  </a:lnTo>
                  <a:lnTo>
                    <a:pt x="130" y="312"/>
                  </a:lnTo>
                  <a:lnTo>
                    <a:pt x="104" y="336"/>
                  </a:lnTo>
                  <a:lnTo>
                    <a:pt x="82" y="362"/>
                  </a:lnTo>
                  <a:lnTo>
                    <a:pt x="60" y="388"/>
                  </a:lnTo>
                  <a:lnTo>
                    <a:pt x="44" y="416"/>
                  </a:lnTo>
                  <a:lnTo>
                    <a:pt x="44" y="416"/>
                  </a:lnTo>
                  <a:lnTo>
                    <a:pt x="44" y="396"/>
                  </a:lnTo>
                  <a:lnTo>
                    <a:pt x="48" y="376"/>
                  </a:lnTo>
                  <a:lnTo>
                    <a:pt x="52" y="358"/>
                  </a:lnTo>
                  <a:lnTo>
                    <a:pt x="58" y="340"/>
                  </a:lnTo>
                  <a:lnTo>
                    <a:pt x="58" y="340"/>
                  </a:lnTo>
                  <a:lnTo>
                    <a:pt x="76" y="304"/>
                  </a:lnTo>
                  <a:lnTo>
                    <a:pt x="76" y="304"/>
                  </a:lnTo>
                  <a:close/>
                  <a:moveTo>
                    <a:pt x="376" y="42"/>
                  </a:moveTo>
                  <a:lnTo>
                    <a:pt x="376" y="42"/>
                  </a:lnTo>
                  <a:lnTo>
                    <a:pt x="416" y="30"/>
                  </a:lnTo>
                  <a:lnTo>
                    <a:pt x="416" y="30"/>
                  </a:lnTo>
                  <a:lnTo>
                    <a:pt x="406" y="46"/>
                  </a:lnTo>
                  <a:lnTo>
                    <a:pt x="398" y="68"/>
                  </a:lnTo>
                  <a:lnTo>
                    <a:pt x="398" y="68"/>
                  </a:lnTo>
                  <a:lnTo>
                    <a:pt x="382" y="78"/>
                  </a:lnTo>
                  <a:lnTo>
                    <a:pt x="366" y="90"/>
                  </a:lnTo>
                  <a:lnTo>
                    <a:pt x="366" y="90"/>
                  </a:lnTo>
                  <a:lnTo>
                    <a:pt x="340" y="90"/>
                  </a:lnTo>
                  <a:lnTo>
                    <a:pt x="340" y="90"/>
                  </a:lnTo>
                  <a:lnTo>
                    <a:pt x="320" y="90"/>
                  </a:lnTo>
                  <a:lnTo>
                    <a:pt x="298" y="92"/>
                  </a:lnTo>
                  <a:lnTo>
                    <a:pt x="278" y="96"/>
                  </a:lnTo>
                  <a:lnTo>
                    <a:pt x="260" y="102"/>
                  </a:lnTo>
                  <a:lnTo>
                    <a:pt x="260" y="102"/>
                  </a:lnTo>
                  <a:lnTo>
                    <a:pt x="266" y="98"/>
                  </a:lnTo>
                  <a:lnTo>
                    <a:pt x="266" y="98"/>
                  </a:lnTo>
                  <a:lnTo>
                    <a:pt x="292" y="82"/>
                  </a:lnTo>
                  <a:lnTo>
                    <a:pt x="320" y="68"/>
                  </a:lnTo>
                  <a:lnTo>
                    <a:pt x="348" y="54"/>
                  </a:lnTo>
                  <a:lnTo>
                    <a:pt x="376" y="42"/>
                  </a:lnTo>
                  <a:lnTo>
                    <a:pt x="376" y="42"/>
                  </a:lnTo>
                  <a:close/>
                  <a:moveTo>
                    <a:pt x="878" y="98"/>
                  </a:moveTo>
                  <a:lnTo>
                    <a:pt x="878" y="98"/>
                  </a:lnTo>
                  <a:lnTo>
                    <a:pt x="884" y="102"/>
                  </a:lnTo>
                  <a:lnTo>
                    <a:pt x="884" y="102"/>
                  </a:lnTo>
                  <a:lnTo>
                    <a:pt x="866" y="96"/>
                  </a:lnTo>
                  <a:lnTo>
                    <a:pt x="846" y="92"/>
                  </a:lnTo>
                  <a:lnTo>
                    <a:pt x="826" y="90"/>
                  </a:lnTo>
                  <a:lnTo>
                    <a:pt x="804" y="90"/>
                  </a:lnTo>
                  <a:lnTo>
                    <a:pt x="804" y="90"/>
                  </a:lnTo>
                  <a:lnTo>
                    <a:pt x="778" y="90"/>
                  </a:lnTo>
                  <a:lnTo>
                    <a:pt x="778" y="90"/>
                  </a:lnTo>
                  <a:lnTo>
                    <a:pt x="762" y="78"/>
                  </a:lnTo>
                  <a:lnTo>
                    <a:pt x="746" y="68"/>
                  </a:lnTo>
                  <a:lnTo>
                    <a:pt x="746" y="68"/>
                  </a:lnTo>
                  <a:lnTo>
                    <a:pt x="738" y="46"/>
                  </a:lnTo>
                  <a:lnTo>
                    <a:pt x="728" y="30"/>
                  </a:lnTo>
                  <a:lnTo>
                    <a:pt x="728" y="30"/>
                  </a:lnTo>
                  <a:lnTo>
                    <a:pt x="768" y="42"/>
                  </a:lnTo>
                  <a:lnTo>
                    <a:pt x="768" y="42"/>
                  </a:lnTo>
                  <a:lnTo>
                    <a:pt x="796" y="54"/>
                  </a:lnTo>
                  <a:lnTo>
                    <a:pt x="824" y="68"/>
                  </a:lnTo>
                  <a:lnTo>
                    <a:pt x="852" y="82"/>
                  </a:lnTo>
                  <a:lnTo>
                    <a:pt x="878" y="98"/>
                  </a:lnTo>
                  <a:lnTo>
                    <a:pt x="878" y="98"/>
                  </a:lnTo>
                  <a:close/>
                  <a:moveTo>
                    <a:pt x="1086" y="340"/>
                  </a:moveTo>
                  <a:lnTo>
                    <a:pt x="1086" y="340"/>
                  </a:lnTo>
                  <a:lnTo>
                    <a:pt x="1092" y="358"/>
                  </a:lnTo>
                  <a:lnTo>
                    <a:pt x="1096" y="378"/>
                  </a:lnTo>
                  <a:lnTo>
                    <a:pt x="1100" y="396"/>
                  </a:lnTo>
                  <a:lnTo>
                    <a:pt x="1102" y="416"/>
                  </a:lnTo>
                  <a:lnTo>
                    <a:pt x="1102" y="416"/>
                  </a:lnTo>
                  <a:lnTo>
                    <a:pt x="1084" y="388"/>
                  </a:lnTo>
                  <a:lnTo>
                    <a:pt x="1064" y="362"/>
                  </a:lnTo>
                  <a:lnTo>
                    <a:pt x="1040" y="336"/>
                  </a:lnTo>
                  <a:lnTo>
                    <a:pt x="1014" y="312"/>
                  </a:lnTo>
                  <a:lnTo>
                    <a:pt x="1014" y="312"/>
                  </a:lnTo>
                  <a:lnTo>
                    <a:pt x="1014" y="288"/>
                  </a:lnTo>
                  <a:lnTo>
                    <a:pt x="1012" y="266"/>
                  </a:lnTo>
                  <a:lnTo>
                    <a:pt x="1006" y="246"/>
                  </a:lnTo>
                  <a:lnTo>
                    <a:pt x="1002" y="226"/>
                  </a:lnTo>
                  <a:lnTo>
                    <a:pt x="1002" y="226"/>
                  </a:lnTo>
                  <a:lnTo>
                    <a:pt x="1020" y="244"/>
                  </a:lnTo>
                  <a:lnTo>
                    <a:pt x="1038" y="262"/>
                  </a:lnTo>
                  <a:lnTo>
                    <a:pt x="1054" y="282"/>
                  </a:lnTo>
                  <a:lnTo>
                    <a:pt x="1068" y="304"/>
                  </a:lnTo>
                  <a:lnTo>
                    <a:pt x="1068" y="304"/>
                  </a:lnTo>
                  <a:lnTo>
                    <a:pt x="1086" y="340"/>
                  </a:lnTo>
                  <a:lnTo>
                    <a:pt x="1086" y="340"/>
                  </a:lnTo>
                  <a:close/>
                  <a:moveTo>
                    <a:pt x="392" y="940"/>
                  </a:moveTo>
                  <a:lnTo>
                    <a:pt x="392" y="940"/>
                  </a:lnTo>
                  <a:lnTo>
                    <a:pt x="394" y="896"/>
                  </a:lnTo>
                  <a:lnTo>
                    <a:pt x="396" y="848"/>
                  </a:lnTo>
                  <a:lnTo>
                    <a:pt x="396" y="848"/>
                  </a:lnTo>
                  <a:lnTo>
                    <a:pt x="436" y="884"/>
                  </a:lnTo>
                  <a:lnTo>
                    <a:pt x="476" y="916"/>
                  </a:lnTo>
                  <a:lnTo>
                    <a:pt x="516" y="946"/>
                  </a:lnTo>
                  <a:lnTo>
                    <a:pt x="558" y="974"/>
                  </a:lnTo>
                  <a:lnTo>
                    <a:pt x="558" y="974"/>
                  </a:lnTo>
                  <a:lnTo>
                    <a:pt x="514" y="972"/>
                  </a:lnTo>
                  <a:lnTo>
                    <a:pt x="472" y="966"/>
                  </a:lnTo>
                  <a:lnTo>
                    <a:pt x="432" y="960"/>
                  </a:lnTo>
                  <a:lnTo>
                    <a:pt x="392" y="952"/>
                  </a:lnTo>
                  <a:lnTo>
                    <a:pt x="392" y="952"/>
                  </a:lnTo>
                  <a:lnTo>
                    <a:pt x="392" y="940"/>
                  </a:lnTo>
                  <a:lnTo>
                    <a:pt x="392" y="940"/>
                  </a:lnTo>
                  <a:close/>
                  <a:moveTo>
                    <a:pt x="204" y="572"/>
                  </a:moveTo>
                  <a:lnTo>
                    <a:pt x="204" y="572"/>
                  </a:lnTo>
                  <a:lnTo>
                    <a:pt x="232" y="516"/>
                  </a:lnTo>
                  <a:lnTo>
                    <a:pt x="268" y="460"/>
                  </a:lnTo>
                  <a:lnTo>
                    <a:pt x="268" y="460"/>
                  </a:lnTo>
                  <a:lnTo>
                    <a:pt x="302" y="482"/>
                  </a:lnTo>
                  <a:lnTo>
                    <a:pt x="340" y="500"/>
                  </a:lnTo>
                  <a:lnTo>
                    <a:pt x="380" y="516"/>
                  </a:lnTo>
                  <a:lnTo>
                    <a:pt x="424" y="528"/>
                  </a:lnTo>
                  <a:lnTo>
                    <a:pt x="424" y="528"/>
                  </a:lnTo>
                  <a:lnTo>
                    <a:pt x="434" y="572"/>
                  </a:lnTo>
                  <a:lnTo>
                    <a:pt x="434" y="572"/>
                  </a:lnTo>
                  <a:lnTo>
                    <a:pt x="416" y="654"/>
                  </a:lnTo>
                  <a:lnTo>
                    <a:pt x="402" y="732"/>
                  </a:lnTo>
                  <a:lnTo>
                    <a:pt x="402" y="732"/>
                  </a:lnTo>
                  <a:lnTo>
                    <a:pt x="368" y="724"/>
                  </a:lnTo>
                  <a:lnTo>
                    <a:pt x="336" y="716"/>
                  </a:lnTo>
                  <a:lnTo>
                    <a:pt x="306" y="704"/>
                  </a:lnTo>
                  <a:lnTo>
                    <a:pt x="276" y="692"/>
                  </a:lnTo>
                  <a:lnTo>
                    <a:pt x="276" y="692"/>
                  </a:lnTo>
                  <a:lnTo>
                    <a:pt x="254" y="662"/>
                  </a:lnTo>
                  <a:lnTo>
                    <a:pt x="236" y="632"/>
                  </a:lnTo>
                  <a:lnTo>
                    <a:pt x="220" y="602"/>
                  </a:lnTo>
                  <a:lnTo>
                    <a:pt x="204" y="572"/>
                  </a:lnTo>
                  <a:lnTo>
                    <a:pt x="204" y="572"/>
                  </a:lnTo>
                  <a:close/>
                  <a:moveTo>
                    <a:pt x="262" y="686"/>
                  </a:moveTo>
                  <a:lnTo>
                    <a:pt x="262" y="686"/>
                  </a:lnTo>
                  <a:lnTo>
                    <a:pt x="216" y="664"/>
                  </a:lnTo>
                  <a:lnTo>
                    <a:pt x="176" y="638"/>
                  </a:lnTo>
                  <a:lnTo>
                    <a:pt x="176" y="638"/>
                  </a:lnTo>
                  <a:lnTo>
                    <a:pt x="186" y="608"/>
                  </a:lnTo>
                  <a:lnTo>
                    <a:pt x="200" y="580"/>
                  </a:lnTo>
                  <a:lnTo>
                    <a:pt x="200" y="580"/>
                  </a:lnTo>
                  <a:lnTo>
                    <a:pt x="228" y="634"/>
                  </a:lnTo>
                  <a:lnTo>
                    <a:pt x="262" y="686"/>
                  </a:lnTo>
                  <a:lnTo>
                    <a:pt x="262" y="686"/>
                  </a:lnTo>
                  <a:close/>
                  <a:moveTo>
                    <a:pt x="138" y="316"/>
                  </a:moveTo>
                  <a:lnTo>
                    <a:pt x="138" y="316"/>
                  </a:lnTo>
                  <a:lnTo>
                    <a:pt x="154" y="302"/>
                  </a:lnTo>
                  <a:lnTo>
                    <a:pt x="154" y="302"/>
                  </a:lnTo>
                  <a:lnTo>
                    <a:pt x="160" y="324"/>
                  </a:lnTo>
                  <a:lnTo>
                    <a:pt x="166" y="344"/>
                  </a:lnTo>
                  <a:lnTo>
                    <a:pt x="176" y="366"/>
                  </a:lnTo>
                  <a:lnTo>
                    <a:pt x="190" y="386"/>
                  </a:lnTo>
                  <a:lnTo>
                    <a:pt x="204" y="404"/>
                  </a:lnTo>
                  <a:lnTo>
                    <a:pt x="220" y="422"/>
                  </a:lnTo>
                  <a:lnTo>
                    <a:pt x="240" y="440"/>
                  </a:lnTo>
                  <a:lnTo>
                    <a:pt x="260" y="456"/>
                  </a:lnTo>
                  <a:lnTo>
                    <a:pt x="260" y="456"/>
                  </a:lnTo>
                  <a:lnTo>
                    <a:pt x="228" y="510"/>
                  </a:lnTo>
                  <a:lnTo>
                    <a:pt x="200" y="562"/>
                  </a:lnTo>
                  <a:lnTo>
                    <a:pt x="200" y="562"/>
                  </a:lnTo>
                  <a:lnTo>
                    <a:pt x="184" y="530"/>
                  </a:lnTo>
                  <a:lnTo>
                    <a:pt x="172" y="496"/>
                  </a:lnTo>
                  <a:lnTo>
                    <a:pt x="162" y="464"/>
                  </a:lnTo>
                  <a:lnTo>
                    <a:pt x="152" y="434"/>
                  </a:lnTo>
                  <a:lnTo>
                    <a:pt x="146" y="402"/>
                  </a:lnTo>
                  <a:lnTo>
                    <a:pt x="140" y="372"/>
                  </a:lnTo>
                  <a:lnTo>
                    <a:pt x="138" y="344"/>
                  </a:lnTo>
                  <a:lnTo>
                    <a:pt x="138" y="316"/>
                  </a:lnTo>
                  <a:lnTo>
                    <a:pt x="138" y="316"/>
                  </a:lnTo>
                  <a:close/>
                  <a:moveTo>
                    <a:pt x="236" y="122"/>
                  </a:moveTo>
                  <a:lnTo>
                    <a:pt x="236" y="122"/>
                  </a:lnTo>
                  <a:lnTo>
                    <a:pt x="260" y="110"/>
                  </a:lnTo>
                  <a:lnTo>
                    <a:pt x="284" y="104"/>
                  </a:lnTo>
                  <a:lnTo>
                    <a:pt x="312" y="98"/>
                  </a:lnTo>
                  <a:lnTo>
                    <a:pt x="340" y="98"/>
                  </a:lnTo>
                  <a:lnTo>
                    <a:pt x="340" y="98"/>
                  </a:lnTo>
                  <a:lnTo>
                    <a:pt x="358" y="98"/>
                  </a:lnTo>
                  <a:lnTo>
                    <a:pt x="358" y="98"/>
                  </a:lnTo>
                  <a:lnTo>
                    <a:pt x="348" y="110"/>
                  </a:lnTo>
                  <a:lnTo>
                    <a:pt x="348" y="110"/>
                  </a:lnTo>
                  <a:lnTo>
                    <a:pt x="302" y="126"/>
                  </a:lnTo>
                  <a:lnTo>
                    <a:pt x="260" y="142"/>
                  </a:lnTo>
                  <a:lnTo>
                    <a:pt x="222" y="162"/>
                  </a:lnTo>
                  <a:lnTo>
                    <a:pt x="186" y="184"/>
                  </a:lnTo>
                  <a:lnTo>
                    <a:pt x="186" y="184"/>
                  </a:lnTo>
                  <a:lnTo>
                    <a:pt x="196" y="168"/>
                  </a:lnTo>
                  <a:lnTo>
                    <a:pt x="208" y="152"/>
                  </a:lnTo>
                  <a:lnTo>
                    <a:pt x="222" y="136"/>
                  </a:lnTo>
                  <a:lnTo>
                    <a:pt x="236" y="122"/>
                  </a:lnTo>
                  <a:lnTo>
                    <a:pt x="236" y="122"/>
                  </a:lnTo>
                  <a:close/>
                  <a:moveTo>
                    <a:pt x="434" y="26"/>
                  </a:moveTo>
                  <a:lnTo>
                    <a:pt x="434" y="26"/>
                  </a:lnTo>
                  <a:lnTo>
                    <a:pt x="452" y="22"/>
                  </a:lnTo>
                  <a:lnTo>
                    <a:pt x="452" y="22"/>
                  </a:lnTo>
                  <a:lnTo>
                    <a:pt x="458" y="24"/>
                  </a:lnTo>
                  <a:lnTo>
                    <a:pt x="466" y="26"/>
                  </a:lnTo>
                  <a:lnTo>
                    <a:pt x="480" y="36"/>
                  </a:lnTo>
                  <a:lnTo>
                    <a:pt x="480" y="36"/>
                  </a:lnTo>
                  <a:lnTo>
                    <a:pt x="442" y="48"/>
                  </a:lnTo>
                  <a:lnTo>
                    <a:pt x="408" y="62"/>
                  </a:lnTo>
                  <a:lnTo>
                    <a:pt x="408" y="62"/>
                  </a:lnTo>
                  <a:lnTo>
                    <a:pt x="414" y="50"/>
                  </a:lnTo>
                  <a:lnTo>
                    <a:pt x="420" y="40"/>
                  </a:lnTo>
                  <a:lnTo>
                    <a:pt x="426" y="32"/>
                  </a:lnTo>
                  <a:lnTo>
                    <a:pt x="434" y="26"/>
                  </a:lnTo>
                  <a:lnTo>
                    <a:pt x="434" y="26"/>
                  </a:lnTo>
                  <a:close/>
                  <a:moveTo>
                    <a:pt x="712" y="26"/>
                  </a:moveTo>
                  <a:lnTo>
                    <a:pt x="712" y="26"/>
                  </a:lnTo>
                  <a:lnTo>
                    <a:pt x="718" y="32"/>
                  </a:lnTo>
                  <a:lnTo>
                    <a:pt x="724" y="40"/>
                  </a:lnTo>
                  <a:lnTo>
                    <a:pt x="730" y="50"/>
                  </a:lnTo>
                  <a:lnTo>
                    <a:pt x="736" y="62"/>
                  </a:lnTo>
                  <a:lnTo>
                    <a:pt x="736" y="62"/>
                  </a:lnTo>
                  <a:lnTo>
                    <a:pt x="702" y="48"/>
                  </a:lnTo>
                  <a:lnTo>
                    <a:pt x="664" y="36"/>
                  </a:lnTo>
                  <a:lnTo>
                    <a:pt x="664" y="36"/>
                  </a:lnTo>
                  <a:lnTo>
                    <a:pt x="680" y="26"/>
                  </a:lnTo>
                  <a:lnTo>
                    <a:pt x="686" y="24"/>
                  </a:lnTo>
                  <a:lnTo>
                    <a:pt x="694" y="22"/>
                  </a:lnTo>
                  <a:lnTo>
                    <a:pt x="694" y="22"/>
                  </a:lnTo>
                  <a:lnTo>
                    <a:pt x="712" y="26"/>
                  </a:lnTo>
                  <a:lnTo>
                    <a:pt x="712" y="26"/>
                  </a:lnTo>
                  <a:close/>
                  <a:moveTo>
                    <a:pt x="958" y="184"/>
                  </a:moveTo>
                  <a:lnTo>
                    <a:pt x="958" y="184"/>
                  </a:lnTo>
                  <a:lnTo>
                    <a:pt x="922" y="162"/>
                  </a:lnTo>
                  <a:lnTo>
                    <a:pt x="884" y="142"/>
                  </a:lnTo>
                  <a:lnTo>
                    <a:pt x="842" y="126"/>
                  </a:lnTo>
                  <a:lnTo>
                    <a:pt x="796" y="110"/>
                  </a:lnTo>
                  <a:lnTo>
                    <a:pt x="796" y="110"/>
                  </a:lnTo>
                  <a:lnTo>
                    <a:pt x="786" y="98"/>
                  </a:lnTo>
                  <a:lnTo>
                    <a:pt x="786" y="98"/>
                  </a:lnTo>
                  <a:lnTo>
                    <a:pt x="804" y="98"/>
                  </a:lnTo>
                  <a:lnTo>
                    <a:pt x="804" y="98"/>
                  </a:lnTo>
                  <a:lnTo>
                    <a:pt x="832" y="98"/>
                  </a:lnTo>
                  <a:lnTo>
                    <a:pt x="860" y="104"/>
                  </a:lnTo>
                  <a:lnTo>
                    <a:pt x="884" y="110"/>
                  </a:lnTo>
                  <a:lnTo>
                    <a:pt x="908" y="122"/>
                  </a:lnTo>
                  <a:lnTo>
                    <a:pt x="908" y="122"/>
                  </a:lnTo>
                  <a:lnTo>
                    <a:pt x="922" y="136"/>
                  </a:lnTo>
                  <a:lnTo>
                    <a:pt x="936" y="152"/>
                  </a:lnTo>
                  <a:lnTo>
                    <a:pt x="948" y="168"/>
                  </a:lnTo>
                  <a:lnTo>
                    <a:pt x="958" y="184"/>
                  </a:lnTo>
                  <a:lnTo>
                    <a:pt x="958" y="184"/>
                  </a:lnTo>
                  <a:close/>
                  <a:moveTo>
                    <a:pt x="998" y="408"/>
                  </a:moveTo>
                  <a:lnTo>
                    <a:pt x="998" y="408"/>
                  </a:lnTo>
                  <a:lnTo>
                    <a:pt x="988" y="446"/>
                  </a:lnTo>
                  <a:lnTo>
                    <a:pt x="976" y="484"/>
                  </a:lnTo>
                  <a:lnTo>
                    <a:pt x="962" y="524"/>
                  </a:lnTo>
                  <a:lnTo>
                    <a:pt x="946" y="562"/>
                  </a:lnTo>
                  <a:lnTo>
                    <a:pt x="946" y="562"/>
                  </a:lnTo>
                  <a:lnTo>
                    <a:pt x="916" y="508"/>
                  </a:lnTo>
                  <a:lnTo>
                    <a:pt x="884" y="456"/>
                  </a:lnTo>
                  <a:lnTo>
                    <a:pt x="884" y="456"/>
                  </a:lnTo>
                  <a:lnTo>
                    <a:pt x="904" y="440"/>
                  </a:lnTo>
                  <a:lnTo>
                    <a:pt x="924" y="422"/>
                  </a:lnTo>
                  <a:lnTo>
                    <a:pt x="940" y="404"/>
                  </a:lnTo>
                  <a:lnTo>
                    <a:pt x="956" y="386"/>
                  </a:lnTo>
                  <a:lnTo>
                    <a:pt x="968" y="366"/>
                  </a:lnTo>
                  <a:lnTo>
                    <a:pt x="978" y="344"/>
                  </a:lnTo>
                  <a:lnTo>
                    <a:pt x="986" y="324"/>
                  </a:lnTo>
                  <a:lnTo>
                    <a:pt x="990" y="302"/>
                  </a:lnTo>
                  <a:lnTo>
                    <a:pt x="990" y="302"/>
                  </a:lnTo>
                  <a:lnTo>
                    <a:pt x="1008" y="316"/>
                  </a:lnTo>
                  <a:lnTo>
                    <a:pt x="1008" y="316"/>
                  </a:lnTo>
                  <a:lnTo>
                    <a:pt x="1006" y="338"/>
                  </a:lnTo>
                  <a:lnTo>
                    <a:pt x="1004" y="360"/>
                  </a:lnTo>
                  <a:lnTo>
                    <a:pt x="1002" y="384"/>
                  </a:lnTo>
                  <a:lnTo>
                    <a:pt x="998" y="408"/>
                  </a:lnTo>
                  <a:lnTo>
                    <a:pt x="998" y="408"/>
                  </a:lnTo>
                  <a:close/>
                  <a:moveTo>
                    <a:pt x="870" y="692"/>
                  </a:moveTo>
                  <a:lnTo>
                    <a:pt x="870" y="692"/>
                  </a:lnTo>
                  <a:lnTo>
                    <a:pt x="840" y="704"/>
                  </a:lnTo>
                  <a:lnTo>
                    <a:pt x="808" y="716"/>
                  </a:lnTo>
                  <a:lnTo>
                    <a:pt x="776" y="724"/>
                  </a:lnTo>
                  <a:lnTo>
                    <a:pt x="742" y="732"/>
                  </a:lnTo>
                  <a:lnTo>
                    <a:pt x="742" y="732"/>
                  </a:lnTo>
                  <a:lnTo>
                    <a:pt x="728" y="654"/>
                  </a:lnTo>
                  <a:lnTo>
                    <a:pt x="712" y="572"/>
                  </a:lnTo>
                  <a:lnTo>
                    <a:pt x="712" y="572"/>
                  </a:lnTo>
                  <a:lnTo>
                    <a:pt x="720" y="528"/>
                  </a:lnTo>
                  <a:lnTo>
                    <a:pt x="720" y="528"/>
                  </a:lnTo>
                  <a:lnTo>
                    <a:pt x="764" y="516"/>
                  </a:lnTo>
                  <a:lnTo>
                    <a:pt x="804" y="500"/>
                  </a:lnTo>
                  <a:lnTo>
                    <a:pt x="842" y="482"/>
                  </a:lnTo>
                  <a:lnTo>
                    <a:pt x="876" y="460"/>
                  </a:lnTo>
                  <a:lnTo>
                    <a:pt x="876" y="460"/>
                  </a:lnTo>
                  <a:lnTo>
                    <a:pt x="912" y="516"/>
                  </a:lnTo>
                  <a:lnTo>
                    <a:pt x="940" y="572"/>
                  </a:lnTo>
                  <a:lnTo>
                    <a:pt x="940" y="572"/>
                  </a:lnTo>
                  <a:lnTo>
                    <a:pt x="926" y="602"/>
                  </a:lnTo>
                  <a:lnTo>
                    <a:pt x="908" y="632"/>
                  </a:lnTo>
                  <a:lnTo>
                    <a:pt x="890" y="662"/>
                  </a:lnTo>
                  <a:lnTo>
                    <a:pt x="870" y="692"/>
                  </a:lnTo>
                  <a:lnTo>
                    <a:pt x="870" y="692"/>
                  </a:lnTo>
                  <a:close/>
                  <a:moveTo>
                    <a:pt x="946" y="580"/>
                  </a:moveTo>
                  <a:lnTo>
                    <a:pt x="946" y="580"/>
                  </a:lnTo>
                  <a:lnTo>
                    <a:pt x="958" y="608"/>
                  </a:lnTo>
                  <a:lnTo>
                    <a:pt x="970" y="638"/>
                  </a:lnTo>
                  <a:lnTo>
                    <a:pt x="970" y="638"/>
                  </a:lnTo>
                  <a:lnTo>
                    <a:pt x="928" y="664"/>
                  </a:lnTo>
                  <a:lnTo>
                    <a:pt x="884" y="686"/>
                  </a:lnTo>
                  <a:lnTo>
                    <a:pt x="884" y="686"/>
                  </a:lnTo>
                  <a:lnTo>
                    <a:pt x="916" y="634"/>
                  </a:lnTo>
                  <a:lnTo>
                    <a:pt x="946" y="580"/>
                  </a:lnTo>
                  <a:lnTo>
                    <a:pt x="946" y="580"/>
                  </a:lnTo>
                  <a:close/>
                  <a:moveTo>
                    <a:pt x="336" y="164"/>
                  </a:moveTo>
                  <a:lnTo>
                    <a:pt x="336" y="164"/>
                  </a:lnTo>
                  <a:lnTo>
                    <a:pt x="336" y="162"/>
                  </a:lnTo>
                  <a:lnTo>
                    <a:pt x="336" y="162"/>
                  </a:lnTo>
                  <a:lnTo>
                    <a:pt x="338" y="150"/>
                  </a:lnTo>
                  <a:lnTo>
                    <a:pt x="342" y="138"/>
                  </a:lnTo>
                  <a:lnTo>
                    <a:pt x="346" y="128"/>
                  </a:lnTo>
                  <a:lnTo>
                    <a:pt x="352" y="118"/>
                  </a:lnTo>
                  <a:lnTo>
                    <a:pt x="352" y="118"/>
                  </a:lnTo>
                  <a:lnTo>
                    <a:pt x="390" y="108"/>
                  </a:lnTo>
                  <a:lnTo>
                    <a:pt x="390" y="108"/>
                  </a:lnTo>
                  <a:lnTo>
                    <a:pt x="386" y="144"/>
                  </a:lnTo>
                  <a:lnTo>
                    <a:pt x="384" y="184"/>
                  </a:lnTo>
                  <a:lnTo>
                    <a:pt x="384" y="184"/>
                  </a:lnTo>
                  <a:lnTo>
                    <a:pt x="342" y="196"/>
                  </a:lnTo>
                  <a:lnTo>
                    <a:pt x="342" y="196"/>
                  </a:lnTo>
                  <a:lnTo>
                    <a:pt x="338" y="180"/>
                  </a:lnTo>
                  <a:lnTo>
                    <a:pt x="336" y="164"/>
                  </a:lnTo>
                  <a:lnTo>
                    <a:pt x="336" y="164"/>
                  </a:lnTo>
                  <a:close/>
                  <a:moveTo>
                    <a:pt x="572" y="88"/>
                  </a:moveTo>
                  <a:lnTo>
                    <a:pt x="572" y="88"/>
                  </a:lnTo>
                  <a:lnTo>
                    <a:pt x="610" y="88"/>
                  </a:lnTo>
                  <a:lnTo>
                    <a:pt x="610" y="88"/>
                  </a:lnTo>
                  <a:lnTo>
                    <a:pt x="592" y="120"/>
                  </a:lnTo>
                  <a:lnTo>
                    <a:pt x="572" y="156"/>
                  </a:lnTo>
                  <a:lnTo>
                    <a:pt x="572" y="156"/>
                  </a:lnTo>
                  <a:lnTo>
                    <a:pt x="554" y="120"/>
                  </a:lnTo>
                  <a:lnTo>
                    <a:pt x="534" y="88"/>
                  </a:lnTo>
                  <a:lnTo>
                    <a:pt x="534" y="88"/>
                  </a:lnTo>
                  <a:lnTo>
                    <a:pt x="572" y="88"/>
                  </a:lnTo>
                  <a:lnTo>
                    <a:pt x="572" y="88"/>
                  </a:lnTo>
                  <a:close/>
                  <a:moveTo>
                    <a:pt x="530" y="80"/>
                  </a:moveTo>
                  <a:lnTo>
                    <a:pt x="530" y="80"/>
                  </a:lnTo>
                  <a:lnTo>
                    <a:pt x="512" y="58"/>
                  </a:lnTo>
                  <a:lnTo>
                    <a:pt x="496" y="42"/>
                  </a:lnTo>
                  <a:lnTo>
                    <a:pt x="496" y="42"/>
                  </a:lnTo>
                  <a:lnTo>
                    <a:pt x="522" y="38"/>
                  </a:lnTo>
                  <a:lnTo>
                    <a:pt x="550" y="34"/>
                  </a:lnTo>
                  <a:lnTo>
                    <a:pt x="550" y="34"/>
                  </a:lnTo>
                  <a:lnTo>
                    <a:pt x="572" y="34"/>
                  </a:lnTo>
                  <a:lnTo>
                    <a:pt x="572" y="34"/>
                  </a:lnTo>
                  <a:lnTo>
                    <a:pt x="594" y="34"/>
                  </a:lnTo>
                  <a:lnTo>
                    <a:pt x="594" y="34"/>
                  </a:lnTo>
                  <a:lnTo>
                    <a:pt x="622" y="38"/>
                  </a:lnTo>
                  <a:lnTo>
                    <a:pt x="648" y="42"/>
                  </a:lnTo>
                  <a:lnTo>
                    <a:pt x="648" y="42"/>
                  </a:lnTo>
                  <a:lnTo>
                    <a:pt x="632" y="58"/>
                  </a:lnTo>
                  <a:lnTo>
                    <a:pt x="616" y="80"/>
                  </a:lnTo>
                  <a:lnTo>
                    <a:pt x="616" y="80"/>
                  </a:lnTo>
                  <a:lnTo>
                    <a:pt x="572" y="80"/>
                  </a:lnTo>
                  <a:lnTo>
                    <a:pt x="572" y="80"/>
                  </a:lnTo>
                  <a:lnTo>
                    <a:pt x="530" y="80"/>
                  </a:lnTo>
                  <a:lnTo>
                    <a:pt x="530" y="80"/>
                  </a:lnTo>
                  <a:close/>
                  <a:moveTo>
                    <a:pt x="802" y="196"/>
                  </a:moveTo>
                  <a:lnTo>
                    <a:pt x="802" y="196"/>
                  </a:lnTo>
                  <a:lnTo>
                    <a:pt x="760" y="184"/>
                  </a:lnTo>
                  <a:lnTo>
                    <a:pt x="760" y="184"/>
                  </a:lnTo>
                  <a:lnTo>
                    <a:pt x="758" y="144"/>
                  </a:lnTo>
                  <a:lnTo>
                    <a:pt x="754" y="108"/>
                  </a:lnTo>
                  <a:lnTo>
                    <a:pt x="754" y="108"/>
                  </a:lnTo>
                  <a:lnTo>
                    <a:pt x="792" y="118"/>
                  </a:lnTo>
                  <a:lnTo>
                    <a:pt x="792" y="118"/>
                  </a:lnTo>
                  <a:lnTo>
                    <a:pt x="798" y="128"/>
                  </a:lnTo>
                  <a:lnTo>
                    <a:pt x="804" y="138"/>
                  </a:lnTo>
                  <a:lnTo>
                    <a:pt x="806" y="150"/>
                  </a:lnTo>
                  <a:lnTo>
                    <a:pt x="808" y="162"/>
                  </a:lnTo>
                  <a:lnTo>
                    <a:pt x="808" y="162"/>
                  </a:lnTo>
                  <a:lnTo>
                    <a:pt x="808" y="164"/>
                  </a:lnTo>
                  <a:lnTo>
                    <a:pt x="808" y="164"/>
                  </a:lnTo>
                  <a:lnTo>
                    <a:pt x="806" y="180"/>
                  </a:lnTo>
                  <a:lnTo>
                    <a:pt x="802" y="196"/>
                  </a:lnTo>
                  <a:lnTo>
                    <a:pt x="802" y="196"/>
                  </a:lnTo>
                  <a:close/>
                  <a:moveTo>
                    <a:pt x="704" y="540"/>
                  </a:moveTo>
                  <a:lnTo>
                    <a:pt x="704" y="540"/>
                  </a:lnTo>
                  <a:lnTo>
                    <a:pt x="702" y="532"/>
                  </a:lnTo>
                  <a:lnTo>
                    <a:pt x="702" y="532"/>
                  </a:lnTo>
                  <a:lnTo>
                    <a:pt x="712" y="530"/>
                  </a:lnTo>
                  <a:lnTo>
                    <a:pt x="712" y="530"/>
                  </a:lnTo>
                  <a:lnTo>
                    <a:pt x="708" y="554"/>
                  </a:lnTo>
                  <a:lnTo>
                    <a:pt x="708" y="554"/>
                  </a:lnTo>
                  <a:lnTo>
                    <a:pt x="704" y="540"/>
                  </a:lnTo>
                  <a:lnTo>
                    <a:pt x="704" y="540"/>
                  </a:lnTo>
                  <a:close/>
                  <a:moveTo>
                    <a:pt x="700" y="524"/>
                  </a:moveTo>
                  <a:lnTo>
                    <a:pt x="700" y="524"/>
                  </a:lnTo>
                  <a:lnTo>
                    <a:pt x="684" y="464"/>
                  </a:lnTo>
                  <a:lnTo>
                    <a:pt x="668" y="406"/>
                  </a:lnTo>
                  <a:lnTo>
                    <a:pt x="650" y="352"/>
                  </a:lnTo>
                  <a:lnTo>
                    <a:pt x="632" y="300"/>
                  </a:lnTo>
                  <a:lnTo>
                    <a:pt x="632" y="300"/>
                  </a:lnTo>
                  <a:lnTo>
                    <a:pt x="656" y="296"/>
                  </a:lnTo>
                  <a:lnTo>
                    <a:pt x="678" y="290"/>
                  </a:lnTo>
                  <a:lnTo>
                    <a:pt x="698" y="284"/>
                  </a:lnTo>
                  <a:lnTo>
                    <a:pt x="716" y="276"/>
                  </a:lnTo>
                  <a:lnTo>
                    <a:pt x="716" y="276"/>
                  </a:lnTo>
                  <a:lnTo>
                    <a:pt x="746" y="304"/>
                  </a:lnTo>
                  <a:lnTo>
                    <a:pt x="746" y="304"/>
                  </a:lnTo>
                  <a:lnTo>
                    <a:pt x="742" y="356"/>
                  </a:lnTo>
                  <a:lnTo>
                    <a:pt x="734" y="410"/>
                  </a:lnTo>
                  <a:lnTo>
                    <a:pt x="724" y="464"/>
                  </a:lnTo>
                  <a:lnTo>
                    <a:pt x="714" y="522"/>
                  </a:lnTo>
                  <a:lnTo>
                    <a:pt x="714" y="522"/>
                  </a:lnTo>
                  <a:lnTo>
                    <a:pt x="700" y="524"/>
                  </a:lnTo>
                  <a:lnTo>
                    <a:pt x="700" y="524"/>
                  </a:lnTo>
                  <a:close/>
                  <a:moveTo>
                    <a:pt x="394" y="250"/>
                  </a:moveTo>
                  <a:lnTo>
                    <a:pt x="394" y="250"/>
                  </a:lnTo>
                  <a:lnTo>
                    <a:pt x="392" y="202"/>
                  </a:lnTo>
                  <a:lnTo>
                    <a:pt x="392" y="202"/>
                  </a:lnTo>
                  <a:lnTo>
                    <a:pt x="392" y="190"/>
                  </a:lnTo>
                  <a:lnTo>
                    <a:pt x="392" y="190"/>
                  </a:lnTo>
                  <a:lnTo>
                    <a:pt x="432" y="182"/>
                  </a:lnTo>
                  <a:lnTo>
                    <a:pt x="472" y="176"/>
                  </a:lnTo>
                  <a:lnTo>
                    <a:pt x="514" y="172"/>
                  </a:lnTo>
                  <a:lnTo>
                    <a:pt x="558" y="170"/>
                  </a:lnTo>
                  <a:lnTo>
                    <a:pt x="558" y="170"/>
                  </a:lnTo>
                  <a:lnTo>
                    <a:pt x="524" y="190"/>
                  </a:lnTo>
                  <a:lnTo>
                    <a:pt x="490" y="214"/>
                  </a:lnTo>
                  <a:lnTo>
                    <a:pt x="458" y="240"/>
                  </a:lnTo>
                  <a:lnTo>
                    <a:pt x="426" y="268"/>
                  </a:lnTo>
                  <a:lnTo>
                    <a:pt x="426" y="268"/>
                  </a:lnTo>
                  <a:lnTo>
                    <a:pt x="410" y="260"/>
                  </a:lnTo>
                  <a:lnTo>
                    <a:pt x="394" y="250"/>
                  </a:lnTo>
                  <a:lnTo>
                    <a:pt x="394" y="250"/>
                  </a:lnTo>
                  <a:close/>
                  <a:moveTo>
                    <a:pt x="420" y="272"/>
                  </a:moveTo>
                  <a:lnTo>
                    <a:pt x="420" y="272"/>
                  </a:lnTo>
                  <a:lnTo>
                    <a:pt x="396" y="294"/>
                  </a:lnTo>
                  <a:lnTo>
                    <a:pt x="396" y="294"/>
                  </a:lnTo>
                  <a:lnTo>
                    <a:pt x="394" y="260"/>
                  </a:lnTo>
                  <a:lnTo>
                    <a:pt x="394" y="260"/>
                  </a:lnTo>
                  <a:lnTo>
                    <a:pt x="420" y="272"/>
                  </a:lnTo>
                  <a:lnTo>
                    <a:pt x="420" y="272"/>
                  </a:lnTo>
                  <a:close/>
                  <a:moveTo>
                    <a:pt x="752" y="202"/>
                  </a:moveTo>
                  <a:lnTo>
                    <a:pt x="752" y="202"/>
                  </a:lnTo>
                  <a:lnTo>
                    <a:pt x="750" y="250"/>
                  </a:lnTo>
                  <a:lnTo>
                    <a:pt x="750" y="250"/>
                  </a:lnTo>
                  <a:lnTo>
                    <a:pt x="736" y="260"/>
                  </a:lnTo>
                  <a:lnTo>
                    <a:pt x="718" y="268"/>
                  </a:lnTo>
                  <a:lnTo>
                    <a:pt x="718" y="268"/>
                  </a:lnTo>
                  <a:lnTo>
                    <a:pt x="686" y="240"/>
                  </a:lnTo>
                  <a:lnTo>
                    <a:pt x="654" y="214"/>
                  </a:lnTo>
                  <a:lnTo>
                    <a:pt x="620" y="190"/>
                  </a:lnTo>
                  <a:lnTo>
                    <a:pt x="586" y="170"/>
                  </a:lnTo>
                  <a:lnTo>
                    <a:pt x="586" y="170"/>
                  </a:lnTo>
                  <a:lnTo>
                    <a:pt x="630" y="172"/>
                  </a:lnTo>
                  <a:lnTo>
                    <a:pt x="672" y="176"/>
                  </a:lnTo>
                  <a:lnTo>
                    <a:pt x="712" y="182"/>
                  </a:lnTo>
                  <a:lnTo>
                    <a:pt x="752" y="190"/>
                  </a:lnTo>
                  <a:lnTo>
                    <a:pt x="752" y="190"/>
                  </a:lnTo>
                  <a:lnTo>
                    <a:pt x="752" y="202"/>
                  </a:lnTo>
                  <a:lnTo>
                    <a:pt x="752" y="202"/>
                  </a:lnTo>
                  <a:close/>
                  <a:moveTo>
                    <a:pt x="750" y="260"/>
                  </a:moveTo>
                  <a:lnTo>
                    <a:pt x="750" y="260"/>
                  </a:lnTo>
                  <a:lnTo>
                    <a:pt x="748" y="294"/>
                  </a:lnTo>
                  <a:lnTo>
                    <a:pt x="748" y="294"/>
                  </a:lnTo>
                  <a:lnTo>
                    <a:pt x="724" y="272"/>
                  </a:lnTo>
                  <a:lnTo>
                    <a:pt x="724" y="272"/>
                  </a:lnTo>
                  <a:lnTo>
                    <a:pt x="750" y="260"/>
                  </a:lnTo>
                  <a:lnTo>
                    <a:pt x="750" y="260"/>
                  </a:lnTo>
                  <a:close/>
                  <a:moveTo>
                    <a:pt x="710" y="270"/>
                  </a:moveTo>
                  <a:lnTo>
                    <a:pt x="710" y="270"/>
                  </a:lnTo>
                  <a:lnTo>
                    <a:pt x="692" y="278"/>
                  </a:lnTo>
                  <a:lnTo>
                    <a:pt x="672" y="284"/>
                  </a:lnTo>
                  <a:lnTo>
                    <a:pt x="652" y="288"/>
                  </a:lnTo>
                  <a:lnTo>
                    <a:pt x="630" y="292"/>
                  </a:lnTo>
                  <a:lnTo>
                    <a:pt x="630" y="292"/>
                  </a:lnTo>
                  <a:lnTo>
                    <a:pt x="606" y="230"/>
                  </a:lnTo>
                  <a:lnTo>
                    <a:pt x="582" y="176"/>
                  </a:lnTo>
                  <a:lnTo>
                    <a:pt x="582" y="176"/>
                  </a:lnTo>
                  <a:lnTo>
                    <a:pt x="614" y="196"/>
                  </a:lnTo>
                  <a:lnTo>
                    <a:pt x="648" y="220"/>
                  </a:lnTo>
                  <a:lnTo>
                    <a:pt x="680" y="244"/>
                  </a:lnTo>
                  <a:lnTo>
                    <a:pt x="710" y="270"/>
                  </a:lnTo>
                  <a:lnTo>
                    <a:pt x="710" y="270"/>
                  </a:lnTo>
                  <a:close/>
                  <a:moveTo>
                    <a:pt x="562" y="176"/>
                  </a:moveTo>
                  <a:lnTo>
                    <a:pt x="562" y="176"/>
                  </a:lnTo>
                  <a:lnTo>
                    <a:pt x="538" y="230"/>
                  </a:lnTo>
                  <a:lnTo>
                    <a:pt x="514" y="292"/>
                  </a:lnTo>
                  <a:lnTo>
                    <a:pt x="514" y="292"/>
                  </a:lnTo>
                  <a:lnTo>
                    <a:pt x="492" y="288"/>
                  </a:lnTo>
                  <a:lnTo>
                    <a:pt x="472" y="284"/>
                  </a:lnTo>
                  <a:lnTo>
                    <a:pt x="452" y="278"/>
                  </a:lnTo>
                  <a:lnTo>
                    <a:pt x="434" y="270"/>
                  </a:lnTo>
                  <a:lnTo>
                    <a:pt x="434" y="270"/>
                  </a:lnTo>
                  <a:lnTo>
                    <a:pt x="466" y="244"/>
                  </a:lnTo>
                  <a:lnTo>
                    <a:pt x="498" y="220"/>
                  </a:lnTo>
                  <a:lnTo>
                    <a:pt x="530" y="196"/>
                  </a:lnTo>
                  <a:lnTo>
                    <a:pt x="562" y="176"/>
                  </a:lnTo>
                  <a:lnTo>
                    <a:pt x="562" y="176"/>
                  </a:lnTo>
                  <a:close/>
                  <a:moveTo>
                    <a:pt x="572" y="176"/>
                  </a:moveTo>
                  <a:lnTo>
                    <a:pt x="572" y="176"/>
                  </a:lnTo>
                  <a:lnTo>
                    <a:pt x="596" y="230"/>
                  </a:lnTo>
                  <a:lnTo>
                    <a:pt x="622" y="292"/>
                  </a:lnTo>
                  <a:lnTo>
                    <a:pt x="622" y="292"/>
                  </a:lnTo>
                  <a:lnTo>
                    <a:pt x="598" y="294"/>
                  </a:lnTo>
                  <a:lnTo>
                    <a:pt x="572" y="296"/>
                  </a:lnTo>
                  <a:lnTo>
                    <a:pt x="572" y="296"/>
                  </a:lnTo>
                  <a:lnTo>
                    <a:pt x="548" y="294"/>
                  </a:lnTo>
                  <a:lnTo>
                    <a:pt x="522" y="292"/>
                  </a:lnTo>
                  <a:lnTo>
                    <a:pt x="522" y="292"/>
                  </a:lnTo>
                  <a:lnTo>
                    <a:pt x="548" y="230"/>
                  </a:lnTo>
                  <a:lnTo>
                    <a:pt x="572" y="176"/>
                  </a:lnTo>
                  <a:lnTo>
                    <a:pt x="572" y="176"/>
                  </a:lnTo>
                  <a:close/>
                  <a:moveTo>
                    <a:pt x="572" y="304"/>
                  </a:moveTo>
                  <a:lnTo>
                    <a:pt x="572" y="304"/>
                  </a:lnTo>
                  <a:lnTo>
                    <a:pt x="598" y="302"/>
                  </a:lnTo>
                  <a:lnTo>
                    <a:pt x="624" y="300"/>
                  </a:lnTo>
                  <a:lnTo>
                    <a:pt x="624" y="300"/>
                  </a:lnTo>
                  <a:lnTo>
                    <a:pt x="642" y="352"/>
                  </a:lnTo>
                  <a:lnTo>
                    <a:pt x="660" y="408"/>
                  </a:lnTo>
                  <a:lnTo>
                    <a:pt x="676" y="466"/>
                  </a:lnTo>
                  <a:lnTo>
                    <a:pt x="692" y="526"/>
                  </a:lnTo>
                  <a:lnTo>
                    <a:pt x="692" y="526"/>
                  </a:lnTo>
                  <a:lnTo>
                    <a:pt x="664" y="532"/>
                  </a:lnTo>
                  <a:lnTo>
                    <a:pt x="634" y="534"/>
                  </a:lnTo>
                  <a:lnTo>
                    <a:pt x="604" y="538"/>
                  </a:lnTo>
                  <a:lnTo>
                    <a:pt x="572" y="538"/>
                  </a:lnTo>
                  <a:lnTo>
                    <a:pt x="572" y="538"/>
                  </a:lnTo>
                  <a:lnTo>
                    <a:pt x="542" y="538"/>
                  </a:lnTo>
                  <a:lnTo>
                    <a:pt x="510" y="534"/>
                  </a:lnTo>
                  <a:lnTo>
                    <a:pt x="480" y="532"/>
                  </a:lnTo>
                  <a:lnTo>
                    <a:pt x="452" y="526"/>
                  </a:lnTo>
                  <a:lnTo>
                    <a:pt x="452" y="526"/>
                  </a:lnTo>
                  <a:lnTo>
                    <a:pt x="468" y="466"/>
                  </a:lnTo>
                  <a:lnTo>
                    <a:pt x="484" y="408"/>
                  </a:lnTo>
                  <a:lnTo>
                    <a:pt x="502" y="352"/>
                  </a:lnTo>
                  <a:lnTo>
                    <a:pt x="520" y="300"/>
                  </a:lnTo>
                  <a:lnTo>
                    <a:pt x="520" y="300"/>
                  </a:lnTo>
                  <a:lnTo>
                    <a:pt x="546" y="302"/>
                  </a:lnTo>
                  <a:lnTo>
                    <a:pt x="572" y="304"/>
                  </a:lnTo>
                  <a:lnTo>
                    <a:pt x="572" y="304"/>
                  </a:lnTo>
                  <a:close/>
                  <a:moveTo>
                    <a:pt x="754" y="312"/>
                  </a:moveTo>
                  <a:lnTo>
                    <a:pt x="754" y="312"/>
                  </a:lnTo>
                  <a:lnTo>
                    <a:pt x="782" y="340"/>
                  </a:lnTo>
                  <a:lnTo>
                    <a:pt x="808" y="370"/>
                  </a:lnTo>
                  <a:lnTo>
                    <a:pt x="808" y="370"/>
                  </a:lnTo>
                  <a:lnTo>
                    <a:pt x="842" y="412"/>
                  </a:lnTo>
                  <a:lnTo>
                    <a:pt x="872" y="454"/>
                  </a:lnTo>
                  <a:lnTo>
                    <a:pt x="872" y="454"/>
                  </a:lnTo>
                  <a:lnTo>
                    <a:pt x="840" y="474"/>
                  </a:lnTo>
                  <a:lnTo>
                    <a:pt x="804" y="492"/>
                  </a:lnTo>
                  <a:lnTo>
                    <a:pt x="764" y="508"/>
                  </a:lnTo>
                  <a:lnTo>
                    <a:pt x="722" y="520"/>
                  </a:lnTo>
                  <a:lnTo>
                    <a:pt x="722" y="520"/>
                  </a:lnTo>
                  <a:lnTo>
                    <a:pt x="732" y="466"/>
                  </a:lnTo>
                  <a:lnTo>
                    <a:pt x="742" y="412"/>
                  </a:lnTo>
                  <a:lnTo>
                    <a:pt x="748" y="360"/>
                  </a:lnTo>
                  <a:lnTo>
                    <a:pt x="754" y="312"/>
                  </a:lnTo>
                  <a:lnTo>
                    <a:pt x="754" y="312"/>
                  </a:lnTo>
                  <a:close/>
                  <a:moveTo>
                    <a:pt x="814" y="366"/>
                  </a:moveTo>
                  <a:lnTo>
                    <a:pt x="814" y="366"/>
                  </a:lnTo>
                  <a:lnTo>
                    <a:pt x="786" y="332"/>
                  </a:lnTo>
                  <a:lnTo>
                    <a:pt x="754" y="302"/>
                  </a:lnTo>
                  <a:lnTo>
                    <a:pt x="754" y="302"/>
                  </a:lnTo>
                  <a:lnTo>
                    <a:pt x="758" y="254"/>
                  </a:lnTo>
                  <a:lnTo>
                    <a:pt x="758" y="254"/>
                  </a:lnTo>
                  <a:lnTo>
                    <a:pt x="774" y="244"/>
                  </a:lnTo>
                  <a:lnTo>
                    <a:pt x="786" y="232"/>
                  </a:lnTo>
                  <a:lnTo>
                    <a:pt x="796" y="218"/>
                  </a:lnTo>
                  <a:lnTo>
                    <a:pt x="806" y="206"/>
                  </a:lnTo>
                  <a:lnTo>
                    <a:pt x="806" y="206"/>
                  </a:lnTo>
                  <a:lnTo>
                    <a:pt x="854" y="224"/>
                  </a:lnTo>
                  <a:lnTo>
                    <a:pt x="900" y="244"/>
                  </a:lnTo>
                  <a:lnTo>
                    <a:pt x="944" y="268"/>
                  </a:lnTo>
                  <a:lnTo>
                    <a:pt x="982" y="296"/>
                  </a:lnTo>
                  <a:lnTo>
                    <a:pt x="982" y="296"/>
                  </a:lnTo>
                  <a:lnTo>
                    <a:pt x="978" y="318"/>
                  </a:lnTo>
                  <a:lnTo>
                    <a:pt x="972" y="338"/>
                  </a:lnTo>
                  <a:lnTo>
                    <a:pt x="962" y="360"/>
                  </a:lnTo>
                  <a:lnTo>
                    <a:pt x="950" y="380"/>
                  </a:lnTo>
                  <a:lnTo>
                    <a:pt x="936" y="398"/>
                  </a:lnTo>
                  <a:lnTo>
                    <a:pt x="918" y="416"/>
                  </a:lnTo>
                  <a:lnTo>
                    <a:pt x="900" y="434"/>
                  </a:lnTo>
                  <a:lnTo>
                    <a:pt x="880" y="450"/>
                  </a:lnTo>
                  <a:lnTo>
                    <a:pt x="880" y="450"/>
                  </a:lnTo>
                  <a:lnTo>
                    <a:pt x="848" y="406"/>
                  </a:lnTo>
                  <a:lnTo>
                    <a:pt x="814" y="366"/>
                  </a:lnTo>
                  <a:lnTo>
                    <a:pt x="814" y="366"/>
                  </a:lnTo>
                  <a:close/>
                  <a:moveTo>
                    <a:pt x="758" y="244"/>
                  </a:moveTo>
                  <a:lnTo>
                    <a:pt x="758" y="244"/>
                  </a:lnTo>
                  <a:lnTo>
                    <a:pt x="760" y="202"/>
                  </a:lnTo>
                  <a:lnTo>
                    <a:pt x="760" y="202"/>
                  </a:lnTo>
                  <a:lnTo>
                    <a:pt x="760" y="192"/>
                  </a:lnTo>
                  <a:lnTo>
                    <a:pt x="760" y="192"/>
                  </a:lnTo>
                  <a:lnTo>
                    <a:pt x="798" y="202"/>
                  </a:lnTo>
                  <a:lnTo>
                    <a:pt x="798" y="202"/>
                  </a:lnTo>
                  <a:lnTo>
                    <a:pt x="790" y="214"/>
                  </a:lnTo>
                  <a:lnTo>
                    <a:pt x="782" y="224"/>
                  </a:lnTo>
                  <a:lnTo>
                    <a:pt x="770" y="236"/>
                  </a:lnTo>
                  <a:lnTo>
                    <a:pt x="758" y="244"/>
                  </a:lnTo>
                  <a:lnTo>
                    <a:pt x="758" y="244"/>
                  </a:lnTo>
                  <a:close/>
                  <a:moveTo>
                    <a:pt x="746" y="106"/>
                  </a:moveTo>
                  <a:lnTo>
                    <a:pt x="746" y="106"/>
                  </a:lnTo>
                  <a:lnTo>
                    <a:pt x="750" y="142"/>
                  </a:lnTo>
                  <a:lnTo>
                    <a:pt x="752" y="182"/>
                  </a:lnTo>
                  <a:lnTo>
                    <a:pt x="752" y="182"/>
                  </a:lnTo>
                  <a:lnTo>
                    <a:pt x="712" y="174"/>
                  </a:lnTo>
                  <a:lnTo>
                    <a:pt x="672" y="168"/>
                  </a:lnTo>
                  <a:lnTo>
                    <a:pt x="630" y="164"/>
                  </a:lnTo>
                  <a:lnTo>
                    <a:pt x="588" y="162"/>
                  </a:lnTo>
                  <a:lnTo>
                    <a:pt x="588" y="162"/>
                  </a:lnTo>
                  <a:lnTo>
                    <a:pt x="626" y="142"/>
                  </a:lnTo>
                  <a:lnTo>
                    <a:pt x="664" y="126"/>
                  </a:lnTo>
                  <a:lnTo>
                    <a:pt x="700" y="114"/>
                  </a:lnTo>
                  <a:lnTo>
                    <a:pt x="738" y="104"/>
                  </a:lnTo>
                  <a:lnTo>
                    <a:pt x="738" y="104"/>
                  </a:lnTo>
                  <a:lnTo>
                    <a:pt x="746" y="106"/>
                  </a:lnTo>
                  <a:lnTo>
                    <a:pt x="746" y="106"/>
                  </a:lnTo>
                  <a:close/>
                  <a:moveTo>
                    <a:pt x="582" y="156"/>
                  </a:moveTo>
                  <a:lnTo>
                    <a:pt x="582" y="156"/>
                  </a:lnTo>
                  <a:lnTo>
                    <a:pt x="600" y="120"/>
                  </a:lnTo>
                  <a:lnTo>
                    <a:pt x="620" y="90"/>
                  </a:lnTo>
                  <a:lnTo>
                    <a:pt x="620" y="90"/>
                  </a:lnTo>
                  <a:lnTo>
                    <a:pt x="670" y="94"/>
                  </a:lnTo>
                  <a:lnTo>
                    <a:pt x="718" y="100"/>
                  </a:lnTo>
                  <a:lnTo>
                    <a:pt x="718" y="100"/>
                  </a:lnTo>
                  <a:lnTo>
                    <a:pt x="684" y="110"/>
                  </a:lnTo>
                  <a:lnTo>
                    <a:pt x="650" y="122"/>
                  </a:lnTo>
                  <a:lnTo>
                    <a:pt x="616" y="138"/>
                  </a:lnTo>
                  <a:lnTo>
                    <a:pt x="582" y="156"/>
                  </a:lnTo>
                  <a:lnTo>
                    <a:pt x="582" y="156"/>
                  </a:lnTo>
                  <a:close/>
                  <a:moveTo>
                    <a:pt x="562" y="156"/>
                  </a:moveTo>
                  <a:lnTo>
                    <a:pt x="562" y="156"/>
                  </a:lnTo>
                  <a:lnTo>
                    <a:pt x="528" y="138"/>
                  </a:lnTo>
                  <a:lnTo>
                    <a:pt x="494" y="122"/>
                  </a:lnTo>
                  <a:lnTo>
                    <a:pt x="460" y="110"/>
                  </a:lnTo>
                  <a:lnTo>
                    <a:pt x="426" y="100"/>
                  </a:lnTo>
                  <a:lnTo>
                    <a:pt x="426" y="100"/>
                  </a:lnTo>
                  <a:lnTo>
                    <a:pt x="474" y="94"/>
                  </a:lnTo>
                  <a:lnTo>
                    <a:pt x="524" y="90"/>
                  </a:lnTo>
                  <a:lnTo>
                    <a:pt x="524" y="90"/>
                  </a:lnTo>
                  <a:lnTo>
                    <a:pt x="544" y="120"/>
                  </a:lnTo>
                  <a:lnTo>
                    <a:pt x="562" y="156"/>
                  </a:lnTo>
                  <a:lnTo>
                    <a:pt x="562" y="156"/>
                  </a:lnTo>
                  <a:close/>
                  <a:moveTo>
                    <a:pt x="556" y="162"/>
                  </a:moveTo>
                  <a:lnTo>
                    <a:pt x="556" y="162"/>
                  </a:lnTo>
                  <a:lnTo>
                    <a:pt x="514" y="164"/>
                  </a:lnTo>
                  <a:lnTo>
                    <a:pt x="472" y="168"/>
                  </a:lnTo>
                  <a:lnTo>
                    <a:pt x="432" y="174"/>
                  </a:lnTo>
                  <a:lnTo>
                    <a:pt x="392" y="182"/>
                  </a:lnTo>
                  <a:lnTo>
                    <a:pt x="392" y="182"/>
                  </a:lnTo>
                  <a:lnTo>
                    <a:pt x="394" y="142"/>
                  </a:lnTo>
                  <a:lnTo>
                    <a:pt x="398" y="106"/>
                  </a:lnTo>
                  <a:lnTo>
                    <a:pt x="398" y="106"/>
                  </a:lnTo>
                  <a:lnTo>
                    <a:pt x="408" y="104"/>
                  </a:lnTo>
                  <a:lnTo>
                    <a:pt x="408" y="104"/>
                  </a:lnTo>
                  <a:lnTo>
                    <a:pt x="444" y="114"/>
                  </a:lnTo>
                  <a:lnTo>
                    <a:pt x="480" y="126"/>
                  </a:lnTo>
                  <a:lnTo>
                    <a:pt x="518" y="142"/>
                  </a:lnTo>
                  <a:lnTo>
                    <a:pt x="556" y="162"/>
                  </a:lnTo>
                  <a:lnTo>
                    <a:pt x="556" y="162"/>
                  </a:lnTo>
                  <a:close/>
                  <a:moveTo>
                    <a:pt x="384" y="192"/>
                  </a:moveTo>
                  <a:lnTo>
                    <a:pt x="384" y="192"/>
                  </a:lnTo>
                  <a:lnTo>
                    <a:pt x="384" y="202"/>
                  </a:lnTo>
                  <a:lnTo>
                    <a:pt x="384" y="202"/>
                  </a:lnTo>
                  <a:lnTo>
                    <a:pt x="386" y="244"/>
                  </a:lnTo>
                  <a:lnTo>
                    <a:pt x="386" y="244"/>
                  </a:lnTo>
                  <a:lnTo>
                    <a:pt x="374" y="236"/>
                  </a:lnTo>
                  <a:lnTo>
                    <a:pt x="362" y="224"/>
                  </a:lnTo>
                  <a:lnTo>
                    <a:pt x="354" y="214"/>
                  </a:lnTo>
                  <a:lnTo>
                    <a:pt x="346" y="202"/>
                  </a:lnTo>
                  <a:lnTo>
                    <a:pt x="346" y="202"/>
                  </a:lnTo>
                  <a:lnTo>
                    <a:pt x="384" y="192"/>
                  </a:lnTo>
                  <a:lnTo>
                    <a:pt x="384" y="192"/>
                  </a:lnTo>
                  <a:close/>
                  <a:moveTo>
                    <a:pt x="386" y="254"/>
                  </a:moveTo>
                  <a:lnTo>
                    <a:pt x="386" y="254"/>
                  </a:lnTo>
                  <a:lnTo>
                    <a:pt x="390" y="302"/>
                  </a:lnTo>
                  <a:lnTo>
                    <a:pt x="390" y="302"/>
                  </a:lnTo>
                  <a:lnTo>
                    <a:pt x="360" y="332"/>
                  </a:lnTo>
                  <a:lnTo>
                    <a:pt x="330" y="366"/>
                  </a:lnTo>
                  <a:lnTo>
                    <a:pt x="330" y="366"/>
                  </a:lnTo>
                  <a:lnTo>
                    <a:pt x="296" y="408"/>
                  </a:lnTo>
                  <a:lnTo>
                    <a:pt x="266" y="450"/>
                  </a:lnTo>
                  <a:lnTo>
                    <a:pt x="266" y="450"/>
                  </a:lnTo>
                  <a:lnTo>
                    <a:pt x="244" y="434"/>
                  </a:lnTo>
                  <a:lnTo>
                    <a:pt x="226" y="416"/>
                  </a:lnTo>
                  <a:lnTo>
                    <a:pt x="208" y="398"/>
                  </a:lnTo>
                  <a:lnTo>
                    <a:pt x="194" y="380"/>
                  </a:lnTo>
                  <a:lnTo>
                    <a:pt x="182" y="360"/>
                  </a:lnTo>
                  <a:lnTo>
                    <a:pt x="172" y="338"/>
                  </a:lnTo>
                  <a:lnTo>
                    <a:pt x="166" y="318"/>
                  </a:lnTo>
                  <a:lnTo>
                    <a:pt x="162" y="296"/>
                  </a:lnTo>
                  <a:lnTo>
                    <a:pt x="162" y="296"/>
                  </a:lnTo>
                  <a:lnTo>
                    <a:pt x="202" y="268"/>
                  </a:lnTo>
                  <a:lnTo>
                    <a:pt x="244" y="244"/>
                  </a:lnTo>
                  <a:lnTo>
                    <a:pt x="290" y="224"/>
                  </a:lnTo>
                  <a:lnTo>
                    <a:pt x="338" y="206"/>
                  </a:lnTo>
                  <a:lnTo>
                    <a:pt x="338" y="206"/>
                  </a:lnTo>
                  <a:lnTo>
                    <a:pt x="348" y="218"/>
                  </a:lnTo>
                  <a:lnTo>
                    <a:pt x="358" y="232"/>
                  </a:lnTo>
                  <a:lnTo>
                    <a:pt x="372" y="244"/>
                  </a:lnTo>
                  <a:lnTo>
                    <a:pt x="386" y="254"/>
                  </a:lnTo>
                  <a:lnTo>
                    <a:pt x="386" y="254"/>
                  </a:lnTo>
                  <a:close/>
                  <a:moveTo>
                    <a:pt x="336" y="370"/>
                  </a:moveTo>
                  <a:lnTo>
                    <a:pt x="336" y="370"/>
                  </a:lnTo>
                  <a:lnTo>
                    <a:pt x="362" y="340"/>
                  </a:lnTo>
                  <a:lnTo>
                    <a:pt x="390" y="312"/>
                  </a:lnTo>
                  <a:lnTo>
                    <a:pt x="390" y="312"/>
                  </a:lnTo>
                  <a:lnTo>
                    <a:pt x="396" y="360"/>
                  </a:lnTo>
                  <a:lnTo>
                    <a:pt x="402" y="412"/>
                  </a:lnTo>
                  <a:lnTo>
                    <a:pt x="412" y="466"/>
                  </a:lnTo>
                  <a:lnTo>
                    <a:pt x="422" y="520"/>
                  </a:lnTo>
                  <a:lnTo>
                    <a:pt x="422" y="520"/>
                  </a:lnTo>
                  <a:lnTo>
                    <a:pt x="380" y="508"/>
                  </a:lnTo>
                  <a:lnTo>
                    <a:pt x="340" y="492"/>
                  </a:lnTo>
                  <a:lnTo>
                    <a:pt x="304" y="474"/>
                  </a:lnTo>
                  <a:lnTo>
                    <a:pt x="272" y="454"/>
                  </a:lnTo>
                  <a:lnTo>
                    <a:pt x="272" y="454"/>
                  </a:lnTo>
                  <a:lnTo>
                    <a:pt x="302" y="412"/>
                  </a:lnTo>
                  <a:lnTo>
                    <a:pt x="336" y="370"/>
                  </a:lnTo>
                  <a:lnTo>
                    <a:pt x="336" y="370"/>
                  </a:lnTo>
                  <a:close/>
                  <a:moveTo>
                    <a:pt x="398" y="304"/>
                  </a:moveTo>
                  <a:lnTo>
                    <a:pt x="398" y="304"/>
                  </a:lnTo>
                  <a:lnTo>
                    <a:pt x="428" y="276"/>
                  </a:lnTo>
                  <a:lnTo>
                    <a:pt x="428" y="276"/>
                  </a:lnTo>
                  <a:lnTo>
                    <a:pt x="446" y="284"/>
                  </a:lnTo>
                  <a:lnTo>
                    <a:pt x="468" y="290"/>
                  </a:lnTo>
                  <a:lnTo>
                    <a:pt x="488" y="296"/>
                  </a:lnTo>
                  <a:lnTo>
                    <a:pt x="512" y="300"/>
                  </a:lnTo>
                  <a:lnTo>
                    <a:pt x="512" y="300"/>
                  </a:lnTo>
                  <a:lnTo>
                    <a:pt x="494" y="352"/>
                  </a:lnTo>
                  <a:lnTo>
                    <a:pt x="476" y="406"/>
                  </a:lnTo>
                  <a:lnTo>
                    <a:pt x="460" y="464"/>
                  </a:lnTo>
                  <a:lnTo>
                    <a:pt x="444" y="524"/>
                  </a:lnTo>
                  <a:lnTo>
                    <a:pt x="444" y="524"/>
                  </a:lnTo>
                  <a:lnTo>
                    <a:pt x="430" y="522"/>
                  </a:lnTo>
                  <a:lnTo>
                    <a:pt x="430" y="522"/>
                  </a:lnTo>
                  <a:lnTo>
                    <a:pt x="420" y="464"/>
                  </a:lnTo>
                  <a:lnTo>
                    <a:pt x="410" y="410"/>
                  </a:lnTo>
                  <a:lnTo>
                    <a:pt x="404" y="356"/>
                  </a:lnTo>
                  <a:lnTo>
                    <a:pt x="398" y="304"/>
                  </a:lnTo>
                  <a:lnTo>
                    <a:pt x="398" y="304"/>
                  </a:lnTo>
                  <a:close/>
                  <a:moveTo>
                    <a:pt x="442" y="532"/>
                  </a:moveTo>
                  <a:lnTo>
                    <a:pt x="442" y="532"/>
                  </a:lnTo>
                  <a:lnTo>
                    <a:pt x="440" y="540"/>
                  </a:lnTo>
                  <a:lnTo>
                    <a:pt x="440" y="540"/>
                  </a:lnTo>
                  <a:lnTo>
                    <a:pt x="438" y="554"/>
                  </a:lnTo>
                  <a:lnTo>
                    <a:pt x="438" y="554"/>
                  </a:lnTo>
                  <a:lnTo>
                    <a:pt x="432" y="530"/>
                  </a:lnTo>
                  <a:lnTo>
                    <a:pt x="432" y="530"/>
                  </a:lnTo>
                  <a:lnTo>
                    <a:pt x="442" y="532"/>
                  </a:lnTo>
                  <a:lnTo>
                    <a:pt x="442" y="532"/>
                  </a:lnTo>
                  <a:close/>
                  <a:moveTo>
                    <a:pt x="448" y="542"/>
                  </a:moveTo>
                  <a:lnTo>
                    <a:pt x="448" y="542"/>
                  </a:lnTo>
                  <a:lnTo>
                    <a:pt x="450" y="534"/>
                  </a:lnTo>
                  <a:lnTo>
                    <a:pt x="450" y="534"/>
                  </a:lnTo>
                  <a:lnTo>
                    <a:pt x="480" y="540"/>
                  </a:lnTo>
                  <a:lnTo>
                    <a:pt x="510" y="542"/>
                  </a:lnTo>
                  <a:lnTo>
                    <a:pt x="540" y="546"/>
                  </a:lnTo>
                  <a:lnTo>
                    <a:pt x="572" y="546"/>
                  </a:lnTo>
                  <a:lnTo>
                    <a:pt x="572" y="546"/>
                  </a:lnTo>
                  <a:lnTo>
                    <a:pt x="604" y="546"/>
                  </a:lnTo>
                  <a:lnTo>
                    <a:pt x="634" y="542"/>
                  </a:lnTo>
                  <a:lnTo>
                    <a:pt x="664" y="540"/>
                  </a:lnTo>
                  <a:lnTo>
                    <a:pt x="694" y="534"/>
                  </a:lnTo>
                  <a:lnTo>
                    <a:pt x="694" y="534"/>
                  </a:lnTo>
                  <a:lnTo>
                    <a:pt x="696" y="542"/>
                  </a:lnTo>
                  <a:lnTo>
                    <a:pt x="696" y="542"/>
                  </a:lnTo>
                  <a:lnTo>
                    <a:pt x="704" y="572"/>
                  </a:lnTo>
                  <a:lnTo>
                    <a:pt x="704" y="572"/>
                  </a:lnTo>
                  <a:lnTo>
                    <a:pt x="696" y="600"/>
                  </a:lnTo>
                  <a:lnTo>
                    <a:pt x="696" y="600"/>
                  </a:lnTo>
                  <a:lnTo>
                    <a:pt x="678" y="674"/>
                  </a:lnTo>
                  <a:lnTo>
                    <a:pt x="656" y="746"/>
                  </a:lnTo>
                  <a:lnTo>
                    <a:pt x="656" y="746"/>
                  </a:lnTo>
                  <a:lnTo>
                    <a:pt x="614" y="748"/>
                  </a:lnTo>
                  <a:lnTo>
                    <a:pt x="572" y="750"/>
                  </a:lnTo>
                  <a:lnTo>
                    <a:pt x="572" y="750"/>
                  </a:lnTo>
                  <a:lnTo>
                    <a:pt x="530" y="748"/>
                  </a:lnTo>
                  <a:lnTo>
                    <a:pt x="488" y="746"/>
                  </a:lnTo>
                  <a:lnTo>
                    <a:pt x="488" y="746"/>
                  </a:lnTo>
                  <a:lnTo>
                    <a:pt x="468" y="674"/>
                  </a:lnTo>
                  <a:lnTo>
                    <a:pt x="448" y="600"/>
                  </a:lnTo>
                  <a:lnTo>
                    <a:pt x="448" y="600"/>
                  </a:lnTo>
                  <a:lnTo>
                    <a:pt x="442" y="572"/>
                  </a:lnTo>
                  <a:lnTo>
                    <a:pt x="442" y="572"/>
                  </a:lnTo>
                  <a:lnTo>
                    <a:pt x="448" y="542"/>
                  </a:lnTo>
                  <a:lnTo>
                    <a:pt x="448" y="542"/>
                  </a:lnTo>
                  <a:close/>
                  <a:moveTo>
                    <a:pt x="708" y="590"/>
                  </a:moveTo>
                  <a:lnTo>
                    <a:pt x="708" y="590"/>
                  </a:lnTo>
                  <a:lnTo>
                    <a:pt x="722" y="662"/>
                  </a:lnTo>
                  <a:lnTo>
                    <a:pt x="734" y="734"/>
                  </a:lnTo>
                  <a:lnTo>
                    <a:pt x="734" y="734"/>
                  </a:lnTo>
                  <a:lnTo>
                    <a:pt x="700" y="740"/>
                  </a:lnTo>
                  <a:lnTo>
                    <a:pt x="666" y="744"/>
                  </a:lnTo>
                  <a:lnTo>
                    <a:pt x="666" y="744"/>
                  </a:lnTo>
                  <a:lnTo>
                    <a:pt x="686" y="676"/>
                  </a:lnTo>
                  <a:lnTo>
                    <a:pt x="704" y="602"/>
                  </a:lnTo>
                  <a:lnTo>
                    <a:pt x="704" y="602"/>
                  </a:lnTo>
                  <a:lnTo>
                    <a:pt x="708" y="590"/>
                  </a:lnTo>
                  <a:lnTo>
                    <a:pt x="708" y="590"/>
                  </a:lnTo>
                  <a:close/>
                  <a:moveTo>
                    <a:pt x="654" y="754"/>
                  </a:moveTo>
                  <a:lnTo>
                    <a:pt x="654" y="754"/>
                  </a:lnTo>
                  <a:lnTo>
                    <a:pt x="634" y="814"/>
                  </a:lnTo>
                  <a:lnTo>
                    <a:pt x="614" y="870"/>
                  </a:lnTo>
                  <a:lnTo>
                    <a:pt x="594" y="920"/>
                  </a:lnTo>
                  <a:lnTo>
                    <a:pt x="572" y="968"/>
                  </a:lnTo>
                  <a:lnTo>
                    <a:pt x="572" y="968"/>
                  </a:lnTo>
                  <a:lnTo>
                    <a:pt x="552" y="920"/>
                  </a:lnTo>
                  <a:lnTo>
                    <a:pt x="530" y="870"/>
                  </a:lnTo>
                  <a:lnTo>
                    <a:pt x="510" y="814"/>
                  </a:lnTo>
                  <a:lnTo>
                    <a:pt x="490" y="754"/>
                  </a:lnTo>
                  <a:lnTo>
                    <a:pt x="490" y="754"/>
                  </a:lnTo>
                  <a:lnTo>
                    <a:pt x="530" y="756"/>
                  </a:lnTo>
                  <a:lnTo>
                    <a:pt x="572" y="758"/>
                  </a:lnTo>
                  <a:lnTo>
                    <a:pt x="572" y="758"/>
                  </a:lnTo>
                  <a:lnTo>
                    <a:pt x="614" y="756"/>
                  </a:lnTo>
                  <a:lnTo>
                    <a:pt x="654" y="754"/>
                  </a:lnTo>
                  <a:lnTo>
                    <a:pt x="654" y="754"/>
                  </a:lnTo>
                  <a:close/>
                  <a:moveTo>
                    <a:pt x="440" y="602"/>
                  </a:moveTo>
                  <a:lnTo>
                    <a:pt x="440" y="602"/>
                  </a:lnTo>
                  <a:lnTo>
                    <a:pt x="458" y="676"/>
                  </a:lnTo>
                  <a:lnTo>
                    <a:pt x="478" y="744"/>
                  </a:lnTo>
                  <a:lnTo>
                    <a:pt x="478" y="744"/>
                  </a:lnTo>
                  <a:lnTo>
                    <a:pt x="444" y="740"/>
                  </a:lnTo>
                  <a:lnTo>
                    <a:pt x="410" y="734"/>
                  </a:lnTo>
                  <a:lnTo>
                    <a:pt x="410" y="734"/>
                  </a:lnTo>
                  <a:lnTo>
                    <a:pt x="422" y="662"/>
                  </a:lnTo>
                  <a:lnTo>
                    <a:pt x="438" y="590"/>
                  </a:lnTo>
                  <a:lnTo>
                    <a:pt x="438" y="590"/>
                  </a:lnTo>
                  <a:lnTo>
                    <a:pt x="440" y="602"/>
                  </a:lnTo>
                  <a:lnTo>
                    <a:pt x="440" y="602"/>
                  </a:lnTo>
                  <a:close/>
                  <a:moveTo>
                    <a:pt x="482" y="752"/>
                  </a:moveTo>
                  <a:lnTo>
                    <a:pt x="482" y="752"/>
                  </a:lnTo>
                  <a:lnTo>
                    <a:pt x="500" y="812"/>
                  </a:lnTo>
                  <a:lnTo>
                    <a:pt x="520" y="868"/>
                  </a:lnTo>
                  <a:lnTo>
                    <a:pt x="542" y="920"/>
                  </a:lnTo>
                  <a:lnTo>
                    <a:pt x="562" y="966"/>
                  </a:lnTo>
                  <a:lnTo>
                    <a:pt x="562" y="966"/>
                  </a:lnTo>
                  <a:lnTo>
                    <a:pt x="520" y="940"/>
                  </a:lnTo>
                  <a:lnTo>
                    <a:pt x="478" y="908"/>
                  </a:lnTo>
                  <a:lnTo>
                    <a:pt x="438" y="874"/>
                  </a:lnTo>
                  <a:lnTo>
                    <a:pt x="398" y="838"/>
                  </a:lnTo>
                  <a:lnTo>
                    <a:pt x="398" y="838"/>
                  </a:lnTo>
                  <a:lnTo>
                    <a:pt x="402" y="790"/>
                  </a:lnTo>
                  <a:lnTo>
                    <a:pt x="410" y="742"/>
                  </a:lnTo>
                  <a:lnTo>
                    <a:pt x="410" y="742"/>
                  </a:lnTo>
                  <a:lnTo>
                    <a:pt x="444" y="748"/>
                  </a:lnTo>
                  <a:lnTo>
                    <a:pt x="482" y="752"/>
                  </a:lnTo>
                  <a:lnTo>
                    <a:pt x="482" y="752"/>
                  </a:lnTo>
                  <a:close/>
                  <a:moveTo>
                    <a:pt x="662" y="752"/>
                  </a:moveTo>
                  <a:lnTo>
                    <a:pt x="662" y="752"/>
                  </a:lnTo>
                  <a:lnTo>
                    <a:pt x="700" y="748"/>
                  </a:lnTo>
                  <a:lnTo>
                    <a:pt x="736" y="742"/>
                  </a:lnTo>
                  <a:lnTo>
                    <a:pt x="736" y="742"/>
                  </a:lnTo>
                  <a:lnTo>
                    <a:pt x="742" y="790"/>
                  </a:lnTo>
                  <a:lnTo>
                    <a:pt x="746" y="838"/>
                  </a:lnTo>
                  <a:lnTo>
                    <a:pt x="746" y="838"/>
                  </a:lnTo>
                  <a:lnTo>
                    <a:pt x="706" y="874"/>
                  </a:lnTo>
                  <a:lnTo>
                    <a:pt x="666" y="908"/>
                  </a:lnTo>
                  <a:lnTo>
                    <a:pt x="624" y="940"/>
                  </a:lnTo>
                  <a:lnTo>
                    <a:pt x="582" y="966"/>
                  </a:lnTo>
                  <a:lnTo>
                    <a:pt x="582" y="966"/>
                  </a:lnTo>
                  <a:lnTo>
                    <a:pt x="604" y="920"/>
                  </a:lnTo>
                  <a:lnTo>
                    <a:pt x="624" y="868"/>
                  </a:lnTo>
                  <a:lnTo>
                    <a:pt x="644" y="812"/>
                  </a:lnTo>
                  <a:lnTo>
                    <a:pt x="662" y="752"/>
                  </a:lnTo>
                  <a:lnTo>
                    <a:pt x="662" y="752"/>
                  </a:lnTo>
                  <a:close/>
                  <a:moveTo>
                    <a:pt x="742" y="740"/>
                  </a:moveTo>
                  <a:lnTo>
                    <a:pt x="742" y="740"/>
                  </a:lnTo>
                  <a:lnTo>
                    <a:pt x="774" y="732"/>
                  </a:lnTo>
                  <a:lnTo>
                    <a:pt x="804" y="724"/>
                  </a:lnTo>
                  <a:lnTo>
                    <a:pt x="834" y="716"/>
                  </a:lnTo>
                  <a:lnTo>
                    <a:pt x="862" y="704"/>
                  </a:lnTo>
                  <a:lnTo>
                    <a:pt x="862" y="704"/>
                  </a:lnTo>
                  <a:lnTo>
                    <a:pt x="836" y="738"/>
                  </a:lnTo>
                  <a:lnTo>
                    <a:pt x="808" y="772"/>
                  </a:lnTo>
                  <a:lnTo>
                    <a:pt x="808" y="772"/>
                  </a:lnTo>
                  <a:lnTo>
                    <a:pt x="782" y="802"/>
                  </a:lnTo>
                  <a:lnTo>
                    <a:pt x="754" y="830"/>
                  </a:lnTo>
                  <a:lnTo>
                    <a:pt x="754" y="830"/>
                  </a:lnTo>
                  <a:lnTo>
                    <a:pt x="742" y="740"/>
                  </a:lnTo>
                  <a:lnTo>
                    <a:pt x="742" y="740"/>
                  </a:lnTo>
                  <a:close/>
                  <a:moveTo>
                    <a:pt x="990" y="292"/>
                  </a:moveTo>
                  <a:lnTo>
                    <a:pt x="990" y="292"/>
                  </a:lnTo>
                  <a:lnTo>
                    <a:pt x="992" y="274"/>
                  </a:lnTo>
                  <a:lnTo>
                    <a:pt x="992" y="274"/>
                  </a:lnTo>
                  <a:lnTo>
                    <a:pt x="992" y="266"/>
                  </a:lnTo>
                  <a:lnTo>
                    <a:pt x="992" y="266"/>
                  </a:lnTo>
                  <a:lnTo>
                    <a:pt x="990" y="252"/>
                  </a:lnTo>
                  <a:lnTo>
                    <a:pt x="988" y="236"/>
                  </a:lnTo>
                  <a:lnTo>
                    <a:pt x="984" y="222"/>
                  </a:lnTo>
                  <a:lnTo>
                    <a:pt x="978" y="208"/>
                  </a:lnTo>
                  <a:lnTo>
                    <a:pt x="978" y="208"/>
                  </a:lnTo>
                  <a:lnTo>
                    <a:pt x="990" y="216"/>
                  </a:lnTo>
                  <a:lnTo>
                    <a:pt x="990" y="216"/>
                  </a:lnTo>
                  <a:lnTo>
                    <a:pt x="996" y="236"/>
                  </a:lnTo>
                  <a:lnTo>
                    <a:pt x="1002" y="258"/>
                  </a:lnTo>
                  <a:lnTo>
                    <a:pt x="1006" y="280"/>
                  </a:lnTo>
                  <a:lnTo>
                    <a:pt x="1006" y="306"/>
                  </a:lnTo>
                  <a:lnTo>
                    <a:pt x="1006" y="306"/>
                  </a:lnTo>
                  <a:lnTo>
                    <a:pt x="990" y="292"/>
                  </a:lnTo>
                  <a:lnTo>
                    <a:pt x="990" y="292"/>
                  </a:lnTo>
                  <a:close/>
                  <a:moveTo>
                    <a:pt x="984" y="268"/>
                  </a:moveTo>
                  <a:lnTo>
                    <a:pt x="984" y="268"/>
                  </a:lnTo>
                  <a:lnTo>
                    <a:pt x="984" y="274"/>
                  </a:lnTo>
                  <a:lnTo>
                    <a:pt x="984" y="274"/>
                  </a:lnTo>
                  <a:lnTo>
                    <a:pt x="984" y="286"/>
                  </a:lnTo>
                  <a:lnTo>
                    <a:pt x="984" y="286"/>
                  </a:lnTo>
                  <a:lnTo>
                    <a:pt x="944" y="260"/>
                  </a:lnTo>
                  <a:lnTo>
                    <a:pt x="902" y="236"/>
                  </a:lnTo>
                  <a:lnTo>
                    <a:pt x="856" y="216"/>
                  </a:lnTo>
                  <a:lnTo>
                    <a:pt x="808" y="198"/>
                  </a:lnTo>
                  <a:lnTo>
                    <a:pt x="808" y="198"/>
                  </a:lnTo>
                  <a:lnTo>
                    <a:pt x="814" y="182"/>
                  </a:lnTo>
                  <a:lnTo>
                    <a:pt x="816" y="164"/>
                  </a:lnTo>
                  <a:lnTo>
                    <a:pt x="816" y="164"/>
                  </a:lnTo>
                  <a:lnTo>
                    <a:pt x="816" y="160"/>
                  </a:lnTo>
                  <a:lnTo>
                    <a:pt x="816" y="160"/>
                  </a:lnTo>
                  <a:lnTo>
                    <a:pt x="814" y="150"/>
                  </a:lnTo>
                  <a:lnTo>
                    <a:pt x="812" y="140"/>
                  </a:lnTo>
                  <a:lnTo>
                    <a:pt x="808" y="130"/>
                  </a:lnTo>
                  <a:lnTo>
                    <a:pt x="804" y="122"/>
                  </a:lnTo>
                  <a:lnTo>
                    <a:pt x="804" y="122"/>
                  </a:lnTo>
                  <a:lnTo>
                    <a:pt x="848" y="136"/>
                  </a:lnTo>
                  <a:lnTo>
                    <a:pt x="892" y="154"/>
                  </a:lnTo>
                  <a:lnTo>
                    <a:pt x="930" y="176"/>
                  </a:lnTo>
                  <a:lnTo>
                    <a:pt x="966" y="198"/>
                  </a:lnTo>
                  <a:lnTo>
                    <a:pt x="966" y="198"/>
                  </a:lnTo>
                  <a:lnTo>
                    <a:pt x="974" y="214"/>
                  </a:lnTo>
                  <a:lnTo>
                    <a:pt x="978" y="232"/>
                  </a:lnTo>
                  <a:lnTo>
                    <a:pt x="982" y="250"/>
                  </a:lnTo>
                  <a:lnTo>
                    <a:pt x="984" y="268"/>
                  </a:lnTo>
                  <a:lnTo>
                    <a:pt x="984" y="268"/>
                  </a:lnTo>
                  <a:close/>
                  <a:moveTo>
                    <a:pt x="784" y="108"/>
                  </a:moveTo>
                  <a:lnTo>
                    <a:pt x="784" y="108"/>
                  </a:lnTo>
                  <a:lnTo>
                    <a:pt x="758" y="100"/>
                  </a:lnTo>
                  <a:lnTo>
                    <a:pt x="758" y="100"/>
                  </a:lnTo>
                  <a:lnTo>
                    <a:pt x="776" y="98"/>
                  </a:lnTo>
                  <a:lnTo>
                    <a:pt x="776" y="98"/>
                  </a:lnTo>
                  <a:lnTo>
                    <a:pt x="784" y="108"/>
                  </a:lnTo>
                  <a:lnTo>
                    <a:pt x="784" y="108"/>
                  </a:lnTo>
                  <a:close/>
                  <a:moveTo>
                    <a:pt x="752" y="94"/>
                  </a:moveTo>
                  <a:lnTo>
                    <a:pt x="752" y="94"/>
                  </a:lnTo>
                  <a:lnTo>
                    <a:pt x="748" y="78"/>
                  </a:lnTo>
                  <a:lnTo>
                    <a:pt x="748" y="78"/>
                  </a:lnTo>
                  <a:lnTo>
                    <a:pt x="768" y="92"/>
                  </a:lnTo>
                  <a:lnTo>
                    <a:pt x="768" y="92"/>
                  </a:lnTo>
                  <a:lnTo>
                    <a:pt x="752" y="94"/>
                  </a:lnTo>
                  <a:lnTo>
                    <a:pt x="752" y="94"/>
                  </a:lnTo>
                  <a:close/>
                  <a:moveTo>
                    <a:pt x="744" y="94"/>
                  </a:moveTo>
                  <a:lnTo>
                    <a:pt x="744" y="94"/>
                  </a:lnTo>
                  <a:lnTo>
                    <a:pt x="738" y="96"/>
                  </a:lnTo>
                  <a:lnTo>
                    <a:pt x="738" y="96"/>
                  </a:lnTo>
                  <a:lnTo>
                    <a:pt x="682" y="86"/>
                  </a:lnTo>
                  <a:lnTo>
                    <a:pt x="626" y="82"/>
                  </a:lnTo>
                  <a:lnTo>
                    <a:pt x="626" y="82"/>
                  </a:lnTo>
                  <a:lnTo>
                    <a:pt x="642" y="60"/>
                  </a:lnTo>
                  <a:lnTo>
                    <a:pt x="656" y="44"/>
                  </a:lnTo>
                  <a:lnTo>
                    <a:pt x="656" y="44"/>
                  </a:lnTo>
                  <a:lnTo>
                    <a:pt x="680" y="48"/>
                  </a:lnTo>
                  <a:lnTo>
                    <a:pt x="700" y="56"/>
                  </a:lnTo>
                  <a:lnTo>
                    <a:pt x="720" y="64"/>
                  </a:lnTo>
                  <a:lnTo>
                    <a:pt x="738" y="72"/>
                  </a:lnTo>
                  <a:lnTo>
                    <a:pt x="738" y="72"/>
                  </a:lnTo>
                  <a:lnTo>
                    <a:pt x="744" y="94"/>
                  </a:lnTo>
                  <a:lnTo>
                    <a:pt x="744" y="94"/>
                  </a:lnTo>
                  <a:close/>
                  <a:moveTo>
                    <a:pt x="654" y="34"/>
                  </a:moveTo>
                  <a:lnTo>
                    <a:pt x="654" y="34"/>
                  </a:lnTo>
                  <a:lnTo>
                    <a:pt x="626" y="30"/>
                  </a:lnTo>
                  <a:lnTo>
                    <a:pt x="594" y="26"/>
                  </a:lnTo>
                  <a:lnTo>
                    <a:pt x="594" y="26"/>
                  </a:lnTo>
                  <a:lnTo>
                    <a:pt x="550" y="26"/>
                  </a:lnTo>
                  <a:lnTo>
                    <a:pt x="550" y="26"/>
                  </a:lnTo>
                  <a:lnTo>
                    <a:pt x="518" y="30"/>
                  </a:lnTo>
                  <a:lnTo>
                    <a:pt x="490" y="34"/>
                  </a:lnTo>
                  <a:lnTo>
                    <a:pt x="490" y="34"/>
                  </a:lnTo>
                  <a:lnTo>
                    <a:pt x="478" y="26"/>
                  </a:lnTo>
                  <a:lnTo>
                    <a:pt x="468" y="20"/>
                  </a:lnTo>
                  <a:lnTo>
                    <a:pt x="468" y="20"/>
                  </a:lnTo>
                  <a:lnTo>
                    <a:pt x="500" y="14"/>
                  </a:lnTo>
                  <a:lnTo>
                    <a:pt x="534" y="12"/>
                  </a:lnTo>
                  <a:lnTo>
                    <a:pt x="534" y="12"/>
                  </a:lnTo>
                  <a:lnTo>
                    <a:pt x="572" y="12"/>
                  </a:lnTo>
                  <a:lnTo>
                    <a:pt x="572" y="12"/>
                  </a:lnTo>
                  <a:lnTo>
                    <a:pt x="610" y="12"/>
                  </a:lnTo>
                  <a:lnTo>
                    <a:pt x="610" y="12"/>
                  </a:lnTo>
                  <a:lnTo>
                    <a:pt x="644" y="14"/>
                  </a:lnTo>
                  <a:lnTo>
                    <a:pt x="676" y="20"/>
                  </a:lnTo>
                  <a:lnTo>
                    <a:pt x="676" y="20"/>
                  </a:lnTo>
                  <a:lnTo>
                    <a:pt x="666" y="26"/>
                  </a:lnTo>
                  <a:lnTo>
                    <a:pt x="654" y="34"/>
                  </a:lnTo>
                  <a:lnTo>
                    <a:pt x="654" y="34"/>
                  </a:lnTo>
                  <a:close/>
                  <a:moveTo>
                    <a:pt x="488" y="44"/>
                  </a:moveTo>
                  <a:lnTo>
                    <a:pt x="488" y="44"/>
                  </a:lnTo>
                  <a:lnTo>
                    <a:pt x="504" y="60"/>
                  </a:lnTo>
                  <a:lnTo>
                    <a:pt x="520" y="82"/>
                  </a:lnTo>
                  <a:lnTo>
                    <a:pt x="520" y="82"/>
                  </a:lnTo>
                  <a:lnTo>
                    <a:pt x="462" y="86"/>
                  </a:lnTo>
                  <a:lnTo>
                    <a:pt x="406" y="96"/>
                  </a:lnTo>
                  <a:lnTo>
                    <a:pt x="406" y="96"/>
                  </a:lnTo>
                  <a:lnTo>
                    <a:pt x="400" y="94"/>
                  </a:lnTo>
                  <a:lnTo>
                    <a:pt x="400" y="94"/>
                  </a:lnTo>
                  <a:lnTo>
                    <a:pt x="406" y="72"/>
                  </a:lnTo>
                  <a:lnTo>
                    <a:pt x="406" y="72"/>
                  </a:lnTo>
                  <a:lnTo>
                    <a:pt x="424" y="64"/>
                  </a:lnTo>
                  <a:lnTo>
                    <a:pt x="444" y="56"/>
                  </a:lnTo>
                  <a:lnTo>
                    <a:pt x="464" y="48"/>
                  </a:lnTo>
                  <a:lnTo>
                    <a:pt x="488" y="44"/>
                  </a:lnTo>
                  <a:lnTo>
                    <a:pt x="488" y="44"/>
                  </a:lnTo>
                  <a:close/>
                  <a:moveTo>
                    <a:pt x="392" y="94"/>
                  </a:moveTo>
                  <a:lnTo>
                    <a:pt x="392" y="94"/>
                  </a:lnTo>
                  <a:lnTo>
                    <a:pt x="378" y="92"/>
                  </a:lnTo>
                  <a:lnTo>
                    <a:pt x="378" y="92"/>
                  </a:lnTo>
                  <a:lnTo>
                    <a:pt x="396" y="78"/>
                  </a:lnTo>
                  <a:lnTo>
                    <a:pt x="396" y="78"/>
                  </a:lnTo>
                  <a:lnTo>
                    <a:pt x="392" y="94"/>
                  </a:lnTo>
                  <a:lnTo>
                    <a:pt x="392" y="94"/>
                  </a:lnTo>
                  <a:close/>
                  <a:moveTo>
                    <a:pt x="386" y="100"/>
                  </a:moveTo>
                  <a:lnTo>
                    <a:pt x="386" y="100"/>
                  </a:lnTo>
                  <a:lnTo>
                    <a:pt x="360" y="108"/>
                  </a:lnTo>
                  <a:lnTo>
                    <a:pt x="360" y="108"/>
                  </a:lnTo>
                  <a:lnTo>
                    <a:pt x="368" y="98"/>
                  </a:lnTo>
                  <a:lnTo>
                    <a:pt x="368" y="98"/>
                  </a:lnTo>
                  <a:lnTo>
                    <a:pt x="386" y="100"/>
                  </a:lnTo>
                  <a:lnTo>
                    <a:pt x="386" y="100"/>
                  </a:lnTo>
                  <a:close/>
                  <a:moveTo>
                    <a:pt x="340" y="122"/>
                  </a:moveTo>
                  <a:lnTo>
                    <a:pt x="340" y="122"/>
                  </a:lnTo>
                  <a:lnTo>
                    <a:pt x="336" y="130"/>
                  </a:lnTo>
                  <a:lnTo>
                    <a:pt x="332" y="140"/>
                  </a:lnTo>
                  <a:lnTo>
                    <a:pt x="330" y="150"/>
                  </a:lnTo>
                  <a:lnTo>
                    <a:pt x="328" y="162"/>
                  </a:lnTo>
                  <a:lnTo>
                    <a:pt x="328" y="162"/>
                  </a:lnTo>
                  <a:lnTo>
                    <a:pt x="328" y="164"/>
                  </a:lnTo>
                  <a:lnTo>
                    <a:pt x="328" y="164"/>
                  </a:lnTo>
                  <a:lnTo>
                    <a:pt x="330" y="182"/>
                  </a:lnTo>
                  <a:lnTo>
                    <a:pt x="336" y="198"/>
                  </a:lnTo>
                  <a:lnTo>
                    <a:pt x="336" y="198"/>
                  </a:lnTo>
                  <a:lnTo>
                    <a:pt x="288" y="216"/>
                  </a:lnTo>
                  <a:lnTo>
                    <a:pt x="242" y="236"/>
                  </a:lnTo>
                  <a:lnTo>
                    <a:pt x="200" y="260"/>
                  </a:lnTo>
                  <a:lnTo>
                    <a:pt x="160" y="286"/>
                  </a:lnTo>
                  <a:lnTo>
                    <a:pt x="160" y="286"/>
                  </a:lnTo>
                  <a:lnTo>
                    <a:pt x="160" y="274"/>
                  </a:lnTo>
                  <a:lnTo>
                    <a:pt x="160" y="274"/>
                  </a:lnTo>
                  <a:lnTo>
                    <a:pt x="160" y="268"/>
                  </a:lnTo>
                  <a:lnTo>
                    <a:pt x="160" y="268"/>
                  </a:lnTo>
                  <a:lnTo>
                    <a:pt x="162" y="250"/>
                  </a:lnTo>
                  <a:lnTo>
                    <a:pt x="166" y="232"/>
                  </a:lnTo>
                  <a:lnTo>
                    <a:pt x="172" y="214"/>
                  </a:lnTo>
                  <a:lnTo>
                    <a:pt x="178" y="198"/>
                  </a:lnTo>
                  <a:lnTo>
                    <a:pt x="178" y="198"/>
                  </a:lnTo>
                  <a:lnTo>
                    <a:pt x="214" y="176"/>
                  </a:lnTo>
                  <a:lnTo>
                    <a:pt x="254" y="154"/>
                  </a:lnTo>
                  <a:lnTo>
                    <a:pt x="296" y="136"/>
                  </a:lnTo>
                  <a:lnTo>
                    <a:pt x="340" y="122"/>
                  </a:lnTo>
                  <a:lnTo>
                    <a:pt x="340" y="122"/>
                  </a:lnTo>
                  <a:close/>
                  <a:moveTo>
                    <a:pt x="152" y="266"/>
                  </a:moveTo>
                  <a:lnTo>
                    <a:pt x="152" y="266"/>
                  </a:lnTo>
                  <a:lnTo>
                    <a:pt x="152" y="274"/>
                  </a:lnTo>
                  <a:lnTo>
                    <a:pt x="152" y="274"/>
                  </a:lnTo>
                  <a:lnTo>
                    <a:pt x="154" y="292"/>
                  </a:lnTo>
                  <a:lnTo>
                    <a:pt x="154" y="292"/>
                  </a:lnTo>
                  <a:lnTo>
                    <a:pt x="138" y="306"/>
                  </a:lnTo>
                  <a:lnTo>
                    <a:pt x="138" y="306"/>
                  </a:lnTo>
                  <a:lnTo>
                    <a:pt x="140" y="280"/>
                  </a:lnTo>
                  <a:lnTo>
                    <a:pt x="142" y="258"/>
                  </a:lnTo>
                  <a:lnTo>
                    <a:pt x="148" y="236"/>
                  </a:lnTo>
                  <a:lnTo>
                    <a:pt x="156" y="216"/>
                  </a:lnTo>
                  <a:lnTo>
                    <a:pt x="156" y="216"/>
                  </a:lnTo>
                  <a:lnTo>
                    <a:pt x="166" y="208"/>
                  </a:lnTo>
                  <a:lnTo>
                    <a:pt x="166" y="208"/>
                  </a:lnTo>
                  <a:lnTo>
                    <a:pt x="160" y="222"/>
                  </a:lnTo>
                  <a:lnTo>
                    <a:pt x="156" y="236"/>
                  </a:lnTo>
                  <a:lnTo>
                    <a:pt x="154" y="252"/>
                  </a:lnTo>
                  <a:lnTo>
                    <a:pt x="152" y="266"/>
                  </a:lnTo>
                  <a:lnTo>
                    <a:pt x="152" y="266"/>
                  </a:lnTo>
                  <a:close/>
                  <a:moveTo>
                    <a:pt x="402" y="740"/>
                  </a:moveTo>
                  <a:lnTo>
                    <a:pt x="402" y="740"/>
                  </a:lnTo>
                  <a:lnTo>
                    <a:pt x="390" y="830"/>
                  </a:lnTo>
                  <a:lnTo>
                    <a:pt x="390" y="830"/>
                  </a:lnTo>
                  <a:lnTo>
                    <a:pt x="362" y="802"/>
                  </a:lnTo>
                  <a:lnTo>
                    <a:pt x="336" y="772"/>
                  </a:lnTo>
                  <a:lnTo>
                    <a:pt x="336" y="772"/>
                  </a:lnTo>
                  <a:lnTo>
                    <a:pt x="308" y="738"/>
                  </a:lnTo>
                  <a:lnTo>
                    <a:pt x="284" y="704"/>
                  </a:lnTo>
                  <a:lnTo>
                    <a:pt x="284" y="704"/>
                  </a:lnTo>
                  <a:lnTo>
                    <a:pt x="312" y="716"/>
                  </a:lnTo>
                  <a:lnTo>
                    <a:pt x="340" y="724"/>
                  </a:lnTo>
                  <a:lnTo>
                    <a:pt x="370" y="732"/>
                  </a:lnTo>
                  <a:lnTo>
                    <a:pt x="402" y="740"/>
                  </a:lnTo>
                  <a:lnTo>
                    <a:pt x="402" y="740"/>
                  </a:lnTo>
                  <a:close/>
                  <a:moveTo>
                    <a:pt x="748" y="848"/>
                  </a:moveTo>
                  <a:lnTo>
                    <a:pt x="748" y="848"/>
                  </a:lnTo>
                  <a:lnTo>
                    <a:pt x="750" y="896"/>
                  </a:lnTo>
                  <a:lnTo>
                    <a:pt x="752" y="940"/>
                  </a:lnTo>
                  <a:lnTo>
                    <a:pt x="752" y="940"/>
                  </a:lnTo>
                  <a:lnTo>
                    <a:pt x="752" y="952"/>
                  </a:lnTo>
                  <a:lnTo>
                    <a:pt x="752" y="952"/>
                  </a:lnTo>
                  <a:lnTo>
                    <a:pt x="712" y="960"/>
                  </a:lnTo>
                  <a:lnTo>
                    <a:pt x="672" y="966"/>
                  </a:lnTo>
                  <a:lnTo>
                    <a:pt x="630" y="972"/>
                  </a:lnTo>
                  <a:lnTo>
                    <a:pt x="586" y="974"/>
                  </a:lnTo>
                  <a:lnTo>
                    <a:pt x="586" y="974"/>
                  </a:lnTo>
                  <a:lnTo>
                    <a:pt x="628" y="946"/>
                  </a:lnTo>
                  <a:lnTo>
                    <a:pt x="668" y="916"/>
                  </a:lnTo>
                  <a:lnTo>
                    <a:pt x="708" y="884"/>
                  </a:lnTo>
                  <a:lnTo>
                    <a:pt x="748" y="848"/>
                  </a:lnTo>
                  <a:lnTo>
                    <a:pt x="748" y="848"/>
                  </a:lnTo>
                  <a:close/>
                  <a:moveTo>
                    <a:pt x="754" y="842"/>
                  </a:moveTo>
                  <a:lnTo>
                    <a:pt x="754" y="842"/>
                  </a:lnTo>
                  <a:lnTo>
                    <a:pt x="786" y="810"/>
                  </a:lnTo>
                  <a:lnTo>
                    <a:pt x="814" y="778"/>
                  </a:lnTo>
                  <a:lnTo>
                    <a:pt x="814" y="778"/>
                  </a:lnTo>
                  <a:lnTo>
                    <a:pt x="846" y="738"/>
                  </a:lnTo>
                  <a:lnTo>
                    <a:pt x="874" y="698"/>
                  </a:lnTo>
                  <a:lnTo>
                    <a:pt x="874" y="698"/>
                  </a:lnTo>
                  <a:lnTo>
                    <a:pt x="902" y="686"/>
                  </a:lnTo>
                  <a:lnTo>
                    <a:pt x="926" y="674"/>
                  </a:lnTo>
                  <a:lnTo>
                    <a:pt x="950" y="660"/>
                  </a:lnTo>
                  <a:lnTo>
                    <a:pt x="972" y="644"/>
                  </a:lnTo>
                  <a:lnTo>
                    <a:pt x="972" y="644"/>
                  </a:lnTo>
                  <a:lnTo>
                    <a:pt x="986" y="690"/>
                  </a:lnTo>
                  <a:lnTo>
                    <a:pt x="998" y="734"/>
                  </a:lnTo>
                  <a:lnTo>
                    <a:pt x="998" y="734"/>
                  </a:lnTo>
                  <a:lnTo>
                    <a:pt x="1002" y="758"/>
                  </a:lnTo>
                  <a:lnTo>
                    <a:pt x="1004" y="782"/>
                  </a:lnTo>
                  <a:lnTo>
                    <a:pt x="1006" y="804"/>
                  </a:lnTo>
                  <a:lnTo>
                    <a:pt x="1008" y="826"/>
                  </a:lnTo>
                  <a:lnTo>
                    <a:pt x="1008" y="826"/>
                  </a:lnTo>
                  <a:lnTo>
                    <a:pt x="982" y="848"/>
                  </a:lnTo>
                  <a:lnTo>
                    <a:pt x="954" y="866"/>
                  </a:lnTo>
                  <a:lnTo>
                    <a:pt x="926" y="884"/>
                  </a:lnTo>
                  <a:lnTo>
                    <a:pt x="896" y="900"/>
                  </a:lnTo>
                  <a:lnTo>
                    <a:pt x="864" y="916"/>
                  </a:lnTo>
                  <a:lnTo>
                    <a:pt x="830" y="928"/>
                  </a:lnTo>
                  <a:lnTo>
                    <a:pt x="796" y="940"/>
                  </a:lnTo>
                  <a:lnTo>
                    <a:pt x="760" y="950"/>
                  </a:lnTo>
                  <a:lnTo>
                    <a:pt x="760" y="950"/>
                  </a:lnTo>
                  <a:lnTo>
                    <a:pt x="760" y="940"/>
                  </a:lnTo>
                  <a:lnTo>
                    <a:pt x="760" y="940"/>
                  </a:lnTo>
                  <a:lnTo>
                    <a:pt x="758" y="892"/>
                  </a:lnTo>
                  <a:lnTo>
                    <a:pt x="754" y="842"/>
                  </a:lnTo>
                  <a:lnTo>
                    <a:pt x="754" y="842"/>
                  </a:lnTo>
                  <a:close/>
                  <a:moveTo>
                    <a:pt x="1006" y="732"/>
                  </a:moveTo>
                  <a:lnTo>
                    <a:pt x="1006" y="732"/>
                  </a:lnTo>
                  <a:lnTo>
                    <a:pt x="994" y="686"/>
                  </a:lnTo>
                  <a:lnTo>
                    <a:pt x="978" y="640"/>
                  </a:lnTo>
                  <a:lnTo>
                    <a:pt x="978" y="640"/>
                  </a:lnTo>
                  <a:lnTo>
                    <a:pt x="1004" y="620"/>
                  </a:lnTo>
                  <a:lnTo>
                    <a:pt x="1028" y="598"/>
                  </a:lnTo>
                  <a:lnTo>
                    <a:pt x="1050" y="574"/>
                  </a:lnTo>
                  <a:lnTo>
                    <a:pt x="1066" y="550"/>
                  </a:lnTo>
                  <a:lnTo>
                    <a:pt x="1082" y="526"/>
                  </a:lnTo>
                  <a:lnTo>
                    <a:pt x="1094" y="500"/>
                  </a:lnTo>
                  <a:lnTo>
                    <a:pt x="1102" y="472"/>
                  </a:lnTo>
                  <a:lnTo>
                    <a:pt x="1108" y="446"/>
                  </a:lnTo>
                  <a:lnTo>
                    <a:pt x="1108" y="446"/>
                  </a:lnTo>
                  <a:lnTo>
                    <a:pt x="1120" y="476"/>
                  </a:lnTo>
                  <a:lnTo>
                    <a:pt x="1128" y="506"/>
                  </a:lnTo>
                  <a:lnTo>
                    <a:pt x="1134" y="538"/>
                  </a:lnTo>
                  <a:lnTo>
                    <a:pt x="1136" y="572"/>
                  </a:lnTo>
                  <a:lnTo>
                    <a:pt x="1136" y="572"/>
                  </a:lnTo>
                  <a:lnTo>
                    <a:pt x="1134" y="606"/>
                  </a:lnTo>
                  <a:lnTo>
                    <a:pt x="1128" y="640"/>
                  </a:lnTo>
                  <a:lnTo>
                    <a:pt x="1118" y="672"/>
                  </a:lnTo>
                  <a:lnTo>
                    <a:pt x="1104" y="704"/>
                  </a:lnTo>
                  <a:lnTo>
                    <a:pt x="1086" y="736"/>
                  </a:lnTo>
                  <a:lnTo>
                    <a:pt x="1066" y="764"/>
                  </a:lnTo>
                  <a:lnTo>
                    <a:pt x="1042" y="792"/>
                  </a:lnTo>
                  <a:lnTo>
                    <a:pt x="1016" y="820"/>
                  </a:lnTo>
                  <a:lnTo>
                    <a:pt x="1016" y="820"/>
                  </a:lnTo>
                  <a:lnTo>
                    <a:pt x="1012" y="778"/>
                  </a:lnTo>
                  <a:lnTo>
                    <a:pt x="1006" y="732"/>
                  </a:lnTo>
                  <a:lnTo>
                    <a:pt x="1006" y="732"/>
                  </a:lnTo>
                  <a:close/>
                  <a:moveTo>
                    <a:pt x="976" y="632"/>
                  </a:moveTo>
                  <a:lnTo>
                    <a:pt x="976" y="632"/>
                  </a:lnTo>
                  <a:lnTo>
                    <a:pt x="964" y="602"/>
                  </a:lnTo>
                  <a:lnTo>
                    <a:pt x="950" y="572"/>
                  </a:lnTo>
                  <a:lnTo>
                    <a:pt x="950" y="572"/>
                  </a:lnTo>
                  <a:lnTo>
                    <a:pt x="968" y="530"/>
                  </a:lnTo>
                  <a:lnTo>
                    <a:pt x="984" y="490"/>
                  </a:lnTo>
                  <a:lnTo>
                    <a:pt x="996" y="450"/>
                  </a:lnTo>
                  <a:lnTo>
                    <a:pt x="1006" y="410"/>
                  </a:lnTo>
                  <a:lnTo>
                    <a:pt x="1006" y="410"/>
                  </a:lnTo>
                  <a:lnTo>
                    <a:pt x="1012" y="366"/>
                  </a:lnTo>
                  <a:lnTo>
                    <a:pt x="1016" y="322"/>
                  </a:lnTo>
                  <a:lnTo>
                    <a:pt x="1016" y="322"/>
                  </a:lnTo>
                  <a:lnTo>
                    <a:pt x="1040" y="348"/>
                  </a:lnTo>
                  <a:lnTo>
                    <a:pt x="1064" y="374"/>
                  </a:lnTo>
                  <a:lnTo>
                    <a:pt x="1084" y="402"/>
                  </a:lnTo>
                  <a:lnTo>
                    <a:pt x="1100" y="432"/>
                  </a:lnTo>
                  <a:lnTo>
                    <a:pt x="1100" y="432"/>
                  </a:lnTo>
                  <a:lnTo>
                    <a:pt x="1098" y="460"/>
                  </a:lnTo>
                  <a:lnTo>
                    <a:pt x="1090" y="488"/>
                  </a:lnTo>
                  <a:lnTo>
                    <a:pt x="1078" y="514"/>
                  </a:lnTo>
                  <a:lnTo>
                    <a:pt x="1064" y="540"/>
                  </a:lnTo>
                  <a:lnTo>
                    <a:pt x="1046" y="564"/>
                  </a:lnTo>
                  <a:lnTo>
                    <a:pt x="1026" y="588"/>
                  </a:lnTo>
                  <a:lnTo>
                    <a:pt x="1002" y="612"/>
                  </a:lnTo>
                  <a:lnTo>
                    <a:pt x="976" y="632"/>
                  </a:lnTo>
                  <a:lnTo>
                    <a:pt x="976" y="632"/>
                  </a:lnTo>
                  <a:close/>
                  <a:moveTo>
                    <a:pt x="996" y="210"/>
                  </a:moveTo>
                  <a:lnTo>
                    <a:pt x="996" y="210"/>
                  </a:lnTo>
                  <a:lnTo>
                    <a:pt x="984" y="188"/>
                  </a:lnTo>
                  <a:lnTo>
                    <a:pt x="984" y="188"/>
                  </a:lnTo>
                  <a:lnTo>
                    <a:pt x="1006" y="212"/>
                  </a:lnTo>
                  <a:lnTo>
                    <a:pt x="1028" y="238"/>
                  </a:lnTo>
                  <a:lnTo>
                    <a:pt x="1028" y="238"/>
                  </a:lnTo>
                  <a:lnTo>
                    <a:pt x="996" y="210"/>
                  </a:lnTo>
                  <a:lnTo>
                    <a:pt x="996" y="210"/>
                  </a:lnTo>
                  <a:close/>
                  <a:moveTo>
                    <a:pt x="982" y="200"/>
                  </a:moveTo>
                  <a:lnTo>
                    <a:pt x="982" y="200"/>
                  </a:lnTo>
                  <a:lnTo>
                    <a:pt x="972" y="194"/>
                  </a:lnTo>
                  <a:lnTo>
                    <a:pt x="972" y="194"/>
                  </a:lnTo>
                  <a:lnTo>
                    <a:pt x="960" y="170"/>
                  </a:lnTo>
                  <a:lnTo>
                    <a:pt x="944" y="148"/>
                  </a:lnTo>
                  <a:lnTo>
                    <a:pt x="944" y="148"/>
                  </a:lnTo>
                  <a:lnTo>
                    <a:pt x="946" y="150"/>
                  </a:lnTo>
                  <a:lnTo>
                    <a:pt x="946" y="150"/>
                  </a:lnTo>
                  <a:lnTo>
                    <a:pt x="956" y="160"/>
                  </a:lnTo>
                  <a:lnTo>
                    <a:pt x="966" y="174"/>
                  </a:lnTo>
                  <a:lnTo>
                    <a:pt x="974" y="186"/>
                  </a:lnTo>
                  <a:lnTo>
                    <a:pt x="982" y="200"/>
                  </a:lnTo>
                  <a:lnTo>
                    <a:pt x="982" y="200"/>
                  </a:lnTo>
                  <a:close/>
                  <a:moveTo>
                    <a:pt x="202" y="148"/>
                  </a:moveTo>
                  <a:lnTo>
                    <a:pt x="202" y="148"/>
                  </a:lnTo>
                  <a:lnTo>
                    <a:pt x="184" y="170"/>
                  </a:lnTo>
                  <a:lnTo>
                    <a:pt x="172" y="194"/>
                  </a:lnTo>
                  <a:lnTo>
                    <a:pt x="172" y="194"/>
                  </a:lnTo>
                  <a:lnTo>
                    <a:pt x="162" y="200"/>
                  </a:lnTo>
                  <a:lnTo>
                    <a:pt x="162" y="200"/>
                  </a:lnTo>
                  <a:lnTo>
                    <a:pt x="170" y="186"/>
                  </a:lnTo>
                  <a:lnTo>
                    <a:pt x="178" y="172"/>
                  </a:lnTo>
                  <a:lnTo>
                    <a:pt x="188" y="160"/>
                  </a:lnTo>
                  <a:lnTo>
                    <a:pt x="198" y="150"/>
                  </a:lnTo>
                  <a:lnTo>
                    <a:pt x="198" y="150"/>
                  </a:lnTo>
                  <a:lnTo>
                    <a:pt x="202" y="148"/>
                  </a:lnTo>
                  <a:lnTo>
                    <a:pt x="202" y="148"/>
                  </a:lnTo>
                  <a:close/>
                  <a:moveTo>
                    <a:pt x="148" y="210"/>
                  </a:moveTo>
                  <a:lnTo>
                    <a:pt x="148" y="210"/>
                  </a:lnTo>
                  <a:lnTo>
                    <a:pt x="118" y="238"/>
                  </a:lnTo>
                  <a:lnTo>
                    <a:pt x="118" y="238"/>
                  </a:lnTo>
                  <a:lnTo>
                    <a:pt x="138" y="212"/>
                  </a:lnTo>
                  <a:lnTo>
                    <a:pt x="160" y="188"/>
                  </a:lnTo>
                  <a:lnTo>
                    <a:pt x="160" y="188"/>
                  </a:lnTo>
                  <a:lnTo>
                    <a:pt x="148" y="210"/>
                  </a:lnTo>
                  <a:lnTo>
                    <a:pt x="148" y="210"/>
                  </a:lnTo>
                  <a:close/>
                  <a:moveTo>
                    <a:pt x="130" y="322"/>
                  </a:moveTo>
                  <a:lnTo>
                    <a:pt x="130" y="322"/>
                  </a:lnTo>
                  <a:lnTo>
                    <a:pt x="130" y="352"/>
                  </a:lnTo>
                  <a:lnTo>
                    <a:pt x="134" y="380"/>
                  </a:lnTo>
                  <a:lnTo>
                    <a:pt x="140" y="410"/>
                  </a:lnTo>
                  <a:lnTo>
                    <a:pt x="146" y="442"/>
                  </a:lnTo>
                  <a:lnTo>
                    <a:pt x="156" y="474"/>
                  </a:lnTo>
                  <a:lnTo>
                    <a:pt x="166" y="506"/>
                  </a:lnTo>
                  <a:lnTo>
                    <a:pt x="180" y="538"/>
                  </a:lnTo>
                  <a:lnTo>
                    <a:pt x="194" y="572"/>
                  </a:lnTo>
                  <a:lnTo>
                    <a:pt x="194" y="572"/>
                  </a:lnTo>
                  <a:lnTo>
                    <a:pt x="180" y="602"/>
                  </a:lnTo>
                  <a:lnTo>
                    <a:pt x="168" y="632"/>
                  </a:lnTo>
                  <a:lnTo>
                    <a:pt x="168" y="632"/>
                  </a:lnTo>
                  <a:lnTo>
                    <a:pt x="142" y="612"/>
                  </a:lnTo>
                  <a:lnTo>
                    <a:pt x="118" y="588"/>
                  </a:lnTo>
                  <a:lnTo>
                    <a:pt x="98" y="566"/>
                  </a:lnTo>
                  <a:lnTo>
                    <a:pt x="80" y="540"/>
                  </a:lnTo>
                  <a:lnTo>
                    <a:pt x="66" y="514"/>
                  </a:lnTo>
                  <a:lnTo>
                    <a:pt x="54" y="488"/>
                  </a:lnTo>
                  <a:lnTo>
                    <a:pt x="48" y="460"/>
                  </a:lnTo>
                  <a:lnTo>
                    <a:pt x="44" y="432"/>
                  </a:lnTo>
                  <a:lnTo>
                    <a:pt x="44" y="432"/>
                  </a:lnTo>
                  <a:lnTo>
                    <a:pt x="60" y="402"/>
                  </a:lnTo>
                  <a:lnTo>
                    <a:pt x="80" y="374"/>
                  </a:lnTo>
                  <a:lnTo>
                    <a:pt x="104" y="348"/>
                  </a:lnTo>
                  <a:lnTo>
                    <a:pt x="130" y="322"/>
                  </a:lnTo>
                  <a:lnTo>
                    <a:pt x="130" y="322"/>
                  </a:lnTo>
                  <a:close/>
                  <a:moveTo>
                    <a:pt x="166" y="640"/>
                  </a:moveTo>
                  <a:lnTo>
                    <a:pt x="166" y="640"/>
                  </a:lnTo>
                  <a:lnTo>
                    <a:pt x="150" y="688"/>
                  </a:lnTo>
                  <a:lnTo>
                    <a:pt x="140" y="734"/>
                  </a:lnTo>
                  <a:lnTo>
                    <a:pt x="132" y="778"/>
                  </a:lnTo>
                  <a:lnTo>
                    <a:pt x="130" y="820"/>
                  </a:lnTo>
                  <a:lnTo>
                    <a:pt x="130" y="820"/>
                  </a:lnTo>
                  <a:lnTo>
                    <a:pt x="102" y="794"/>
                  </a:lnTo>
                  <a:lnTo>
                    <a:pt x="78" y="766"/>
                  </a:lnTo>
                  <a:lnTo>
                    <a:pt x="58" y="736"/>
                  </a:lnTo>
                  <a:lnTo>
                    <a:pt x="40" y="706"/>
                  </a:lnTo>
                  <a:lnTo>
                    <a:pt x="26" y="674"/>
                  </a:lnTo>
                  <a:lnTo>
                    <a:pt x="16" y="640"/>
                  </a:lnTo>
                  <a:lnTo>
                    <a:pt x="10" y="606"/>
                  </a:lnTo>
                  <a:lnTo>
                    <a:pt x="8" y="572"/>
                  </a:lnTo>
                  <a:lnTo>
                    <a:pt x="8" y="572"/>
                  </a:lnTo>
                  <a:lnTo>
                    <a:pt x="10" y="538"/>
                  </a:lnTo>
                  <a:lnTo>
                    <a:pt x="16" y="506"/>
                  </a:lnTo>
                  <a:lnTo>
                    <a:pt x="24" y="476"/>
                  </a:lnTo>
                  <a:lnTo>
                    <a:pt x="36" y="446"/>
                  </a:lnTo>
                  <a:lnTo>
                    <a:pt x="36" y="446"/>
                  </a:lnTo>
                  <a:lnTo>
                    <a:pt x="42" y="472"/>
                  </a:lnTo>
                  <a:lnTo>
                    <a:pt x="50" y="500"/>
                  </a:lnTo>
                  <a:lnTo>
                    <a:pt x="62" y="526"/>
                  </a:lnTo>
                  <a:lnTo>
                    <a:pt x="78" y="550"/>
                  </a:lnTo>
                  <a:lnTo>
                    <a:pt x="96" y="574"/>
                  </a:lnTo>
                  <a:lnTo>
                    <a:pt x="116" y="598"/>
                  </a:lnTo>
                  <a:lnTo>
                    <a:pt x="140" y="620"/>
                  </a:lnTo>
                  <a:lnTo>
                    <a:pt x="166" y="640"/>
                  </a:lnTo>
                  <a:lnTo>
                    <a:pt x="166" y="640"/>
                  </a:lnTo>
                  <a:close/>
                  <a:moveTo>
                    <a:pt x="172" y="644"/>
                  </a:moveTo>
                  <a:lnTo>
                    <a:pt x="172" y="644"/>
                  </a:lnTo>
                  <a:lnTo>
                    <a:pt x="194" y="660"/>
                  </a:lnTo>
                  <a:lnTo>
                    <a:pt x="218" y="674"/>
                  </a:lnTo>
                  <a:lnTo>
                    <a:pt x="244" y="686"/>
                  </a:lnTo>
                  <a:lnTo>
                    <a:pt x="270" y="698"/>
                  </a:lnTo>
                  <a:lnTo>
                    <a:pt x="270" y="698"/>
                  </a:lnTo>
                  <a:lnTo>
                    <a:pt x="298" y="738"/>
                  </a:lnTo>
                  <a:lnTo>
                    <a:pt x="330" y="778"/>
                  </a:lnTo>
                  <a:lnTo>
                    <a:pt x="330" y="778"/>
                  </a:lnTo>
                  <a:lnTo>
                    <a:pt x="360" y="810"/>
                  </a:lnTo>
                  <a:lnTo>
                    <a:pt x="390" y="842"/>
                  </a:lnTo>
                  <a:lnTo>
                    <a:pt x="390" y="842"/>
                  </a:lnTo>
                  <a:lnTo>
                    <a:pt x="386" y="892"/>
                  </a:lnTo>
                  <a:lnTo>
                    <a:pt x="384" y="940"/>
                  </a:lnTo>
                  <a:lnTo>
                    <a:pt x="384" y="940"/>
                  </a:lnTo>
                  <a:lnTo>
                    <a:pt x="384" y="950"/>
                  </a:lnTo>
                  <a:lnTo>
                    <a:pt x="384" y="950"/>
                  </a:lnTo>
                  <a:lnTo>
                    <a:pt x="348" y="940"/>
                  </a:lnTo>
                  <a:lnTo>
                    <a:pt x="314" y="928"/>
                  </a:lnTo>
                  <a:lnTo>
                    <a:pt x="280" y="916"/>
                  </a:lnTo>
                  <a:lnTo>
                    <a:pt x="248" y="900"/>
                  </a:lnTo>
                  <a:lnTo>
                    <a:pt x="218" y="884"/>
                  </a:lnTo>
                  <a:lnTo>
                    <a:pt x="190" y="866"/>
                  </a:lnTo>
                  <a:lnTo>
                    <a:pt x="162" y="848"/>
                  </a:lnTo>
                  <a:lnTo>
                    <a:pt x="138" y="826"/>
                  </a:lnTo>
                  <a:lnTo>
                    <a:pt x="138" y="826"/>
                  </a:lnTo>
                  <a:lnTo>
                    <a:pt x="140" y="784"/>
                  </a:lnTo>
                  <a:lnTo>
                    <a:pt x="146" y="740"/>
                  </a:lnTo>
                  <a:lnTo>
                    <a:pt x="156" y="692"/>
                  </a:lnTo>
                  <a:lnTo>
                    <a:pt x="172" y="644"/>
                  </a:lnTo>
                  <a:lnTo>
                    <a:pt x="172" y="644"/>
                  </a:lnTo>
                  <a:close/>
                  <a:moveTo>
                    <a:pt x="392" y="960"/>
                  </a:moveTo>
                  <a:lnTo>
                    <a:pt x="392" y="960"/>
                  </a:lnTo>
                  <a:lnTo>
                    <a:pt x="432" y="968"/>
                  </a:lnTo>
                  <a:lnTo>
                    <a:pt x="472" y="974"/>
                  </a:lnTo>
                  <a:lnTo>
                    <a:pt x="514" y="980"/>
                  </a:lnTo>
                  <a:lnTo>
                    <a:pt x="556" y="980"/>
                  </a:lnTo>
                  <a:lnTo>
                    <a:pt x="556" y="980"/>
                  </a:lnTo>
                  <a:lnTo>
                    <a:pt x="516" y="1002"/>
                  </a:lnTo>
                  <a:lnTo>
                    <a:pt x="476" y="1018"/>
                  </a:lnTo>
                  <a:lnTo>
                    <a:pt x="438" y="1030"/>
                  </a:lnTo>
                  <a:lnTo>
                    <a:pt x="398" y="1040"/>
                  </a:lnTo>
                  <a:lnTo>
                    <a:pt x="398" y="1040"/>
                  </a:lnTo>
                  <a:lnTo>
                    <a:pt x="394" y="1002"/>
                  </a:lnTo>
                  <a:lnTo>
                    <a:pt x="392" y="960"/>
                  </a:lnTo>
                  <a:lnTo>
                    <a:pt x="392" y="960"/>
                  </a:lnTo>
                  <a:close/>
                  <a:moveTo>
                    <a:pt x="588" y="980"/>
                  </a:moveTo>
                  <a:lnTo>
                    <a:pt x="588" y="980"/>
                  </a:lnTo>
                  <a:lnTo>
                    <a:pt x="630" y="980"/>
                  </a:lnTo>
                  <a:lnTo>
                    <a:pt x="672" y="974"/>
                  </a:lnTo>
                  <a:lnTo>
                    <a:pt x="712" y="968"/>
                  </a:lnTo>
                  <a:lnTo>
                    <a:pt x="752" y="960"/>
                  </a:lnTo>
                  <a:lnTo>
                    <a:pt x="752" y="960"/>
                  </a:lnTo>
                  <a:lnTo>
                    <a:pt x="750" y="1002"/>
                  </a:lnTo>
                  <a:lnTo>
                    <a:pt x="746" y="1040"/>
                  </a:lnTo>
                  <a:lnTo>
                    <a:pt x="746" y="1040"/>
                  </a:lnTo>
                  <a:lnTo>
                    <a:pt x="708" y="1030"/>
                  </a:lnTo>
                  <a:lnTo>
                    <a:pt x="668" y="1018"/>
                  </a:lnTo>
                  <a:lnTo>
                    <a:pt x="628" y="1002"/>
                  </a:lnTo>
                  <a:lnTo>
                    <a:pt x="588" y="980"/>
                  </a:lnTo>
                  <a:lnTo>
                    <a:pt x="588" y="980"/>
                  </a:lnTo>
                  <a:close/>
                  <a:moveTo>
                    <a:pt x="984" y="954"/>
                  </a:moveTo>
                  <a:lnTo>
                    <a:pt x="984" y="954"/>
                  </a:lnTo>
                  <a:lnTo>
                    <a:pt x="998" y="928"/>
                  </a:lnTo>
                  <a:lnTo>
                    <a:pt x="1006" y="898"/>
                  </a:lnTo>
                  <a:lnTo>
                    <a:pt x="1012" y="866"/>
                  </a:lnTo>
                  <a:lnTo>
                    <a:pt x="1014" y="830"/>
                  </a:lnTo>
                  <a:lnTo>
                    <a:pt x="1014" y="830"/>
                  </a:lnTo>
                  <a:lnTo>
                    <a:pt x="1034" y="812"/>
                  </a:lnTo>
                  <a:lnTo>
                    <a:pt x="1052" y="794"/>
                  </a:lnTo>
                  <a:lnTo>
                    <a:pt x="1068" y="774"/>
                  </a:lnTo>
                  <a:lnTo>
                    <a:pt x="1084" y="756"/>
                  </a:lnTo>
                  <a:lnTo>
                    <a:pt x="1096" y="734"/>
                  </a:lnTo>
                  <a:lnTo>
                    <a:pt x="1108" y="714"/>
                  </a:lnTo>
                  <a:lnTo>
                    <a:pt x="1118" y="692"/>
                  </a:lnTo>
                  <a:lnTo>
                    <a:pt x="1128" y="670"/>
                  </a:lnTo>
                  <a:lnTo>
                    <a:pt x="1128" y="670"/>
                  </a:lnTo>
                  <a:lnTo>
                    <a:pt x="1118" y="710"/>
                  </a:lnTo>
                  <a:lnTo>
                    <a:pt x="1106" y="750"/>
                  </a:lnTo>
                  <a:lnTo>
                    <a:pt x="1092" y="788"/>
                  </a:lnTo>
                  <a:lnTo>
                    <a:pt x="1076" y="824"/>
                  </a:lnTo>
                  <a:lnTo>
                    <a:pt x="1056" y="858"/>
                  </a:lnTo>
                  <a:lnTo>
                    <a:pt x="1034" y="892"/>
                  </a:lnTo>
                  <a:lnTo>
                    <a:pt x="1012" y="924"/>
                  </a:lnTo>
                  <a:lnTo>
                    <a:pt x="984" y="954"/>
                  </a:lnTo>
                  <a:lnTo>
                    <a:pt x="984" y="954"/>
                  </a:lnTo>
                  <a:close/>
                  <a:moveTo>
                    <a:pt x="1128" y="472"/>
                  </a:moveTo>
                  <a:lnTo>
                    <a:pt x="1128" y="472"/>
                  </a:lnTo>
                  <a:lnTo>
                    <a:pt x="1118" y="450"/>
                  </a:lnTo>
                  <a:lnTo>
                    <a:pt x="1108" y="430"/>
                  </a:lnTo>
                  <a:lnTo>
                    <a:pt x="1108" y="430"/>
                  </a:lnTo>
                  <a:lnTo>
                    <a:pt x="1110" y="418"/>
                  </a:lnTo>
                  <a:lnTo>
                    <a:pt x="1110" y="418"/>
                  </a:lnTo>
                  <a:lnTo>
                    <a:pt x="1108" y="396"/>
                  </a:lnTo>
                  <a:lnTo>
                    <a:pt x="1108" y="396"/>
                  </a:lnTo>
                  <a:lnTo>
                    <a:pt x="1118" y="434"/>
                  </a:lnTo>
                  <a:lnTo>
                    <a:pt x="1128" y="472"/>
                  </a:lnTo>
                  <a:lnTo>
                    <a:pt x="1128" y="472"/>
                  </a:lnTo>
                  <a:close/>
                  <a:moveTo>
                    <a:pt x="36" y="396"/>
                  </a:moveTo>
                  <a:lnTo>
                    <a:pt x="36" y="396"/>
                  </a:lnTo>
                  <a:lnTo>
                    <a:pt x="36" y="418"/>
                  </a:lnTo>
                  <a:lnTo>
                    <a:pt x="36" y="418"/>
                  </a:lnTo>
                  <a:lnTo>
                    <a:pt x="36" y="430"/>
                  </a:lnTo>
                  <a:lnTo>
                    <a:pt x="36" y="430"/>
                  </a:lnTo>
                  <a:lnTo>
                    <a:pt x="26" y="450"/>
                  </a:lnTo>
                  <a:lnTo>
                    <a:pt x="18" y="472"/>
                  </a:lnTo>
                  <a:lnTo>
                    <a:pt x="18" y="472"/>
                  </a:lnTo>
                  <a:lnTo>
                    <a:pt x="26" y="434"/>
                  </a:lnTo>
                  <a:lnTo>
                    <a:pt x="36" y="396"/>
                  </a:lnTo>
                  <a:lnTo>
                    <a:pt x="36" y="396"/>
                  </a:lnTo>
                  <a:close/>
                  <a:moveTo>
                    <a:pt x="130" y="830"/>
                  </a:moveTo>
                  <a:lnTo>
                    <a:pt x="130" y="830"/>
                  </a:lnTo>
                  <a:lnTo>
                    <a:pt x="132" y="864"/>
                  </a:lnTo>
                  <a:lnTo>
                    <a:pt x="138" y="898"/>
                  </a:lnTo>
                  <a:lnTo>
                    <a:pt x="146" y="928"/>
                  </a:lnTo>
                  <a:lnTo>
                    <a:pt x="160" y="954"/>
                  </a:lnTo>
                  <a:lnTo>
                    <a:pt x="160" y="954"/>
                  </a:lnTo>
                  <a:lnTo>
                    <a:pt x="134" y="924"/>
                  </a:lnTo>
                  <a:lnTo>
                    <a:pt x="110" y="892"/>
                  </a:lnTo>
                  <a:lnTo>
                    <a:pt x="88" y="860"/>
                  </a:lnTo>
                  <a:lnTo>
                    <a:pt x="68" y="824"/>
                  </a:lnTo>
                  <a:lnTo>
                    <a:pt x="52" y="788"/>
                  </a:lnTo>
                  <a:lnTo>
                    <a:pt x="38" y="750"/>
                  </a:lnTo>
                  <a:lnTo>
                    <a:pt x="26" y="710"/>
                  </a:lnTo>
                  <a:lnTo>
                    <a:pt x="18" y="670"/>
                  </a:lnTo>
                  <a:lnTo>
                    <a:pt x="18" y="670"/>
                  </a:lnTo>
                  <a:lnTo>
                    <a:pt x="26" y="692"/>
                  </a:lnTo>
                  <a:lnTo>
                    <a:pt x="36" y="714"/>
                  </a:lnTo>
                  <a:lnTo>
                    <a:pt x="48" y="734"/>
                  </a:lnTo>
                  <a:lnTo>
                    <a:pt x="62" y="756"/>
                  </a:lnTo>
                  <a:lnTo>
                    <a:pt x="76" y="776"/>
                  </a:lnTo>
                  <a:lnTo>
                    <a:pt x="92" y="794"/>
                  </a:lnTo>
                  <a:lnTo>
                    <a:pt x="110" y="812"/>
                  </a:lnTo>
                  <a:lnTo>
                    <a:pt x="130" y="830"/>
                  </a:lnTo>
                  <a:lnTo>
                    <a:pt x="130" y="830"/>
                  </a:lnTo>
                  <a:close/>
                  <a:moveTo>
                    <a:pt x="340" y="1054"/>
                  </a:moveTo>
                  <a:lnTo>
                    <a:pt x="340" y="1054"/>
                  </a:lnTo>
                  <a:lnTo>
                    <a:pt x="340" y="1054"/>
                  </a:lnTo>
                  <a:lnTo>
                    <a:pt x="340" y="1054"/>
                  </a:lnTo>
                  <a:lnTo>
                    <a:pt x="366" y="1052"/>
                  </a:lnTo>
                  <a:lnTo>
                    <a:pt x="392" y="1048"/>
                  </a:lnTo>
                  <a:lnTo>
                    <a:pt x="392" y="1048"/>
                  </a:lnTo>
                  <a:lnTo>
                    <a:pt x="398" y="1070"/>
                  </a:lnTo>
                  <a:lnTo>
                    <a:pt x="404" y="1088"/>
                  </a:lnTo>
                  <a:lnTo>
                    <a:pt x="410" y="1102"/>
                  </a:lnTo>
                  <a:lnTo>
                    <a:pt x="418" y="1114"/>
                  </a:lnTo>
                  <a:lnTo>
                    <a:pt x="418" y="1114"/>
                  </a:lnTo>
                  <a:lnTo>
                    <a:pt x="376" y="1100"/>
                  </a:lnTo>
                  <a:lnTo>
                    <a:pt x="334" y="1082"/>
                  </a:lnTo>
                  <a:lnTo>
                    <a:pt x="296" y="1062"/>
                  </a:lnTo>
                  <a:lnTo>
                    <a:pt x="258" y="1040"/>
                  </a:lnTo>
                  <a:lnTo>
                    <a:pt x="258" y="1040"/>
                  </a:lnTo>
                  <a:lnTo>
                    <a:pt x="278" y="1046"/>
                  </a:lnTo>
                  <a:lnTo>
                    <a:pt x="298" y="1050"/>
                  </a:lnTo>
                  <a:lnTo>
                    <a:pt x="318" y="1052"/>
                  </a:lnTo>
                  <a:lnTo>
                    <a:pt x="340" y="1054"/>
                  </a:lnTo>
                  <a:lnTo>
                    <a:pt x="340" y="1054"/>
                  </a:lnTo>
                  <a:close/>
                  <a:moveTo>
                    <a:pt x="464" y="1124"/>
                  </a:moveTo>
                  <a:lnTo>
                    <a:pt x="464" y="1124"/>
                  </a:lnTo>
                  <a:lnTo>
                    <a:pt x="476" y="1118"/>
                  </a:lnTo>
                  <a:lnTo>
                    <a:pt x="490" y="1108"/>
                  </a:lnTo>
                  <a:lnTo>
                    <a:pt x="502" y="1094"/>
                  </a:lnTo>
                  <a:lnTo>
                    <a:pt x="516" y="1078"/>
                  </a:lnTo>
                  <a:lnTo>
                    <a:pt x="530" y="1060"/>
                  </a:lnTo>
                  <a:lnTo>
                    <a:pt x="544" y="1038"/>
                  </a:lnTo>
                  <a:lnTo>
                    <a:pt x="572" y="988"/>
                  </a:lnTo>
                  <a:lnTo>
                    <a:pt x="572" y="988"/>
                  </a:lnTo>
                  <a:lnTo>
                    <a:pt x="600" y="1038"/>
                  </a:lnTo>
                  <a:lnTo>
                    <a:pt x="614" y="1060"/>
                  </a:lnTo>
                  <a:lnTo>
                    <a:pt x="628" y="1078"/>
                  </a:lnTo>
                  <a:lnTo>
                    <a:pt x="642" y="1094"/>
                  </a:lnTo>
                  <a:lnTo>
                    <a:pt x="654" y="1108"/>
                  </a:lnTo>
                  <a:lnTo>
                    <a:pt x="668" y="1118"/>
                  </a:lnTo>
                  <a:lnTo>
                    <a:pt x="680" y="1124"/>
                  </a:lnTo>
                  <a:lnTo>
                    <a:pt x="680" y="1124"/>
                  </a:lnTo>
                  <a:lnTo>
                    <a:pt x="654" y="1128"/>
                  </a:lnTo>
                  <a:lnTo>
                    <a:pt x="626" y="1132"/>
                  </a:lnTo>
                  <a:lnTo>
                    <a:pt x="600" y="1134"/>
                  </a:lnTo>
                  <a:lnTo>
                    <a:pt x="572" y="1134"/>
                  </a:lnTo>
                  <a:lnTo>
                    <a:pt x="572" y="1134"/>
                  </a:lnTo>
                  <a:lnTo>
                    <a:pt x="544" y="1134"/>
                  </a:lnTo>
                  <a:lnTo>
                    <a:pt x="518" y="1132"/>
                  </a:lnTo>
                  <a:lnTo>
                    <a:pt x="490" y="1128"/>
                  </a:lnTo>
                  <a:lnTo>
                    <a:pt x="464" y="1124"/>
                  </a:lnTo>
                  <a:lnTo>
                    <a:pt x="464" y="1124"/>
                  </a:lnTo>
                  <a:close/>
                  <a:moveTo>
                    <a:pt x="726" y="1114"/>
                  </a:moveTo>
                  <a:lnTo>
                    <a:pt x="726" y="1114"/>
                  </a:lnTo>
                  <a:lnTo>
                    <a:pt x="734" y="1102"/>
                  </a:lnTo>
                  <a:lnTo>
                    <a:pt x="742" y="1088"/>
                  </a:lnTo>
                  <a:lnTo>
                    <a:pt x="748" y="1070"/>
                  </a:lnTo>
                  <a:lnTo>
                    <a:pt x="752" y="1048"/>
                  </a:lnTo>
                  <a:lnTo>
                    <a:pt x="752" y="1048"/>
                  </a:lnTo>
                  <a:lnTo>
                    <a:pt x="778" y="1052"/>
                  </a:lnTo>
                  <a:lnTo>
                    <a:pt x="804" y="1054"/>
                  </a:lnTo>
                  <a:lnTo>
                    <a:pt x="804" y="1054"/>
                  </a:lnTo>
                  <a:lnTo>
                    <a:pt x="826" y="1052"/>
                  </a:lnTo>
                  <a:lnTo>
                    <a:pt x="846" y="1050"/>
                  </a:lnTo>
                  <a:lnTo>
                    <a:pt x="866" y="1046"/>
                  </a:lnTo>
                  <a:lnTo>
                    <a:pt x="886" y="1040"/>
                  </a:lnTo>
                  <a:lnTo>
                    <a:pt x="886" y="1040"/>
                  </a:lnTo>
                  <a:lnTo>
                    <a:pt x="848" y="1062"/>
                  </a:lnTo>
                  <a:lnTo>
                    <a:pt x="810" y="1082"/>
                  </a:lnTo>
                  <a:lnTo>
                    <a:pt x="768" y="1100"/>
                  </a:lnTo>
                  <a:lnTo>
                    <a:pt x="726" y="1114"/>
                  </a:lnTo>
                  <a:lnTo>
                    <a:pt x="726" y="1114"/>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22" name="矩形 21"/>
            <p:cNvSpPr/>
            <p:nvPr/>
          </p:nvSpPr>
          <p:spPr>
            <a:xfrm>
              <a:off x="9062229" y="4717824"/>
              <a:ext cx="2012859" cy="1052596"/>
            </a:xfrm>
            <a:prstGeom prst="rect">
              <a:avLst/>
            </a:prstGeom>
          </p:spPr>
          <p:txBody>
            <a:bodyPr wrap="square">
              <a:spAutoFit/>
            </a:bodyPr>
            <a:lstStyle/>
            <a:p>
              <a:pPr lvl="0" algn="just">
                <a:lnSpc>
                  <a:spcPct val="130000"/>
                </a:lnSpc>
              </a:pPr>
              <a:r>
                <a:rPr lang="zh-CN" altLang="en-US" sz="1200" dirty="0">
                  <a:solidFill>
                    <a:srgbClr val="000000"/>
                  </a:solidFill>
                  <a:latin typeface="+mn-ea"/>
                  <a:cs typeface="+mn-ea"/>
                  <a:sym typeface="+mn-lt"/>
                </a:rPr>
                <a:t>亲密距离：</a:t>
              </a:r>
              <a:r>
                <a:rPr lang="en-US" altLang="zh-CN" sz="1200" dirty="0">
                  <a:solidFill>
                    <a:srgbClr val="000000"/>
                  </a:solidFill>
                  <a:latin typeface="+mn-ea"/>
                  <a:cs typeface="+mn-ea"/>
                  <a:sym typeface="+mn-lt"/>
                </a:rPr>
                <a:t>15-46</a:t>
              </a:r>
              <a:r>
                <a:rPr lang="zh-CN" altLang="en-US" sz="1200" dirty="0">
                  <a:solidFill>
                    <a:srgbClr val="000000"/>
                  </a:solidFill>
                  <a:latin typeface="+mn-ea"/>
                  <a:cs typeface="+mn-ea"/>
                  <a:sym typeface="+mn-lt"/>
                </a:rPr>
                <a:t>公分</a:t>
              </a:r>
              <a:endParaRPr lang="en-US" altLang="zh-CN" sz="1200" dirty="0">
                <a:solidFill>
                  <a:srgbClr val="000000"/>
                </a:solidFill>
                <a:latin typeface="+mn-ea"/>
                <a:cs typeface="+mn-ea"/>
                <a:sym typeface="+mn-lt"/>
              </a:endParaRPr>
            </a:p>
            <a:p>
              <a:pPr lvl="0" algn="just">
                <a:lnSpc>
                  <a:spcPct val="130000"/>
                </a:lnSpc>
              </a:pPr>
              <a:r>
                <a:rPr lang="zh-CN" altLang="en-US" sz="1200" dirty="0">
                  <a:solidFill>
                    <a:schemeClr val="tx1">
                      <a:lumMod val="75000"/>
                      <a:lumOff val="25000"/>
                    </a:schemeClr>
                  </a:solidFill>
                  <a:latin typeface="+mn-ea"/>
                  <a:cs typeface="+mn-ea"/>
                  <a:sym typeface="+mn-lt"/>
                </a:rPr>
                <a:t>个人距离：</a:t>
              </a:r>
              <a:r>
                <a:rPr lang="en-US" altLang="zh-CN" sz="1200" dirty="0">
                  <a:solidFill>
                    <a:schemeClr val="tx1">
                      <a:lumMod val="75000"/>
                      <a:lumOff val="25000"/>
                    </a:schemeClr>
                  </a:solidFill>
                  <a:latin typeface="+mn-ea"/>
                  <a:cs typeface="+mn-ea"/>
                  <a:sym typeface="+mn-lt"/>
                </a:rPr>
                <a:t>15</a:t>
              </a:r>
              <a:r>
                <a:rPr lang="zh-CN" altLang="en-US" sz="1200" dirty="0">
                  <a:solidFill>
                    <a:schemeClr val="tx1">
                      <a:lumMod val="75000"/>
                      <a:lumOff val="25000"/>
                    </a:schemeClr>
                  </a:solidFill>
                  <a:latin typeface="+mn-ea"/>
                  <a:cs typeface="+mn-ea"/>
                  <a:sym typeface="+mn-lt"/>
                </a:rPr>
                <a:t>公分</a:t>
              </a:r>
              <a:r>
                <a:rPr lang="en-US" altLang="zh-CN" sz="1200" dirty="0">
                  <a:solidFill>
                    <a:schemeClr val="tx1">
                      <a:lumMod val="75000"/>
                      <a:lumOff val="25000"/>
                    </a:schemeClr>
                  </a:solidFill>
                  <a:latin typeface="+mn-ea"/>
                  <a:cs typeface="+mn-ea"/>
                  <a:sym typeface="+mn-lt"/>
                </a:rPr>
                <a:t>-1.2</a:t>
              </a:r>
              <a:r>
                <a:rPr lang="zh-CN" altLang="en-US" sz="1200" dirty="0">
                  <a:solidFill>
                    <a:schemeClr val="tx1">
                      <a:lumMod val="75000"/>
                      <a:lumOff val="25000"/>
                    </a:schemeClr>
                  </a:solidFill>
                  <a:latin typeface="+mn-ea"/>
                  <a:cs typeface="+mn-ea"/>
                  <a:sym typeface="+mn-lt"/>
                </a:rPr>
                <a:t>米</a:t>
              </a:r>
              <a:endParaRPr lang="en-US" altLang="zh-CN" sz="1200" dirty="0">
                <a:solidFill>
                  <a:schemeClr val="tx1">
                    <a:lumMod val="75000"/>
                    <a:lumOff val="25000"/>
                  </a:schemeClr>
                </a:solidFill>
                <a:latin typeface="+mn-ea"/>
                <a:cs typeface="+mn-ea"/>
                <a:sym typeface="+mn-lt"/>
              </a:endParaRPr>
            </a:p>
            <a:p>
              <a:pPr lvl="0" algn="just">
                <a:lnSpc>
                  <a:spcPct val="130000"/>
                </a:lnSpc>
              </a:pPr>
              <a:r>
                <a:rPr lang="zh-CN" altLang="en-US" sz="1200" dirty="0">
                  <a:solidFill>
                    <a:schemeClr val="tx1">
                      <a:lumMod val="75000"/>
                      <a:lumOff val="25000"/>
                    </a:schemeClr>
                  </a:solidFill>
                  <a:latin typeface="+mn-ea"/>
                  <a:cs typeface="+mn-ea"/>
                  <a:sym typeface="+mn-lt"/>
                </a:rPr>
                <a:t>社交距离：</a:t>
              </a:r>
              <a:r>
                <a:rPr lang="en-US" altLang="zh-CN" sz="1200" dirty="0">
                  <a:solidFill>
                    <a:schemeClr val="tx1">
                      <a:lumMod val="75000"/>
                      <a:lumOff val="25000"/>
                    </a:schemeClr>
                  </a:solidFill>
                  <a:latin typeface="+mn-ea"/>
                  <a:cs typeface="+mn-ea"/>
                  <a:sym typeface="+mn-lt"/>
                </a:rPr>
                <a:t>1.2</a:t>
              </a:r>
              <a:r>
                <a:rPr lang="zh-CN" altLang="en-US" sz="1200" dirty="0">
                  <a:solidFill>
                    <a:schemeClr val="tx1">
                      <a:lumMod val="75000"/>
                      <a:lumOff val="25000"/>
                    </a:schemeClr>
                  </a:solidFill>
                  <a:latin typeface="+mn-ea"/>
                  <a:cs typeface="+mn-ea"/>
                  <a:sym typeface="+mn-lt"/>
                </a:rPr>
                <a:t>米</a:t>
              </a:r>
              <a:r>
                <a:rPr lang="en-US" altLang="zh-CN" sz="1200" dirty="0">
                  <a:solidFill>
                    <a:schemeClr val="tx1">
                      <a:lumMod val="75000"/>
                      <a:lumOff val="25000"/>
                    </a:schemeClr>
                  </a:solidFill>
                  <a:latin typeface="+mn-ea"/>
                  <a:cs typeface="+mn-ea"/>
                  <a:sym typeface="+mn-lt"/>
                </a:rPr>
                <a:t>-3.5</a:t>
              </a:r>
              <a:r>
                <a:rPr lang="zh-CN" altLang="en-US" sz="1200" dirty="0">
                  <a:solidFill>
                    <a:schemeClr val="tx1">
                      <a:lumMod val="75000"/>
                      <a:lumOff val="25000"/>
                    </a:schemeClr>
                  </a:solidFill>
                  <a:latin typeface="+mn-ea"/>
                  <a:cs typeface="+mn-ea"/>
                  <a:sym typeface="+mn-lt"/>
                </a:rPr>
                <a:t>米</a:t>
              </a:r>
              <a:endParaRPr lang="en-US" altLang="zh-CN" sz="1200" dirty="0">
                <a:solidFill>
                  <a:schemeClr val="tx1">
                    <a:lumMod val="75000"/>
                    <a:lumOff val="25000"/>
                  </a:schemeClr>
                </a:solidFill>
                <a:latin typeface="+mn-ea"/>
                <a:cs typeface="+mn-ea"/>
                <a:sym typeface="+mn-lt"/>
              </a:endParaRPr>
            </a:p>
            <a:p>
              <a:pPr lvl="0" algn="just">
                <a:lnSpc>
                  <a:spcPct val="130000"/>
                </a:lnSpc>
              </a:pPr>
              <a:r>
                <a:rPr lang="zh-CN" altLang="en-US" sz="1200" dirty="0">
                  <a:solidFill>
                    <a:schemeClr val="tx1">
                      <a:lumMod val="75000"/>
                      <a:lumOff val="25000"/>
                    </a:schemeClr>
                  </a:solidFill>
                  <a:latin typeface="+mn-ea"/>
                  <a:cs typeface="+mn-ea"/>
                  <a:sym typeface="+mn-lt"/>
                </a:rPr>
                <a:t>公共距离：</a:t>
              </a:r>
              <a:r>
                <a:rPr lang="en-US" altLang="zh-CN" sz="1200" dirty="0">
                  <a:solidFill>
                    <a:schemeClr val="tx1">
                      <a:lumMod val="75000"/>
                      <a:lumOff val="25000"/>
                    </a:schemeClr>
                  </a:solidFill>
                  <a:latin typeface="+mn-ea"/>
                  <a:cs typeface="+mn-ea"/>
                  <a:sym typeface="+mn-lt"/>
                </a:rPr>
                <a:t>3.6</a:t>
              </a:r>
              <a:r>
                <a:rPr lang="zh-CN" altLang="en-US" sz="1200" dirty="0">
                  <a:solidFill>
                    <a:schemeClr val="tx1">
                      <a:lumMod val="75000"/>
                      <a:lumOff val="25000"/>
                    </a:schemeClr>
                  </a:solidFill>
                  <a:latin typeface="+mn-ea"/>
                  <a:cs typeface="+mn-ea"/>
                  <a:sym typeface="+mn-lt"/>
                </a:rPr>
                <a:t>米以上</a:t>
              </a:r>
            </a:p>
          </p:txBody>
        </p:sp>
        <p:sp>
          <p:nvSpPr>
            <p:cNvPr id="23" name="矩形 22"/>
            <p:cNvSpPr/>
            <p:nvPr/>
          </p:nvSpPr>
          <p:spPr>
            <a:xfrm>
              <a:off x="8943633" y="4324415"/>
              <a:ext cx="2262159" cy="452432"/>
            </a:xfrm>
            <a:prstGeom prst="rect">
              <a:avLst/>
            </a:prstGeom>
          </p:spPr>
          <p:txBody>
            <a:bodyPr wrap="none">
              <a:spAutoFit/>
            </a:bodyPr>
            <a:lstStyle/>
            <a:p>
              <a:pPr algn="ctr" defTabSz="1219200">
                <a:lnSpc>
                  <a:spcPct val="130000"/>
                </a:lnSpc>
                <a:defRPr/>
              </a:pPr>
              <a:r>
                <a:rPr lang="zh-CN" altLang="en-US" b="1" kern="0" dirty="0">
                  <a:solidFill>
                    <a:schemeClr val="accent3"/>
                  </a:solidFill>
                  <a:latin typeface="+mn-ea"/>
                  <a:cs typeface="+mn-ea"/>
                  <a:sym typeface="+mn-lt"/>
                </a:rPr>
                <a:t>把握好人际交往距离</a:t>
              </a:r>
              <a:endParaRPr lang="en-US" altLang="zh-CN" b="1" kern="0" dirty="0">
                <a:solidFill>
                  <a:schemeClr val="accent3"/>
                </a:solidFill>
                <a:latin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750"/>
                                        <p:tgtEl>
                                          <p:spTgt spid="24"/>
                                        </p:tgtEl>
                                      </p:cBhvr>
                                    </p:animEffect>
                                    <p:anim calcmode="lin" valueType="num">
                                      <p:cBhvr>
                                        <p:cTn id="14" dur="750" fill="hold"/>
                                        <p:tgtEl>
                                          <p:spTgt spid="24"/>
                                        </p:tgtEl>
                                        <p:attrNameLst>
                                          <p:attrName>ppt_x</p:attrName>
                                        </p:attrNameLst>
                                      </p:cBhvr>
                                      <p:tavLst>
                                        <p:tav tm="0">
                                          <p:val>
                                            <p:strVal val="#ppt_x"/>
                                          </p:val>
                                        </p:tav>
                                        <p:tav tm="100000">
                                          <p:val>
                                            <p:strVal val="#ppt_x"/>
                                          </p:val>
                                        </p:tav>
                                      </p:tavLst>
                                    </p:anim>
                                    <p:anim calcmode="lin" valueType="num">
                                      <p:cBhvr>
                                        <p:cTn id="15" dur="75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anim calcmode="lin" valueType="num">
                                      <p:cBhvr>
                                        <p:cTn id="20" dur="750" fill="hold"/>
                                        <p:tgtEl>
                                          <p:spTgt spid="25"/>
                                        </p:tgtEl>
                                        <p:attrNameLst>
                                          <p:attrName>ppt_x</p:attrName>
                                        </p:attrNameLst>
                                      </p:cBhvr>
                                      <p:tavLst>
                                        <p:tav tm="0">
                                          <p:val>
                                            <p:strVal val="#ppt_x"/>
                                          </p:val>
                                        </p:tav>
                                        <p:tav tm="100000">
                                          <p:val>
                                            <p:strVal val="#ppt_x"/>
                                          </p:val>
                                        </p:tav>
                                      </p:tavLst>
                                    </p:anim>
                                    <p:anim calcmode="lin" valueType="num">
                                      <p:cBhvr>
                                        <p:cTn id="21" dur="75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ppt_x</p:attrName>
                                        </p:attrNameLst>
                                      </p:cBhvr>
                                      <p:tavLst>
                                        <p:tav tm="0">
                                          <p:val>
                                            <p:strVal val="#ppt_x"/>
                                          </p:val>
                                        </p:tav>
                                        <p:tav tm="100000">
                                          <p:val>
                                            <p:strVal val="#ppt_x"/>
                                          </p:val>
                                        </p:tav>
                                      </p:tavLst>
                                    </p:anim>
                                    <p:anim calcmode="lin" valueType="num">
                                      <p:cBhvr>
                                        <p:cTn id="27"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其他常见的交往策略</a:t>
            </a:r>
          </a:p>
        </p:txBody>
      </p:sp>
      <p:grpSp>
        <p:nvGrpSpPr>
          <p:cNvPr id="28" name="组合 27"/>
          <p:cNvGrpSpPr/>
          <p:nvPr/>
        </p:nvGrpSpPr>
        <p:grpSpPr>
          <a:xfrm>
            <a:off x="1134242" y="1229484"/>
            <a:ext cx="10275434" cy="1525058"/>
            <a:chOff x="1134242" y="1338344"/>
            <a:chExt cx="10275434" cy="1525058"/>
          </a:xfrm>
        </p:grpSpPr>
        <p:sp>
          <p:nvSpPr>
            <p:cNvPr id="4" name="îsľiḓé"/>
            <p:cNvSpPr/>
            <p:nvPr/>
          </p:nvSpPr>
          <p:spPr>
            <a:xfrm>
              <a:off x="1586016" y="1338344"/>
              <a:ext cx="2160000" cy="400105"/>
            </a:xfrm>
            <a:prstGeom prst="rect">
              <a:avLst/>
            </a:prstGeom>
          </p:spPr>
          <p:txBody>
            <a:bodyPr wrap="square" lIns="121917" tIns="60958" rIns="121917" bIns="60958">
              <a:spAutoFit/>
            </a:bodyPr>
            <a:lstStyle/>
            <a:p>
              <a:r>
                <a:rPr lang="zh-CN" altLang="en-US" b="1" dirty="0">
                  <a:solidFill>
                    <a:schemeClr val="accent5"/>
                  </a:solidFill>
                  <a:cs typeface="+mn-ea"/>
                  <a:sym typeface="+mn-lt"/>
                </a:rPr>
                <a:t>记住对方的名字</a:t>
              </a:r>
            </a:p>
          </p:txBody>
        </p:sp>
        <p:sp>
          <p:nvSpPr>
            <p:cNvPr id="5" name="iṡḻîḓe"/>
            <p:cNvSpPr/>
            <p:nvPr/>
          </p:nvSpPr>
          <p:spPr>
            <a:xfrm>
              <a:off x="1134242" y="1372668"/>
              <a:ext cx="360000" cy="3600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sz="2400" b="1" kern="0" dirty="0">
                  <a:solidFill>
                    <a:schemeClr val="accent5"/>
                  </a:solidFill>
                  <a:cs typeface="+mn-ea"/>
                  <a:sym typeface="+mn-lt"/>
                </a:rPr>
                <a:t>1</a:t>
              </a:r>
            </a:p>
          </p:txBody>
        </p:sp>
        <p:sp>
          <p:nvSpPr>
            <p:cNvPr id="7" name="îŝ1îḑe"/>
            <p:cNvSpPr/>
            <p:nvPr/>
          </p:nvSpPr>
          <p:spPr>
            <a:xfrm>
              <a:off x="6857500" y="1357718"/>
              <a:ext cx="2160000" cy="400105"/>
            </a:xfrm>
            <a:prstGeom prst="rect">
              <a:avLst/>
            </a:prstGeom>
          </p:spPr>
          <p:txBody>
            <a:bodyPr wrap="square" lIns="121917" tIns="60958" rIns="121917" bIns="60958">
              <a:spAutoFit/>
            </a:bodyPr>
            <a:lstStyle/>
            <a:p>
              <a:r>
                <a:rPr lang="zh-CN" altLang="en-US" b="1" dirty="0">
                  <a:solidFill>
                    <a:schemeClr val="accent1"/>
                  </a:solidFill>
                  <a:cs typeface="+mn-ea"/>
                  <a:sym typeface="+mn-lt"/>
                </a:rPr>
                <a:t>学会赞美他人</a:t>
              </a:r>
            </a:p>
          </p:txBody>
        </p:sp>
        <p:sp>
          <p:nvSpPr>
            <p:cNvPr id="8" name="iŝḻidé"/>
            <p:cNvSpPr/>
            <p:nvPr/>
          </p:nvSpPr>
          <p:spPr>
            <a:xfrm>
              <a:off x="6433131" y="1372882"/>
              <a:ext cx="360000" cy="360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sz="2400" b="1" kern="0" dirty="0">
                  <a:solidFill>
                    <a:schemeClr val="accent1"/>
                  </a:solidFill>
                  <a:cs typeface="+mn-ea"/>
                  <a:sym typeface="+mn-lt"/>
                </a:rPr>
                <a:t>2</a:t>
              </a:r>
            </a:p>
          </p:txBody>
        </p:sp>
        <p:cxnSp>
          <p:nvCxnSpPr>
            <p:cNvPr id="18" name="Straight Connector 35"/>
            <p:cNvCxnSpPr/>
            <p:nvPr/>
          </p:nvCxnSpPr>
          <p:spPr>
            <a:xfrm>
              <a:off x="1134242" y="2863402"/>
              <a:ext cx="10080000" cy="0"/>
            </a:xfrm>
            <a:prstGeom prst="line">
              <a:avLst/>
            </a:prstGeom>
            <a:ln w="1270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22" name="矩形 21"/>
            <p:cNvSpPr/>
            <p:nvPr/>
          </p:nvSpPr>
          <p:spPr>
            <a:xfrm>
              <a:off x="1586016" y="1658260"/>
              <a:ext cx="4552176" cy="923330"/>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a:t>
              </a:r>
              <a:endParaRPr lang="en-US" altLang="zh-CN" sz="1200" dirty="0">
                <a:solidFill>
                  <a:srgbClr val="000000"/>
                </a:solidFill>
                <a:cs typeface="+mn-ea"/>
                <a:sym typeface="+mn-lt"/>
              </a:endParaRPr>
            </a:p>
          </p:txBody>
        </p:sp>
        <p:sp>
          <p:nvSpPr>
            <p:cNvPr id="25" name="矩形 24"/>
            <p:cNvSpPr/>
            <p:nvPr/>
          </p:nvSpPr>
          <p:spPr>
            <a:xfrm>
              <a:off x="6857500" y="1658260"/>
              <a:ext cx="4552176" cy="923330"/>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a:t>
              </a:r>
              <a:endParaRPr lang="en-US" altLang="zh-CN" sz="1200" dirty="0">
                <a:solidFill>
                  <a:srgbClr val="000000"/>
                </a:solidFill>
                <a:cs typeface="+mn-ea"/>
                <a:sym typeface="+mn-lt"/>
              </a:endParaRPr>
            </a:p>
          </p:txBody>
        </p:sp>
      </p:grpSp>
      <p:grpSp>
        <p:nvGrpSpPr>
          <p:cNvPr id="29" name="组合 28"/>
          <p:cNvGrpSpPr/>
          <p:nvPr/>
        </p:nvGrpSpPr>
        <p:grpSpPr>
          <a:xfrm>
            <a:off x="1134242" y="3017937"/>
            <a:ext cx="10275434" cy="1495189"/>
            <a:chOff x="1134242" y="3126797"/>
            <a:chExt cx="10275434" cy="1495189"/>
          </a:xfrm>
        </p:grpSpPr>
        <p:sp>
          <p:nvSpPr>
            <p:cNvPr id="10" name="ïṩḻïḋê"/>
            <p:cNvSpPr/>
            <p:nvPr/>
          </p:nvSpPr>
          <p:spPr>
            <a:xfrm>
              <a:off x="1586016" y="3129131"/>
              <a:ext cx="2879308" cy="400105"/>
            </a:xfrm>
            <a:prstGeom prst="rect">
              <a:avLst/>
            </a:prstGeom>
          </p:spPr>
          <p:txBody>
            <a:bodyPr wrap="square" lIns="121917" tIns="60958" rIns="121917" bIns="60958">
              <a:spAutoFit/>
            </a:bodyPr>
            <a:lstStyle/>
            <a:p>
              <a:r>
                <a:rPr lang="zh-CN" altLang="en-US" b="1" dirty="0">
                  <a:solidFill>
                    <a:schemeClr val="accent2"/>
                  </a:solidFill>
                  <a:cs typeface="+mn-ea"/>
                  <a:sym typeface="+mn-lt"/>
                </a:rPr>
                <a:t>谈论对方感兴趣的话题</a:t>
              </a:r>
            </a:p>
          </p:txBody>
        </p:sp>
        <p:sp>
          <p:nvSpPr>
            <p:cNvPr id="11" name="ï$ļïḍê"/>
            <p:cNvSpPr/>
            <p:nvPr/>
          </p:nvSpPr>
          <p:spPr>
            <a:xfrm>
              <a:off x="1134242" y="3137033"/>
              <a:ext cx="360000" cy="36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sz="2400" b="1" kern="0" dirty="0">
                  <a:solidFill>
                    <a:schemeClr val="accent2"/>
                  </a:solidFill>
                  <a:cs typeface="+mn-ea"/>
                  <a:sym typeface="+mn-lt"/>
                </a:rPr>
                <a:t>3</a:t>
              </a:r>
            </a:p>
          </p:txBody>
        </p:sp>
        <p:sp>
          <p:nvSpPr>
            <p:cNvPr id="13" name="ïśliḋê"/>
            <p:cNvSpPr/>
            <p:nvPr/>
          </p:nvSpPr>
          <p:spPr>
            <a:xfrm>
              <a:off x="6857500" y="3126797"/>
              <a:ext cx="2160000" cy="400105"/>
            </a:xfrm>
            <a:prstGeom prst="rect">
              <a:avLst/>
            </a:prstGeom>
          </p:spPr>
          <p:txBody>
            <a:bodyPr wrap="square" lIns="121917" tIns="60958" rIns="121917" bIns="60958">
              <a:spAutoFit/>
            </a:bodyPr>
            <a:lstStyle/>
            <a:p>
              <a:r>
                <a:rPr lang="zh-CN" altLang="en-US" b="1" dirty="0">
                  <a:solidFill>
                    <a:schemeClr val="accent3"/>
                  </a:solidFill>
                  <a:cs typeface="+mn-ea"/>
                  <a:sym typeface="+mn-lt"/>
                </a:rPr>
                <a:t>善于倾听</a:t>
              </a:r>
            </a:p>
          </p:txBody>
        </p:sp>
        <p:sp>
          <p:nvSpPr>
            <p:cNvPr id="14" name="íṧľïḍé"/>
            <p:cNvSpPr/>
            <p:nvPr/>
          </p:nvSpPr>
          <p:spPr>
            <a:xfrm>
              <a:off x="6433131" y="3151785"/>
              <a:ext cx="360000" cy="3600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sz="2400" b="1" kern="0" dirty="0">
                  <a:solidFill>
                    <a:schemeClr val="accent3"/>
                  </a:solidFill>
                  <a:cs typeface="+mn-ea"/>
                  <a:sym typeface="+mn-lt"/>
                </a:rPr>
                <a:t>4</a:t>
              </a:r>
            </a:p>
          </p:txBody>
        </p:sp>
        <p:cxnSp>
          <p:nvCxnSpPr>
            <p:cNvPr id="19" name="Straight Connector 35"/>
            <p:cNvCxnSpPr/>
            <p:nvPr/>
          </p:nvCxnSpPr>
          <p:spPr>
            <a:xfrm>
              <a:off x="1134242" y="4621986"/>
              <a:ext cx="10080000" cy="0"/>
            </a:xfrm>
            <a:prstGeom prst="line">
              <a:avLst/>
            </a:prstGeom>
            <a:ln w="1270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矩形 22"/>
            <p:cNvSpPr/>
            <p:nvPr/>
          </p:nvSpPr>
          <p:spPr>
            <a:xfrm>
              <a:off x="1586016" y="3435262"/>
              <a:ext cx="4552176" cy="923330"/>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a:t>
              </a:r>
              <a:endParaRPr lang="en-US" altLang="zh-CN" sz="1200" dirty="0">
                <a:solidFill>
                  <a:srgbClr val="000000"/>
                </a:solidFill>
                <a:cs typeface="+mn-ea"/>
                <a:sym typeface="+mn-lt"/>
              </a:endParaRPr>
            </a:p>
          </p:txBody>
        </p:sp>
        <p:sp>
          <p:nvSpPr>
            <p:cNvPr id="26" name="矩形 25"/>
            <p:cNvSpPr/>
            <p:nvPr/>
          </p:nvSpPr>
          <p:spPr>
            <a:xfrm>
              <a:off x="6857500" y="3435262"/>
              <a:ext cx="4552176" cy="923330"/>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a:t>
              </a:r>
              <a:endParaRPr lang="en-US" altLang="zh-CN" sz="1200" dirty="0">
                <a:solidFill>
                  <a:srgbClr val="000000"/>
                </a:solidFill>
                <a:cs typeface="+mn-ea"/>
                <a:sym typeface="+mn-lt"/>
              </a:endParaRPr>
            </a:p>
          </p:txBody>
        </p:sp>
      </p:grpSp>
      <p:grpSp>
        <p:nvGrpSpPr>
          <p:cNvPr id="30" name="组合 29"/>
          <p:cNvGrpSpPr/>
          <p:nvPr/>
        </p:nvGrpSpPr>
        <p:grpSpPr>
          <a:xfrm>
            <a:off x="1134242" y="4776521"/>
            <a:ext cx="10275434" cy="1257139"/>
            <a:chOff x="1134242" y="4885381"/>
            <a:chExt cx="10275434" cy="1257139"/>
          </a:xfrm>
        </p:grpSpPr>
        <p:sp>
          <p:nvSpPr>
            <p:cNvPr id="16" name="îŝḷïḋe"/>
            <p:cNvSpPr/>
            <p:nvPr/>
          </p:nvSpPr>
          <p:spPr>
            <a:xfrm>
              <a:off x="1586016" y="4885381"/>
              <a:ext cx="2160000" cy="400105"/>
            </a:xfrm>
            <a:prstGeom prst="rect">
              <a:avLst/>
            </a:prstGeom>
          </p:spPr>
          <p:txBody>
            <a:bodyPr wrap="square" lIns="121917" tIns="60958" rIns="121917" bIns="60958">
              <a:spAutoFit/>
            </a:bodyPr>
            <a:lstStyle/>
            <a:p>
              <a:r>
                <a:rPr lang="zh-CN" altLang="en-US" b="1" dirty="0">
                  <a:solidFill>
                    <a:schemeClr val="accent4"/>
                  </a:solidFill>
                  <a:cs typeface="+mn-ea"/>
                  <a:sym typeface="+mn-lt"/>
                </a:rPr>
                <a:t>适度的自我暴露</a:t>
              </a:r>
            </a:p>
          </p:txBody>
        </p:sp>
        <p:sp>
          <p:nvSpPr>
            <p:cNvPr id="17" name="ïŝḻïḍé"/>
            <p:cNvSpPr/>
            <p:nvPr/>
          </p:nvSpPr>
          <p:spPr>
            <a:xfrm>
              <a:off x="1134242" y="4905434"/>
              <a:ext cx="360000" cy="3600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sz="2400" b="1" kern="0" dirty="0">
                  <a:solidFill>
                    <a:schemeClr val="accent4"/>
                  </a:solidFill>
                  <a:cs typeface="+mn-ea"/>
                  <a:sym typeface="+mn-lt"/>
                </a:rPr>
                <a:t>5</a:t>
              </a:r>
            </a:p>
          </p:txBody>
        </p:sp>
        <p:sp>
          <p:nvSpPr>
            <p:cNvPr id="20" name="îŝḷïḋe"/>
            <p:cNvSpPr/>
            <p:nvPr/>
          </p:nvSpPr>
          <p:spPr>
            <a:xfrm>
              <a:off x="6884905" y="4905434"/>
              <a:ext cx="2160000" cy="400105"/>
            </a:xfrm>
            <a:prstGeom prst="rect">
              <a:avLst/>
            </a:prstGeom>
          </p:spPr>
          <p:txBody>
            <a:bodyPr wrap="square" lIns="121917" tIns="60958" rIns="121917" bIns="60958">
              <a:spAutoFit/>
            </a:bodyPr>
            <a:lstStyle/>
            <a:p>
              <a:r>
                <a:rPr lang="zh-CN" altLang="en-US" b="1" dirty="0">
                  <a:solidFill>
                    <a:schemeClr val="accent6"/>
                  </a:solidFill>
                  <a:cs typeface="+mn-ea"/>
                  <a:sym typeface="+mn-lt"/>
                </a:rPr>
                <a:t>避免无谓的争论</a:t>
              </a:r>
            </a:p>
          </p:txBody>
        </p:sp>
        <p:sp>
          <p:nvSpPr>
            <p:cNvPr id="21" name="ïŝḻïḍé"/>
            <p:cNvSpPr/>
            <p:nvPr/>
          </p:nvSpPr>
          <p:spPr>
            <a:xfrm>
              <a:off x="6433131" y="4925487"/>
              <a:ext cx="360000" cy="36000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sz="2400" b="1" kern="0" dirty="0">
                  <a:solidFill>
                    <a:schemeClr val="accent6"/>
                  </a:solidFill>
                  <a:cs typeface="+mn-ea"/>
                  <a:sym typeface="+mn-lt"/>
                </a:rPr>
                <a:t>6</a:t>
              </a:r>
            </a:p>
          </p:txBody>
        </p:sp>
        <p:sp>
          <p:nvSpPr>
            <p:cNvPr id="24" name="矩形 23"/>
            <p:cNvSpPr/>
            <p:nvPr/>
          </p:nvSpPr>
          <p:spPr>
            <a:xfrm>
              <a:off x="1586016" y="5193845"/>
              <a:ext cx="4552176" cy="923330"/>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a:t>
              </a:r>
              <a:endParaRPr lang="en-US" altLang="zh-CN" sz="1200" dirty="0">
                <a:solidFill>
                  <a:srgbClr val="000000"/>
                </a:solidFill>
                <a:cs typeface="+mn-ea"/>
                <a:sym typeface="+mn-lt"/>
              </a:endParaRPr>
            </a:p>
          </p:txBody>
        </p:sp>
        <p:sp>
          <p:nvSpPr>
            <p:cNvPr id="27" name="矩形 26"/>
            <p:cNvSpPr/>
            <p:nvPr/>
          </p:nvSpPr>
          <p:spPr>
            <a:xfrm>
              <a:off x="6857500" y="5219190"/>
              <a:ext cx="4552176" cy="923330"/>
            </a:xfrm>
            <a:prstGeom prst="rect">
              <a:avLst/>
            </a:prstGeom>
          </p:spPr>
          <p:txBody>
            <a:bodyPr wrap="square">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a:t>
              </a:r>
              <a:endParaRPr lang="en-US" altLang="zh-CN" sz="1200" dirty="0">
                <a:solidFill>
                  <a:srgbClr val="000000"/>
                </a:solidFill>
                <a:cs typeface="+mn-ea"/>
                <a:sym typeface="+mn-lt"/>
              </a:endParaRPr>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71020" y="2122621"/>
            <a:ext cx="6690171" cy="2059095"/>
            <a:chOff x="1971020" y="2122621"/>
            <a:chExt cx="6690171" cy="2059095"/>
          </a:xfrm>
        </p:grpSpPr>
        <p:grpSp>
          <p:nvGrpSpPr>
            <p:cNvPr id="14" name="组合 13"/>
            <p:cNvGrpSpPr/>
            <p:nvPr/>
          </p:nvGrpSpPr>
          <p:grpSpPr>
            <a:xfrm>
              <a:off x="1971020" y="2122621"/>
              <a:ext cx="1723620" cy="1047669"/>
              <a:chOff x="1411305" y="2905165"/>
              <a:chExt cx="1723620" cy="1047669"/>
            </a:xfrm>
          </p:grpSpPr>
          <p:grpSp>
            <p:nvGrpSpPr>
              <p:cNvPr id="13" name="组合 12"/>
              <p:cNvGrpSpPr>
                <a:grpSpLocks noChangeAspect="1"/>
              </p:cNvGrpSpPr>
              <p:nvPr/>
            </p:nvGrpSpPr>
            <p:grpSpPr>
              <a:xfrm>
                <a:off x="1411305" y="2905165"/>
                <a:ext cx="1686297" cy="1047669"/>
                <a:chOff x="1301463" y="2835729"/>
                <a:chExt cx="1909823" cy="1186543"/>
              </a:xfrm>
            </p:grpSpPr>
            <p:sp>
              <p:nvSpPr>
                <p:cNvPr id="4" name="矩形 3"/>
                <p:cNvSpPr/>
                <p:nvPr/>
              </p:nvSpPr>
              <p:spPr>
                <a:xfrm>
                  <a:off x="1301463" y="2835729"/>
                  <a:ext cx="1909823" cy="118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半闭框 4"/>
                <p:cNvSpPr/>
                <p:nvPr/>
              </p:nvSpPr>
              <p:spPr>
                <a:xfrm flipV="1">
                  <a:off x="1467041" y="3336717"/>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sp>
              <p:nvSpPr>
                <p:cNvPr id="6" name="半闭框 5"/>
                <p:cNvSpPr/>
                <p:nvPr/>
              </p:nvSpPr>
              <p:spPr>
                <a:xfrm flipH="1">
                  <a:off x="2793626" y="2960023"/>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grpSp>
          <p:grpSp>
            <p:nvGrpSpPr>
              <p:cNvPr id="12" name="组合 11"/>
              <p:cNvGrpSpPr/>
              <p:nvPr/>
            </p:nvGrpSpPr>
            <p:grpSpPr>
              <a:xfrm>
                <a:off x="1467041" y="3134907"/>
                <a:ext cx="1667884" cy="588186"/>
                <a:chOff x="1467041" y="3134907"/>
                <a:chExt cx="1667884" cy="588186"/>
              </a:xfrm>
            </p:grpSpPr>
            <p:sp>
              <p:nvSpPr>
                <p:cNvPr id="7" name="Shape 3820"/>
                <p:cNvSpPr txBox="1"/>
                <p:nvPr/>
              </p:nvSpPr>
              <p:spPr>
                <a:xfrm>
                  <a:off x="1467041" y="3134907"/>
                  <a:ext cx="1667884" cy="588186"/>
                </a:xfrm>
                <a:prstGeom prst="rect">
                  <a:avLst/>
                </a:prstGeom>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altLang="zh-CN" sz="6000" b="1" i="0" u="none" strike="noStrike" kern="0" cap="none" spc="0" normalizeH="0" baseline="0" noProof="0" dirty="0">
                      <a:ln>
                        <a:noFill/>
                      </a:ln>
                      <a:solidFill>
                        <a:schemeClr val="accent1"/>
                      </a:solidFill>
                      <a:effectLst/>
                      <a:uLnTx/>
                      <a:uFillTx/>
                      <a:cs typeface="+mn-ea"/>
                      <a:sym typeface="+mn-lt"/>
                    </a:rPr>
                    <a:t>04</a:t>
                  </a:r>
                  <a:endParaRPr kumimoji="0" lang="en-US" sz="6000" b="1" i="0" u="none" strike="noStrike" kern="0" cap="none" spc="0" normalizeH="0" baseline="0" noProof="0" dirty="0">
                    <a:ln>
                      <a:noFill/>
                    </a:ln>
                    <a:solidFill>
                      <a:schemeClr val="accent1"/>
                    </a:solidFill>
                    <a:effectLst/>
                    <a:uLnTx/>
                    <a:uFillTx/>
                    <a:cs typeface="+mn-ea"/>
                    <a:sym typeface="+mn-lt"/>
                  </a:endParaRPr>
                </a:p>
              </p:txBody>
            </p:sp>
            <p:sp>
              <p:nvSpPr>
                <p:cNvPr id="8" name="Shape 3820"/>
                <p:cNvSpPr txBox="1"/>
                <p:nvPr/>
              </p:nvSpPr>
              <p:spPr>
                <a:xfrm>
                  <a:off x="1758418" y="3314993"/>
                  <a:ext cx="1080000" cy="227328"/>
                </a:xfrm>
                <a:prstGeom prst="rect">
                  <a:avLst/>
                </a:prstGeom>
                <a:solidFill>
                  <a:schemeClr val="bg1"/>
                </a:solidFill>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sz="1400" b="1" i="0" u="none" strike="noStrike" kern="0" cap="none" spc="0" normalizeH="0" baseline="0" noProof="0" dirty="0">
                      <a:ln>
                        <a:noFill/>
                      </a:ln>
                      <a:solidFill>
                        <a:schemeClr val="accent1"/>
                      </a:solidFill>
                      <a:effectLst/>
                      <a:uLnTx/>
                      <a:uFillTx/>
                      <a:cs typeface="+mn-ea"/>
                      <a:sym typeface="+mn-lt"/>
                    </a:rPr>
                    <a:t>PART FOUR</a:t>
                  </a:r>
                </a:p>
              </p:txBody>
            </p:sp>
          </p:grpSp>
        </p:grpSp>
        <p:sp>
          <p:nvSpPr>
            <p:cNvPr id="11" name="文本框 10"/>
            <p:cNvSpPr txBox="1"/>
            <p:nvPr/>
          </p:nvSpPr>
          <p:spPr>
            <a:xfrm>
              <a:off x="1971020" y="3350719"/>
              <a:ext cx="6690171" cy="830997"/>
            </a:xfrm>
            <a:prstGeom prst="rect">
              <a:avLst/>
            </a:prstGeom>
            <a:noFill/>
          </p:spPr>
          <p:txBody>
            <a:bodyPr wrap="square" rtlCol="0">
              <a:spAutoFit/>
            </a:bodyPr>
            <a:lstStyle/>
            <a:p>
              <a:r>
                <a:rPr lang="zh-CN" altLang="en-US" sz="4800" b="1" dirty="0">
                  <a:cs typeface="+mn-ea"/>
                  <a:sym typeface="+mn-lt"/>
                </a:rPr>
                <a:t>大学生人际交往</a:t>
              </a:r>
              <a:r>
                <a:rPr lang="zh-CN" altLang="en-US" sz="4800" b="1" dirty="0">
                  <a:solidFill>
                    <a:schemeClr val="accent1"/>
                  </a:solidFill>
                  <a:cs typeface="+mn-ea"/>
                  <a:sym typeface="+mn-lt"/>
                </a:rPr>
                <a:t>建议</a:t>
              </a:r>
            </a:p>
          </p:txBody>
        </p:sp>
      </p:gr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交谈中不受欢迎的行为</a:t>
            </a:r>
          </a:p>
        </p:txBody>
      </p:sp>
      <p:grpSp>
        <p:nvGrpSpPr>
          <p:cNvPr id="130" name="组合 129"/>
          <p:cNvGrpSpPr/>
          <p:nvPr/>
        </p:nvGrpSpPr>
        <p:grpSpPr>
          <a:xfrm>
            <a:off x="828454" y="1352655"/>
            <a:ext cx="10535092" cy="2186542"/>
            <a:chOff x="828454" y="1461515"/>
            <a:chExt cx="10535092" cy="2186542"/>
          </a:xfrm>
        </p:grpSpPr>
        <p:sp>
          <p:nvSpPr>
            <p:cNvPr id="50" name="Rounded Rectangle 3"/>
            <p:cNvSpPr/>
            <p:nvPr/>
          </p:nvSpPr>
          <p:spPr>
            <a:xfrm>
              <a:off x="3511920" y="1461515"/>
              <a:ext cx="2484692" cy="2186542"/>
            </a:xfrm>
            <a:prstGeom prst="roundRect">
              <a:avLst>
                <a:gd name="adj" fmla="val 5186"/>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1" name="Rounded Rectangle 4"/>
            <p:cNvSpPr/>
            <p:nvPr/>
          </p:nvSpPr>
          <p:spPr>
            <a:xfrm>
              <a:off x="6195388" y="1461515"/>
              <a:ext cx="2484692" cy="2186542"/>
            </a:xfrm>
            <a:prstGeom prst="roundRect">
              <a:avLst>
                <a:gd name="adj" fmla="val 5186"/>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2" name="Rounded Rectangle 5"/>
            <p:cNvSpPr/>
            <p:nvPr/>
          </p:nvSpPr>
          <p:spPr>
            <a:xfrm>
              <a:off x="8878854" y="1461515"/>
              <a:ext cx="2484692" cy="2186542"/>
            </a:xfrm>
            <a:prstGeom prst="roundRect">
              <a:avLst>
                <a:gd name="adj" fmla="val 5186"/>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65" name="Group 19"/>
            <p:cNvGrpSpPr/>
            <p:nvPr/>
          </p:nvGrpSpPr>
          <p:grpSpPr>
            <a:xfrm>
              <a:off x="4406411" y="1683270"/>
              <a:ext cx="630444" cy="717409"/>
              <a:chOff x="2927811" y="2108124"/>
              <a:chExt cx="361887" cy="411804"/>
            </a:xfrm>
            <a:solidFill>
              <a:schemeClr val="bg1"/>
            </a:solidFill>
          </p:grpSpPr>
          <p:sp>
            <p:nvSpPr>
              <p:cNvPr id="66"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0" name="Group 24"/>
            <p:cNvGrpSpPr/>
            <p:nvPr/>
          </p:nvGrpSpPr>
          <p:grpSpPr>
            <a:xfrm>
              <a:off x="7187621" y="1713705"/>
              <a:ext cx="560263" cy="702488"/>
              <a:chOff x="5106627" y="2260366"/>
              <a:chExt cx="324452" cy="406813"/>
            </a:xfrm>
            <a:solidFill>
              <a:srgbClr val="FF5353"/>
            </a:solidFill>
          </p:grpSpPr>
          <p:sp>
            <p:nvSpPr>
              <p:cNvPr id="71"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Oval 83"/>
              <p:cNvSpPr>
                <a:spLocks noChangeArrowheads="1"/>
              </p:cNvSpPr>
              <p:nvPr/>
            </p:nvSpPr>
            <p:spPr bwMode="auto">
              <a:xfrm>
                <a:off x="5111618" y="2260366"/>
                <a:ext cx="316965" cy="10731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87" name="Group 41"/>
            <p:cNvGrpSpPr/>
            <p:nvPr/>
          </p:nvGrpSpPr>
          <p:grpSpPr>
            <a:xfrm>
              <a:off x="9734701" y="1670124"/>
              <a:ext cx="734356" cy="730117"/>
              <a:chOff x="6559551" y="1588"/>
              <a:chExt cx="274637" cy="273050"/>
            </a:xfrm>
            <a:solidFill>
              <a:srgbClr val="FF5353"/>
            </a:solidFill>
          </p:grpSpPr>
          <p:sp>
            <p:nvSpPr>
              <p:cNvPr id="88"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9"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0"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29" name="组合 128"/>
            <p:cNvGrpSpPr/>
            <p:nvPr/>
          </p:nvGrpSpPr>
          <p:grpSpPr>
            <a:xfrm>
              <a:off x="828454" y="1461515"/>
              <a:ext cx="2484692" cy="2186542"/>
              <a:chOff x="828454" y="1461515"/>
              <a:chExt cx="2484692" cy="2186542"/>
            </a:xfrm>
          </p:grpSpPr>
          <p:sp>
            <p:nvSpPr>
              <p:cNvPr id="49" name="Rounded Rectangle 2"/>
              <p:cNvSpPr/>
              <p:nvPr/>
            </p:nvSpPr>
            <p:spPr>
              <a:xfrm>
                <a:off x="828454" y="1461515"/>
                <a:ext cx="2484692" cy="2186542"/>
              </a:xfrm>
              <a:prstGeom prst="roundRect">
                <a:avLst>
                  <a:gd name="adj" fmla="val 5186"/>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5" name="Freeform 135"/>
              <p:cNvSpPr/>
              <p:nvPr/>
            </p:nvSpPr>
            <p:spPr bwMode="auto">
              <a:xfrm>
                <a:off x="1895015" y="1730962"/>
                <a:ext cx="406048" cy="642914"/>
              </a:xfrm>
              <a:custGeom>
                <a:avLst/>
                <a:gdLst>
                  <a:gd name="T0" fmla="*/ 97 w 108"/>
                  <a:gd name="T1" fmla="*/ 0 h 171"/>
                  <a:gd name="T2" fmla="*/ 0 w 108"/>
                  <a:gd name="T3" fmla="*/ 98 h 171"/>
                  <a:gd name="T4" fmla="*/ 36 w 108"/>
                  <a:gd name="T5" fmla="*/ 98 h 171"/>
                  <a:gd name="T6" fmla="*/ 8 w 108"/>
                  <a:gd name="T7" fmla="*/ 171 h 171"/>
                  <a:gd name="T8" fmla="*/ 108 w 108"/>
                  <a:gd name="T9" fmla="*/ 74 h 171"/>
                  <a:gd name="T10" fmla="*/ 72 w 108"/>
                  <a:gd name="T11" fmla="*/ 74 h 171"/>
                  <a:gd name="T12" fmla="*/ 97 w 108"/>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08" h="171">
                    <a:moveTo>
                      <a:pt x="97" y="0"/>
                    </a:moveTo>
                    <a:lnTo>
                      <a:pt x="0" y="98"/>
                    </a:lnTo>
                    <a:lnTo>
                      <a:pt x="36" y="98"/>
                    </a:lnTo>
                    <a:lnTo>
                      <a:pt x="8" y="171"/>
                    </a:lnTo>
                    <a:lnTo>
                      <a:pt x="108" y="74"/>
                    </a:lnTo>
                    <a:lnTo>
                      <a:pt x="72" y="74"/>
                    </a:lnTo>
                    <a:lnTo>
                      <a:pt x="97" y="0"/>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nvGrpSpPr>
              <p:cNvPr id="104" name="组合 103"/>
              <p:cNvGrpSpPr/>
              <p:nvPr/>
            </p:nvGrpSpPr>
            <p:grpSpPr>
              <a:xfrm>
                <a:off x="1054422" y="2552264"/>
                <a:ext cx="2032756" cy="851104"/>
                <a:chOff x="3340212" y="1564912"/>
                <a:chExt cx="2083870" cy="872505"/>
              </a:xfrm>
            </p:grpSpPr>
            <p:sp>
              <p:nvSpPr>
                <p:cNvPr id="105"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106"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accent1"/>
                      </a:solidFill>
                      <a:cs typeface="+mn-ea"/>
                      <a:sym typeface="+mn-lt"/>
                    </a:rPr>
                    <a:t>随时打断对方谈话</a:t>
                  </a:r>
                </a:p>
              </p:txBody>
            </p:sp>
          </p:grpSp>
        </p:grpSp>
        <p:grpSp>
          <p:nvGrpSpPr>
            <p:cNvPr id="107" name="组合 106"/>
            <p:cNvGrpSpPr/>
            <p:nvPr/>
          </p:nvGrpSpPr>
          <p:grpSpPr>
            <a:xfrm>
              <a:off x="6451374" y="2564334"/>
              <a:ext cx="2032756" cy="851104"/>
              <a:chOff x="3340212" y="1564912"/>
              <a:chExt cx="2083870" cy="872505"/>
            </a:xfrm>
          </p:grpSpPr>
          <p:sp>
            <p:nvSpPr>
              <p:cNvPr id="108"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109"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accent1"/>
                    </a:solidFill>
                    <a:cs typeface="+mn-ea"/>
                    <a:sym typeface="+mn-lt"/>
                  </a:rPr>
                  <a:t>语无伦次，不知所云</a:t>
                </a:r>
              </a:p>
            </p:txBody>
          </p:sp>
        </p:grpSp>
        <p:grpSp>
          <p:nvGrpSpPr>
            <p:cNvPr id="119" name="组合 118"/>
            <p:cNvGrpSpPr/>
            <p:nvPr/>
          </p:nvGrpSpPr>
          <p:grpSpPr>
            <a:xfrm>
              <a:off x="9058497" y="2563608"/>
              <a:ext cx="2032756" cy="851104"/>
              <a:chOff x="3340212" y="1564912"/>
              <a:chExt cx="2083870" cy="872505"/>
            </a:xfrm>
          </p:grpSpPr>
          <p:sp>
            <p:nvSpPr>
              <p:cNvPr id="120"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121"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accent1"/>
                    </a:solidFill>
                    <a:cs typeface="+mn-ea"/>
                    <a:sym typeface="+mn-lt"/>
                  </a:rPr>
                  <a:t>不注意倾听</a:t>
                </a:r>
              </a:p>
            </p:txBody>
          </p:sp>
        </p:grpSp>
        <p:grpSp>
          <p:nvGrpSpPr>
            <p:cNvPr id="122" name="组合 121"/>
            <p:cNvGrpSpPr/>
            <p:nvPr/>
          </p:nvGrpSpPr>
          <p:grpSpPr>
            <a:xfrm>
              <a:off x="3737888" y="2569875"/>
              <a:ext cx="2032756" cy="851104"/>
              <a:chOff x="3340212" y="1564912"/>
              <a:chExt cx="2083870" cy="872505"/>
            </a:xfrm>
          </p:grpSpPr>
          <p:sp>
            <p:nvSpPr>
              <p:cNvPr id="123"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solidFill>
                      <a:schemeClr val="bg1"/>
                    </a:solidFill>
                    <a:cs typeface="+mn-ea"/>
                    <a:sym typeface="+mn-lt"/>
                  </a:rPr>
                  <a:t>此处添加文本此处添加文本此处添加文本</a:t>
                </a:r>
                <a:endParaRPr lang="en-US" altLang="zh-CN" sz="1200" dirty="0">
                  <a:solidFill>
                    <a:schemeClr val="bg1"/>
                  </a:solidFill>
                  <a:cs typeface="+mn-ea"/>
                  <a:sym typeface="+mn-lt"/>
                </a:endParaRPr>
              </a:p>
            </p:txBody>
          </p:sp>
          <p:sp>
            <p:nvSpPr>
              <p:cNvPr id="124"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bg1"/>
                    </a:solidFill>
                    <a:cs typeface="+mn-ea"/>
                    <a:sym typeface="+mn-lt"/>
                  </a:rPr>
                  <a:t>口若悬河</a:t>
                </a:r>
              </a:p>
            </p:txBody>
          </p:sp>
        </p:grpSp>
      </p:grpSp>
      <p:grpSp>
        <p:nvGrpSpPr>
          <p:cNvPr id="3" name="组合 2"/>
          <p:cNvGrpSpPr/>
          <p:nvPr/>
        </p:nvGrpSpPr>
        <p:grpSpPr>
          <a:xfrm>
            <a:off x="828454" y="3792403"/>
            <a:ext cx="10535092" cy="2186542"/>
            <a:chOff x="828454" y="3846833"/>
            <a:chExt cx="10535092" cy="2186542"/>
          </a:xfrm>
        </p:grpSpPr>
        <p:sp>
          <p:nvSpPr>
            <p:cNvPr id="53" name="Rounded Rectangle 6"/>
            <p:cNvSpPr/>
            <p:nvPr/>
          </p:nvSpPr>
          <p:spPr>
            <a:xfrm>
              <a:off x="828454" y="3846833"/>
              <a:ext cx="2484692" cy="2186542"/>
            </a:xfrm>
            <a:prstGeom prst="roundRect">
              <a:avLst>
                <a:gd name="adj" fmla="val 5186"/>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4" name="Rounded Rectangle 7"/>
            <p:cNvSpPr/>
            <p:nvPr/>
          </p:nvSpPr>
          <p:spPr>
            <a:xfrm>
              <a:off x="3511920" y="3846833"/>
              <a:ext cx="2484692" cy="2186542"/>
            </a:xfrm>
            <a:prstGeom prst="roundRect">
              <a:avLst>
                <a:gd name="adj" fmla="val 5186"/>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Rounded Rectangle 8"/>
            <p:cNvSpPr/>
            <p:nvPr/>
          </p:nvSpPr>
          <p:spPr>
            <a:xfrm>
              <a:off x="6195388" y="3846833"/>
              <a:ext cx="2484692" cy="2186542"/>
            </a:xfrm>
            <a:prstGeom prst="roundRect">
              <a:avLst>
                <a:gd name="adj" fmla="val 5186"/>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6" name="Rounded Rectangle 9"/>
            <p:cNvSpPr/>
            <p:nvPr/>
          </p:nvSpPr>
          <p:spPr>
            <a:xfrm>
              <a:off x="8878854" y="3846833"/>
              <a:ext cx="2484692" cy="2186542"/>
            </a:xfrm>
            <a:prstGeom prst="roundRect">
              <a:avLst>
                <a:gd name="adj" fmla="val 5186"/>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75" name="Group 29"/>
            <p:cNvGrpSpPr/>
            <p:nvPr/>
          </p:nvGrpSpPr>
          <p:grpSpPr>
            <a:xfrm>
              <a:off x="7183822" y="4078732"/>
              <a:ext cx="701154" cy="611265"/>
              <a:chOff x="7540014" y="4306907"/>
              <a:chExt cx="389342" cy="339426"/>
            </a:xfrm>
            <a:solidFill>
              <a:schemeClr val="accent1"/>
            </a:solidFill>
          </p:grpSpPr>
          <p:sp>
            <p:nvSpPr>
              <p:cNvPr id="7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1" name="Group 45"/>
            <p:cNvGrpSpPr/>
            <p:nvPr/>
          </p:nvGrpSpPr>
          <p:grpSpPr>
            <a:xfrm>
              <a:off x="4406410" y="4087847"/>
              <a:ext cx="630444" cy="682986"/>
              <a:chOff x="6941027" y="4788593"/>
              <a:chExt cx="359392" cy="389342"/>
            </a:xfrm>
            <a:solidFill>
              <a:srgbClr val="FF5353"/>
            </a:solidFill>
          </p:grpSpPr>
          <p:sp>
            <p:nvSpPr>
              <p:cNvPr id="92" name="Freeform 132"/>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3" name="Freeform 133"/>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Rectangle 134"/>
              <p:cNvSpPr>
                <a:spLocks noChangeArrowheads="1"/>
              </p:cNvSpPr>
              <p:nvPr/>
            </p:nvSpPr>
            <p:spPr bwMode="auto">
              <a:xfrm>
                <a:off x="6941027" y="4970784"/>
                <a:ext cx="207151" cy="2071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6" name="Group 50"/>
            <p:cNvGrpSpPr/>
            <p:nvPr/>
          </p:nvGrpSpPr>
          <p:grpSpPr>
            <a:xfrm>
              <a:off x="9798179" y="4032507"/>
              <a:ext cx="559902" cy="761732"/>
              <a:chOff x="8248816" y="4047345"/>
              <a:chExt cx="429274" cy="584013"/>
            </a:xfrm>
            <a:solidFill>
              <a:schemeClr val="bg1"/>
            </a:solidFill>
          </p:grpSpPr>
          <p:sp>
            <p:nvSpPr>
              <p:cNvPr id="97"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8"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0"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01"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02" name="Freeform 145"/>
            <p:cNvSpPr/>
            <p:nvPr/>
          </p:nvSpPr>
          <p:spPr bwMode="auto">
            <a:xfrm>
              <a:off x="1681693" y="4125800"/>
              <a:ext cx="778214" cy="611457"/>
            </a:xfrm>
            <a:custGeom>
              <a:avLst/>
              <a:gdLst>
                <a:gd name="T0" fmla="*/ 145 w 147"/>
                <a:gd name="T1" fmla="*/ 47 h 116"/>
                <a:gd name="T2" fmla="*/ 118 w 147"/>
                <a:gd name="T3" fmla="*/ 30 h 116"/>
                <a:gd name="T4" fmla="*/ 114 w 147"/>
                <a:gd name="T5" fmla="*/ 31 h 116"/>
                <a:gd name="T6" fmla="*/ 114 w 147"/>
                <a:gd name="T7" fmla="*/ 38 h 116"/>
                <a:gd name="T8" fmla="*/ 110 w 147"/>
                <a:gd name="T9" fmla="*/ 38 h 116"/>
                <a:gd name="T10" fmla="*/ 81 w 147"/>
                <a:gd name="T11" fmla="*/ 38 h 116"/>
                <a:gd name="T12" fmla="*/ 81 w 147"/>
                <a:gd name="T13" fmla="*/ 11 h 116"/>
                <a:gd name="T14" fmla="*/ 84 w 147"/>
                <a:gd name="T15" fmla="*/ 6 h 116"/>
                <a:gd name="T16" fmla="*/ 79 w 147"/>
                <a:gd name="T17" fmla="*/ 0 h 116"/>
                <a:gd name="T18" fmla="*/ 70 w 147"/>
                <a:gd name="T19" fmla="*/ 0 h 116"/>
                <a:gd name="T20" fmla="*/ 65 w 147"/>
                <a:gd name="T21" fmla="*/ 6 h 116"/>
                <a:gd name="T22" fmla="*/ 68 w 147"/>
                <a:gd name="T23" fmla="*/ 11 h 116"/>
                <a:gd name="T24" fmla="*/ 68 w 147"/>
                <a:gd name="T25" fmla="*/ 17 h 116"/>
                <a:gd name="T26" fmla="*/ 37 w 147"/>
                <a:gd name="T27" fmla="*/ 17 h 116"/>
                <a:gd name="T28" fmla="*/ 32 w 147"/>
                <a:gd name="T29" fmla="*/ 17 h 116"/>
                <a:gd name="T30" fmla="*/ 32 w 147"/>
                <a:gd name="T31" fmla="*/ 9 h 116"/>
                <a:gd name="T32" fmla="*/ 28 w 147"/>
                <a:gd name="T33" fmla="*/ 9 h 116"/>
                <a:gd name="T34" fmla="*/ 2 w 147"/>
                <a:gd name="T35" fmla="*/ 27 h 116"/>
                <a:gd name="T36" fmla="*/ 1 w 147"/>
                <a:gd name="T37" fmla="*/ 29 h 116"/>
                <a:gd name="T38" fmla="*/ 29 w 147"/>
                <a:gd name="T39" fmla="*/ 47 h 116"/>
                <a:gd name="T40" fmla="*/ 32 w 147"/>
                <a:gd name="T41" fmla="*/ 46 h 116"/>
                <a:gd name="T42" fmla="*/ 32 w 147"/>
                <a:gd name="T43" fmla="*/ 39 h 116"/>
                <a:gd name="T44" fmla="*/ 37 w 147"/>
                <a:gd name="T45" fmla="*/ 39 h 116"/>
                <a:gd name="T46" fmla="*/ 68 w 147"/>
                <a:gd name="T47" fmla="*/ 39 h 116"/>
                <a:gd name="T48" fmla="*/ 68 w 147"/>
                <a:gd name="T49" fmla="*/ 109 h 116"/>
                <a:gd name="T50" fmla="*/ 65 w 147"/>
                <a:gd name="T51" fmla="*/ 108 h 116"/>
                <a:gd name="T52" fmla="*/ 68 w 147"/>
                <a:gd name="T53" fmla="*/ 115 h 116"/>
                <a:gd name="T54" fmla="*/ 63 w 147"/>
                <a:gd name="T55" fmla="*/ 111 h 116"/>
                <a:gd name="T56" fmla="*/ 65 w 147"/>
                <a:gd name="T57" fmla="*/ 116 h 116"/>
                <a:gd name="T58" fmla="*/ 68 w 147"/>
                <a:gd name="T59" fmla="*/ 116 h 116"/>
                <a:gd name="T60" fmla="*/ 68 w 147"/>
                <a:gd name="T61" fmla="*/ 116 h 116"/>
                <a:gd name="T62" fmla="*/ 68 w 147"/>
                <a:gd name="T63" fmla="*/ 116 h 116"/>
                <a:gd name="T64" fmla="*/ 73 w 147"/>
                <a:gd name="T65" fmla="*/ 116 h 116"/>
                <a:gd name="T66" fmla="*/ 78 w 147"/>
                <a:gd name="T67" fmla="*/ 116 h 116"/>
                <a:gd name="T68" fmla="*/ 81 w 147"/>
                <a:gd name="T69" fmla="*/ 116 h 116"/>
                <a:gd name="T70" fmla="*/ 83 w 147"/>
                <a:gd name="T71" fmla="*/ 116 h 116"/>
                <a:gd name="T72" fmla="*/ 83 w 147"/>
                <a:gd name="T73" fmla="*/ 116 h 116"/>
                <a:gd name="T74" fmla="*/ 86 w 147"/>
                <a:gd name="T75" fmla="*/ 116 h 116"/>
                <a:gd name="T76" fmla="*/ 88 w 147"/>
                <a:gd name="T77" fmla="*/ 111 h 116"/>
                <a:gd name="T78" fmla="*/ 83 w 147"/>
                <a:gd name="T79" fmla="*/ 115 h 116"/>
                <a:gd name="T80" fmla="*/ 87 w 147"/>
                <a:gd name="T81" fmla="*/ 108 h 116"/>
                <a:gd name="T82" fmla="*/ 81 w 147"/>
                <a:gd name="T83" fmla="*/ 111 h 116"/>
                <a:gd name="T84" fmla="*/ 81 w 147"/>
                <a:gd name="T85" fmla="*/ 59 h 116"/>
                <a:gd name="T86" fmla="*/ 110 w 147"/>
                <a:gd name="T87" fmla="*/ 59 h 116"/>
                <a:gd name="T88" fmla="*/ 115 w 147"/>
                <a:gd name="T89" fmla="*/ 59 h 116"/>
                <a:gd name="T90" fmla="*/ 115 w 147"/>
                <a:gd name="T91" fmla="*/ 68 h 116"/>
                <a:gd name="T92" fmla="*/ 118 w 147"/>
                <a:gd name="T93" fmla="*/ 68 h 116"/>
                <a:gd name="T94" fmla="*/ 145 w 147"/>
                <a:gd name="T95" fmla="*/ 50 h 116"/>
                <a:gd name="T96" fmla="*/ 145 w 147"/>
                <a:gd name="T9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nvGrpSpPr>
            <p:cNvPr id="110" name="组合 109"/>
            <p:cNvGrpSpPr/>
            <p:nvPr/>
          </p:nvGrpSpPr>
          <p:grpSpPr>
            <a:xfrm>
              <a:off x="1054422" y="4935671"/>
              <a:ext cx="2032756" cy="851104"/>
              <a:chOff x="3340212" y="1564912"/>
              <a:chExt cx="2083870" cy="872505"/>
            </a:xfrm>
          </p:grpSpPr>
          <p:sp>
            <p:nvSpPr>
              <p:cNvPr id="111"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112"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accent1"/>
                    </a:solidFill>
                    <a:cs typeface="+mn-ea"/>
                    <a:sym typeface="+mn-lt"/>
                  </a:rPr>
                  <a:t>注意力不集中</a:t>
                </a:r>
              </a:p>
            </p:txBody>
          </p:sp>
        </p:grpSp>
        <p:grpSp>
          <p:nvGrpSpPr>
            <p:cNvPr id="113" name="组合 112"/>
            <p:cNvGrpSpPr/>
            <p:nvPr/>
          </p:nvGrpSpPr>
          <p:grpSpPr>
            <a:xfrm>
              <a:off x="3703083" y="4935671"/>
              <a:ext cx="2032756" cy="851104"/>
              <a:chOff x="3340212" y="1564912"/>
              <a:chExt cx="2083870" cy="872505"/>
            </a:xfrm>
          </p:grpSpPr>
          <p:sp>
            <p:nvSpPr>
              <p:cNvPr id="114"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115"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accent1"/>
                    </a:solidFill>
                    <a:cs typeface="+mn-ea"/>
                    <a:sym typeface="+mn-lt"/>
                  </a:rPr>
                  <a:t>故作内行，不懂装懂</a:t>
                </a:r>
              </a:p>
            </p:txBody>
          </p:sp>
        </p:grpSp>
        <p:grpSp>
          <p:nvGrpSpPr>
            <p:cNvPr id="116" name="组合 115"/>
            <p:cNvGrpSpPr/>
            <p:nvPr/>
          </p:nvGrpSpPr>
          <p:grpSpPr>
            <a:xfrm>
              <a:off x="6356217" y="4935671"/>
              <a:ext cx="2032756" cy="851104"/>
              <a:chOff x="3340212" y="1564912"/>
              <a:chExt cx="2083870" cy="872505"/>
            </a:xfrm>
          </p:grpSpPr>
          <p:sp>
            <p:nvSpPr>
              <p:cNvPr id="117"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118"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accent1"/>
                    </a:solidFill>
                    <a:cs typeface="+mn-ea"/>
                    <a:sym typeface="+mn-lt"/>
                  </a:rPr>
                  <a:t>海阔天空，言之无物</a:t>
                </a:r>
              </a:p>
            </p:txBody>
          </p:sp>
        </p:grpSp>
        <p:grpSp>
          <p:nvGrpSpPr>
            <p:cNvPr id="125" name="组合 124"/>
            <p:cNvGrpSpPr/>
            <p:nvPr/>
          </p:nvGrpSpPr>
          <p:grpSpPr>
            <a:xfrm>
              <a:off x="9058497" y="4935671"/>
              <a:ext cx="2032756" cy="851104"/>
              <a:chOff x="3340212" y="1564912"/>
              <a:chExt cx="2083870" cy="872505"/>
            </a:xfrm>
          </p:grpSpPr>
          <p:sp>
            <p:nvSpPr>
              <p:cNvPr id="126" name="í$1ïdè"/>
              <p:cNvSpPr txBox="1"/>
              <p:nvPr/>
            </p:nvSpPr>
            <p:spPr>
              <a:xfrm>
                <a:off x="3340212" y="1847861"/>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solidFill>
                      <a:schemeClr val="bg1"/>
                    </a:solidFill>
                    <a:cs typeface="+mn-ea"/>
                    <a:sym typeface="+mn-lt"/>
                  </a:rPr>
                  <a:t>此处添加文本此处添加文本此处添加文本</a:t>
                </a:r>
                <a:endParaRPr lang="en-US" altLang="zh-CN" sz="1200" dirty="0">
                  <a:solidFill>
                    <a:schemeClr val="bg1"/>
                  </a:solidFill>
                  <a:cs typeface="+mn-ea"/>
                  <a:sym typeface="+mn-lt"/>
                </a:endParaRPr>
              </a:p>
            </p:txBody>
          </p:sp>
          <p:sp>
            <p:nvSpPr>
              <p:cNvPr id="127" name="iṣḷíḓé"/>
              <p:cNvSpPr/>
              <p:nvPr/>
            </p:nvSpPr>
            <p:spPr>
              <a:xfrm>
                <a:off x="3340212" y="156491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sz="1600" b="1" dirty="0">
                    <a:solidFill>
                      <a:schemeClr val="bg1"/>
                    </a:solidFill>
                    <a:cs typeface="+mn-ea"/>
                    <a:sym typeface="+mn-lt"/>
                  </a:rPr>
                  <a:t>长话短说，短话长说</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750"/>
                                        <p:tgtEl>
                                          <p:spTgt spid="13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组合 155"/>
          <p:cNvGrpSpPr/>
          <p:nvPr/>
        </p:nvGrpSpPr>
        <p:grpSpPr>
          <a:xfrm>
            <a:off x="4643377" y="767068"/>
            <a:ext cx="2905246" cy="1186543"/>
            <a:chOff x="4724400" y="716843"/>
            <a:chExt cx="2905246" cy="1186543"/>
          </a:xfrm>
        </p:grpSpPr>
        <p:sp>
          <p:nvSpPr>
            <p:cNvPr id="152" name="矩形 151"/>
            <p:cNvSpPr/>
            <p:nvPr/>
          </p:nvSpPr>
          <p:spPr>
            <a:xfrm>
              <a:off x="4724400" y="716843"/>
              <a:ext cx="2905246" cy="11865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半闭框 152"/>
            <p:cNvSpPr/>
            <p:nvPr/>
          </p:nvSpPr>
          <p:spPr>
            <a:xfrm flipV="1">
              <a:off x="4889978" y="1217831"/>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sp>
          <p:nvSpPr>
            <p:cNvPr id="154" name="半闭框 153"/>
            <p:cNvSpPr/>
            <p:nvPr/>
          </p:nvSpPr>
          <p:spPr>
            <a:xfrm flipH="1">
              <a:off x="7215827" y="864029"/>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sp>
          <p:nvSpPr>
            <p:cNvPr id="125" name="Shape 3820"/>
            <p:cNvSpPr txBox="1"/>
            <p:nvPr/>
          </p:nvSpPr>
          <p:spPr>
            <a:xfrm>
              <a:off x="5303796" y="1006024"/>
              <a:ext cx="1746454" cy="588186"/>
            </a:xfrm>
            <a:prstGeom prst="rect">
              <a:avLst/>
            </a:prstGeom>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algn="ctr" defTabSz="412750" eaLnBrk="1" fontAlgn="auto" latinLnBrk="0" hangingPunct="1">
                <a:lnSpc>
                  <a:spcPct val="100000"/>
                </a:lnSpc>
                <a:spcBef>
                  <a:spcPts val="0"/>
                </a:spcBef>
                <a:spcAft>
                  <a:spcPts val="0"/>
                </a:spcAft>
                <a:buClrTx/>
                <a:buSzTx/>
                <a:buFontTx/>
                <a:buNone/>
                <a:defRPr sz="1800"/>
              </a:pPr>
              <a:r>
                <a:rPr kumimoji="0" lang="zh-CN" altLang="en-US" sz="4000" b="1" i="0" u="none" strike="noStrike" kern="0" cap="none" spc="0" normalizeH="0" baseline="0" noProof="0" dirty="0">
                  <a:ln>
                    <a:noFill/>
                  </a:ln>
                  <a:solidFill>
                    <a:schemeClr val="accent1"/>
                  </a:solidFill>
                  <a:effectLst/>
                  <a:uLnTx/>
                  <a:uFillTx/>
                  <a:cs typeface="+mn-ea"/>
                  <a:sym typeface="+mn-lt"/>
                </a:rPr>
                <a:t>目  录</a:t>
              </a:r>
              <a:endParaRPr kumimoji="0" lang="en-US" sz="4000" b="1" i="0" u="none" strike="noStrike" kern="0" cap="none" spc="0" normalizeH="0" baseline="0" noProof="0" dirty="0">
                <a:ln>
                  <a:noFill/>
                </a:ln>
                <a:solidFill>
                  <a:schemeClr val="accent1"/>
                </a:solidFill>
                <a:effectLst/>
                <a:uLnTx/>
                <a:uFillTx/>
                <a:cs typeface="+mn-ea"/>
                <a:sym typeface="+mn-lt"/>
              </a:endParaRPr>
            </a:p>
          </p:txBody>
        </p:sp>
      </p:grpSp>
      <p:grpSp>
        <p:nvGrpSpPr>
          <p:cNvPr id="2" name="组合 1"/>
          <p:cNvGrpSpPr/>
          <p:nvPr/>
        </p:nvGrpSpPr>
        <p:grpSpPr>
          <a:xfrm>
            <a:off x="1007455" y="2372166"/>
            <a:ext cx="10471182" cy="3300738"/>
            <a:chOff x="1007455" y="2513684"/>
            <a:chExt cx="10471182" cy="3300738"/>
          </a:xfrm>
        </p:grpSpPr>
        <p:grpSp>
          <p:nvGrpSpPr>
            <p:cNvPr id="133" name="组合 132"/>
            <p:cNvGrpSpPr/>
            <p:nvPr/>
          </p:nvGrpSpPr>
          <p:grpSpPr>
            <a:xfrm>
              <a:off x="1007455" y="2513684"/>
              <a:ext cx="1062556" cy="1373336"/>
              <a:chOff x="2014909" y="2905855"/>
              <a:chExt cx="2125111" cy="2746671"/>
            </a:xfrm>
          </p:grpSpPr>
          <p:sp>
            <p:nvSpPr>
              <p:cNvPr id="149" name="Shape 3823"/>
              <p:cNvSpPr/>
              <p:nvPr/>
            </p:nvSpPr>
            <p:spPr>
              <a:xfrm>
                <a:off x="2014909" y="2905855"/>
                <a:ext cx="2125111" cy="2746671"/>
              </a:xfrm>
              <a:prstGeom prst="rect">
                <a:avLst/>
              </a:prstGeom>
              <a:noFill/>
              <a:ln w="12700" cap="flat">
                <a:noFill/>
                <a:miter lim="400000"/>
              </a:ln>
              <a:effectLst/>
            </p:spPr>
            <p:txBody>
              <a:bodyPr wrap="square" lIns="0" tIns="0" rIns="0" bIns="0" numCol="1" anchor="ctr" anchorCtr="0">
                <a:noAutofit/>
              </a:bodyPr>
              <a:lstStyle>
                <a:lvl1pPr defTabSz="1054100">
                  <a:lnSpc>
                    <a:spcPct val="130000"/>
                  </a:lnSpc>
                  <a:defRPr sz="13000" b="1">
                    <a:solidFill>
                      <a:srgbClr val="A7C804"/>
                    </a:solidFill>
                    <a:latin typeface="Helvetica"/>
                    <a:ea typeface="Helvetica"/>
                    <a:cs typeface="Helvetica"/>
                    <a:sym typeface="Helvetica"/>
                  </a:defRPr>
                </a:lvl1pPr>
              </a:lstStyle>
              <a:p>
                <a:pPr marL="0" marR="0" lvl="0" indent="0" algn="ctr" defTabSz="527050" eaLnBrk="1" fontAlgn="auto" latinLnBrk="0" hangingPunct="1">
                  <a:lnSpc>
                    <a:spcPct val="130000"/>
                  </a:lnSpc>
                  <a:spcBef>
                    <a:spcPts val="0"/>
                  </a:spcBef>
                  <a:spcAft>
                    <a:spcPts val="0"/>
                  </a:spcAft>
                  <a:buClrTx/>
                  <a:buSzTx/>
                  <a:buFontTx/>
                  <a:buNone/>
                  <a:defRPr sz="1800" b="0">
                    <a:solidFill>
                      <a:srgbClr val="000000"/>
                    </a:solidFill>
                  </a:defRPr>
                </a:pPr>
                <a:r>
                  <a:rPr kumimoji="0" sz="6500" b="0" i="0" u="none" strike="noStrike" kern="0" cap="none" spc="0" normalizeH="0" baseline="0" noProof="0" dirty="0">
                    <a:ln>
                      <a:noFill/>
                    </a:ln>
                    <a:solidFill>
                      <a:schemeClr val="accent1"/>
                    </a:solidFill>
                    <a:effectLst/>
                    <a:uLnTx/>
                    <a:uFillTx/>
                    <a:latin typeface="+mn-lt"/>
                    <a:ea typeface="+mn-ea"/>
                    <a:cs typeface="+mn-ea"/>
                    <a:sym typeface="+mn-lt"/>
                  </a:rPr>
                  <a:t>01</a:t>
                </a:r>
              </a:p>
            </p:txBody>
          </p:sp>
          <p:sp>
            <p:nvSpPr>
              <p:cNvPr id="150" name="Shape 3824"/>
              <p:cNvSpPr/>
              <p:nvPr/>
            </p:nvSpPr>
            <p:spPr>
              <a:xfrm>
                <a:off x="2049439" y="5105619"/>
                <a:ext cx="2005250" cy="136214"/>
              </a:xfrm>
              <a:prstGeom prst="rect">
                <a:avLst/>
              </a:prstGeom>
              <a:solidFill>
                <a:schemeClr val="accent1"/>
              </a:solidFill>
              <a:ln w="12700" cap="flat">
                <a:noFill/>
                <a:miter lim="400000"/>
              </a:ln>
              <a:effectLst/>
            </p:spPr>
            <p:txBody>
              <a:bodyPr wrap="square" lIns="0" tIns="0" rIns="0" bIns="0" numCol="1" anchor="ctr" anchorCtr="0">
                <a:noAutofit/>
              </a:bodyPr>
              <a:lstStyle/>
              <a:p>
                <a:pPr marL="0" marR="0" lvl="0" indent="0" algn="ctr" defTabSz="412750" eaLnBrk="1" fontAlgn="auto" latinLnBrk="0" hangingPunct="1">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134" name="组合 133"/>
            <p:cNvGrpSpPr/>
            <p:nvPr/>
          </p:nvGrpSpPr>
          <p:grpSpPr>
            <a:xfrm>
              <a:off x="1007455" y="4441087"/>
              <a:ext cx="1062556" cy="1373335"/>
              <a:chOff x="2014909" y="5846261"/>
              <a:chExt cx="2125111" cy="2746670"/>
            </a:xfrm>
          </p:grpSpPr>
          <p:sp>
            <p:nvSpPr>
              <p:cNvPr id="147" name="Shape 3827"/>
              <p:cNvSpPr/>
              <p:nvPr/>
            </p:nvSpPr>
            <p:spPr>
              <a:xfrm>
                <a:off x="2014909" y="5846261"/>
                <a:ext cx="2125111" cy="2746670"/>
              </a:xfrm>
              <a:prstGeom prst="rect">
                <a:avLst/>
              </a:prstGeom>
              <a:noFill/>
              <a:ln w="12700" cap="flat">
                <a:noFill/>
                <a:miter lim="400000"/>
              </a:ln>
              <a:effectLst/>
            </p:spPr>
            <p:txBody>
              <a:bodyPr wrap="square" lIns="0" tIns="0" rIns="0" bIns="0" numCol="1" anchor="ctr" anchorCtr="0">
                <a:noAutofit/>
              </a:bodyPr>
              <a:lstStyle>
                <a:lvl1pPr defTabSz="1054100">
                  <a:lnSpc>
                    <a:spcPct val="130000"/>
                  </a:lnSpc>
                  <a:defRPr sz="13000" b="1">
                    <a:solidFill>
                      <a:srgbClr val="0B7AB1"/>
                    </a:solidFill>
                    <a:latin typeface="Helvetica"/>
                    <a:ea typeface="Helvetica"/>
                    <a:cs typeface="Helvetica"/>
                    <a:sym typeface="Helvetica"/>
                  </a:defRPr>
                </a:lvl1pPr>
              </a:lstStyle>
              <a:p>
                <a:pPr marL="0" marR="0" lvl="0" indent="0" algn="ctr" defTabSz="527050" eaLnBrk="1" fontAlgn="auto" latinLnBrk="0" hangingPunct="1">
                  <a:lnSpc>
                    <a:spcPct val="130000"/>
                  </a:lnSpc>
                  <a:spcBef>
                    <a:spcPts val="0"/>
                  </a:spcBef>
                  <a:spcAft>
                    <a:spcPts val="0"/>
                  </a:spcAft>
                  <a:buClrTx/>
                  <a:buSzTx/>
                  <a:buFontTx/>
                  <a:buNone/>
                  <a:defRPr sz="1800" b="0">
                    <a:solidFill>
                      <a:srgbClr val="000000"/>
                    </a:solidFill>
                  </a:defRPr>
                </a:pPr>
                <a:r>
                  <a:rPr kumimoji="0" sz="6500" b="0" i="0" u="none" strike="noStrike" kern="0" cap="none" spc="0" normalizeH="0" baseline="0" noProof="0" dirty="0">
                    <a:ln>
                      <a:noFill/>
                    </a:ln>
                    <a:solidFill>
                      <a:schemeClr val="accent3"/>
                    </a:solidFill>
                    <a:effectLst/>
                    <a:uLnTx/>
                    <a:uFillTx/>
                    <a:latin typeface="+mn-lt"/>
                    <a:ea typeface="+mn-ea"/>
                    <a:cs typeface="+mn-ea"/>
                    <a:sym typeface="+mn-lt"/>
                  </a:rPr>
                  <a:t>0</a:t>
                </a:r>
                <a:r>
                  <a:rPr kumimoji="0" lang="en-US" sz="6500" b="0" i="0" u="none" strike="noStrike" kern="0" cap="none" spc="0" normalizeH="0" baseline="0" noProof="0" dirty="0">
                    <a:ln>
                      <a:noFill/>
                    </a:ln>
                    <a:solidFill>
                      <a:schemeClr val="accent3"/>
                    </a:solidFill>
                    <a:effectLst/>
                    <a:uLnTx/>
                    <a:uFillTx/>
                    <a:latin typeface="+mn-lt"/>
                    <a:ea typeface="+mn-ea"/>
                    <a:cs typeface="+mn-ea"/>
                    <a:sym typeface="+mn-lt"/>
                  </a:rPr>
                  <a:t>3</a:t>
                </a:r>
                <a:endParaRPr kumimoji="0" sz="6500" b="0" i="0" u="none" strike="noStrike" kern="0" cap="none" spc="0" normalizeH="0" baseline="0" noProof="0" dirty="0">
                  <a:ln>
                    <a:noFill/>
                  </a:ln>
                  <a:solidFill>
                    <a:schemeClr val="accent3"/>
                  </a:solidFill>
                  <a:effectLst/>
                  <a:uLnTx/>
                  <a:uFillTx/>
                  <a:latin typeface="+mn-lt"/>
                  <a:ea typeface="+mn-ea"/>
                  <a:cs typeface="+mn-ea"/>
                  <a:sym typeface="+mn-lt"/>
                </a:endParaRPr>
              </a:p>
            </p:txBody>
          </p:sp>
          <p:sp>
            <p:nvSpPr>
              <p:cNvPr id="148" name="Shape 3828"/>
              <p:cNvSpPr/>
              <p:nvPr/>
            </p:nvSpPr>
            <p:spPr>
              <a:xfrm>
                <a:off x="2049439" y="8046024"/>
                <a:ext cx="2005250" cy="136214"/>
              </a:xfrm>
              <a:prstGeom prst="rect">
                <a:avLst/>
              </a:prstGeom>
              <a:solidFill>
                <a:schemeClr val="accent3"/>
              </a:solidFill>
              <a:ln w="12700" cap="flat">
                <a:noFill/>
                <a:miter lim="400000"/>
              </a:ln>
              <a:effectLst/>
            </p:spPr>
            <p:txBody>
              <a:bodyPr wrap="square" lIns="0" tIns="0" rIns="0" bIns="0" numCol="1" anchor="ctr" anchorCtr="0">
                <a:noAutofit/>
              </a:bodyPr>
              <a:lstStyle/>
              <a:p>
                <a:pPr marL="0" marR="0" lvl="0" indent="0" algn="ctr" defTabSz="412750" eaLnBrk="1" fontAlgn="auto" latinLnBrk="0" hangingPunct="1">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136" name="组合 135"/>
            <p:cNvGrpSpPr/>
            <p:nvPr/>
          </p:nvGrpSpPr>
          <p:grpSpPr>
            <a:xfrm>
              <a:off x="6567091" y="2513684"/>
              <a:ext cx="1062555" cy="1373336"/>
              <a:chOff x="13134181" y="2905855"/>
              <a:chExt cx="2125110" cy="2746671"/>
            </a:xfrm>
          </p:grpSpPr>
          <p:sp>
            <p:nvSpPr>
              <p:cNvPr id="143" name="Shape 3835"/>
              <p:cNvSpPr/>
              <p:nvPr/>
            </p:nvSpPr>
            <p:spPr>
              <a:xfrm>
                <a:off x="13134181" y="2905855"/>
                <a:ext cx="2125110" cy="2746671"/>
              </a:xfrm>
              <a:prstGeom prst="rect">
                <a:avLst/>
              </a:prstGeom>
              <a:noFill/>
              <a:ln w="12700" cap="flat">
                <a:noFill/>
                <a:miter lim="400000"/>
              </a:ln>
              <a:effectLst/>
            </p:spPr>
            <p:txBody>
              <a:bodyPr wrap="square" lIns="0" tIns="0" rIns="0" bIns="0" numCol="1" anchor="ctr" anchorCtr="0">
                <a:noAutofit/>
              </a:bodyPr>
              <a:lstStyle>
                <a:lvl1pPr defTabSz="1054100">
                  <a:lnSpc>
                    <a:spcPct val="130000"/>
                  </a:lnSpc>
                  <a:defRPr sz="13000" b="1">
                    <a:solidFill>
                      <a:srgbClr val="A7C804"/>
                    </a:solidFill>
                    <a:latin typeface="Helvetica"/>
                    <a:ea typeface="Helvetica"/>
                    <a:cs typeface="Helvetica"/>
                    <a:sym typeface="Helvetica"/>
                  </a:defRPr>
                </a:lvl1pPr>
              </a:lstStyle>
              <a:p>
                <a:pPr marL="0" marR="0" lvl="0" indent="0" algn="ctr" defTabSz="527050" eaLnBrk="1" fontAlgn="auto" latinLnBrk="0" hangingPunct="1">
                  <a:lnSpc>
                    <a:spcPct val="130000"/>
                  </a:lnSpc>
                  <a:spcBef>
                    <a:spcPts val="0"/>
                  </a:spcBef>
                  <a:spcAft>
                    <a:spcPts val="0"/>
                  </a:spcAft>
                  <a:buClrTx/>
                  <a:buSzTx/>
                  <a:buFontTx/>
                  <a:buNone/>
                  <a:defRPr sz="1800" b="0">
                    <a:solidFill>
                      <a:srgbClr val="000000"/>
                    </a:solidFill>
                  </a:defRPr>
                </a:pPr>
                <a:r>
                  <a:rPr kumimoji="0" sz="6500" b="0" i="0" u="none" strike="noStrike" kern="0" cap="none" spc="0" normalizeH="0" baseline="0" noProof="0" dirty="0">
                    <a:ln>
                      <a:noFill/>
                    </a:ln>
                    <a:solidFill>
                      <a:schemeClr val="accent2"/>
                    </a:solidFill>
                    <a:effectLst/>
                    <a:uLnTx/>
                    <a:uFillTx/>
                    <a:latin typeface="+mn-lt"/>
                    <a:ea typeface="+mn-ea"/>
                    <a:cs typeface="+mn-ea"/>
                    <a:sym typeface="+mn-lt"/>
                  </a:rPr>
                  <a:t>0</a:t>
                </a:r>
                <a:r>
                  <a:rPr kumimoji="0" lang="en-US" sz="6500" b="0" i="0" u="none" strike="noStrike" kern="0" cap="none" spc="0" normalizeH="0" baseline="0" noProof="0" dirty="0">
                    <a:ln>
                      <a:noFill/>
                    </a:ln>
                    <a:solidFill>
                      <a:schemeClr val="accent2"/>
                    </a:solidFill>
                    <a:effectLst/>
                    <a:uLnTx/>
                    <a:uFillTx/>
                    <a:latin typeface="+mn-lt"/>
                    <a:ea typeface="+mn-ea"/>
                    <a:cs typeface="+mn-ea"/>
                    <a:sym typeface="+mn-lt"/>
                  </a:rPr>
                  <a:t>2</a:t>
                </a:r>
                <a:endParaRPr kumimoji="0" sz="6500" b="0" i="0" u="none" strike="noStrike" kern="0" cap="none" spc="0" normalizeH="0" baseline="0" noProof="0" dirty="0">
                  <a:ln>
                    <a:noFill/>
                  </a:ln>
                  <a:solidFill>
                    <a:schemeClr val="accent2"/>
                  </a:solidFill>
                  <a:effectLst/>
                  <a:uLnTx/>
                  <a:uFillTx/>
                  <a:latin typeface="+mn-lt"/>
                  <a:ea typeface="+mn-ea"/>
                  <a:cs typeface="+mn-ea"/>
                  <a:sym typeface="+mn-lt"/>
                </a:endParaRPr>
              </a:p>
            </p:txBody>
          </p:sp>
          <p:sp>
            <p:nvSpPr>
              <p:cNvPr id="144" name="Shape 3836"/>
              <p:cNvSpPr/>
              <p:nvPr/>
            </p:nvSpPr>
            <p:spPr>
              <a:xfrm>
                <a:off x="13168711" y="5105619"/>
                <a:ext cx="2005249" cy="136214"/>
              </a:xfrm>
              <a:prstGeom prst="rect">
                <a:avLst/>
              </a:prstGeom>
              <a:solidFill>
                <a:schemeClr val="accent2"/>
              </a:solidFill>
              <a:ln w="12700" cap="flat">
                <a:noFill/>
                <a:miter lim="400000"/>
              </a:ln>
              <a:effectLst/>
            </p:spPr>
            <p:txBody>
              <a:bodyPr wrap="square" lIns="0" tIns="0" rIns="0" bIns="0" numCol="1" anchor="ctr" anchorCtr="0">
                <a:noAutofit/>
              </a:bodyPr>
              <a:lstStyle/>
              <a:p>
                <a:pPr marL="0" marR="0" lvl="0" indent="0" algn="ctr" defTabSz="412750" eaLnBrk="1" fontAlgn="auto" latinLnBrk="0" hangingPunct="1">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accent2"/>
                  </a:solidFill>
                  <a:effectLst/>
                  <a:uLnTx/>
                  <a:uFillTx/>
                  <a:cs typeface="+mn-ea"/>
                  <a:sym typeface="+mn-lt"/>
                </a:endParaRPr>
              </a:p>
            </p:txBody>
          </p:sp>
        </p:grpSp>
        <p:grpSp>
          <p:nvGrpSpPr>
            <p:cNvPr id="137" name="组合 136"/>
            <p:cNvGrpSpPr/>
            <p:nvPr/>
          </p:nvGrpSpPr>
          <p:grpSpPr>
            <a:xfrm>
              <a:off x="6567091" y="4441087"/>
              <a:ext cx="1062555" cy="1373335"/>
              <a:chOff x="13134181" y="5846261"/>
              <a:chExt cx="2125110" cy="2746670"/>
            </a:xfrm>
          </p:grpSpPr>
          <p:sp>
            <p:nvSpPr>
              <p:cNvPr id="141" name="Shape 3839"/>
              <p:cNvSpPr/>
              <p:nvPr/>
            </p:nvSpPr>
            <p:spPr>
              <a:xfrm>
                <a:off x="13134181" y="5846261"/>
                <a:ext cx="2125110" cy="2746670"/>
              </a:xfrm>
              <a:prstGeom prst="rect">
                <a:avLst/>
              </a:prstGeom>
              <a:noFill/>
              <a:ln w="12700" cap="flat">
                <a:noFill/>
                <a:miter lim="400000"/>
              </a:ln>
              <a:effectLst/>
            </p:spPr>
            <p:txBody>
              <a:bodyPr wrap="square" lIns="0" tIns="0" rIns="0" bIns="0" numCol="1" anchor="ctr" anchorCtr="0">
                <a:noAutofit/>
              </a:bodyPr>
              <a:lstStyle>
                <a:lvl1pPr defTabSz="1054100">
                  <a:lnSpc>
                    <a:spcPct val="130000"/>
                  </a:lnSpc>
                  <a:defRPr sz="13000" b="1">
                    <a:solidFill>
                      <a:srgbClr val="0B7AB1"/>
                    </a:solidFill>
                    <a:latin typeface="Helvetica"/>
                    <a:ea typeface="Helvetica"/>
                    <a:cs typeface="Helvetica"/>
                    <a:sym typeface="Helvetica"/>
                  </a:defRPr>
                </a:lvl1pPr>
              </a:lstStyle>
              <a:p>
                <a:pPr marL="0" marR="0" lvl="0" indent="0" algn="ctr" defTabSz="527050" eaLnBrk="1" fontAlgn="auto" latinLnBrk="0" hangingPunct="1">
                  <a:lnSpc>
                    <a:spcPct val="130000"/>
                  </a:lnSpc>
                  <a:spcBef>
                    <a:spcPts val="0"/>
                  </a:spcBef>
                  <a:spcAft>
                    <a:spcPts val="0"/>
                  </a:spcAft>
                  <a:buClrTx/>
                  <a:buSzTx/>
                  <a:buFontTx/>
                  <a:buNone/>
                  <a:defRPr sz="1800" b="0">
                    <a:solidFill>
                      <a:srgbClr val="000000"/>
                    </a:solidFill>
                  </a:defRPr>
                </a:pPr>
                <a:r>
                  <a:rPr kumimoji="0" sz="6500" b="0" i="0" u="none" strike="noStrike" kern="0" cap="none" spc="0" normalizeH="0" baseline="0" noProof="0" dirty="0">
                    <a:ln>
                      <a:noFill/>
                    </a:ln>
                    <a:solidFill>
                      <a:schemeClr val="accent4"/>
                    </a:solidFill>
                    <a:effectLst/>
                    <a:uLnTx/>
                    <a:uFillTx/>
                    <a:latin typeface="+mn-lt"/>
                    <a:ea typeface="+mn-ea"/>
                    <a:cs typeface="+mn-ea"/>
                    <a:sym typeface="+mn-lt"/>
                  </a:rPr>
                  <a:t>0</a:t>
                </a:r>
                <a:r>
                  <a:rPr kumimoji="0" lang="en-US" sz="6500" b="0" i="0" u="none" strike="noStrike" kern="0" cap="none" spc="0" normalizeH="0" baseline="0" noProof="0" dirty="0">
                    <a:ln>
                      <a:noFill/>
                    </a:ln>
                    <a:solidFill>
                      <a:schemeClr val="accent4"/>
                    </a:solidFill>
                    <a:effectLst/>
                    <a:uLnTx/>
                    <a:uFillTx/>
                    <a:latin typeface="+mn-lt"/>
                    <a:ea typeface="+mn-ea"/>
                    <a:cs typeface="+mn-ea"/>
                    <a:sym typeface="+mn-lt"/>
                  </a:rPr>
                  <a:t>4</a:t>
                </a:r>
                <a:endParaRPr kumimoji="0" sz="6500" b="0" i="0" u="none" strike="noStrike" kern="0" cap="none" spc="0" normalizeH="0" baseline="0" noProof="0" dirty="0">
                  <a:ln>
                    <a:noFill/>
                  </a:ln>
                  <a:solidFill>
                    <a:schemeClr val="accent4"/>
                  </a:solidFill>
                  <a:effectLst/>
                  <a:uLnTx/>
                  <a:uFillTx/>
                  <a:latin typeface="+mn-lt"/>
                  <a:ea typeface="+mn-ea"/>
                  <a:cs typeface="+mn-ea"/>
                  <a:sym typeface="+mn-lt"/>
                </a:endParaRPr>
              </a:p>
            </p:txBody>
          </p:sp>
          <p:sp>
            <p:nvSpPr>
              <p:cNvPr id="142" name="Shape 3840"/>
              <p:cNvSpPr/>
              <p:nvPr/>
            </p:nvSpPr>
            <p:spPr>
              <a:xfrm>
                <a:off x="13168711" y="8046024"/>
                <a:ext cx="2005249" cy="136214"/>
              </a:xfrm>
              <a:prstGeom prst="rect">
                <a:avLst/>
              </a:prstGeom>
              <a:solidFill>
                <a:schemeClr val="accent4"/>
              </a:solidFill>
              <a:ln w="12700" cap="flat">
                <a:noFill/>
                <a:miter lim="400000"/>
              </a:ln>
              <a:effectLst/>
            </p:spPr>
            <p:txBody>
              <a:bodyPr wrap="square" lIns="0" tIns="0" rIns="0" bIns="0" numCol="1" anchor="ctr" anchorCtr="0">
                <a:noAutofit/>
              </a:bodyPr>
              <a:lstStyle/>
              <a:p>
                <a:pPr marL="0" marR="0" lvl="0" indent="0" algn="ctr" defTabSz="412750" eaLnBrk="1" fontAlgn="auto" latinLnBrk="0" hangingPunct="1">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158" name="组合 157"/>
            <p:cNvGrpSpPr/>
            <p:nvPr/>
          </p:nvGrpSpPr>
          <p:grpSpPr>
            <a:xfrm>
              <a:off x="2246441" y="2633580"/>
              <a:ext cx="3372594" cy="1220632"/>
              <a:chOff x="2246441" y="2720515"/>
              <a:chExt cx="3372594" cy="1220632"/>
            </a:xfrm>
          </p:grpSpPr>
          <p:sp>
            <p:nvSpPr>
              <p:cNvPr id="126" name="Shape 3822"/>
              <p:cNvSpPr/>
              <p:nvPr/>
            </p:nvSpPr>
            <p:spPr>
              <a:xfrm>
                <a:off x="2246441" y="3013841"/>
                <a:ext cx="3372594" cy="927306"/>
              </a:xfrm>
              <a:prstGeom prst="rect">
                <a:avLst/>
              </a:prstGeom>
              <a:ln w="12700">
                <a:miter lim="400000"/>
              </a:ln>
            </p:spPr>
            <p:txBody>
              <a:bodyPr lIns="0" tIns="0" rIns="0" bIns="0" anchor="ctr" anchorCtr="0"/>
              <a:lstStyle/>
              <a:p>
                <a:pPr defTabSz="527050">
                  <a:lnSpc>
                    <a:spcPct val="130000"/>
                  </a:lnSpc>
                  <a:defRPr sz="1800"/>
                </a:pPr>
                <a:r>
                  <a:rPr lang="zh-CN" altLang="en-US" sz="1200" kern="0" dirty="0">
                    <a:cs typeface="+mn-ea"/>
                    <a:sym typeface="+mn-lt"/>
                  </a:rPr>
                  <a:t>大学生的人际关系类型</a:t>
                </a:r>
                <a:endParaRPr lang="en-US" altLang="zh-CN" sz="1200" kern="0" dirty="0">
                  <a:cs typeface="+mn-ea"/>
                  <a:sym typeface="+mn-lt"/>
                </a:endParaRPr>
              </a:p>
              <a:p>
                <a:pPr defTabSz="527050">
                  <a:lnSpc>
                    <a:spcPct val="130000"/>
                  </a:lnSpc>
                  <a:defRPr sz="1800"/>
                </a:pPr>
                <a:r>
                  <a:rPr lang="zh-CN" altLang="en-US" sz="1200" kern="0" dirty="0">
                    <a:cs typeface="+mn-ea"/>
                    <a:sym typeface="+mn-lt"/>
                  </a:rPr>
                  <a:t>大学生人际关系的特点</a:t>
                </a:r>
                <a:endParaRPr lang="en-US" altLang="zh-CN" sz="1200" kern="0" dirty="0">
                  <a:cs typeface="+mn-ea"/>
                  <a:sym typeface="+mn-lt"/>
                </a:endParaRPr>
              </a:p>
              <a:p>
                <a:pPr defTabSz="527050">
                  <a:lnSpc>
                    <a:spcPct val="130000"/>
                  </a:lnSpc>
                  <a:defRPr sz="1800"/>
                </a:pPr>
                <a:r>
                  <a:rPr lang="zh-CN" altLang="en-US" sz="1200" kern="0" dirty="0">
                    <a:cs typeface="+mn-ea"/>
                    <a:sym typeface="+mn-lt"/>
                  </a:rPr>
                  <a:t>此处添加文本此处添加文本</a:t>
                </a:r>
                <a:endParaRPr sz="1200" kern="0" dirty="0">
                  <a:cs typeface="+mn-ea"/>
                  <a:sym typeface="+mn-lt"/>
                </a:endParaRPr>
              </a:p>
            </p:txBody>
          </p:sp>
          <p:sp>
            <p:nvSpPr>
              <p:cNvPr id="157" name="Shape 3822"/>
              <p:cNvSpPr/>
              <p:nvPr/>
            </p:nvSpPr>
            <p:spPr>
              <a:xfrm>
                <a:off x="2246441" y="2720515"/>
                <a:ext cx="3372594" cy="429286"/>
              </a:xfrm>
              <a:prstGeom prst="rect">
                <a:avLst/>
              </a:prstGeom>
              <a:ln w="12700">
                <a:miter lim="400000"/>
              </a:ln>
            </p:spPr>
            <p:txBody>
              <a:bodyPr lIns="0" tIns="0" rIns="0" bIns="0" anchor="ctr" anchorCtr="0"/>
              <a:lstStyle/>
              <a:p>
                <a:pPr defTabSz="527050">
                  <a:lnSpc>
                    <a:spcPct val="130000"/>
                  </a:lnSpc>
                  <a:defRPr sz="1800"/>
                </a:pPr>
                <a:r>
                  <a:rPr lang="zh-CN" altLang="en-US" sz="2400" b="1" kern="0" dirty="0">
                    <a:solidFill>
                      <a:schemeClr val="accent1"/>
                    </a:solidFill>
                    <a:cs typeface="+mn-ea"/>
                    <a:sym typeface="+mn-lt"/>
                  </a:rPr>
                  <a:t>大学生人际交往的特点</a:t>
                </a:r>
                <a:endParaRPr sz="2400" b="1" kern="0" dirty="0">
                  <a:solidFill>
                    <a:schemeClr val="accent1"/>
                  </a:solidFill>
                  <a:cs typeface="+mn-ea"/>
                  <a:sym typeface="+mn-lt"/>
                </a:endParaRPr>
              </a:p>
            </p:txBody>
          </p:sp>
        </p:grpSp>
        <p:grpSp>
          <p:nvGrpSpPr>
            <p:cNvPr id="159" name="组合 158"/>
            <p:cNvGrpSpPr/>
            <p:nvPr/>
          </p:nvGrpSpPr>
          <p:grpSpPr>
            <a:xfrm>
              <a:off x="2246441" y="4560982"/>
              <a:ext cx="3372594" cy="1220632"/>
              <a:chOff x="2246441" y="2720515"/>
              <a:chExt cx="3372594" cy="1220632"/>
            </a:xfrm>
          </p:grpSpPr>
          <p:sp>
            <p:nvSpPr>
              <p:cNvPr id="160" name="Shape 3822"/>
              <p:cNvSpPr/>
              <p:nvPr/>
            </p:nvSpPr>
            <p:spPr>
              <a:xfrm>
                <a:off x="2246441" y="3013841"/>
                <a:ext cx="3372594" cy="927306"/>
              </a:xfrm>
              <a:prstGeom prst="rect">
                <a:avLst/>
              </a:prstGeom>
              <a:ln w="12700">
                <a:miter lim="400000"/>
              </a:ln>
            </p:spPr>
            <p:txBody>
              <a:bodyPr lIns="0" tIns="0" rIns="0" bIns="0" anchor="ctr" anchorCtr="0"/>
              <a:lstStyle/>
              <a:p>
                <a:pPr defTabSz="527050">
                  <a:lnSpc>
                    <a:spcPct val="130000"/>
                  </a:lnSpc>
                  <a:defRPr sz="1800"/>
                </a:pPr>
                <a:r>
                  <a:rPr lang="zh-CN" altLang="en-US" sz="1200" kern="0" dirty="0">
                    <a:cs typeface="+mn-ea"/>
                    <a:sym typeface="+mn-lt"/>
                  </a:rPr>
                  <a:t>大学生人际交往的原则</a:t>
                </a:r>
                <a:endParaRPr lang="en-US" altLang="zh-CN" sz="1200" kern="0" dirty="0">
                  <a:cs typeface="+mn-ea"/>
                  <a:sym typeface="+mn-lt"/>
                </a:endParaRPr>
              </a:p>
              <a:p>
                <a:pPr defTabSz="527050">
                  <a:lnSpc>
                    <a:spcPct val="130000"/>
                  </a:lnSpc>
                  <a:defRPr sz="1800"/>
                </a:pPr>
                <a:r>
                  <a:rPr lang="zh-CN" altLang="en-US" sz="1200" kern="0" dirty="0">
                    <a:cs typeface="+mn-ea"/>
                    <a:sym typeface="+mn-lt"/>
                  </a:rPr>
                  <a:t>与朋友相处的秘诀</a:t>
                </a:r>
                <a:endParaRPr lang="en-US" altLang="zh-CN" sz="1200" kern="0" dirty="0">
                  <a:cs typeface="+mn-ea"/>
                  <a:sym typeface="+mn-lt"/>
                </a:endParaRPr>
              </a:p>
              <a:p>
                <a:pPr defTabSz="527050">
                  <a:lnSpc>
                    <a:spcPct val="130000"/>
                  </a:lnSpc>
                  <a:defRPr sz="1800"/>
                </a:pPr>
                <a:r>
                  <a:rPr lang="zh-CN" altLang="en-US" sz="1200" kern="0" dirty="0">
                    <a:cs typeface="+mn-ea"/>
                    <a:sym typeface="+mn-lt"/>
                  </a:rPr>
                  <a:t>人际交往的艺术与其他策略</a:t>
                </a:r>
                <a:endParaRPr sz="1200" kern="0" dirty="0">
                  <a:cs typeface="+mn-ea"/>
                  <a:sym typeface="+mn-lt"/>
                </a:endParaRPr>
              </a:p>
            </p:txBody>
          </p:sp>
          <p:sp>
            <p:nvSpPr>
              <p:cNvPr id="161" name="Shape 3822"/>
              <p:cNvSpPr/>
              <p:nvPr/>
            </p:nvSpPr>
            <p:spPr>
              <a:xfrm>
                <a:off x="2246441" y="2720515"/>
                <a:ext cx="3372594" cy="429286"/>
              </a:xfrm>
              <a:prstGeom prst="rect">
                <a:avLst/>
              </a:prstGeom>
              <a:ln w="12700">
                <a:miter lim="400000"/>
              </a:ln>
            </p:spPr>
            <p:txBody>
              <a:bodyPr lIns="0" tIns="0" rIns="0" bIns="0" anchor="ctr" anchorCtr="0"/>
              <a:lstStyle/>
              <a:p>
                <a:pPr defTabSz="527050">
                  <a:lnSpc>
                    <a:spcPct val="130000"/>
                  </a:lnSpc>
                  <a:defRPr sz="1800"/>
                </a:pPr>
                <a:r>
                  <a:rPr lang="zh-CN" altLang="en-US" sz="2400" b="1" kern="0" dirty="0">
                    <a:solidFill>
                      <a:schemeClr val="accent3"/>
                    </a:solidFill>
                    <a:cs typeface="+mn-ea"/>
                    <a:sym typeface="+mn-lt"/>
                  </a:rPr>
                  <a:t>大学生人际沟通技巧</a:t>
                </a:r>
                <a:endParaRPr sz="2400" b="1" kern="0" dirty="0">
                  <a:solidFill>
                    <a:schemeClr val="accent3"/>
                  </a:solidFill>
                  <a:cs typeface="+mn-ea"/>
                  <a:sym typeface="+mn-lt"/>
                </a:endParaRPr>
              </a:p>
            </p:txBody>
          </p:sp>
        </p:grpSp>
        <p:grpSp>
          <p:nvGrpSpPr>
            <p:cNvPr id="162" name="组合 161"/>
            <p:cNvGrpSpPr/>
            <p:nvPr/>
          </p:nvGrpSpPr>
          <p:grpSpPr>
            <a:xfrm>
              <a:off x="7809040" y="2633580"/>
              <a:ext cx="3669597" cy="1220632"/>
              <a:chOff x="2246440" y="2720515"/>
              <a:chExt cx="3669597" cy="1220632"/>
            </a:xfrm>
          </p:grpSpPr>
          <p:sp>
            <p:nvSpPr>
              <p:cNvPr id="163" name="Shape 3822"/>
              <p:cNvSpPr/>
              <p:nvPr/>
            </p:nvSpPr>
            <p:spPr>
              <a:xfrm>
                <a:off x="2246441" y="3013841"/>
                <a:ext cx="3372594" cy="927306"/>
              </a:xfrm>
              <a:prstGeom prst="rect">
                <a:avLst/>
              </a:prstGeom>
              <a:ln w="12700">
                <a:miter lim="400000"/>
              </a:ln>
            </p:spPr>
            <p:txBody>
              <a:bodyPr lIns="0" tIns="0" rIns="0" bIns="0" anchor="ctr" anchorCtr="0"/>
              <a:lstStyle/>
              <a:p>
                <a:pPr defTabSz="527050">
                  <a:lnSpc>
                    <a:spcPct val="130000"/>
                  </a:lnSpc>
                  <a:defRPr sz="1800"/>
                </a:pPr>
                <a:r>
                  <a:rPr lang="zh-CN" altLang="en-US" sz="1200" kern="0" dirty="0">
                    <a:cs typeface="+mn-ea"/>
                    <a:sym typeface="+mn-lt"/>
                  </a:rPr>
                  <a:t>大学生人际交往中的常见问题</a:t>
                </a:r>
                <a:endParaRPr lang="en-US" altLang="zh-CN" sz="1200" kern="0" dirty="0">
                  <a:cs typeface="+mn-ea"/>
                  <a:sym typeface="+mn-lt"/>
                </a:endParaRPr>
              </a:p>
              <a:p>
                <a:pPr defTabSz="527050">
                  <a:lnSpc>
                    <a:spcPct val="130000"/>
                  </a:lnSpc>
                  <a:defRPr sz="1800"/>
                </a:pPr>
                <a:r>
                  <a:rPr lang="zh-CN" altLang="en-US" sz="1200" kern="0" dirty="0">
                    <a:cs typeface="+mn-ea"/>
                    <a:sym typeface="+mn-lt"/>
                  </a:rPr>
                  <a:t>人际交流分析理论与心理效应</a:t>
                </a:r>
                <a:endParaRPr lang="en-US" altLang="zh-CN" sz="1200" kern="0" dirty="0">
                  <a:cs typeface="+mn-ea"/>
                  <a:sym typeface="+mn-lt"/>
                </a:endParaRPr>
              </a:p>
              <a:p>
                <a:pPr defTabSz="527050">
                  <a:lnSpc>
                    <a:spcPct val="130000"/>
                  </a:lnSpc>
                  <a:defRPr sz="1800"/>
                </a:pPr>
                <a:r>
                  <a:rPr lang="zh-CN" altLang="en-US" sz="1200" kern="0" dirty="0">
                    <a:cs typeface="+mn-ea"/>
                    <a:sym typeface="+mn-lt"/>
                  </a:rPr>
                  <a:t>如何建立良好的人际关系</a:t>
                </a:r>
              </a:p>
            </p:txBody>
          </p:sp>
          <p:sp>
            <p:nvSpPr>
              <p:cNvPr id="164" name="Shape 3822"/>
              <p:cNvSpPr/>
              <p:nvPr/>
            </p:nvSpPr>
            <p:spPr>
              <a:xfrm>
                <a:off x="2246440" y="2720515"/>
                <a:ext cx="3669597" cy="429286"/>
              </a:xfrm>
              <a:prstGeom prst="rect">
                <a:avLst/>
              </a:prstGeom>
              <a:ln w="12700">
                <a:miter lim="400000"/>
              </a:ln>
            </p:spPr>
            <p:txBody>
              <a:bodyPr lIns="0" tIns="0" rIns="0" bIns="0" anchor="ctr" anchorCtr="0"/>
              <a:lstStyle/>
              <a:p>
                <a:pPr defTabSz="527050">
                  <a:lnSpc>
                    <a:spcPct val="130000"/>
                  </a:lnSpc>
                  <a:defRPr sz="1800"/>
                </a:pPr>
                <a:r>
                  <a:rPr lang="zh-CN" altLang="en-US" sz="2400" b="1" kern="0" dirty="0">
                    <a:solidFill>
                      <a:schemeClr val="accent2"/>
                    </a:solidFill>
                    <a:cs typeface="+mn-ea"/>
                    <a:sym typeface="+mn-lt"/>
                  </a:rPr>
                  <a:t>大学生常见的人际交往障碍</a:t>
                </a:r>
                <a:endParaRPr sz="2400" b="1" kern="0" dirty="0">
                  <a:solidFill>
                    <a:schemeClr val="accent2"/>
                  </a:solidFill>
                  <a:cs typeface="+mn-ea"/>
                  <a:sym typeface="+mn-lt"/>
                </a:endParaRPr>
              </a:p>
            </p:txBody>
          </p:sp>
        </p:grpSp>
        <p:grpSp>
          <p:nvGrpSpPr>
            <p:cNvPr id="165" name="组合 164"/>
            <p:cNvGrpSpPr/>
            <p:nvPr/>
          </p:nvGrpSpPr>
          <p:grpSpPr>
            <a:xfrm>
              <a:off x="7809041" y="4560982"/>
              <a:ext cx="3372594" cy="1220632"/>
              <a:chOff x="2246441" y="2720515"/>
              <a:chExt cx="3372594" cy="1220632"/>
            </a:xfrm>
          </p:grpSpPr>
          <p:sp>
            <p:nvSpPr>
              <p:cNvPr id="166" name="Shape 3822"/>
              <p:cNvSpPr/>
              <p:nvPr/>
            </p:nvSpPr>
            <p:spPr>
              <a:xfrm>
                <a:off x="2246441" y="3013841"/>
                <a:ext cx="3372594" cy="927306"/>
              </a:xfrm>
              <a:prstGeom prst="rect">
                <a:avLst/>
              </a:prstGeom>
              <a:ln w="12700">
                <a:miter lim="400000"/>
              </a:ln>
            </p:spPr>
            <p:txBody>
              <a:bodyPr lIns="0" tIns="0" rIns="0" bIns="0" anchor="ctr" anchorCtr="0"/>
              <a:lstStyle/>
              <a:p>
                <a:pPr defTabSz="527050">
                  <a:lnSpc>
                    <a:spcPct val="130000"/>
                  </a:lnSpc>
                  <a:defRPr sz="1800"/>
                </a:pPr>
                <a:r>
                  <a:rPr lang="zh-CN" altLang="en-US" sz="1200" kern="0" dirty="0">
                    <a:cs typeface="+mn-ea"/>
                    <a:sym typeface="+mn-lt"/>
                  </a:rPr>
                  <a:t>人际交往中不受欢迎的行为</a:t>
                </a:r>
                <a:endParaRPr lang="en-US" altLang="zh-CN" sz="1200" kern="0" dirty="0">
                  <a:cs typeface="+mn-ea"/>
                  <a:sym typeface="+mn-lt"/>
                </a:endParaRPr>
              </a:p>
              <a:p>
                <a:pPr defTabSz="527050">
                  <a:lnSpc>
                    <a:spcPct val="130000"/>
                  </a:lnSpc>
                  <a:defRPr sz="1800"/>
                </a:pPr>
                <a:r>
                  <a:rPr lang="zh-CN" altLang="en-US" sz="1200" kern="0" dirty="0">
                    <a:cs typeface="+mn-ea"/>
                    <a:sym typeface="+mn-lt"/>
                  </a:rPr>
                  <a:t>拒绝与批评的艺术</a:t>
                </a:r>
                <a:endParaRPr lang="en-US" altLang="zh-CN" sz="1200" kern="0" dirty="0">
                  <a:cs typeface="+mn-ea"/>
                  <a:sym typeface="+mn-lt"/>
                </a:endParaRPr>
              </a:p>
              <a:p>
                <a:pPr defTabSz="527050">
                  <a:lnSpc>
                    <a:spcPct val="130000"/>
                  </a:lnSpc>
                  <a:defRPr sz="1800"/>
                </a:pPr>
                <a:r>
                  <a:rPr lang="zh-CN" altLang="en-US" sz="1200" kern="0" dirty="0">
                    <a:cs typeface="+mn-ea"/>
                    <a:sym typeface="+mn-lt"/>
                  </a:rPr>
                  <a:t>你属于哪种类型的人</a:t>
                </a:r>
                <a:endParaRPr sz="1200" kern="0" dirty="0">
                  <a:cs typeface="+mn-ea"/>
                  <a:sym typeface="+mn-lt"/>
                </a:endParaRPr>
              </a:p>
            </p:txBody>
          </p:sp>
          <p:sp>
            <p:nvSpPr>
              <p:cNvPr id="167" name="Shape 3822"/>
              <p:cNvSpPr/>
              <p:nvPr/>
            </p:nvSpPr>
            <p:spPr>
              <a:xfrm>
                <a:off x="2246441" y="2720515"/>
                <a:ext cx="3372594" cy="429286"/>
              </a:xfrm>
              <a:prstGeom prst="rect">
                <a:avLst/>
              </a:prstGeom>
              <a:ln w="12700">
                <a:miter lim="400000"/>
              </a:ln>
            </p:spPr>
            <p:txBody>
              <a:bodyPr lIns="0" tIns="0" rIns="0" bIns="0" anchor="ctr" anchorCtr="0"/>
              <a:lstStyle/>
              <a:p>
                <a:pPr defTabSz="527050">
                  <a:lnSpc>
                    <a:spcPct val="130000"/>
                  </a:lnSpc>
                  <a:defRPr sz="1800"/>
                </a:pPr>
                <a:r>
                  <a:rPr lang="zh-CN" altLang="en-US" sz="2400" b="1" kern="0" dirty="0">
                    <a:solidFill>
                      <a:schemeClr val="accent4"/>
                    </a:solidFill>
                    <a:cs typeface="+mn-ea"/>
                    <a:sym typeface="+mn-lt"/>
                  </a:rPr>
                  <a:t>大学生人际交往建议</a:t>
                </a:r>
                <a:endParaRPr sz="2400" b="1" kern="0" dirty="0">
                  <a:solidFill>
                    <a:schemeClr val="accent4"/>
                  </a:solidFill>
                  <a:cs typeface="+mn-ea"/>
                  <a:sym typeface="+mn-lt"/>
                </a:endParaRPr>
              </a:p>
            </p:txBody>
          </p:sp>
        </p:grpSp>
      </p:grpSp>
    </p:spTree>
  </p:cSld>
  <p:clrMapOvr>
    <a:masterClrMapping/>
  </p:clrMapOvr>
  <p:transition spd="slow" advTm="3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拒绝的艺术</a:t>
            </a:r>
          </a:p>
        </p:txBody>
      </p:sp>
      <p:grpSp>
        <p:nvGrpSpPr>
          <p:cNvPr id="73" name="组合 72"/>
          <p:cNvGrpSpPr/>
          <p:nvPr/>
        </p:nvGrpSpPr>
        <p:grpSpPr>
          <a:xfrm>
            <a:off x="1096002" y="1669785"/>
            <a:ext cx="2646834" cy="1654789"/>
            <a:chOff x="1217922" y="1800417"/>
            <a:chExt cx="2646834" cy="1654789"/>
          </a:xfrm>
        </p:grpSpPr>
        <p:sp>
          <p:nvSpPr>
            <p:cNvPr id="49" name="矩形 7"/>
            <p:cNvSpPr>
              <a:spLocks noChangeArrowheads="1"/>
            </p:cNvSpPr>
            <p:nvPr/>
          </p:nvSpPr>
          <p:spPr bwMode="auto">
            <a:xfrm>
              <a:off x="1217922" y="1800417"/>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fontAlgn="base" hangingPunct="1">
                <a:spcBef>
                  <a:spcPct val="0"/>
                </a:spcBef>
                <a:spcAft>
                  <a:spcPct val="0"/>
                </a:spcAft>
              </a:pPr>
              <a:r>
                <a:rPr lang="zh-CN" altLang="en-US" b="1" dirty="0">
                  <a:solidFill>
                    <a:schemeClr val="accent1"/>
                  </a:solidFill>
                  <a:latin typeface="+mn-lt"/>
                  <a:ea typeface="+mn-ea"/>
                  <a:cs typeface="+mn-ea"/>
                  <a:sym typeface="+mn-lt"/>
                </a:rPr>
                <a:t>补偿式拒绝</a:t>
              </a:r>
            </a:p>
          </p:txBody>
        </p:sp>
        <p:sp>
          <p:nvSpPr>
            <p:cNvPr id="50" name="矩形 6"/>
            <p:cNvSpPr>
              <a:spLocks noChangeArrowheads="1"/>
            </p:cNvSpPr>
            <p:nvPr/>
          </p:nvSpPr>
          <p:spPr bwMode="auto">
            <a:xfrm>
              <a:off x="1217922" y="2162544"/>
              <a:ext cx="264683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eaLnBrk="1" hangingPunct="1">
                <a:lnSpc>
                  <a:spcPct val="130000"/>
                </a:lnSpc>
              </a:pPr>
              <a:r>
                <a:rPr lang="zh-CN" altLang="en-US" sz="1200" dirty="0">
                  <a:solidFill>
                    <a:srgbClr val="000000"/>
                  </a:solidFill>
                  <a:latin typeface="+mn-lt"/>
                  <a:ea typeface="+mn-ea"/>
                  <a:cs typeface="+mn-ea"/>
                  <a:sym typeface="+mn-lt"/>
                </a:rPr>
                <a:t>此处添加文本此处添加文本此处添加文本此处添加文本此处添加文本</a:t>
              </a:r>
              <a:endParaRPr lang="en-US" altLang="zh-CN" sz="1200" dirty="0">
                <a:solidFill>
                  <a:srgbClr val="000000"/>
                </a:solidFill>
                <a:latin typeface="+mn-lt"/>
                <a:ea typeface="+mn-ea"/>
                <a:cs typeface="+mn-ea"/>
                <a:sym typeface="+mn-lt"/>
              </a:endParaRPr>
            </a:p>
            <a:p>
              <a:pPr lvl="0"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eaLnBrk="1" hangingPunct="1">
                <a:lnSpc>
                  <a:spcPct val="130000"/>
                </a:lnSpc>
              </a:pPr>
              <a:r>
                <a:rPr lang="zh-CN" altLang="en-US" sz="1200" dirty="0">
                  <a:solidFill>
                    <a:srgbClr val="000000"/>
                  </a:solidFill>
                  <a:latin typeface="+mn-lt"/>
                  <a:ea typeface="+mn-ea"/>
                  <a:cs typeface="+mn-ea"/>
                  <a:sym typeface="+mn-lt"/>
                </a:rPr>
                <a:t>此处添加文本</a:t>
              </a:r>
              <a:endParaRPr lang="en-US" altLang="zh-CN" sz="1200" dirty="0">
                <a:solidFill>
                  <a:srgbClr val="000000"/>
                </a:solidFill>
                <a:latin typeface="+mn-lt"/>
                <a:ea typeface="+mn-ea"/>
                <a:cs typeface="+mn-ea"/>
                <a:sym typeface="+mn-lt"/>
              </a:endParaRPr>
            </a:p>
          </p:txBody>
        </p:sp>
      </p:grpSp>
      <p:grpSp>
        <p:nvGrpSpPr>
          <p:cNvPr id="74" name="组合 73"/>
          <p:cNvGrpSpPr/>
          <p:nvPr/>
        </p:nvGrpSpPr>
        <p:grpSpPr>
          <a:xfrm>
            <a:off x="1090952" y="4320706"/>
            <a:ext cx="2646834" cy="1654790"/>
            <a:chOff x="1212872" y="4451338"/>
            <a:chExt cx="2646834" cy="1654790"/>
          </a:xfrm>
        </p:grpSpPr>
        <p:sp>
          <p:nvSpPr>
            <p:cNvPr id="51" name="矩形 7"/>
            <p:cNvSpPr>
              <a:spLocks noChangeArrowheads="1"/>
            </p:cNvSpPr>
            <p:nvPr/>
          </p:nvSpPr>
          <p:spPr bwMode="auto">
            <a:xfrm>
              <a:off x="1212874" y="445133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fontAlgn="base" hangingPunct="1">
                <a:spcBef>
                  <a:spcPct val="0"/>
                </a:spcBef>
                <a:spcAft>
                  <a:spcPct val="0"/>
                </a:spcAft>
              </a:pPr>
              <a:r>
                <a:rPr lang="zh-CN" altLang="en-US" b="1" dirty="0">
                  <a:solidFill>
                    <a:srgbClr val="F8D00A"/>
                  </a:solidFill>
                  <a:latin typeface="+mn-lt"/>
                  <a:ea typeface="+mn-ea"/>
                  <a:cs typeface="+mn-ea"/>
                  <a:sym typeface="+mn-lt"/>
                </a:rPr>
                <a:t>此处添加文本</a:t>
              </a:r>
            </a:p>
          </p:txBody>
        </p:sp>
        <p:sp>
          <p:nvSpPr>
            <p:cNvPr id="52" name="矩形 6"/>
            <p:cNvSpPr>
              <a:spLocks noChangeArrowheads="1"/>
            </p:cNvSpPr>
            <p:nvPr/>
          </p:nvSpPr>
          <p:spPr bwMode="auto">
            <a:xfrm>
              <a:off x="1212872" y="4813466"/>
              <a:ext cx="264683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eaLnBrk="1" hangingPunct="1">
                <a:lnSpc>
                  <a:spcPct val="130000"/>
                </a:lnSpc>
              </a:pPr>
              <a:r>
                <a:rPr lang="zh-CN" altLang="en-US" sz="1200" dirty="0">
                  <a:solidFill>
                    <a:srgbClr val="000000"/>
                  </a:solidFill>
                  <a:latin typeface="+mn-lt"/>
                  <a:ea typeface="+mn-ea"/>
                  <a:cs typeface="+mn-ea"/>
                  <a:sym typeface="+mn-lt"/>
                </a:rPr>
                <a:t>此处添加文本此处添加文本此处添加文本此处添加文本此处添加文本</a:t>
              </a:r>
              <a:endParaRPr lang="en-US" altLang="zh-CN" sz="1200" dirty="0">
                <a:solidFill>
                  <a:srgbClr val="000000"/>
                </a:solidFill>
                <a:latin typeface="+mn-lt"/>
                <a:ea typeface="+mn-ea"/>
                <a:cs typeface="+mn-ea"/>
                <a:sym typeface="+mn-lt"/>
              </a:endParaRPr>
            </a:p>
            <a:p>
              <a:pPr lvl="0"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eaLnBrk="1" hangingPunct="1">
                <a:lnSpc>
                  <a:spcPct val="130000"/>
                </a:lnSpc>
              </a:pPr>
              <a:r>
                <a:rPr lang="zh-CN" altLang="en-US" sz="1200" dirty="0">
                  <a:solidFill>
                    <a:srgbClr val="000000"/>
                  </a:solidFill>
                  <a:latin typeface="+mn-lt"/>
                  <a:ea typeface="+mn-ea"/>
                  <a:cs typeface="+mn-ea"/>
                  <a:sym typeface="+mn-lt"/>
                </a:rPr>
                <a:t>此处添加文本</a:t>
              </a:r>
              <a:endParaRPr lang="en-US" altLang="zh-CN" sz="1200" dirty="0">
                <a:solidFill>
                  <a:srgbClr val="000000"/>
                </a:solidFill>
                <a:latin typeface="+mn-lt"/>
                <a:ea typeface="+mn-ea"/>
                <a:cs typeface="+mn-ea"/>
                <a:sym typeface="+mn-lt"/>
              </a:endParaRPr>
            </a:p>
          </p:txBody>
        </p:sp>
      </p:grpSp>
      <p:grpSp>
        <p:nvGrpSpPr>
          <p:cNvPr id="75" name="组合 74"/>
          <p:cNvGrpSpPr/>
          <p:nvPr/>
        </p:nvGrpSpPr>
        <p:grpSpPr>
          <a:xfrm>
            <a:off x="8573910" y="1669785"/>
            <a:ext cx="2646834" cy="1665956"/>
            <a:chOff x="8332295" y="1800417"/>
            <a:chExt cx="2646834" cy="1665956"/>
          </a:xfrm>
        </p:grpSpPr>
        <p:sp>
          <p:nvSpPr>
            <p:cNvPr id="53" name="矩形 7"/>
            <p:cNvSpPr>
              <a:spLocks noChangeArrowheads="1"/>
            </p:cNvSpPr>
            <p:nvPr/>
          </p:nvSpPr>
          <p:spPr bwMode="auto">
            <a:xfrm>
              <a:off x="9409469" y="1800417"/>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914400" eaLnBrk="1" fontAlgn="base" hangingPunct="1">
                <a:spcBef>
                  <a:spcPct val="0"/>
                </a:spcBef>
                <a:spcAft>
                  <a:spcPct val="0"/>
                </a:spcAft>
              </a:pPr>
              <a:r>
                <a:rPr lang="zh-CN" altLang="en-US" b="1" dirty="0">
                  <a:solidFill>
                    <a:srgbClr val="F89915"/>
                  </a:solidFill>
                  <a:latin typeface="+mn-lt"/>
                  <a:ea typeface="+mn-ea"/>
                  <a:cs typeface="+mn-ea"/>
                  <a:sym typeface="+mn-lt"/>
                </a:rPr>
                <a:t>先肯定后拒绝</a:t>
              </a:r>
            </a:p>
          </p:txBody>
        </p:sp>
        <p:sp>
          <p:nvSpPr>
            <p:cNvPr id="54" name="矩形 6"/>
            <p:cNvSpPr>
              <a:spLocks noChangeArrowheads="1"/>
            </p:cNvSpPr>
            <p:nvPr/>
          </p:nvSpPr>
          <p:spPr bwMode="auto">
            <a:xfrm>
              <a:off x="8332295" y="2173711"/>
              <a:ext cx="264683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r" eaLnBrk="1" hangingPunct="1">
                <a:lnSpc>
                  <a:spcPct val="130000"/>
                </a:lnSpc>
              </a:pPr>
              <a:r>
                <a:rPr lang="zh-CN" altLang="en-US" sz="1200" dirty="0">
                  <a:solidFill>
                    <a:srgbClr val="000000"/>
                  </a:solidFill>
                  <a:latin typeface="+mn-lt"/>
                  <a:ea typeface="+mn-ea"/>
                  <a:cs typeface="+mn-ea"/>
                  <a:sym typeface="+mn-lt"/>
                </a:rPr>
                <a:t>此处添加文本此处添加文本此处添加文本此处添加文本此处添加文本</a:t>
              </a:r>
              <a:endParaRPr lang="en-US" altLang="zh-CN" sz="1200" dirty="0">
                <a:solidFill>
                  <a:srgbClr val="000000"/>
                </a:solidFill>
                <a:latin typeface="+mn-lt"/>
                <a:ea typeface="+mn-ea"/>
                <a:cs typeface="+mn-ea"/>
                <a:sym typeface="+mn-lt"/>
              </a:endParaRPr>
            </a:p>
            <a:p>
              <a:pPr lvl="0" algn="r"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algn="r"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algn="r" eaLnBrk="1" hangingPunct="1">
                <a:lnSpc>
                  <a:spcPct val="130000"/>
                </a:lnSpc>
              </a:pPr>
              <a:r>
                <a:rPr lang="zh-CN" altLang="en-US" sz="1200" dirty="0">
                  <a:solidFill>
                    <a:srgbClr val="000000"/>
                  </a:solidFill>
                  <a:latin typeface="+mn-lt"/>
                  <a:ea typeface="+mn-ea"/>
                  <a:cs typeface="+mn-ea"/>
                  <a:sym typeface="+mn-lt"/>
                </a:rPr>
                <a:t>此处添加文本</a:t>
              </a:r>
              <a:endParaRPr lang="en-US" altLang="zh-CN" sz="1200" dirty="0">
                <a:solidFill>
                  <a:srgbClr val="000000"/>
                </a:solidFill>
                <a:latin typeface="+mn-lt"/>
                <a:ea typeface="+mn-ea"/>
                <a:cs typeface="+mn-ea"/>
                <a:sym typeface="+mn-lt"/>
              </a:endParaRPr>
            </a:p>
          </p:txBody>
        </p:sp>
      </p:grpSp>
      <p:grpSp>
        <p:nvGrpSpPr>
          <p:cNvPr id="76" name="组合 75"/>
          <p:cNvGrpSpPr/>
          <p:nvPr/>
        </p:nvGrpSpPr>
        <p:grpSpPr>
          <a:xfrm>
            <a:off x="8573910" y="4326084"/>
            <a:ext cx="2646834" cy="1665956"/>
            <a:chOff x="8332295" y="4456716"/>
            <a:chExt cx="2646834" cy="1665956"/>
          </a:xfrm>
        </p:grpSpPr>
        <p:sp>
          <p:nvSpPr>
            <p:cNvPr id="55" name="矩形 7"/>
            <p:cNvSpPr>
              <a:spLocks noChangeArrowheads="1"/>
            </p:cNvSpPr>
            <p:nvPr/>
          </p:nvSpPr>
          <p:spPr bwMode="auto">
            <a:xfrm>
              <a:off x="9640301" y="4456716"/>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914400" eaLnBrk="1" fontAlgn="base" hangingPunct="1">
                <a:spcBef>
                  <a:spcPct val="0"/>
                </a:spcBef>
                <a:spcAft>
                  <a:spcPct val="0"/>
                </a:spcAft>
              </a:pPr>
              <a:r>
                <a:rPr lang="zh-CN" altLang="en-US" b="1" dirty="0">
                  <a:solidFill>
                    <a:srgbClr val="FEB612"/>
                  </a:solidFill>
                  <a:latin typeface="+mn-lt"/>
                  <a:ea typeface="+mn-ea"/>
                  <a:cs typeface="+mn-ea"/>
                  <a:sym typeface="+mn-lt"/>
                </a:rPr>
                <a:t>爱护性拒绝</a:t>
              </a:r>
            </a:p>
          </p:txBody>
        </p:sp>
        <p:sp>
          <p:nvSpPr>
            <p:cNvPr id="56" name="矩形 6"/>
            <p:cNvSpPr>
              <a:spLocks noChangeArrowheads="1"/>
            </p:cNvSpPr>
            <p:nvPr/>
          </p:nvSpPr>
          <p:spPr bwMode="auto">
            <a:xfrm>
              <a:off x="8332295" y="4830010"/>
              <a:ext cx="264683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r" eaLnBrk="1" hangingPunct="1">
                <a:lnSpc>
                  <a:spcPct val="130000"/>
                </a:lnSpc>
              </a:pPr>
              <a:r>
                <a:rPr lang="zh-CN" altLang="en-US" sz="1200" dirty="0">
                  <a:solidFill>
                    <a:srgbClr val="000000"/>
                  </a:solidFill>
                  <a:latin typeface="+mn-lt"/>
                  <a:ea typeface="+mn-ea"/>
                  <a:cs typeface="+mn-ea"/>
                  <a:sym typeface="+mn-lt"/>
                </a:rPr>
                <a:t>此处添加文本此处添加文本此处添加文本此处添加文本此处添加文本</a:t>
              </a:r>
              <a:endParaRPr lang="en-US" altLang="zh-CN" sz="1200" dirty="0">
                <a:solidFill>
                  <a:srgbClr val="000000"/>
                </a:solidFill>
                <a:latin typeface="+mn-lt"/>
                <a:ea typeface="+mn-ea"/>
                <a:cs typeface="+mn-ea"/>
                <a:sym typeface="+mn-lt"/>
              </a:endParaRPr>
            </a:p>
            <a:p>
              <a:pPr lvl="0" algn="r"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algn="r" eaLnBrk="1" hangingPunct="1">
                <a:lnSpc>
                  <a:spcPct val="130000"/>
                </a:lnSpc>
              </a:pPr>
              <a:r>
                <a:rPr lang="zh-CN" altLang="en-US" sz="1200" dirty="0">
                  <a:solidFill>
                    <a:srgbClr val="000000"/>
                  </a:solidFill>
                  <a:latin typeface="+mn-lt"/>
                  <a:ea typeface="+mn-ea"/>
                  <a:cs typeface="+mn-ea"/>
                  <a:sym typeface="+mn-lt"/>
                </a:rPr>
                <a:t>此处添加文本此处添加文本</a:t>
              </a:r>
              <a:endParaRPr lang="en-US" altLang="zh-CN" sz="1200" dirty="0">
                <a:solidFill>
                  <a:srgbClr val="000000"/>
                </a:solidFill>
                <a:latin typeface="+mn-lt"/>
                <a:ea typeface="+mn-ea"/>
                <a:cs typeface="+mn-ea"/>
                <a:sym typeface="+mn-lt"/>
              </a:endParaRPr>
            </a:p>
            <a:p>
              <a:pPr lvl="0" algn="r" eaLnBrk="1" hangingPunct="1">
                <a:lnSpc>
                  <a:spcPct val="130000"/>
                </a:lnSpc>
              </a:pPr>
              <a:r>
                <a:rPr lang="zh-CN" altLang="en-US" sz="1200" dirty="0">
                  <a:solidFill>
                    <a:srgbClr val="000000"/>
                  </a:solidFill>
                  <a:latin typeface="+mn-lt"/>
                  <a:ea typeface="+mn-ea"/>
                  <a:cs typeface="+mn-ea"/>
                  <a:sym typeface="+mn-lt"/>
                </a:rPr>
                <a:t>此处添加文本</a:t>
              </a:r>
              <a:endParaRPr lang="en-US" altLang="zh-CN" sz="1200" dirty="0">
                <a:solidFill>
                  <a:srgbClr val="000000"/>
                </a:solidFill>
                <a:latin typeface="+mn-lt"/>
                <a:ea typeface="+mn-ea"/>
                <a:cs typeface="+mn-ea"/>
                <a:sym typeface="+mn-lt"/>
              </a:endParaRPr>
            </a:p>
          </p:txBody>
        </p:sp>
      </p:grpSp>
      <p:grpSp>
        <p:nvGrpSpPr>
          <p:cNvPr id="72" name="组合 71"/>
          <p:cNvGrpSpPr/>
          <p:nvPr/>
        </p:nvGrpSpPr>
        <p:grpSpPr>
          <a:xfrm>
            <a:off x="4274143" y="1983964"/>
            <a:ext cx="3652717" cy="3679272"/>
            <a:chOff x="4274143" y="2114596"/>
            <a:chExt cx="3652717" cy="3679272"/>
          </a:xfrm>
        </p:grpSpPr>
        <p:sp>
          <p:nvSpPr>
            <p:cNvPr id="33" name="空心弧 1"/>
            <p:cNvSpPr/>
            <p:nvPr/>
          </p:nvSpPr>
          <p:spPr>
            <a:xfrm>
              <a:off x="6126971" y="2752879"/>
              <a:ext cx="1207769" cy="1180319"/>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sp>
          <p:nvSpPr>
            <p:cNvPr id="34" name="空心弧 1"/>
            <p:cNvSpPr/>
            <p:nvPr/>
          </p:nvSpPr>
          <p:spPr>
            <a:xfrm rot="16200000">
              <a:off x="4897635" y="2774446"/>
              <a:ext cx="1207769" cy="1180319"/>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sp>
          <p:nvSpPr>
            <p:cNvPr id="35" name="空心弧 1"/>
            <p:cNvSpPr/>
            <p:nvPr/>
          </p:nvSpPr>
          <p:spPr>
            <a:xfrm rot="10800000">
              <a:off x="4909398" y="4007704"/>
              <a:ext cx="1207769" cy="1182279"/>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sp>
          <p:nvSpPr>
            <p:cNvPr id="36" name="空心弧 1"/>
            <p:cNvSpPr/>
            <p:nvPr/>
          </p:nvSpPr>
          <p:spPr>
            <a:xfrm rot="5400000">
              <a:off x="6137754" y="3994959"/>
              <a:ext cx="1209729" cy="1180319"/>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cxnSp>
          <p:nvCxnSpPr>
            <p:cNvPr id="37" name="直接连接符 36"/>
            <p:cNvCxnSpPr/>
            <p:nvPr/>
          </p:nvCxnSpPr>
          <p:spPr>
            <a:xfrm>
              <a:off x="4680001" y="2582301"/>
              <a:ext cx="552907" cy="552907"/>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6938685" y="4833143"/>
              <a:ext cx="576435" cy="576435"/>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flipH="1">
              <a:off x="6938685" y="2703862"/>
              <a:ext cx="433306" cy="435267"/>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flipH="1">
              <a:off x="4664316" y="4837064"/>
              <a:ext cx="576435" cy="576435"/>
            </a:xfrm>
            <a:prstGeom prst="lin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1" name="椭圆 40"/>
            <p:cNvSpPr/>
            <p:nvPr/>
          </p:nvSpPr>
          <p:spPr>
            <a:xfrm>
              <a:off x="4274143" y="2135270"/>
              <a:ext cx="635255" cy="635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sp>
          <p:nvSpPr>
            <p:cNvPr id="42" name="椭圆 41"/>
            <p:cNvSpPr/>
            <p:nvPr/>
          </p:nvSpPr>
          <p:spPr>
            <a:xfrm>
              <a:off x="7291605" y="2166641"/>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sp>
          <p:nvSpPr>
            <p:cNvPr id="43" name="椭圆 42"/>
            <p:cNvSpPr/>
            <p:nvPr/>
          </p:nvSpPr>
          <p:spPr>
            <a:xfrm>
              <a:off x="7273958" y="5158613"/>
              <a:ext cx="635255" cy="6352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sp>
          <p:nvSpPr>
            <p:cNvPr id="44" name="椭圆 43"/>
            <p:cNvSpPr/>
            <p:nvPr/>
          </p:nvSpPr>
          <p:spPr>
            <a:xfrm>
              <a:off x="4281986" y="5158613"/>
              <a:ext cx="635255" cy="6352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cs typeface="+mn-ea"/>
                <a:sym typeface="+mn-lt"/>
              </a:endParaRPr>
            </a:p>
          </p:txBody>
        </p:sp>
        <p:sp>
          <p:nvSpPr>
            <p:cNvPr id="45" name="TextBox 18"/>
            <p:cNvSpPr txBox="1">
              <a:spLocks noChangeArrowheads="1"/>
            </p:cNvSpPr>
            <p:nvPr/>
          </p:nvSpPr>
          <p:spPr bwMode="auto">
            <a:xfrm>
              <a:off x="4371795" y="2114596"/>
              <a:ext cx="473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fontAlgn="base" hangingPunct="1">
                <a:spcBef>
                  <a:spcPct val="0"/>
                </a:spcBef>
                <a:spcAft>
                  <a:spcPct val="0"/>
                </a:spcAft>
              </a:pPr>
              <a:r>
                <a:rPr lang="en-US" altLang="zh-CN" sz="3200" b="1" dirty="0">
                  <a:solidFill>
                    <a:srgbClr val="EAE7D4"/>
                  </a:solidFill>
                  <a:latin typeface="+mn-lt"/>
                  <a:ea typeface="+mn-ea"/>
                  <a:cs typeface="+mn-ea"/>
                  <a:sym typeface="+mn-lt"/>
                </a:rPr>
                <a:t>A</a:t>
              </a:r>
              <a:endParaRPr lang="zh-CN" altLang="en-US" sz="3200" b="1" dirty="0">
                <a:solidFill>
                  <a:srgbClr val="EAE7D4"/>
                </a:solidFill>
                <a:latin typeface="+mn-lt"/>
                <a:ea typeface="+mn-ea"/>
                <a:cs typeface="+mn-ea"/>
                <a:sym typeface="+mn-lt"/>
              </a:endParaRPr>
            </a:p>
          </p:txBody>
        </p:sp>
        <p:sp>
          <p:nvSpPr>
            <p:cNvPr id="46" name="TextBox 18"/>
            <p:cNvSpPr txBox="1">
              <a:spLocks noChangeArrowheads="1"/>
            </p:cNvSpPr>
            <p:nvPr/>
          </p:nvSpPr>
          <p:spPr bwMode="auto">
            <a:xfrm>
              <a:off x="7404425" y="2191880"/>
              <a:ext cx="4475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fontAlgn="base" hangingPunct="1">
                <a:spcBef>
                  <a:spcPct val="0"/>
                </a:spcBef>
                <a:spcAft>
                  <a:spcPct val="0"/>
                </a:spcAft>
              </a:pPr>
              <a:r>
                <a:rPr lang="en-US" altLang="zh-CN" sz="3200" b="1" dirty="0">
                  <a:solidFill>
                    <a:srgbClr val="EAE7D4"/>
                  </a:solidFill>
                  <a:latin typeface="+mn-lt"/>
                  <a:ea typeface="+mn-ea"/>
                  <a:cs typeface="+mn-ea"/>
                  <a:sym typeface="+mn-lt"/>
                </a:rPr>
                <a:t>B</a:t>
              </a:r>
              <a:endParaRPr lang="zh-CN" altLang="en-US" sz="3200" b="1" dirty="0">
                <a:solidFill>
                  <a:srgbClr val="EAE7D4"/>
                </a:solidFill>
                <a:latin typeface="+mn-lt"/>
                <a:ea typeface="+mn-ea"/>
                <a:cs typeface="+mn-ea"/>
                <a:sym typeface="+mn-lt"/>
              </a:endParaRPr>
            </a:p>
          </p:txBody>
        </p:sp>
        <p:sp>
          <p:nvSpPr>
            <p:cNvPr id="47" name="TextBox 18"/>
            <p:cNvSpPr txBox="1">
              <a:spLocks noChangeArrowheads="1"/>
            </p:cNvSpPr>
            <p:nvPr/>
          </p:nvSpPr>
          <p:spPr bwMode="auto">
            <a:xfrm>
              <a:off x="7387380" y="5186960"/>
              <a:ext cx="4411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fontAlgn="base" hangingPunct="1">
                <a:spcBef>
                  <a:spcPct val="0"/>
                </a:spcBef>
                <a:spcAft>
                  <a:spcPct val="0"/>
                </a:spcAft>
              </a:pPr>
              <a:r>
                <a:rPr lang="en-US" altLang="zh-CN" sz="3200" b="1" dirty="0">
                  <a:solidFill>
                    <a:srgbClr val="EAE7D4"/>
                  </a:solidFill>
                  <a:latin typeface="+mn-lt"/>
                  <a:ea typeface="+mn-ea"/>
                  <a:cs typeface="+mn-ea"/>
                  <a:sym typeface="+mn-lt"/>
                </a:rPr>
                <a:t>C</a:t>
              </a:r>
              <a:endParaRPr lang="zh-CN" altLang="en-US" sz="3200" b="1" dirty="0">
                <a:solidFill>
                  <a:srgbClr val="EAE7D4"/>
                </a:solidFill>
                <a:latin typeface="+mn-lt"/>
                <a:ea typeface="+mn-ea"/>
                <a:cs typeface="+mn-ea"/>
                <a:sym typeface="+mn-lt"/>
              </a:endParaRPr>
            </a:p>
          </p:txBody>
        </p:sp>
        <p:sp>
          <p:nvSpPr>
            <p:cNvPr id="48" name="TextBox 18"/>
            <p:cNvSpPr txBox="1">
              <a:spLocks noChangeArrowheads="1"/>
            </p:cNvSpPr>
            <p:nvPr/>
          </p:nvSpPr>
          <p:spPr bwMode="auto">
            <a:xfrm>
              <a:off x="4371795" y="5172090"/>
              <a:ext cx="487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fontAlgn="base" hangingPunct="1">
                <a:spcBef>
                  <a:spcPct val="0"/>
                </a:spcBef>
                <a:spcAft>
                  <a:spcPct val="0"/>
                </a:spcAft>
              </a:pPr>
              <a:r>
                <a:rPr lang="en-US" altLang="zh-CN" sz="3200" b="1" dirty="0">
                  <a:solidFill>
                    <a:srgbClr val="EAE7D4"/>
                  </a:solidFill>
                  <a:latin typeface="+mn-lt"/>
                  <a:ea typeface="+mn-ea"/>
                  <a:cs typeface="+mn-ea"/>
                  <a:sym typeface="+mn-lt"/>
                </a:rPr>
                <a:t>D</a:t>
              </a:r>
              <a:endParaRPr lang="zh-CN" altLang="en-US" sz="3200" b="1" dirty="0">
                <a:solidFill>
                  <a:srgbClr val="EAE7D4"/>
                </a:solidFill>
                <a:latin typeface="+mn-lt"/>
                <a:ea typeface="+mn-ea"/>
                <a:cs typeface="+mn-ea"/>
                <a:sym typeface="+mn-lt"/>
              </a:endParaRPr>
            </a:p>
          </p:txBody>
        </p:sp>
        <p:grpSp>
          <p:nvGrpSpPr>
            <p:cNvPr id="57" name="组 7"/>
            <p:cNvGrpSpPr/>
            <p:nvPr/>
          </p:nvGrpSpPr>
          <p:grpSpPr>
            <a:xfrm>
              <a:off x="5546680" y="3214407"/>
              <a:ext cx="1229974" cy="1437581"/>
              <a:chOff x="4333875" y="882650"/>
              <a:chExt cx="996950" cy="1165225"/>
            </a:xfrm>
            <a:solidFill>
              <a:schemeClr val="tx2"/>
            </a:solidFill>
          </p:grpSpPr>
          <p:sp>
            <p:nvSpPr>
              <p:cNvPr id="58" name="Freeform 67"/>
              <p:cNvSpPr/>
              <p:nvPr/>
            </p:nvSpPr>
            <p:spPr bwMode="auto">
              <a:xfrm>
                <a:off x="4724400" y="1838325"/>
                <a:ext cx="219075" cy="41275"/>
              </a:xfrm>
              <a:custGeom>
                <a:avLst/>
                <a:gdLst/>
                <a:ahLst/>
                <a:cxnLst>
                  <a:cxn ang="0">
                    <a:pos x="138" y="14"/>
                  </a:cxn>
                  <a:cxn ang="0">
                    <a:pos x="138" y="14"/>
                  </a:cxn>
                  <a:cxn ang="0">
                    <a:pos x="136" y="18"/>
                  </a:cxn>
                  <a:cxn ang="0">
                    <a:pos x="134" y="22"/>
                  </a:cxn>
                  <a:cxn ang="0">
                    <a:pos x="130" y="26"/>
                  </a:cxn>
                  <a:cxn ang="0">
                    <a:pos x="126" y="26"/>
                  </a:cxn>
                  <a:cxn ang="0">
                    <a:pos x="10" y="26"/>
                  </a:cxn>
                  <a:cxn ang="0">
                    <a:pos x="10" y="26"/>
                  </a:cxn>
                  <a:cxn ang="0">
                    <a:pos x="6" y="26"/>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6"/>
                    </a:lnTo>
                    <a:lnTo>
                      <a:pt x="126" y="26"/>
                    </a:lnTo>
                    <a:lnTo>
                      <a:pt x="10" y="26"/>
                    </a:lnTo>
                    <a:lnTo>
                      <a:pt x="10" y="26"/>
                    </a:lnTo>
                    <a:lnTo>
                      <a:pt x="6" y="26"/>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59" name="Freeform 68"/>
              <p:cNvSpPr/>
              <p:nvPr/>
            </p:nvSpPr>
            <p:spPr bwMode="auto">
              <a:xfrm>
                <a:off x="4724400" y="1898650"/>
                <a:ext cx="219075" cy="41275"/>
              </a:xfrm>
              <a:custGeom>
                <a:avLst/>
                <a:gdLst/>
                <a:ahLst/>
                <a:cxnLst>
                  <a:cxn ang="0">
                    <a:pos x="138" y="14"/>
                  </a:cxn>
                  <a:cxn ang="0">
                    <a:pos x="138" y="14"/>
                  </a:cxn>
                  <a:cxn ang="0">
                    <a:pos x="136" y="18"/>
                  </a:cxn>
                  <a:cxn ang="0">
                    <a:pos x="134" y="22"/>
                  </a:cxn>
                  <a:cxn ang="0">
                    <a:pos x="130" y="24"/>
                  </a:cxn>
                  <a:cxn ang="0">
                    <a:pos x="126" y="26"/>
                  </a:cxn>
                  <a:cxn ang="0">
                    <a:pos x="10" y="26"/>
                  </a:cxn>
                  <a:cxn ang="0">
                    <a:pos x="10" y="26"/>
                  </a:cxn>
                  <a:cxn ang="0">
                    <a:pos x="6" y="24"/>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4"/>
                    </a:lnTo>
                    <a:lnTo>
                      <a:pt x="126" y="26"/>
                    </a:lnTo>
                    <a:lnTo>
                      <a:pt x="10" y="26"/>
                    </a:lnTo>
                    <a:lnTo>
                      <a:pt x="10" y="26"/>
                    </a:lnTo>
                    <a:lnTo>
                      <a:pt x="6" y="24"/>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0" name="Freeform 69"/>
              <p:cNvSpPr/>
              <p:nvPr/>
            </p:nvSpPr>
            <p:spPr bwMode="auto">
              <a:xfrm>
                <a:off x="4724400" y="1958975"/>
                <a:ext cx="219075" cy="41275"/>
              </a:xfrm>
              <a:custGeom>
                <a:avLst/>
                <a:gdLst/>
                <a:ahLst/>
                <a:cxnLst>
                  <a:cxn ang="0">
                    <a:pos x="138" y="12"/>
                  </a:cxn>
                  <a:cxn ang="0">
                    <a:pos x="138" y="12"/>
                  </a:cxn>
                  <a:cxn ang="0">
                    <a:pos x="136" y="18"/>
                  </a:cxn>
                  <a:cxn ang="0">
                    <a:pos x="134" y="22"/>
                  </a:cxn>
                  <a:cxn ang="0">
                    <a:pos x="130" y="24"/>
                  </a:cxn>
                  <a:cxn ang="0">
                    <a:pos x="126" y="26"/>
                  </a:cxn>
                  <a:cxn ang="0">
                    <a:pos x="10" y="26"/>
                  </a:cxn>
                  <a:cxn ang="0">
                    <a:pos x="10" y="26"/>
                  </a:cxn>
                  <a:cxn ang="0">
                    <a:pos x="6" y="24"/>
                  </a:cxn>
                  <a:cxn ang="0">
                    <a:pos x="2" y="22"/>
                  </a:cxn>
                  <a:cxn ang="0">
                    <a:pos x="0" y="18"/>
                  </a:cxn>
                  <a:cxn ang="0">
                    <a:pos x="0" y="12"/>
                  </a:cxn>
                  <a:cxn ang="0">
                    <a:pos x="0" y="12"/>
                  </a:cxn>
                  <a:cxn ang="0">
                    <a:pos x="0" y="12"/>
                  </a:cxn>
                  <a:cxn ang="0">
                    <a:pos x="0" y="8"/>
                  </a:cxn>
                  <a:cxn ang="0">
                    <a:pos x="2" y="4"/>
                  </a:cxn>
                  <a:cxn ang="0">
                    <a:pos x="6" y="2"/>
                  </a:cxn>
                  <a:cxn ang="0">
                    <a:pos x="10" y="0"/>
                  </a:cxn>
                  <a:cxn ang="0">
                    <a:pos x="126" y="0"/>
                  </a:cxn>
                  <a:cxn ang="0">
                    <a:pos x="126" y="0"/>
                  </a:cxn>
                  <a:cxn ang="0">
                    <a:pos x="130" y="2"/>
                  </a:cxn>
                  <a:cxn ang="0">
                    <a:pos x="134" y="4"/>
                  </a:cxn>
                  <a:cxn ang="0">
                    <a:pos x="136" y="8"/>
                  </a:cxn>
                  <a:cxn ang="0">
                    <a:pos x="138" y="12"/>
                  </a:cxn>
                  <a:cxn ang="0">
                    <a:pos x="138" y="12"/>
                  </a:cxn>
                </a:cxnLst>
                <a:rect l="0" t="0" r="r" b="b"/>
                <a:pathLst>
                  <a:path w="138" h="26">
                    <a:moveTo>
                      <a:pt x="138" y="12"/>
                    </a:moveTo>
                    <a:lnTo>
                      <a:pt x="138" y="12"/>
                    </a:lnTo>
                    <a:lnTo>
                      <a:pt x="136" y="18"/>
                    </a:lnTo>
                    <a:lnTo>
                      <a:pt x="134" y="22"/>
                    </a:lnTo>
                    <a:lnTo>
                      <a:pt x="130" y="24"/>
                    </a:lnTo>
                    <a:lnTo>
                      <a:pt x="126" y="26"/>
                    </a:lnTo>
                    <a:lnTo>
                      <a:pt x="10" y="26"/>
                    </a:lnTo>
                    <a:lnTo>
                      <a:pt x="10" y="26"/>
                    </a:lnTo>
                    <a:lnTo>
                      <a:pt x="6" y="24"/>
                    </a:lnTo>
                    <a:lnTo>
                      <a:pt x="2" y="22"/>
                    </a:lnTo>
                    <a:lnTo>
                      <a:pt x="0" y="18"/>
                    </a:lnTo>
                    <a:lnTo>
                      <a:pt x="0" y="12"/>
                    </a:lnTo>
                    <a:lnTo>
                      <a:pt x="0" y="12"/>
                    </a:lnTo>
                    <a:lnTo>
                      <a:pt x="0" y="12"/>
                    </a:lnTo>
                    <a:lnTo>
                      <a:pt x="0" y="8"/>
                    </a:lnTo>
                    <a:lnTo>
                      <a:pt x="2" y="4"/>
                    </a:lnTo>
                    <a:lnTo>
                      <a:pt x="6" y="2"/>
                    </a:lnTo>
                    <a:lnTo>
                      <a:pt x="10" y="0"/>
                    </a:lnTo>
                    <a:lnTo>
                      <a:pt x="126" y="0"/>
                    </a:lnTo>
                    <a:lnTo>
                      <a:pt x="126" y="0"/>
                    </a:lnTo>
                    <a:lnTo>
                      <a:pt x="130" y="2"/>
                    </a:lnTo>
                    <a:lnTo>
                      <a:pt x="134" y="4"/>
                    </a:lnTo>
                    <a:lnTo>
                      <a:pt x="136" y="8"/>
                    </a:lnTo>
                    <a:lnTo>
                      <a:pt x="138" y="12"/>
                    </a:lnTo>
                    <a:lnTo>
                      <a:pt x="138" y="12"/>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1" name="Freeform 70"/>
              <p:cNvSpPr/>
              <p:nvPr/>
            </p:nvSpPr>
            <p:spPr bwMode="auto">
              <a:xfrm>
                <a:off x="4772025" y="2019300"/>
                <a:ext cx="120650" cy="28575"/>
              </a:xfrm>
              <a:custGeom>
                <a:avLst/>
                <a:gdLst/>
                <a:ahLst/>
                <a:cxnLst>
                  <a:cxn ang="0">
                    <a:pos x="0" y="0"/>
                  </a:cxn>
                  <a:cxn ang="0">
                    <a:pos x="0" y="6"/>
                  </a:cxn>
                  <a:cxn ang="0">
                    <a:pos x="0" y="6"/>
                  </a:cxn>
                  <a:cxn ang="0">
                    <a:pos x="2" y="12"/>
                  </a:cxn>
                  <a:cxn ang="0">
                    <a:pos x="6" y="16"/>
                  </a:cxn>
                  <a:cxn ang="0">
                    <a:pos x="10" y="18"/>
                  </a:cxn>
                  <a:cxn ang="0">
                    <a:pos x="18" y="18"/>
                  </a:cxn>
                  <a:cxn ang="0">
                    <a:pos x="58" y="18"/>
                  </a:cxn>
                  <a:cxn ang="0">
                    <a:pos x="58" y="18"/>
                  </a:cxn>
                  <a:cxn ang="0">
                    <a:pos x="66" y="18"/>
                  </a:cxn>
                  <a:cxn ang="0">
                    <a:pos x="70" y="16"/>
                  </a:cxn>
                  <a:cxn ang="0">
                    <a:pos x="74" y="12"/>
                  </a:cxn>
                  <a:cxn ang="0">
                    <a:pos x="76" y="6"/>
                  </a:cxn>
                  <a:cxn ang="0">
                    <a:pos x="76" y="0"/>
                  </a:cxn>
                  <a:cxn ang="0">
                    <a:pos x="0" y="0"/>
                  </a:cxn>
                </a:cxnLst>
                <a:rect l="0" t="0" r="r" b="b"/>
                <a:pathLst>
                  <a:path w="76" h="18">
                    <a:moveTo>
                      <a:pt x="0" y="0"/>
                    </a:moveTo>
                    <a:lnTo>
                      <a:pt x="0" y="6"/>
                    </a:lnTo>
                    <a:lnTo>
                      <a:pt x="0" y="6"/>
                    </a:lnTo>
                    <a:lnTo>
                      <a:pt x="2" y="12"/>
                    </a:lnTo>
                    <a:lnTo>
                      <a:pt x="6" y="16"/>
                    </a:lnTo>
                    <a:lnTo>
                      <a:pt x="10" y="18"/>
                    </a:lnTo>
                    <a:lnTo>
                      <a:pt x="18" y="18"/>
                    </a:lnTo>
                    <a:lnTo>
                      <a:pt x="58" y="18"/>
                    </a:lnTo>
                    <a:lnTo>
                      <a:pt x="58" y="18"/>
                    </a:lnTo>
                    <a:lnTo>
                      <a:pt x="66" y="18"/>
                    </a:lnTo>
                    <a:lnTo>
                      <a:pt x="70" y="16"/>
                    </a:lnTo>
                    <a:lnTo>
                      <a:pt x="74" y="12"/>
                    </a:lnTo>
                    <a:lnTo>
                      <a:pt x="76" y="6"/>
                    </a:lnTo>
                    <a:lnTo>
                      <a:pt x="76" y="0"/>
                    </a:lnTo>
                    <a:lnTo>
                      <a:pt x="0" y="0"/>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2" name="Freeform 71"/>
              <p:cNvSpPr>
                <a:spLocks noEditPoints="1"/>
              </p:cNvSpPr>
              <p:nvPr/>
            </p:nvSpPr>
            <p:spPr bwMode="auto">
              <a:xfrm>
                <a:off x="4514850" y="1063625"/>
                <a:ext cx="635000" cy="755650"/>
              </a:xfrm>
              <a:custGeom>
                <a:avLst/>
                <a:gdLst/>
                <a:ahLst/>
                <a:cxnLst>
                  <a:cxn ang="0">
                    <a:pos x="342" y="58"/>
                  </a:cxn>
                  <a:cxn ang="0">
                    <a:pos x="312" y="34"/>
                  </a:cxn>
                  <a:cxn ang="0">
                    <a:pos x="278" y="16"/>
                  </a:cxn>
                  <a:cxn ang="0">
                    <a:pos x="240" y="4"/>
                  </a:cxn>
                  <a:cxn ang="0">
                    <a:pos x="200" y="0"/>
                  </a:cxn>
                  <a:cxn ang="0">
                    <a:pos x="180" y="0"/>
                  </a:cxn>
                  <a:cxn ang="0">
                    <a:pos x="140" y="8"/>
                  </a:cxn>
                  <a:cxn ang="0">
                    <a:pos x="104" y="24"/>
                  </a:cxn>
                  <a:cxn ang="0">
                    <a:pos x="72" y="46"/>
                  </a:cxn>
                  <a:cxn ang="0">
                    <a:pos x="58" y="58"/>
                  </a:cxn>
                  <a:cxn ang="0">
                    <a:pos x="34" y="88"/>
                  </a:cxn>
                  <a:cxn ang="0">
                    <a:pos x="16" y="122"/>
                  </a:cxn>
                  <a:cxn ang="0">
                    <a:pos x="4" y="160"/>
                  </a:cxn>
                  <a:cxn ang="0">
                    <a:pos x="0" y="200"/>
                  </a:cxn>
                  <a:cxn ang="0">
                    <a:pos x="0" y="214"/>
                  </a:cxn>
                  <a:cxn ang="0">
                    <a:pos x="10" y="254"/>
                  </a:cxn>
                  <a:cxn ang="0">
                    <a:pos x="34" y="306"/>
                  </a:cxn>
                  <a:cxn ang="0">
                    <a:pos x="66" y="354"/>
                  </a:cxn>
                  <a:cxn ang="0">
                    <a:pos x="100" y="402"/>
                  </a:cxn>
                  <a:cxn ang="0">
                    <a:pos x="124" y="444"/>
                  </a:cxn>
                  <a:cxn ang="0">
                    <a:pos x="138" y="470"/>
                  </a:cxn>
                  <a:cxn ang="0">
                    <a:pos x="142" y="474"/>
                  </a:cxn>
                  <a:cxn ang="0">
                    <a:pos x="150" y="476"/>
                  </a:cxn>
                  <a:cxn ang="0">
                    <a:pos x="250" y="476"/>
                  </a:cxn>
                  <a:cxn ang="0">
                    <a:pos x="258" y="474"/>
                  </a:cxn>
                  <a:cxn ang="0">
                    <a:pos x="262" y="470"/>
                  </a:cxn>
                  <a:cxn ang="0">
                    <a:pos x="276" y="444"/>
                  </a:cxn>
                  <a:cxn ang="0">
                    <a:pos x="300" y="402"/>
                  </a:cxn>
                  <a:cxn ang="0">
                    <a:pos x="334" y="354"/>
                  </a:cxn>
                  <a:cxn ang="0">
                    <a:pos x="366" y="306"/>
                  </a:cxn>
                  <a:cxn ang="0">
                    <a:pos x="392" y="254"/>
                  </a:cxn>
                  <a:cxn ang="0">
                    <a:pos x="400" y="214"/>
                  </a:cxn>
                  <a:cxn ang="0">
                    <a:pos x="400" y="200"/>
                  </a:cxn>
                  <a:cxn ang="0">
                    <a:pos x="396" y="160"/>
                  </a:cxn>
                  <a:cxn ang="0">
                    <a:pos x="386" y="122"/>
                  </a:cxn>
                  <a:cxn ang="0">
                    <a:pos x="366" y="88"/>
                  </a:cxn>
                  <a:cxn ang="0">
                    <a:pos x="342" y="58"/>
                  </a:cxn>
                  <a:cxn ang="0">
                    <a:pos x="200" y="38"/>
                  </a:cxn>
                  <a:cxn ang="0">
                    <a:pos x="220" y="40"/>
                  </a:cxn>
                  <a:cxn ang="0">
                    <a:pos x="254" y="50"/>
                  </a:cxn>
                  <a:cxn ang="0">
                    <a:pos x="282" y="62"/>
                  </a:cxn>
                  <a:cxn ang="0">
                    <a:pos x="314" y="88"/>
                  </a:cxn>
                  <a:cxn ang="0">
                    <a:pos x="322" y="98"/>
                  </a:cxn>
                  <a:cxn ang="0">
                    <a:pos x="338" y="120"/>
                  </a:cxn>
                  <a:cxn ang="0">
                    <a:pos x="352" y="150"/>
                  </a:cxn>
                  <a:cxn ang="0">
                    <a:pos x="360" y="182"/>
                  </a:cxn>
                  <a:cxn ang="0">
                    <a:pos x="364" y="200"/>
                  </a:cxn>
                  <a:cxn ang="0">
                    <a:pos x="346" y="164"/>
                  </a:cxn>
                  <a:cxn ang="0">
                    <a:pos x="314" y="116"/>
                  </a:cxn>
                  <a:cxn ang="0">
                    <a:pos x="300" y="100"/>
                  </a:cxn>
                  <a:cxn ang="0">
                    <a:pos x="270" y="76"/>
                  </a:cxn>
                  <a:cxn ang="0">
                    <a:pos x="210" y="42"/>
                  </a:cxn>
                  <a:cxn ang="0">
                    <a:pos x="200" y="38"/>
                  </a:cxn>
                </a:cxnLst>
                <a:rect l="0" t="0" r="r" b="b"/>
                <a:pathLst>
                  <a:path w="400" h="476">
                    <a:moveTo>
                      <a:pt x="342" y="58"/>
                    </a:moveTo>
                    <a:lnTo>
                      <a:pt x="342" y="58"/>
                    </a:lnTo>
                    <a:lnTo>
                      <a:pt x="328" y="46"/>
                    </a:lnTo>
                    <a:lnTo>
                      <a:pt x="312" y="34"/>
                    </a:lnTo>
                    <a:lnTo>
                      <a:pt x="296" y="24"/>
                    </a:lnTo>
                    <a:lnTo>
                      <a:pt x="278" y="16"/>
                    </a:lnTo>
                    <a:lnTo>
                      <a:pt x="260" y="8"/>
                    </a:lnTo>
                    <a:lnTo>
                      <a:pt x="240" y="4"/>
                    </a:lnTo>
                    <a:lnTo>
                      <a:pt x="220" y="0"/>
                    </a:lnTo>
                    <a:lnTo>
                      <a:pt x="200" y="0"/>
                    </a:lnTo>
                    <a:lnTo>
                      <a:pt x="200" y="0"/>
                    </a:lnTo>
                    <a:lnTo>
                      <a:pt x="180" y="0"/>
                    </a:lnTo>
                    <a:lnTo>
                      <a:pt x="160" y="4"/>
                    </a:lnTo>
                    <a:lnTo>
                      <a:pt x="140" y="8"/>
                    </a:lnTo>
                    <a:lnTo>
                      <a:pt x="122" y="16"/>
                    </a:lnTo>
                    <a:lnTo>
                      <a:pt x="104" y="24"/>
                    </a:lnTo>
                    <a:lnTo>
                      <a:pt x="88" y="34"/>
                    </a:lnTo>
                    <a:lnTo>
                      <a:pt x="72" y="46"/>
                    </a:lnTo>
                    <a:lnTo>
                      <a:pt x="58" y="58"/>
                    </a:lnTo>
                    <a:lnTo>
                      <a:pt x="58" y="58"/>
                    </a:lnTo>
                    <a:lnTo>
                      <a:pt x="46" y="72"/>
                    </a:lnTo>
                    <a:lnTo>
                      <a:pt x="34" y="88"/>
                    </a:lnTo>
                    <a:lnTo>
                      <a:pt x="24" y="104"/>
                    </a:lnTo>
                    <a:lnTo>
                      <a:pt x="16" y="122"/>
                    </a:lnTo>
                    <a:lnTo>
                      <a:pt x="8" y="140"/>
                    </a:lnTo>
                    <a:lnTo>
                      <a:pt x="4" y="160"/>
                    </a:lnTo>
                    <a:lnTo>
                      <a:pt x="0" y="180"/>
                    </a:lnTo>
                    <a:lnTo>
                      <a:pt x="0" y="200"/>
                    </a:lnTo>
                    <a:lnTo>
                      <a:pt x="0" y="200"/>
                    </a:lnTo>
                    <a:lnTo>
                      <a:pt x="0" y="214"/>
                    </a:lnTo>
                    <a:lnTo>
                      <a:pt x="2" y="228"/>
                    </a:lnTo>
                    <a:lnTo>
                      <a:pt x="10" y="254"/>
                    </a:lnTo>
                    <a:lnTo>
                      <a:pt x="20" y="280"/>
                    </a:lnTo>
                    <a:lnTo>
                      <a:pt x="34" y="306"/>
                    </a:lnTo>
                    <a:lnTo>
                      <a:pt x="50" y="330"/>
                    </a:lnTo>
                    <a:lnTo>
                      <a:pt x="66" y="354"/>
                    </a:lnTo>
                    <a:lnTo>
                      <a:pt x="100" y="402"/>
                    </a:lnTo>
                    <a:lnTo>
                      <a:pt x="100" y="402"/>
                    </a:lnTo>
                    <a:lnTo>
                      <a:pt x="114" y="424"/>
                    </a:lnTo>
                    <a:lnTo>
                      <a:pt x="124" y="444"/>
                    </a:lnTo>
                    <a:lnTo>
                      <a:pt x="132" y="462"/>
                    </a:lnTo>
                    <a:lnTo>
                      <a:pt x="138" y="470"/>
                    </a:lnTo>
                    <a:lnTo>
                      <a:pt x="138" y="470"/>
                    </a:lnTo>
                    <a:lnTo>
                      <a:pt x="142" y="474"/>
                    </a:lnTo>
                    <a:lnTo>
                      <a:pt x="146" y="476"/>
                    </a:lnTo>
                    <a:lnTo>
                      <a:pt x="150" y="476"/>
                    </a:lnTo>
                    <a:lnTo>
                      <a:pt x="250" y="476"/>
                    </a:lnTo>
                    <a:lnTo>
                      <a:pt x="250" y="476"/>
                    </a:lnTo>
                    <a:lnTo>
                      <a:pt x="254" y="476"/>
                    </a:lnTo>
                    <a:lnTo>
                      <a:pt x="258" y="474"/>
                    </a:lnTo>
                    <a:lnTo>
                      <a:pt x="262" y="470"/>
                    </a:lnTo>
                    <a:lnTo>
                      <a:pt x="262" y="470"/>
                    </a:lnTo>
                    <a:lnTo>
                      <a:pt x="268" y="462"/>
                    </a:lnTo>
                    <a:lnTo>
                      <a:pt x="276" y="444"/>
                    </a:lnTo>
                    <a:lnTo>
                      <a:pt x="286" y="424"/>
                    </a:lnTo>
                    <a:lnTo>
                      <a:pt x="300" y="402"/>
                    </a:lnTo>
                    <a:lnTo>
                      <a:pt x="300" y="402"/>
                    </a:lnTo>
                    <a:lnTo>
                      <a:pt x="334" y="354"/>
                    </a:lnTo>
                    <a:lnTo>
                      <a:pt x="350" y="330"/>
                    </a:lnTo>
                    <a:lnTo>
                      <a:pt x="366" y="306"/>
                    </a:lnTo>
                    <a:lnTo>
                      <a:pt x="380" y="280"/>
                    </a:lnTo>
                    <a:lnTo>
                      <a:pt x="392" y="254"/>
                    </a:lnTo>
                    <a:lnTo>
                      <a:pt x="398" y="228"/>
                    </a:lnTo>
                    <a:lnTo>
                      <a:pt x="400" y="214"/>
                    </a:lnTo>
                    <a:lnTo>
                      <a:pt x="400" y="200"/>
                    </a:lnTo>
                    <a:lnTo>
                      <a:pt x="400" y="200"/>
                    </a:lnTo>
                    <a:lnTo>
                      <a:pt x="400" y="180"/>
                    </a:lnTo>
                    <a:lnTo>
                      <a:pt x="396" y="160"/>
                    </a:lnTo>
                    <a:lnTo>
                      <a:pt x="392" y="140"/>
                    </a:lnTo>
                    <a:lnTo>
                      <a:pt x="386" y="122"/>
                    </a:lnTo>
                    <a:lnTo>
                      <a:pt x="376" y="104"/>
                    </a:lnTo>
                    <a:lnTo>
                      <a:pt x="366" y="88"/>
                    </a:lnTo>
                    <a:lnTo>
                      <a:pt x="356" y="72"/>
                    </a:lnTo>
                    <a:lnTo>
                      <a:pt x="342" y="58"/>
                    </a:lnTo>
                    <a:lnTo>
                      <a:pt x="342" y="58"/>
                    </a:lnTo>
                    <a:close/>
                    <a:moveTo>
                      <a:pt x="200" y="38"/>
                    </a:moveTo>
                    <a:lnTo>
                      <a:pt x="200" y="38"/>
                    </a:lnTo>
                    <a:lnTo>
                      <a:pt x="220" y="40"/>
                    </a:lnTo>
                    <a:lnTo>
                      <a:pt x="238" y="44"/>
                    </a:lnTo>
                    <a:lnTo>
                      <a:pt x="254" y="50"/>
                    </a:lnTo>
                    <a:lnTo>
                      <a:pt x="268" y="56"/>
                    </a:lnTo>
                    <a:lnTo>
                      <a:pt x="282" y="62"/>
                    </a:lnTo>
                    <a:lnTo>
                      <a:pt x="292" y="70"/>
                    </a:lnTo>
                    <a:lnTo>
                      <a:pt x="314" y="88"/>
                    </a:lnTo>
                    <a:lnTo>
                      <a:pt x="314" y="88"/>
                    </a:lnTo>
                    <a:lnTo>
                      <a:pt x="322" y="98"/>
                    </a:lnTo>
                    <a:lnTo>
                      <a:pt x="330" y="108"/>
                    </a:lnTo>
                    <a:lnTo>
                      <a:pt x="338" y="120"/>
                    </a:lnTo>
                    <a:lnTo>
                      <a:pt x="346" y="134"/>
                    </a:lnTo>
                    <a:lnTo>
                      <a:pt x="352" y="150"/>
                    </a:lnTo>
                    <a:lnTo>
                      <a:pt x="356" y="166"/>
                    </a:lnTo>
                    <a:lnTo>
                      <a:pt x="360" y="182"/>
                    </a:lnTo>
                    <a:lnTo>
                      <a:pt x="364" y="200"/>
                    </a:lnTo>
                    <a:lnTo>
                      <a:pt x="364" y="200"/>
                    </a:lnTo>
                    <a:lnTo>
                      <a:pt x="358" y="190"/>
                    </a:lnTo>
                    <a:lnTo>
                      <a:pt x="346" y="164"/>
                    </a:lnTo>
                    <a:lnTo>
                      <a:pt x="326" y="132"/>
                    </a:lnTo>
                    <a:lnTo>
                      <a:pt x="314" y="116"/>
                    </a:lnTo>
                    <a:lnTo>
                      <a:pt x="300" y="100"/>
                    </a:lnTo>
                    <a:lnTo>
                      <a:pt x="300" y="100"/>
                    </a:lnTo>
                    <a:lnTo>
                      <a:pt x="286" y="88"/>
                    </a:lnTo>
                    <a:lnTo>
                      <a:pt x="270" y="76"/>
                    </a:lnTo>
                    <a:lnTo>
                      <a:pt x="238" y="56"/>
                    </a:lnTo>
                    <a:lnTo>
                      <a:pt x="210" y="42"/>
                    </a:lnTo>
                    <a:lnTo>
                      <a:pt x="200" y="38"/>
                    </a:lnTo>
                    <a:lnTo>
                      <a:pt x="200" y="38"/>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3" name="Freeform 72"/>
              <p:cNvSpPr/>
              <p:nvPr/>
            </p:nvSpPr>
            <p:spPr bwMode="auto">
              <a:xfrm>
                <a:off x="4810125" y="882650"/>
                <a:ext cx="41275" cy="120650"/>
              </a:xfrm>
              <a:custGeom>
                <a:avLst/>
                <a:gdLst/>
                <a:ahLst/>
                <a:cxnLst>
                  <a:cxn ang="0">
                    <a:pos x="14" y="0"/>
                  </a:cxn>
                  <a:cxn ang="0">
                    <a:pos x="14" y="0"/>
                  </a:cxn>
                  <a:cxn ang="0">
                    <a:pos x="8" y="0"/>
                  </a:cxn>
                  <a:cxn ang="0">
                    <a:pos x="4" y="4"/>
                  </a:cxn>
                  <a:cxn ang="0">
                    <a:pos x="2" y="6"/>
                  </a:cxn>
                  <a:cxn ang="0">
                    <a:pos x="0" y="12"/>
                  </a:cxn>
                  <a:cxn ang="0">
                    <a:pos x="0" y="38"/>
                  </a:cxn>
                  <a:cxn ang="0">
                    <a:pos x="0" y="64"/>
                  </a:cxn>
                  <a:cxn ang="0">
                    <a:pos x="0" y="64"/>
                  </a:cxn>
                  <a:cxn ang="0">
                    <a:pos x="2" y="68"/>
                  </a:cxn>
                  <a:cxn ang="0">
                    <a:pos x="4" y="72"/>
                  </a:cxn>
                  <a:cxn ang="0">
                    <a:pos x="8" y="74"/>
                  </a:cxn>
                  <a:cxn ang="0">
                    <a:pos x="14" y="76"/>
                  </a:cxn>
                  <a:cxn ang="0">
                    <a:pos x="14" y="76"/>
                  </a:cxn>
                  <a:cxn ang="0">
                    <a:pos x="18" y="74"/>
                  </a:cxn>
                  <a:cxn ang="0">
                    <a:pos x="22" y="72"/>
                  </a:cxn>
                  <a:cxn ang="0">
                    <a:pos x="26" y="68"/>
                  </a:cxn>
                  <a:cxn ang="0">
                    <a:pos x="26" y="64"/>
                  </a:cxn>
                  <a:cxn ang="0">
                    <a:pos x="26" y="38"/>
                  </a:cxn>
                  <a:cxn ang="0">
                    <a:pos x="26" y="12"/>
                  </a:cxn>
                  <a:cxn ang="0">
                    <a:pos x="26" y="12"/>
                  </a:cxn>
                  <a:cxn ang="0">
                    <a:pos x="26" y="6"/>
                  </a:cxn>
                  <a:cxn ang="0">
                    <a:pos x="22" y="4"/>
                  </a:cxn>
                  <a:cxn ang="0">
                    <a:pos x="18" y="0"/>
                  </a:cxn>
                  <a:cxn ang="0">
                    <a:pos x="14" y="0"/>
                  </a:cxn>
                  <a:cxn ang="0">
                    <a:pos x="14" y="0"/>
                  </a:cxn>
                </a:cxnLst>
                <a:rect l="0" t="0" r="r" b="b"/>
                <a:pathLst>
                  <a:path w="26" h="76">
                    <a:moveTo>
                      <a:pt x="14" y="0"/>
                    </a:moveTo>
                    <a:lnTo>
                      <a:pt x="14" y="0"/>
                    </a:lnTo>
                    <a:lnTo>
                      <a:pt x="8" y="0"/>
                    </a:lnTo>
                    <a:lnTo>
                      <a:pt x="4" y="4"/>
                    </a:lnTo>
                    <a:lnTo>
                      <a:pt x="2" y="6"/>
                    </a:lnTo>
                    <a:lnTo>
                      <a:pt x="0" y="12"/>
                    </a:lnTo>
                    <a:lnTo>
                      <a:pt x="0" y="38"/>
                    </a:lnTo>
                    <a:lnTo>
                      <a:pt x="0" y="64"/>
                    </a:lnTo>
                    <a:lnTo>
                      <a:pt x="0" y="64"/>
                    </a:lnTo>
                    <a:lnTo>
                      <a:pt x="2" y="68"/>
                    </a:lnTo>
                    <a:lnTo>
                      <a:pt x="4" y="72"/>
                    </a:lnTo>
                    <a:lnTo>
                      <a:pt x="8" y="74"/>
                    </a:lnTo>
                    <a:lnTo>
                      <a:pt x="14" y="76"/>
                    </a:lnTo>
                    <a:lnTo>
                      <a:pt x="14" y="76"/>
                    </a:lnTo>
                    <a:lnTo>
                      <a:pt x="18" y="74"/>
                    </a:lnTo>
                    <a:lnTo>
                      <a:pt x="22" y="72"/>
                    </a:lnTo>
                    <a:lnTo>
                      <a:pt x="26" y="68"/>
                    </a:lnTo>
                    <a:lnTo>
                      <a:pt x="26" y="64"/>
                    </a:lnTo>
                    <a:lnTo>
                      <a:pt x="26" y="38"/>
                    </a:lnTo>
                    <a:lnTo>
                      <a:pt x="26" y="12"/>
                    </a:lnTo>
                    <a:lnTo>
                      <a:pt x="26" y="12"/>
                    </a:lnTo>
                    <a:lnTo>
                      <a:pt x="26" y="6"/>
                    </a:lnTo>
                    <a:lnTo>
                      <a:pt x="22" y="4"/>
                    </a:lnTo>
                    <a:lnTo>
                      <a:pt x="18" y="0"/>
                    </a:lnTo>
                    <a:lnTo>
                      <a:pt x="14" y="0"/>
                    </a:lnTo>
                    <a:lnTo>
                      <a:pt x="14" y="0"/>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4" name="Freeform 73"/>
              <p:cNvSpPr/>
              <p:nvPr/>
            </p:nvSpPr>
            <p:spPr bwMode="auto">
              <a:xfrm>
                <a:off x="5010150" y="946150"/>
                <a:ext cx="79375" cy="107950"/>
              </a:xfrm>
              <a:custGeom>
                <a:avLst/>
                <a:gdLst/>
                <a:ahLst/>
                <a:cxnLst>
                  <a:cxn ang="0">
                    <a:pos x="44" y="2"/>
                  </a:cxn>
                  <a:cxn ang="0">
                    <a:pos x="44" y="2"/>
                  </a:cxn>
                  <a:cxn ang="0">
                    <a:pos x="40" y="0"/>
                  </a:cxn>
                  <a:cxn ang="0">
                    <a:pos x="34" y="0"/>
                  </a:cxn>
                  <a:cxn ang="0">
                    <a:pos x="30" y="2"/>
                  </a:cxn>
                  <a:cxn ang="0">
                    <a:pos x="28" y="6"/>
                  </a:cxn>
                  <a:cxn ang="0">
                    <a:pos x="14" y="28"/>
                  </a:cxn>
                  <a:cxn ang="0">
                    <a:pos x="2" y="50"/>
                  </a:cxn>
                  <a:cxn ang="0">
                    <a:pos x="2" y="50"/>
                  </a:cxn>
                  <a:cxn ang="0">
                    <a:pos x="0" y="56"/>
                  </a:cxn>
                  <a:cxn ang="0">
                    <a:pos x="0" y="60"/>
                  </a:cxn>
                  <a:cxn ang="0">
                    <a:pos x="2" y="64"/>
                  </a:cxn>
                  <a:cxn ang="0">
                    <a:pos x="6" y="68"/>
                  </a:cxn>
                  <a:cxn ang="0">
                    <a:pos x="6" y="68"/>
                  </a:cxn>
                  <a:cxn ang="0">
                    <a:pos x="12" y="68"/>
                  </a:cxn>
                  <a:cxn ang="0">
                    <a:pos x="16" y="68"/>
                  </a:cxn>
                  <a:cxn ang="0">
                    <a:pos x="20" y="66"/>
                  </a:cxn>
                  <a:cxn ang="0">
                    <a:pos x="24" y="64"/>
                  </a:cxn>
                  <a:cxn ang="0">
                    <a:pos x="36" y="40"/>
                  </a:cxn>
                  <a:cxn ang="0">
                    <a:pos x="50" y="18"/>
                  </a:cxn>
                  <a:cxn ang="0">
                    <a:pos x="50" y="18"/>
                  </a:cxn>
                  <a:cxn ang="0">
                    <a:pos x="50" y="14"/>
                  </a:cxn>
                  <a:cxn ang="0">
                    <a:pos x="50" y="10"/>
                  </a:cxn>
                  <a:cxn ang="0">
                    <a:pos x="48" y="6"/>
                  </a:cxn>
                  <a:cxn ang="0">
                    <a:pos x="44" y="2"/>
                  </a:cxn>
                  <a:cxn ang="0">
                    <a:pos x="44" y="2"/>
                  </a:cxn>
                </a:cxnLst>
                <a:rect l="0" t="0" r="r" b="b"/>
                <a:pathLst>
                  <a:path w="50" h="68">
                    <a:moveTo>
                      <a:pt x="44" y="2"/>
                    </a:moveTo>
                    <a:lnTo>
                      <a:pt x="44" y="2"/>
                    </a:lnTo>
                    <a:lnTo>
                      <a:pt x="40" y="0"/>
                    </a:lnTo>
                    <a:lnTo>
                      <a:pt x="34" y="0"/>
                    </a:lnTo>
                    <a:lnTo>
                      <a:pt x="30" y="2"/>
                    </a:lnTo>
                    <a:lnTo>
                      <a:pt x="28" y="6"/>
                    </a:lnTo>
                    <a:lnTo>
                      <a:pt x="14" y="28"/>
                    </a:lnTo>
                    <a:lnTo>
                      <a:pt x="2" y="50"/>
                    </a:lnTo>
                    <a:lnTo>
                      <a:pt x="2" y="50"/>
                    </a:lnTo>
                    <a:lnTo>
                      <a:pt x="0" y="56"/>
                    </a:lnTo>
                    <a:lnTo>
                      <a:pt x="0" y="60"/>
                    </a:lnTo>
                    <a:lnTo>
                      <a:pt x="2" y="64"/>
                    </a:lnTo>
                    <a:lnTo>
                      <a:pt x="6" y="68"/>
                    </a:lnTo>
                    <a:lnTo>
                      <a:pt x="6" y="68"/>
                    </a:lnTo>
                    <a:lnTo>
                      <a:pt x="12" y="68"/>
                    </a:lnTo>
                    <a:lnTo>
                      <a:pt x="16" y="68"/>
                    </a:lnTo>
                    <a:lnTo>
                      <a:pt x="20" y="66"/>
                    </a:lnTo>
                    <a:lnTo>
                      <a:pt x="24" y="64"/>
                    </a:lnTo>
                    <a:lnTo>
                      <a:pt x="36" y="40"/>
                    </a:lnTo>
                    <a:lnTo>
                      <a:pt x="50" y="18"/>
                    </a:lnTo>
                    <a:lnTo>
                      <a:pt x="50" y="18"/>
                    </a:lnTo>
                    <a:lnTo>
                      <a:pt x="50" y="14"/>
                    </a:lnTo>
                    <a:lnTo>
                      <a:pt x="50" y="10"/>
                    </a:lnTo>
                    <a:lnTo>
                      <a:pt x="48" y="6"/>
                    </a:lnTo>
                    <a:lnTo>
                      <a:pt x="44" y="2"/>
                    </a:lnTo>
                    <a:lnTo>
                      <a:pt x="44" y="2"/>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5" name="Freeform 74"/>
              <p:cNvSpPr/>
              <p:nvPr/>
            </p:nvSpPr>
            <p:spPr bwMode="auto">
              <a:xfrm>
                <a:off x="5156200" y="1120775"/>
                <a:ext cx="107950" cy="79375"/>
              </a:xfrm>
              <a:custGeom>
                <a:avLst/>
                <a:gdLst/>
                <a:ahLst/>
                <a:cxnLst>
                  <a:cxn ang="0">
                    <a:pos x="68" y="6"/>
                  </a:cxn>
                  <a:cxn ang="0">
                    <a:pos x="68" y="6"/>
                  </a:cxn>
                  <a:cxn ang="0">
                    <a:pos x="64" y="2"/>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6" y="48"/>
                  </a:cxn>
                  <a:cxn ang="0">
                    <a:pos x="10" y="50"/>
                  </a:cxn>
                  <a:cxn ang="0">
                    <a:pos x="14" y="50"/>
                  </a:cxn>
                  <a:cxn ang="0">
                    <a:pos x="18" y="50"/>
                  </a:cxn>
                  <a:cxn ang="0">
                    <a:pos x="40" y="36"/>
                  </a:cxn>
                  <a:cxn ang="0">
                    <a:pos x="64" y="24"/>
                  </a:cxn>
                  <a:cxn ang="0">
                    <a:pos x="64" y="24"/>
                  </a:cxn>
                  <a:cxn ang="0">
                    <a:pos x="66" y="20"/>
                  </a:cxn>
                  <a:cxn ang="0">
                    <a:pos x="68" y="16"/>
                  </a:cxn>
                  <a:cxn ang="0">
                    <a:pos x="68" y="12"/>
                  </a:cxn>
                  <a:cxn ang="0">
                    <a:pos x="68" y="6"/>
                  </a:cxn>
                  <a:cxn ang="0">
                    <a:pos x="68" y="6"/>
                  </a:cxn>
                </a:cxnLst>
                <a:rect l="0" t="0" r="r" b="b"/>
                <a:pathLst>
                  <a:path w="68" h="50">
                    <a:moveTo>
                      <a:pt x="68" y="6"/>
                    </a:moveTo>
                    <a:lnTo>
                      <a:pt x="68" y="6"/>
                    </a:lnTo>
                    <a:lnTo>
                      <a:pt x="64" y="2"/>
                    </a:lnTo>
                    <a:lnTo>
                      <a:pt x="60" y="0"/>
                    </a:lnTo>
                    <a:lnTo>
                      <a:pt x="56" y="0"/>
                    </a:lnTo>
                    <a:lnTo>
                      <a:pt x="50" y="2"/>
                    </a:lnTo>
                    <a:lnTo>
                      <a:pt x="28" y="14"/>
                    </a:lnTo>
                    <a:lnTo>
                      <a:pt x="6" y="28"/>
                    </a:lnTo>
                    <a:lnTo>
                      <a:pt x="6" y="28"/>
                    </a:lnTo>
                    <a:lnTo>
                      <a:pt x="2" y="30"/>
                    </a:lnTo>
                    <a:lnTo>
                      <a:pt x="0" y="36"/>
                    </a:lnTo>
                    <a:lnTo>
                      <a:pt x="0" y="40"/>
                    </a:lnTo>
                    <a:lnTo>
                      <a:pt x="2" y="44"/>
                    </a:lnTo>
                    <a:lnTo>
                      <a:pt x="2" y="44"/>
                    </a:lnTo>
                    <a:lnTo>
                      <a:pt x="6" y="48"/>
                    </a:lnTo>
                    <a:lnTo>
                      <a:pt x="10" y="50"/>
                    </a:lnTo>
                    <a:lnTo>
                      <a:pt x="14" y="50"/>
                    </a:lnTo>
                    <a:lnTo>
                      <a:pt x="18" y="50"/>
                    </a:lnTo>
                    <a:lnTo>
                      <a:pt x="40" y="36"/>
                    </a:lnTo>
                    <a:lnTo>
                      <a:pt x="64" y="24"/>
                    </a:lnTo>
                    <a:lnTo>
                      <a:pt x="64" y="24"/>
                    </a:lnTo>
                    <a:lnTo>
                      <a:pt x="66" y="20"/>
                    </a:lnTo>
                    <a:lnTo>
                      <a:pt x="68" y="16"/>
                    </a:lnTo>
                    <a:lnTo>
                      <a:pt x="68" y="12"/>
                    </a:lnTo>
                    <a:lnTo>
                      <a:pt x="68" y="6"/>
                    </a:lnTo>
                    <a:lnTo>
                      <a:pt x="68" y="6"/>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6" name="Freeform 75"/>
              <p:cNvSpPr/>
              <p:nvPr/>
            </p:nvSpPr>
            <p:spPr bwMode="auto">
              <a:xfrm>
                <a:off x="52101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7" name="Freeform 76"/>
              <p:cNvSpPr/>
              <p:nvPr/>
            </p:nvSpPr>
            <p:spPr bwMode="auto">
              <a:xfrm>
                <a:off x="5156200" y="1558925"/>
                <a:ext cx="107950" cy="79375"/>
              </a:xfrm>
              <a:custGeom>
                <a:avLst/>
                <a:gdLst/>
                <a:ahLst/>
                <a:cxnLst>
                  <a:cxn ang="0">
                    <a:pos x="64" y="28"/>
                  </a:cxn>
                  <a:cxn ang="0">
                    <a:pos x="40" y="14"/>
                  </a:cxn>
                  <a:cxn ang="0">
                    <a:pos x="18" y="2"/>
                  </a:cxn>
                  <a:cxn ang="0">
                    <a:pos x="18" y="2"/>
                  </a:cxn>
                  <a:cxn ang="0">
                    <a:pos x="14" y="0"/>
                  </a:cxn>
                  <a:cxn ang="0">
                    <a:pos x="10" y="0"/>
                  </a:cxn>
                  <a:cxn ang="0">
                    <a:pos x="6" y="4"/>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8" y="44"/>
                  </a:cxn>
                  <a:cxn ang="0">
                    <a:pos x="68"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6" y="4"/>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8" y="44"/>
                    </a:lnTo>
                    <a:lnTo>
                      <a:pt x="68"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8" name="Freeform 77"/>
              <p:cNvSpPr/>
              <p:nvPr/>
            </p:nvSpPr>
            <p:spPr bwMode="auto">
              <a:xfrm>
                <a:off x="4572000" y="946150"/>
                <a:ext cx="79375" cy="107950"/>
              </a:xfrm>
              <a:custGeom>
                <a:avLst/>
                <a:gdLst/>
                <a:ahLst/>
                <a:cxnLst>
                  <a:cxn ang="0">
                    <a:pos x="50" y="50"/>
                  </a:cxn>
                  <a:cxn ang="0">
                    <a:pos x="36" y="28"/>
                  </a:cxn>
                  <a:cxn ang="0">
                    <a:pos x="24" y="6"/>
                  </a:cxn>
                  <a:cxn ang="0">
                    <a:pos x="24" y="6"/>
                  </a:cxn>
                  <a:cxn ang="0">
                    <a:pos x="20" y="2"/>
                  </a:cxn>
                  <a:cxn ang="0">
                    <a:pos x="16" y="0"/>
                  </a:cxn>
                  <a:cxn ang="0">
                    <a:pos x="12" y="0"/>
                  </a:cxn>
                  <a:cxn ang="0">
                    <a:pos x="6" y="2"/>
                  </a:cxn>
                  <a:cxn ang="0">
                    <a:pos x="6" y="2"/>
                  </a:cxn>
                  <a:cxn ang="0">
                    <a:pos x="2" y="6"/>
                  </a:cxn>
                  <a:cxn ang="0">
                    <a:pos x="0" y="10"/>
                  </a:cxn>
                  <a:cxn ang="0">
                    <a:pos x="0" y="14"/>
                  </a:cxn>
                  <a:cxn ang="0">
                    <a:pos x="2" y="18"/>
                  </a:cxn>
                  <a:cxn ang="0">
                    <a:pos x="14" y="40"/>
                  </a:cxn>
                  <a:cxn ang="0">
                    <a:pos x="28" y="64"/>
                  </a:cxn>
                  <a:cxn ang="0">
                    <a:pos x="28" y="64"/>
                  </a:cxn>
                  <a:cxn ang="0">
                    <a:pos x="30" y="66"/>
                  </a:cxn>
                  <a:cxn ang="0">
                    <a:pos x="34" y="68"/>
                  </a:cxn>
                  <a:cxn ang="0">
                    <a:pos x="40" y="68"/>
                  </a:cxn>
                  <a:cxn ang="0">
                    <a:pos x="44" y="68"/>
                  </a:cxn>
                  <a:cxn ang="0">
                    <a:pos x="44" y="68"/>
                  </a:cxn>
                  <a:cxn ang="0">
                    <a:pos x="48" y="64"/>
                  </a:cxn>
                  <a:cxn ang="0">
                    <a:pos x="50" y="60"/>
                  </a:cxn>
                  <a:cxn ang="0">
                    <a:pos x="50" y="56"/>
                  </a:cxn>
                  <a:cxn ang="0">
                    <a:pos x="50" y="50"/>
                  </a:cxn>
                  <a:cxn ang="0">
                    <a:pos x="50" y="50"/>
                  </a:cxn>
                </a:cxnLst>
                <a:rect l="0" t="0" r="r" b="b"/>
                <a:pathLst>
                  <a:path w="50" h="68">
                    <a:moveTo>
                      <a:pt x="50" y="50"/>
                    </a:moveTo>
                    <a:lnTo>
                      <a:pt x="36" y="28"/>
                    </a:lnTo>
                    <a:lnTo>
                      <a:pt x="24" y="6"/>
                    </a:lnTo>
                    <a:lnTo>
                      <a:pt x="24" y="6"/>
                    </a:lnTo>
                    <a:lnTo>
                      <a:pt x="20" y="2"/>
                    </a:lnTo>
                    <a:lnTo>
                      <a:pt x="16" y="0"/>
                    </a:lnTo>
                    <a:lnTo>
                      <a:pt x="12" y="0"/>
                    </a:lnTo>
                    <a:lnTo>
                      <a:pt x="6" y="2"/>
                    </a:lnTo>
                    <a:lnTo>
                      <a:pt x="6" y="2"/>
                    </a:lnTo>
                    <a:lnTo>
                      <a:pt x="2" y="6"/>
                    </a:lnTo>
                    <a:lnTo>
                      <a:pt x="0" y="10"/>
                    </a:lnTo>
                    <a:lnTo>
                      <a:pt x="0" y="14"/>
                    </a:lnTo>
                    <a:lnTo>
                      <a:pt x="2" y="18"/>
                    </a:lnTo>
                    <a:lnTo>
                      <a:pt x="14" y="40"/>
                    </a:lnTo>
                    <a:lnTo>
                      <a:pt x="28" y="64"/>
                    </a:lnTo>
                    <a:lnTo>
                      <a:pt x="28" y="64"/>
                    </a:lnTo>
                    <a:lnTo>
                      <a:pt x="30" y="66"/>
                    </a:lnTo>
                    <a:lnTo>
                      <a:pt x="34" y="68"/>
                    </a:lnTo>
                    <a:lnTo>
                      <a:pt x="40" y="68"/>
                    </a:lnTo>
                    <a:lnTo>
                      <a:pt x="44" y="68"/>
                    </a:lnTo>
                    <a:lnTo>
                      <a:pt x="44" y="68"/>
                    </a:lnTo>
                    <a:lnTo>
                      <a:pt x="48" y="64"/>
                    </a:lnTo>
                    <a:lnTo>
                      <a:pt x="50" y="60"/>
                    </a:lnTo>
                    <a:lnTo>
                      <a:pt x="50" y="56"/>
                    </a:lnTo>
                    <a:lnTo>
                      <a:pt x="50" y="50"/>
                    </a:lnTo>
                    <a:lnTo>
                      <a:pt x="50" y="50"/>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69" name="Freeform 78"/>
              <p:cNvSpPr/>
              <p:nvPr/>
            </p:nvSpPr>
            <p:spPr bwMode="auto">
              <a:xfrm>
                <a:off x="4397375" y="1120775"/>
                <a:ext cx="107950" cy="79375"/>
              </a:xfrm>
              <a:custGeom>
                <a:avLst/>
                <a:gdLst/>
                <a:ahLst/>
                <a:cxnLst>
                  <a:cxn ang="0">
                    <a:pos x="64" y="28"/>
                  </a:cxn>
                  <a:cxn ang="0">
                    <a:pos x="40" y="14"/>
                  </a:cxn>
                  <a:cxn ang="0">
                    <a:pos x="18" y="2"/>
                  </a:cxn>
                  <a:cxn ang="0">
                    <a:pos x="18" y="2"/>
                  </a:cxn>
                  <a:cxn ang="0">
                    <a:pos x="14" y="0"/>
                  </a:cxn>
                  <a:cxn ang="0">
                    <a:pos x="10" y="0"/>
                  </a:cxn>
                  <a:cxn ang="0">
                    <a:pos x="4" y="2"/>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6" y="44"/>
                  </a:cxn>
                  <a:cxn ang="0">
                    <a:pos x="66"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4" y="2"/>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6" y="44"/>
                    </a:lnTo>
                    <a:lnTo>
                      <a:pt x="66"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70" name="Freeform 79"/>
              <p:cNvSpPr/>
              <p:nvPr/>
            </p:nvSpPr>
            <p:spPr bwMode="auto">
              <a:xfrm>
                <a:off x="43338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sp>
            <p:nvSpPr>
              <p:cNvPr id="71" name="Freeform 80"/>
              <p:cNvSpPr/>
              <p:nvPr/>
            </p:nvSpPr>
            <p:spPr bwMode="auto">
              <a:xfrm>
                <a:off x="4397375" y="1558925"/>
                <a:ext cx="107950" cy="79375"/>
              </a:xfrm>
              <a:custGeom>
                <a:avLst/>
                <a:gdLst/>
                <a:ahLst/>
                <a:cxnLst>
                  <a:cxn ang="0">
                    <a:pos x="66" y="6"/>
                  </a:cxn>
                  <a:cxn ang="0">
                    <a:pos x="66" y="6"/>
                  </a:cxn>
                  <a:cxn ang="0">
                    <a:pos x="64" y="4"/>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4" y="48"/>
                  </a:cxn>
                  <a:cxn ang="0">
                    <a:pos x="10" y="50"/>
                  </a:cxn>
                  <a:cxn ang="0">
                    <a:pos x="14" y="50"/>
                  </a:cxn>
                  <a:cxn ang="0">
                    <a:pos x="18" y="50"/>
                  </a:cxn>
                  <a:cxn ang="0">
                    <a:pos x="40" y="36"/>
                  </a:cxn>
                  <a:cxn ang="0">
                    <a:pos x="64" y="24"/>
                  </a:cxn>
                  <a:cxn ang="0">
                    <a:pos x="64" y="24"/>
                  </a:cxn>
                  <a:cxn ang="0">
                    <a:pos x="66" y="20"/>
                  </a:cxn>
                  <a:cxn ang="0">
                    <a:pos x="68" y="16"/>
                  </a:cxn>
                  <a:cxn ang="0">
                    <a:pos x="68" y="12"/>
                  </a:cxn>
                  <a:cxn ang="0">
                    <a:pos x="66" y="6"/>
                  </a:cxn>
                  <a:cxn ang="0">
                    <a:pos x="66" y="6"/>
                  </a:cxn>
                </a:cxnLst>
                <a:rect l="0" t="0" r="r" b="b"/>
                <a:pathLst>
                  <a:path w="68" h="50">
                    <a:moveTo>
                      <a:pt x="66" y="6"/>
                    </a:moveTo>
                    <a:lnTo>
                      <a:pt x="66" y="6"/>
                    </a:lnTo>
                    <a:lnTo>
                      <a:pt x="64" y="4"/>
                    </a:lnTo>
                    <a:lnTo>
                      <a:pt x="60" y="0"/>
                    </a:lnTo>
                    <a:lnTo>
                      <a:pt x="56" y="0"/>
                    </a:lnTo>
                    <a:lnTo>
                      <a:pt x="50" y="2"/>
                    </a:lnTo>
                    <a:lnTo>
                      <a:pt x="28" y="14"/>
                    </a:lnTo>
                    <a:lnTo>
                      <a:pt x="6" y="28"/>
                    </a:lnTo>
                    <a:lnTo>
                      <a:pt x="6" y="28"/>
                    </a:lnTo>
                    <a:lnTo>
                      <a:pt x="2" y="30"/>
                    </a:lnTo>
                    <a:lnTo>
                      <a:pt x="0" y="36"/>
                    </a:lnTo>
                    <a:lnTo>
                      <a:pt x="0" y="40"/>
                    </a:lnTo>
                    <a:lnTo>
                      <a:pt x="2" y="44"/>
                    </a:lnTo>
                    <a:lnTo>
                      <a:pt x="2" y="44"/>
                    </a:lnTo>
                    <a:lnTo>
                      <a:pt x="4" y="48"/>
                    </a:lnTo>
                    <a:lnTo>
                      <a:pt x="10" y="50"/>
                    </a:lnTo>
                    <a:lnTo>
                      <a:pt x="14" y="50"/>
                    </a:lnTo>
                    <a:lnTo>
                      <a:pt x="18" y="50"/>
                    </a:lnTo>
                    <a:lnTo>
                      <a:pt x="40" y="36"/>
                    </a:lnTo>
                    <a:lnTo>
                      <a:pt x="64" y="24"/>
                    </a:lnTo>
                    <a:lnTo>
                      <a:pt x="64" y="24"/>
                    </a:lnTo>
                    <a:lnTo>
                      <a:pt x="66" y="20"/>
                    </a:lnTo>
                    <a:lnTo>
                      <a:pt x="68" y="16"/>
                    </a:lnTo>
                    <a:lnTo>
                      <a:pt x="68" y="12"/>
                    </a:lnTo>
                    <a:lnTo>
                      <a:pt x="66" y="6"/>
                    </a:lnTo>
                    <a:lnTo>
                      <a:pt x="66" y="6"/>
                    </a:lnTo>
                    <a:close/>
                  </a:path>
                </a:pathLst>
              </a:custGeom>
              <a:grpFill/>
              <a:ln w="9525">
                <a:noFill/>
                <a:round/>
              </a:ln>
            </p:spPr>
            <p:txBody>
              <a:bodyPr vert="horz" wrap="square" lIns="91440" tIns="45720" rIns="91440" bIns="45720" numCol="1" anchor="t" anchorCtr="0" compatLnSpc="1"/>
              <a:lstStyle/>
              <a:p>
                <a:endParaRPr lang="zh-CN" altLang="en-US" u="sng">
                  <a:cs typeface="+mn-ea"/>
                  <a:sym typeface="+mn-lt"/>
                </a:endParaRPr>
              </a:p>
            </p:txBody>
          </p:sp>
        </p:grpSp>
      </p:grpSp>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ppt_w</p:attrName>
                                        </p:attrNameLst>
                                      </p:cBhvr>
                                      <p:tavLst>
                                        <p:tav tm="0">
                                          <p:val>
                                            <p:fltVal val="0"/>
                                          </p:val>
                                        </p:tav>
                                        <p:tav tm="100000">
                                          <p:val>
                                            <p:strVal val="#ppt_w"/>
                                          </p:val>
                                        </p:tav>
                                      </p:tavLst>
                                    </p:anim>
                                    <p:anim calcmode="lin" valueType="num">
                                      <p:cBhvr>
                                        <p:cTn id="8" dur="1000" fill="hold"/>
                                        <p:tgtEl>
                                          <p:spTgt spid="72"/>
                                        </p:tgtEl>
                                        <p:attrNameLst>
                                          <p:attrName>ppt_h</p:attrName>
                                        </p:attrNameLst>
                                      </p:cBhvr>
                                      <p:tavLst>
                                        <p:tav tm="0">
                                          <p:val>
                                            <p:fltVal val="0"/>
                                          </p:val>
                                        </p:tav>
                                        <p:tav tm="100000">
                                          <p:val>
                                            <p:strVal val="#ppt_h"/>
                                          </p:val>
                                        </p:tav>
                                      </p:tavLst>
                                    </p:anim>
                                    <p:animEffect transition="in" filter="fade">
                                      <p:cBhvr>
                                        <p:cTn id="9" dur="1000"/>
                                        <p:tgtEl>
                                          <p:spTgt spid="7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anim calcmode="lin" valueType="num">
                                      <p:cBhvr>
                                        <p:cTn id="14" dur="500" fill="hold"/>
                                        <p:tgtEl>
                                          <p:spTgt spid="73"/>
                                        </p:tgtEl>
                                        <p:attrNameLst>
                                          <p:attrName>ppt_x</p:attrName>
                                        </p:attrNameLst>
                                      </p:cBhvr>
                                      <p:tavLst>
                                        <p:tav tm="0">
                                          <p:val>
                                            <p:strVal val="#ppt_x"/>
                                          </p:val>
                                        </p:tav>
                                        <p:tav tm="100000">
                                          <p:val>
                                            <p:strVal val="#ppt_x"/>
                                          </p:val>
                                        </p:tav>
                                      </p:tavLst>
                                    </p:anim>
                                    <p:anim calcmode="lin" valueType="num">
                                      <p:cBhvr>
                                        <p:cTn id="15" dur="500" fill="hold"/>
                                        <p:tgtEl>
                                          <p:spTgt spid="7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anim calcmode="lin" valueType="num">
                                      <p:cBhvr>
                                        <p:cTn id="20" dur="500" fill="hold"/>
                                        <p:tgtEl>
                                          <p:spTgt spid="75"/>
                                        </p:tgtEl>
                                        <p:attrNameLst>
                                          <p:attrName>ppt_x</p:attrName>
                                        </p:attrNameLst>
                                      </p:cBhvr>
                                      <p:tavLst>
                                        <p:tav tm="0">
                                          <p:val>
                                            <p:strVal val="#ppt_x"/>
                                          </p:val>
                                        </p:tav>
                                        <p:tav tm="100000">
                                          <p:val>
                                            <p:strVal val="#ppt_x"/>
                                          </p:val>
                                        </p:tav>
                                      </p:tavLst>
                                    </p:anim>
                                    <p:anim calcmode="lin" valueType="num">
                                      <p:cBhvr>
                                        <p:cTn id="21" dur="5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anim calcmode="lin" valueType="num">
                                      <p:cBhvr>
                                        <p:cTn id="26" dur="500" fill="hold"/>
                                        <p:tgtEl>
                                          <p:spTgt spid="76"/>
                                        </p:tgtEl>
                                        <p:attrNameLst>
                                          <p:attrName>ppt_x</p:attrName>
                                        </p:attrNameLst>
                                      </p:cBhvr>
                                      <p:tavLst>
                                        <p:tav tm="0">
                                          <p:val>
                                            <p:strVal val="#ppt_x"/>
                                          </p:val>
                                        </p:tav>
                                        <p:tav tm="100000">
                                          <p:val>
                                            <p:strVal val="#ppt_x"/>
                                          </p:val>
                                        </p:tav>
                                      </p:tavLst>
                                    </p:anim>
                                    <p:anim calcmode="lin" valueType="num">
                                      <p:cBhvr>
                                        <p:cTn id="27" dur="500" fill="hold"/>
                                        <p:tgtEl>
                                          <p:spTgt spid="7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anim calcmode="lin" valueType="num">
                                      <p:cBhvr>
                                        <p:cTn id="32" dur="500" fill="hold"/>
                                        <p:tgtEl>
                                          <p:spTgt spid="74"/>
                                        </p:tgtEl>
                                        <p:attrNameLst>
                                          <p:attrName>ppt_x</p:attrName>
                                        </p:attrNameLst>
                                      </p:cBhvr>
                                      <p:tavLst>
                                        <p:tav tm="0">
                                          <p:val>
                                            <p:strVal val="#ppt_x"/>
                                          </p:val>
                                        </p:tav>
                                        <p:tav tm="100000">
                                          <p:val>
                                            <p:strVal val="#ppt_x"/>
                                          </p:val>
                                        </p:tav>
                                      </p:tavLst>
                                    </p:anim>
                                    <p:anim calcmode="lin" valueType="num">
                                      <p:cBhvr>
                                        <p:cTn id="33"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批评的艺术</a:t>
            </a:r>
          </a:p>
        </p:txBody>
      </p:sp>
      <p:grpSp>
        <p:nvGrpSpPr>
          <p:cNvPr id="3" name="组合 2"/>
          <p:cNvGrpSpPr/>
          <p:nvPr/>
        </p:nvGrpSpPr>
        <p:grpSpPr>
          <a:xfrm>
            <a:off x="934964" y="1454056"/>
            <a:ext cx="10431332" cy="809879"/>
            <a:chOff x="934964" y="1562916"/>
            <a:chExt cx="10431332" cy="809879"/>
          </a:xfrm>
        </p:grpSpPr>
        <p:sp>
          <p:nvSpPr>
            <p:cNvPr id="93" name="任意多边形 92"/>
            <p:cNvSpPr/>
            <p:nvPr/>
          </p:nvSpPr>
          <p:spPr>
            <a:xfrm>
              <a:off x="3076765" y="1562916"/>
              <a:ext cx="2024698" cy="809879"/>
            </a:xfrm>
            <a:custGeom>
              <a:avLst/>
              <a:gdLst>
                <a:gd name="connsiteX0" fmla="*/ 0 w 2024698"/>
                <a:gd name="connsiteY0" fmla="*/ 0 h 809879"/>
                <a:gd name="connsiteX1" fmla="*/ 1619759 w 2024698"/>
                <a:gd name="connsiteY1" fmla="*/ 0 h 809879"/>
                <a:gd name="connsiteX2" fmla="*/ 2024698 w 2024698"/>
                <a:gd name="connsiteY2" fmla="*/ 404940 h 809879"/>
                <a:gd name="connsiteX3" fmla="*/ 1619759 w 2024698"/>
                <a:gd name="connsiteY3" fmla="*/ 809879 h 809879"/>
                <a:gd name="connsiteX4" fmla="*/ 0 w 2024698"/>
                <a:gd name="connsiteY4" fmla="*/ 809879 h 809879"/>
                <a:gd name="connsiteX5" fmla="*/ 404940 w 2024698"/>
                <a:gd name="connsiteY5" fmla="*/ 404940 h 809879"/>
                <a:gd name="connsiteX6" fmla="*/ 0 w 2024698"/>
                <a:gd name="connsiteY6" fmla="*/ 0 h 8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698" h="809879">
                  <a:moveTo>
                    <a:pt x="0" y="0"/>
                  </a:moveTo>
                  <a:lnTo>
                    <a:pt x="1619759" y="0"/>
                  </a:lnTo>
                  <a:lnTo>
                    <a:pt x="2024698" y="404940"/>
                  </a:lnTo>
                  <a:lnTo>
                    <a:pt x="1619759" y="809879"/>
                  </a:lnTo>
                  <a:lnTo>
                    <a:pt x="0" y="809879"/>
                  </a:lnTo>
                  <a:lnTo>
                    <a:pt x="404940" y="404940"/>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67170" tIns="31115" rIns="404939" bIns="31115" numCol="1" spcCol="1270" anchor="ctr" anchorCtr="0">
              <a:noAutofit/>
            </a:bodyPr>
            <a:lstStyle/>
            <a:p>
              <a:pPr lvl="0" algn="ctr" defTabSz="2178050">
                <a:lnSpc>
                  <a:spcPct val="90000"/>
                </a:lnSpc>
                <a:spcBef>
                  <a:spcPct val="0"/>
                </a:spcBef>
                <a:spcAft>
                  <a:spcPct val="35000"/>
                </a:spcAft>
              </a:pPr>
              <a:endParaRPr lang="id-ID" sz="4900" kern="1200" dirty="0">
                <a:cs typeface="+mn-ea"/>
                <a:sym typeface="+mn-lt"/>
              </a:endParaRPr>
            </a:p>
          </p:txBody>
        </p:sp>
        <p:sp>
          <p:nvSpPr>
            <p:cNvPr id="94" name="任意多边形 93"/>
            <p:cNvSpPr/>
            <p:nvPr/>
          </p:nvSpPr>
          <p:spPr>
            <a:xfrm>
              <a:off x="934964" y="1697802"/>
              <a:ext cx="2444286" cy="546276"/>
            </a:xfrm>
            <a:custGeom>
              <a:avLst/>
              <a:gdLst>
                <a:gd name="connsiteX0" fmla="*/ 0 w 2444286"/>
                <a:gd name="connsiteY0" fmla="*/ 0 h 546276"/>
                <a:gd name="connsiteX1" fmla="*/ 2171148 w 2444286"/>
                <a:gd name="connsiteY1" fmla="*/ 0 h 546276"/>
                <a:gd name="connsiteX2" fmla="*/ 2444286 w 2444286"/>
                <a:gd name="connsiteY2" fmla="*/ 273138 h 546276"/>
                <a:gd name="connsiteX3" fmla="*/ 2171148 w 2444286"/>
                <a:gd name="connsiteY3" fmla="*/ 546276 h 546276"/>
                <a:gd name="connsiteX4" fmla="*/ 0 w 2444286"/>
                <a:gd name="connsiteY4" fmla="*/ 546276 h 546276"/>
                <a:gd name="connsiteX5" fmla="*/ 273138 w 2444286"/>
                <a:gd name="connsiteY5" fmla="*/ 273138 h 546276"/>
                <a:gd name="connsiteX6" fmla="*/ 0 w 2444286"/>
                <a:gd name="connsiteY6" fmla="*/ 0 h 5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286" h="546276">
                  <a:moveTo>
                    <a:pt x="0" y="0"/>
                  </a:moveTo>
                  <a:lnTo>
                    <a:pt x="2171148" y="0"/>
                  </a:lnTo>
                  <a:lnTo>
                    <a:pt x="2444286" y="273138"/>
                  </a:lnTo>
                  <a:lnTo>
                    <a:pt x="2171148" y="546276"/>
                  </a:lnTo>
                  <a:lnTo>
                    <a:pt x="0" y="546276"/>
                  </a:lnTo>
                  <a:lnTo>
                    <a:pt x="273138" y="273138"/>
                  </a:lnTo>
                  <a:lnTo>
                    <a:pt x="0" y="0"/>
                  </a:lnTo>
                  <a:close/>
                </a:path>
              </a:pathLst>
            </a:custGeom>
            <a:solidFill>
              <a:schemeClr val="accent1">
                <a:lumMod val="40000"/>
                <a:lumOff val="60000"/>
              </a:schemeClr>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90918" tIns="8890" rIns="273138" bIns="8890" numCol="1" spcCol="1270" anchor="ctr" anchorCtr="0">
              <a:noAutofit/>
            </a:bodyPr>
            <a:lstStyle/>
            <a:p>
              <a:pPr lvl="0" algn="ctr" defTabSz="622300">
                <a:lnSpc>
                  <a:spcPct val="90000"/>
                </a:lnSpc>
                <a:spcBef>
                  <a:spcPct val="0"/>
                </a:spcBef>
                <a:spcAft>
                  <a:spcPct val="35000"/>
                </a:spcAft>
              </a:pPr>
              <a:r>
                <a:rPr lang="zh-CN" altLang="en-US" b="1" kern="1200" dirty="0">
                  <a:solidFill>
                    <a:schemeClr val="bg1"/>
                  </a:solidFill>
                  <a:cs typeface="+mn-ea"/>
                  <a:sym typeface="+mn-lt"/>
                </a:rPr>
                <a:t>先扬后抑</a:t>
              </a:r>
              <a:endParaRPr lang="id-ID" b="1" kern="1200" dirty="0">
                <a:solidFill>
                  <a:schemeClr val="bg1"/>
                </a:solidFill>
                <a:cs typeface="+mn-ea"/>
                <a:sym typeface="+mn-lt"/>
              </a:endParaRPr>
            </a:p>
          </p:txBody>
        </p:sp>
        <p:sp>
          <p:nvSpPr>
            <p:cNvPr id="95" name="任意多边形 94"/>
            <p:cNvSpPr/>
            <p:nvPr/>
          </p:nvSpPr>
          <p:spPr>
            <a:xfrm>
              <a:off x="4882475" y="1634840"/>
              <a:ext cx="6483821" cy="672199"/>
            </a:xfrm>
            <a:custGeom>
              <a:avLst/>
              <a:gdLst>
                <a:gd name="connsiteX0" fmla="*/ 0 w 6483821"/>
                <a:gd name="connsiteY0" fmla="*/ 0 h 672199"/>
                <a:gd name="connsiteX1" fmla="*/ 6147722 w 6483821"/>
                <a:gd name="connsiteY1" fmla="*/ 0 h 672199"/>
                <a:gd name="connsiteX2" fmla="*/ 6483821 w 6483821"/>
                <a:gd name="connsiteY2" fmla="*/ 336100 h 672199"/>
                <a:gd name="connsiteX3" fmla="*/ 6147722 w 6483821"/>
                <a:gd name="connsiteY3" fmla="*/ 672199 h 672199"/>
                <a:gd name="connsiteX4" fmla="*/ 0 w 6483821"/>
                <a:gd name="connsiteY4" fmla="*/ 672199 h 672199"/>
                <a:gd name="connsiteX5" fmla="*/ 336100 w 6483821"/>
                <a:gd name="connsiteY5" fmla="*/ 336100 h 672199"/>
                <a:gd name="connsiteX6" fmla="*/ 0 w 6483821"/>
                <a:gd name="connsiteY6" fmla="*/ 0 h 6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821" h="672199">
                  <a:moveTo>
                    <a:pt x="0" y="0"/>
                  </a:moveTo>
                  <a:lnTo>
                    <a:pt x="6147722" y="0"/>
                  </a:lnTo>
                  <a:lnTo>
                    <a:pt x="6483821" y="336100"/>
                  </a:lnTo>
                  <a:lnTo>
                    <a:pt x="6147722" y="672199"/>
                  </a:lnTo>
                  <a:lnTo>
                    <a:pt x="0" y="672199"/>
                  </a:lnTo>
                  <a:lnTo>
                    <a:pt x="336100" y="336100"/>
                  </a:lnTo>
                  <a:lnTo>
                    <a:pt x="0" y="0"/>
                  </a:lnTo>
                  <a:close/>
                </a:path>
              </a:pathLst>
            </a:custGeom>
            <a:solidFill>
              <a:schemeClr val="accent1">
                <a:lumMod val="20000"/>
                <a:lumOff val="80000"/>
              </a:schemeClr>
            </a:solidFill>
            <a:ln>
              <a:no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0070" tIns="6985" rIns="336099" bIns="6985" numCol="1" spcCol="1270" anchor="ctr" anchorCtr="0">
              <a:noAutofit/>
            </a:bodyPr>
            <a:lstStyle/>
            <a:p>
              <a:pPr lvl="0" algn="l" defTabSz="488950">
                <a:lnSpc>
                  <a:spcPct val="90000"/>
                </a:lnSpc>
                <a:spcBef>
                  <a:spcPct val="0"/>
                </a:spcBef>
                <a:spcAft>
                  <a:spcPct val="35000"/>
                </a:spcAft>
              </a:pPr>
              <a:r>
                <a:rPr lang="zh-CN" altLang="en-US" sz="1200" b="1" dirty="0">
                  <a:solidFill>
                    <a:schemeClr val="accent1"/>
                  </a:solidFill>
                  <a:cs typeface="+mn-ea"/>
                  <a:sym typeface="+mn-lt"/>
                </a:rPr>
                <a:t>此处添加文本</a:t>
              </a:r>
              <a:r>
                <a:rPr lang="zh-CN" altLang="en-US" sz="1200" b="1" kern="1200" dirty="0">
                  <a:solidFill>
                    <a:schemeClr val="accent1"/>
                  </a:solidFill>
                  <a:cs typeface="+mn-ea"/>
                  <a:sym typeface="+mn-lt"/>
                </a:rPr>
                <a:t>，</a:t>
              </a:r>
              <a:r>
                <a:rPr lang="zh-CN" altLang="en-US" sz="1200" kern="1200" dirty="0">
                  <a:solidFill>
                    <a:schemeClr val="tx1"/>
                  </a:solidFill>
                  <a:cs typeface="+mn-ea"/>
                  <a:sym typeface="+mn-lt"/>
                </a:rPr>
                <a:t>此处添加文本此处添加文本此处添加文本此处添加文本此处添加文本</a:t>
              </a:r>
              <a:endParaRPr lang="id-ID" sz="1200" kern="1200" dirty="0">
                <a:solidFill>
                  <a:schemeClr val="tx1"/>
                </a:solidFill>
                <a:cs typeface="+mn-ea"/>
                <a:sym typeface="+mn-lt"/>
              </a:endParaRPr>
            </a:p>
          </p:txBody>
        </p:sp>
        <p:sp>
          <p:nvSpPr>
            <p:cNvPr id="86" name="Freeform 6"/>
            <p:cNvSpPr>
              <a:spLocks noEditPoints="1"/>
            </p:cNvSpPr>
            <p:nvPr/>
          </p:nvSpPr>
          <p:spPr bwMode="auto">
            <a:xfrm>
              <a:off x="3993297" y="1846895"/>
              <a:ext cx="265430" cy="282893"/>
            </a:xfrm>
            <a:custGeom>
              <a:avLst/>
              <a:gdLst>
                <a:gd name="T0" fmla="*/ 2147483647 w 376"/>
                <a:gd name="T1" fmla="*/ 789714520 h 401"/>
                <a:gd name="T2" fmla="*/ 2147483647 w 376"/>
                <a:gd name="T3" fmla="*/ 789714520 h 401"/>
                <a:gd name="T4" fmla="*/ 0 w 376"/>
                <a:gd name="T5" fmla="*/ 2147483647 h 401"/>
                <a:gd name="T6" fmla="*/ 2147483647 w 376"/>
                <a:gd name="T7" fmla="*/ 2147483647 h 401"/>
                <a:gd name="T8" fmla="*/ 2147483647 w 376"/>
                <a:gd name="T9" fmla="*/ 2147483647 h 401"/>
                <a:gd name="T10" fmla="*/ 2147483647 w 376"/>
                <a:gd name="T11" fmla="*/ 789714520 h 401"/>
                <a:gd name="T12" fmla="*/ 2147483647 w 376"/>
                <a:gd name="T13" fmla="*/ 789714520 h 401"/>
                <a:gd name="T14" fmla="*/ 2147483647 w 376"/>
                <a:gd name="T15" fmla="*/ 789714520 h 401"/>
                <a:gd name="T16" fmla="*/ 2147483647 w 376"/>
                <a:gd name="T17" fmla="*/ 2147483647 h 401"/>
                <a:gd name="T18" fmla="*/ 2147483647 w 376"/>
                <a:gd name="T19" fmla="*/ 2147483647 h 401"/>
                <a:gd name="T20" fmla="*/ 2147483647 w 376"/>
                <a:gd name="T21" fmla="*/ 2147483647 h 401"/>
                <a:gd name="T22" fmla="*/ 2147483647 w 376"/>
                <a:gd name="T23" fmla="*/ 789714520 h 401"/>
                <a:gd name="T24" fmla="*/ 2147483647 w 376"/>
                <a:gd name="T25" fmla="*/ 2147483647 h 401"/>
                <a:gd name="T26" fmla="*/ 2147483647 w 376"/>
                <a:gd name="T27" fmla="*/ 2147483647 h 401"/>
                <a:gd name="T28" fmla="*/ 2147483647 w 376"/>
                <a:gd name="T29" fmla="*/ 2147483647 h 401"/>
                <a:gd name="T30" fmla="*/ 2147483647 w 376"/>
                <a:gd name="T31" fmla="*/ 2147483647 h 401"/>
                <a:gd name="T32" fmla="*/ 2147483647 w 376"/>
                <a:gd name="T33" fmla="*/ 2147483647 h 401"/>
                <a:gd name="T34" fmla="*/ 2147483647 w 376"/>
                <a:gd name="T35" fmla="*/ 2147483647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4" name="组合 3"/>
          <p:cNvGrpSpPr/>
          <p:nvPr/>
        </p:nvGrpSpPr>
        <p:grpSpPr>
          <a:xfrm>
            <a:off x="934964" y="2399090"/>
            <a:ext cx="10431332" cy="809879"/>
            <a:chOff x="934964" y="2486178"/>
            <a:chExt cx="10431332" cy="809879"/>
          </a:xfrm>
        </p:grpSpPr>
        <p:sp>
          <p:nvSpPr>
            <p:cNvPr id="96" name="任意多边形 95"/>
            <p:cNvSpPr/>
            <p:nvPr/>
          </p:nvSpPr>
          <p:spPr>
            <a:xfrm>
              <a:off x="3076765" y="2486178"/>
              <a:ext cx="2024698" cy="809879"/>
            </a:xfrm>
            <a:custGeom>
              <a:avLst/>
              <a:gdLst>
                <a:gd name="connsiteX0" fmla="*/ 0 w 2024698"/>
                <a:gd name="connsiteY0" fmla="*/ 0 h 809879"/>
                <a:gd name="connsiteX1" fmla="*/ 1619759 w 2024698"/>
                <a:gd name="connsiteY1" fmla="*/ 0 h 809879"/>
                <a:gd name="connsiteX2" fmla="*/ 2024698 w 2024698"/>
                <a:gd name="connsiteY2" fmla="*/ 404940 h 809879"/>
                <a:gd name="connsiteX3" fmla="*/ 1619759 w 2024698"/>
                <a:gd name="connsiteY3" fmla="*/ 809879 h 809879"/>
                <a:gd name="connsiteX4" fmla="*/ 0 w 2024698"/>
                <a:gd name="connsiteY4" fmla="*/ 809879 h 809879"/>
                <a:gd name="connsiteX5" fmla="*/ 404940 w 2024698"/>
                <a:gd name="connsiteY5" fmla="*/ 404940 h 809879"/>
                <a:gd name="connsiteX6" fmla="*/ 0 w 2024698"/>
                <a:gd name="connsiteY6" fmla="*/ 0 h 8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698" h="809879">
                  <a:moveTo>
                    <a:pt x="0" y="0"/>
                  </a:moveTo>
                  <a:lnTo>
                    <a:pt x="1619759" y="0"/>
                  </a:lnTo>
                  <a:lnTo>
                    <a:pt x="2024698" y="404940"/>
                  </a:lnTo>
                  <a:lnTo>
                    <a:pt x="1619759" y="809879"/>
                  </a:lnTo>
                  <a:lnTo>
                    <a:pt x="0" y="809879"/>
                  </a:lnTo>
                  <a:lnTo>
                    <a:pt x="404940" y="404940"/>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67170" tIns="31115" rIns="404939" bIns="31115" numCol="1" spcCol="1270" anchor="ctr" anchorCtr="0">
              <a:noAutofit/>
            </a:bodyPr>
            <a:lstStyle/>
            <a:p>
              <a:pPr lvl="0" algn="ctr" defTabSz="2178050">
                <a:lnSpc>
                  <a:spcPct val="90000"/>
                </a:lnSpc>
                <a:spcBef>
                  <a:spcPct val="0"/>
                </a:spcBef>
                <a:spcAft>
                  <a:spcPct val="35000"/>
                </a:spcAft>
              </a:pPr>
              <a:endParaRPr lang="id-ID" sz="4900" kern="1200" dirty="0">
                <a:cs typeface="+mn-ea"/>
                <a:sym typeface="+mn-lt"/>
              </a:endParaRPr>
            </a:p>
          </p:txBody>
        </p:sp>
        <p:sp>
          <p:nvSpPr>
            <p:cNvPr id="97" name="任意多边形 96"/>
            <p:cNvSpPr/>
            <p:nvPr/>
          </p:nvSpPr>
          <p:spPr>
            <a:xfrm>
              <a:off x="934964" y="2621064"/>
              <a:ext cx="2444286" cy="546276"/>
            </a:xfrm>
            <a:custGeom>
              <a:avLst/>
              <a:gdLst>
                <a:gd name="connsiteX0" fmla="*/ 0 w 2444286"/>
                <a:gd name="connsiteY0" fmla="*/ 0 h 546276"/>
                <a:gd name="connsiteX1" fmla="*/ 2171148 w 2444286"/>
                <a:gd name="connsiteY1" fmla="*/ 0 h 546276"/>
                <a:gd name="connsiteX2" fmla="*/ 2444286 w 2444286"/>
                <a:gd name="connsiteY2" fmla="*/ 273138 h 546276"/>
                <a:gd name="connsiteX3" fmla="*/ 2171148 w 2444286"/>
                <a:gd name="connsiteY3" fmla="*/ 546276 h 546276"/>
                <a:gd name="connsiteX4" fmla="*/ 0 w 2444286"/>
                <a:gd name="connsiteY4" fmla="*/ 546276 h 546276"/>
                <a:gd name="connsiteX5" fmla="*/ 273138 w 2444286"/>
                <a:gd name="connsiteY5" fmla="*/ 273138 h 546276"/>
                <a:gd name="connsiteX6" fmla="*/ 0 w 2444286"/>
                <a:gd name="connsiteY6" fmla="*/ 0 h 5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286" h="546276">
                  <a:moveTo>
                    <a:pt x="0" y="0"/>
                  </a:moveTo>
                  <a:lnTo>
                    <a:pt x="2171148" y="0"/>
                  </a:lnTo>
                  <a:lnTo>
                    <a:pt x="2444286" y="273138"/>
                  </a:lnTo>
                  <a:lnTo>
                    <a:pt x="2171148" y="546276"/>
                  </a:lnTo>
                  <a:lnTo>
                    <a:pt x="0" y="546276"/>
                  </a:lnTo>
                  <a:lnTo>
                    <a:pt x="273138" y="273138"/>
                  </a:lnTo>
                  <a:lnTo>
                    <a:pt x="0" y="0"/>
                  </a:lnTo>
                  <a:close/>
                </a:path>
              </a:pathLst>
            </a:custGeom>
            <a:solidFill>
              <a:schemeClr val="accent2">
                <a:lumMod val="40000"/>
                <a:lumOff val="60000"/>
              </a:schemeClr>
            </a:solidFill>
            <a:ln>
              <a:no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90918" tIns="8890" rIns="273138" bIns="8890" numCol="1" spcCol="1270" anchor="ctr" anchorCtr="0">
              <a:noAutofit/>
            </a:bodyPr>
            <a:lstStyle/>
            <a:p>
              <a:pPr lvl="0" algn="ctr" defTabSz="622300">
                <a:lnSpc>
                  <a:spcPct val="90000"/>
                </a:lnSpc>
                <a:spcBef>
                  <a:spcPct val="0"/>
                </a:spcBef>
                <a:spcAft>
                  <a:spcPct val="35000"/>
                </a:spcAft>
              </a:pPr>
              <a:r>
                <a:rPr lang="zh-CN" altLang="en-US" b="1" dirty="0">
                  <a:solidFill>
                    <a:srgbClr val="FFFFFF"/>
                  </a:solidFill>
                  <a:cs typeface="+mn-ea"/>
                  <a:sym typeface="+mn-lt"/>
                </a:rPr>
                <a:t>自我检讨</a:t>
              </a:r>
              <a:endParaRPr lang="id-ID" altLang="zh-CN" b="1" dirty="0">
                <a:solidFill>
                  <a:srgbClr val="FFFFFF"/>
                </a:solidFill>
                <a:cs typeface="+mn-ea"/>
                <a:sym typeface="+mn-lt"/>
              </a:endParaRPr>
            </a:p>
          </p:txBody>
        </p:sp>
        <p:sp>
          <p:nvSpPr>
            <p:cNvPr id="98" name="任意多边形 97"/>
            <p:cNvSpPr/>
            <p:nvPr/>
          </p:nvSpPr>
          <p:spPr>
            <a:xfrm>
              <a:off x="4882475" y="2558102"/>
              <a:ext cx="6483821" cy="672199"/>
            </a:xfrm>
            <a:custGeom>
              <a:avLst/>
              <a:gdLst>
                <a:gd name="connsiteX0" fmla="*/ 0 w 6483821"/>
                <a:gd name="connsiteY0" fmla="*/ 0 h 672199"/>
                <a:gd name="connsiteX1" fmla="*/ 6147722 w 6483821"/>
                <a:gd name="connsiteY1" fmla="*/ 0 h 672199"/>
                <a:gd name="connsiteX2" fmla="*/ 6483821 w 6483821"/>
                <a:gd name="connsiteY2" fmla="*/ 336100 h 672199"/>
                <a:gd name="connsiteX3" fmla="*/ 6147722 w 6483821"/>
                <a:gd name="connsiteY3" fmla="*/ 672199 h 672199"/>
                <a:gd name="connsiteX4" fmla="*/ 0 w 6483821"/>
                <a:gd name="connsiteY4" fmla="*/ 672199 h 672199"/>
                <a:gd name="connsiteX5" fmla="*/ 336100 w 6483821"/>
                <a:gd name="connsiteY5" fmla="*/ 336100 h 672199"/>
                <a:gd name="connsiteX6" fmla="*/ 0 w 6483821"/>
                <a:gd name="connsiteY6" fmla="*/ 0 h 6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821" h="672199">
                  <a:moveTo>
                    <a:pt x="0" y="0"/>
                  </a:moveTo>
                  <a:lnTo>
                    <a:pt x="6147722" y="0"/>
                  </a:lnTo>
                  <a:lnTo>
                    <a:pt x="6483821" y="336100"/>
                  </a:lnTo>
                  <a:lnTo>
                    <a:pt x="6147722" y="672199"/>
                  </a:lnTo>
                  <a:lnTo>
                    <a:pt x="0" y="672199"/>
                  </a:lnTo>
                  <a:lnTo>
                    <a:pt x="336100" y="336100"/>
                  </a:lnTo>
                  <a:lnTo>
                    <a:pt x="0" y="0"/>
                  </a:lnTo>
                  <a:close/>
                </a:path>
              </a:pathLst>
            </a:custGeom>
            <a:solidFill>
              <a:schemeClr val="accent2">
                <a:lumMod val="20000"/>
                <a:lumOff val="80000"/>
              </a:schemeClr>
            </a:solidFill>
            <a:ln>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0070" tIns="6985" rIns="336099" bIns="6985" numCol="1" spcCol="1270" anchor="ctr" anchorCtr="0">
              <a:noAutofit/>
            </a:bodyPr>
            <a:lstStyle/>
            <a:p>
              <a:pPr lvl="0" algn="l" defTabSz="488950">
                <a:lnSpc>
                  <a:spcPct val="90000"/>
                </a:lnSpc>
                <a:spcBef>
                  <a:spcPct val="0"/>
                </a:spcBef>
                <a:spcAft>
                  <a:spcPct val="35000"/>
                </a:spcAft>
              </a:pPr>
              <a:r>
                <a:rPr lang="zh-CN" altLang="en-US" sz="1200" b="1" kern="1200" dirty="0">
                  <a:solidFill>
                    <a:schemeClr val="accent2"/>
                  </a:solidFill>
                  <a:cs typeface="+mn-ea"/>
                  <a:sym typeface="+mn-lt"/>
                </a:rPr>
                <a:t>此处添加文本，</a:t>
              </a:r>
              <a:r>
                <a:rPr lang="zh-CN" altLang="en-US" sz="1200" kern="1200" dirty="0">
                  <a:solidFill>
                    <a:schemeClr val="tx1"/>
                  </a:solidFill>
                  <a:cs typeface="+mn-ea"/>
                  <a:sym typeface="+mn-lt"/>
                </a:rPr>
                <a:t>此处添加文本此处添加文本此处添加文本此处添加文本此处添加文本</a:t>
              </a:r>
              <a:endParaRPr lang="id-ID" sz="1200" kern="1200" dirty="0">
                <a:solidFill>
                  <a:schemeClr val="tx1"/>
                </a:solidFill>
                <a:cs typeface="+mn-ea"/>
                <a:sym typeface="+mn-lt"/>
              </a:endParaRPr>
            </a:p>
          </p:txBody>
        </p:sp>
        <p:sp>
          <p:nvSpPr>
            <p:cNvPr id="87" name="Freeform 11"/>
            <p:cNvSpPr>
              <a:spLocks noEditPoints="1"/>
            </p:cNvSpPr>
            <p:nvPr/>
          </p:nvSpPr>
          <p:spPr bwMode="auto">
            <a:xfrm>
              <a:off x="3946148" y="2730498"/>
              <a:ext cx="342265" cy="342265"/>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0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400"/>
                <a:gd name="T101" fmla="*/ 400 w 400"/>
                <a:gd name="T102" fmla="*/ 400 h 4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6" name="组合 5"/>
          <p:cNvGrpSpPr/>
          <p:nvPr/>
        </p:nvGrpSpPr>
        <p:grpSpPr>
          <a:xfrm>
            <a:off x="947467" y="4217266"/>
            <a:ext cx="10406326" cy="809879"/>
            <a:chOff x="947467" y="4260810"/>
            <a:chExt cx="10406326" cy="809879"/>
          </a:xfrm>
        </p:grpSpPr>
        <p:sp>
          <p:nvSpPr>
            <p:cNvPr id="102" name="任意多边形 101"/>
            <p:cNvSpPr/>
            <p:nvPr/>
          </p:nvSpPr>
          <p:spPr>
            <a:xfrm>
              <a:off x="3076765" y="4260810"/>
              <a:ext cx="2024698" cy="809879"/>
            </a:xfrm>
            <a:custGeom>
              <a:avLst/>
              <a:gdLst>
                <a:gd name="connsiteX0" fmla="*/ 0 w 2024698"/>
                <a:gd name="connsiteY0" fmla="*/ 0 h 809879"/>
                <a:gd name="connsiteX1" fmla="*/ 1619759 w 2024698"/>
                <a:gd name="connsiteY1" fmla="*/ 0 h 809879"/>
                <a:gd name="connsiteX2" fmla="*/ 2024698 w 2024698"/>
                <a:gd name="connsiteY2" fmla="*/ 404940 h 809879"/>
                <a:gd name="connsiteX3" fmla="*/ 1619759 w 2024698"/>
                <a:gd name="connsiteY3" fmla="*/ 809879 h 809879"/>
                <a:gd name="connsiteX4" fmla="*/ 0 w 2024698"/>
                <a:gd name="connsiteY4" fmla="*/ 809879 h 809879"/>
                <a:gd name="connsiteX5" fmla="*/ 404940 w 2024698"/>
                <a:gd name="connsiteY5" fmla="*/ 404940 h 809879"/>
                <a:gd name="connsiteX6" fmla="*/ 0 w 2024698"/>
                <a:gd name="connsiteY6" fmla="*/ 0 h 8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698" h="809879">
                  <a:moveTo>
                    <a:pt x="0" y="0"/>
                  </a:moveTo>
                  <a:lnTo>
                    <a:pt x="1619759" y="0"/>
                  </a:lnTo>
                  <a:lnTo>
                    <a:pt x="2024698" y="404940"/>
                  </a:lnTo>
                  <a:lnTo>
                    <a:pt x="1619759" y="809879"/>
                  </a:lnTo>
                  <a:lnTo>
                    <a:pt x="0" y="809879"/>
                  </a:lnTo>
                  <a:lnTo>
                    <a:pt x="404940" y="404940"/>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67170" tIns="31115" rIns="404939" bIns="31115" numCol="1" spcCol="1270" anchor="ctr" anchorCtr="0">
              <a:noAutofit/>
            </a:bodyPr>
            <a:lstStyle/>
            <a:p>
              <a:pPr lvl="0" algn="ctr" defTabSz="2178050">
                <a:lnSpc>
                  <a:spcPct val="90000"/>
                </a:lnSpc>
                <a:spcBef>
                  <a:spcPct val="0"/>
                </a:spcBef>
                <a:spcAft>
                  <a:spcPct val="35000"/>
                </a:spcAft>
              </a:pPr>
              <a:endParaRPr lang="id-ID" sz="4900" kern="1200" dirty="0">
                <a:cs typeface="+mn-ea"/>
                <a:sym typeface="+mn-lt"/>
              </a:endParaRPr>
            </a:p>
          </p:txBody>
        </p:sp>
        <p:sp>
          <p:nvSpPr>
            <p:cNvPr id="103" name="任意多边形 102"/>
            <p:cNvSpPr/>
            <p:nvPr/>
          </p:nvSpPr>
          <p:spPr>
            <a:xfrm>
              <a:off x="947467" y="4405108"/>
              <a:ext cx="2444286" cy="546276"/>
            </a:xfrm>
            <a:custGeom>
              <a:avLst/>
              <a:gdLst>
                <a:gd name="connsiteX0" fmla="*/ 0 w 2444286"/>
                <a:gd name="connsiteY0" fmla="*/ 0 h 546276"/>
                <a:gd name="connsiteX1" fmla="*/ 2171148 w 2444286"/>
                <a:gd name="connsiteY1" fmla="*/ 0 h 546276"/>
                <a:gd name="connsiteX2" fmla="*/ 2444286 w 2444286"/>
                <a:gd name="connsiteY2" fmla="*/ 273138 h 546276"/>
                <a:gd name="connsiteX3" fmla="*/ 2171148 w 2444286"/>
                <a:gd name="connsiteY3" fmla="*/ 546276 h 546276"/>
                <a:gd name="connsiteX4" fmla="*/ 0 w 2444286"/>
                <a:gd name="connsiteY4" fmla="*/ 546276 h 546276"/>
                <a:gd name="connsiteX5" fmla="*/ 273138 w 2444286"/>
                <a:gd name="connsiteY5" fmla="*/ 273138 h 546276"/>
                <a:gd name="connsiteX6" fmla="*/ 0 w 2444286"/>
                <a:gd name="connsiteY6" fmla="*/ 0 h 5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286" h="546276">
                  <a:moveTo>
                    <a:pt x="0" y="0"/>
                  </a:moveTo>
                  <a:lnTo>
                    <a:pt x="2171148" y="0"/>
                  </a:lnTo>
                  <a:lnTo>
                    <a:pt x="2444286" y="273138"/>
                  </a:lnTo>
                  <a:lnTo>
                    <a:pt x="2171148" y="546276"/>
                  </a:lnTo>
                  <a:lnTo>
                    <a:pt x="0" y="546276"/>
                  </a:lnTo>
                  <a:lnTo>
                    <a:pt x="273138" y="273138"/>
                  </a:lnTo>
                  <a:lnTo>
                    <a:pt x="0" y="0"/>
                  </a:lnTo>
                  <a:close/>
                </a:path>
              </a:pathLst>
            </a:custGeom>
            <a:solidFill>
              <a:schemeClr val="accent4">
                <a:lumMod val="40000"/>
                <a:lumOff val="60000"/>
                <a:alpha val="90000"/>
              </a:schemeClr>
            </a:solidFill>
            <a:ln>
              <a:no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90918" tIns="8890" rIns="273138" bIns="8890" numCol="1" spcCol="1270" anchor="ctr" anchorCtr="0">
              <a:noAutofit/>
            </a:bodyPr>
            <a:lstStyle/>
            <a:p>
              <a:pPr lvl="0" algn="ctr" defTabSz="622300">
                <a:lnSpc>
                  <a:spcPct val="90000"/>
                </a:lnSpc>
                <a:spcBef>
                  <a:spcPct val="0"/>
                </a:spcBef>
                <a:spcAft>
                  <a:spcPct val="35000"/>
                </a:spcAft>
              </a:pPr>
              <a:r>
                <a:rPr lang="zh-CN" altLang="en-US" b="1" dirty="0">
                  <a:solidFill>
                    <a:srgbClr val="FFFFFF"/>
                  </a:solidFill>
                  <a:cs typeface="+mn-ea"/>
                  <a:sym typeface="+mn-lt"/>
                </a:rPr>
                <a:t>描述行为</a:t>
              </a:r>
              <a:endParaRPr lang="id-ID" altLang="zh-CN" b="1" dirty="0">
                <a:solidFill>
                  <a:srgbClr val="FFFFFF"/>
                </a:solidFill>
                <a:cs typeface="+mn-ea"/>
                <a:sym typeface="+mn-lt"/>
              </a:endParaRPr>
            </a:p>
          </p:txBody>
        </p:sp>
        <p:sp>
          <p:nvSpPr>
            <p:cNvPr id="104" name="任意多边形 103"/>
            <p:cNvSpPr/>
            <p:nvPr/>
          </p:nvSpPr>
          <p:spPr>
            <a:xfrm>
              <a:off x="4869972" y="4342146"/>
              <a:ext cx="6483821" cy="672199"/>
            </a:xfrm>
            <a:custGeom>
              <a:avLst/>
              <a:gdLst>
                <a:gd name="connsiteX0" fmla="*/ 0 w 6483821"/>
                <a:gd name="connsiteY0" fmla="*/ 0 h 672199"/>
                <a:gd name="connsiteX1" fmla="*/ 6147722 w 6483821"/>
                <a:gd name="connsiteY1" fmla="*/ 0 h 672199"/>
                <a:gd name="connsiteX2" fmla="*/ 6483821 w 6483821"/>
                <a:gd name="connsiteY2" fmla="*/ 336100 h 672199"/>
                <a:gd name="connsiteX3" fmla="*/ 6147722 w 6483821"/>
                <a:gd name="connsiteY3" fmla="*/ 672199 h 672199"/>
                <a:gd name="connsiteX4" fmla="*/ 0 w 6483821"/>
                <a:gd name="connsiteY4" fmla="*/ 672199 h 672199"/>
                <a:gd name="connsiteX5" fmla="*/ 336100 w 6483821"/>
                <a:gd name="connsiteY5" fmla="*/ 336100 h 672199"/>
                <a:gd name="connsiteX6" fmla="*/ 0 w 6483821"/>
                <a:gd name="connsiteY6" fmla="*/ 0 h 6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821" h="672199">
                  <a:moveTo>
                    <a:pt x="0" y="0"/>
                  </a:moveTo>
                  <a:lnTo>
                    <a:pt x="6147722" y="0"/>
                  </a:lnTo>
                  <a:lnTo>
                    <a:pt x="6483821" y="336100"/>
                  </a:lnTo>
                  <a:lnTo>
                    <a:pt x="6147722" y="672199"/>
                  </a:lnTo>
                  <a:lnTo>
                    <a:pt x="0" y="672199"/>
                  </a:lnTo>
                  <a:lnTo>
                    <a:pt x="336100" y="336100"/>
                  </a:lnTo>
                  <a:lnTo>
                    <a:pt x="0" y="0"/>
                  </a:lnTo>
                  <a:close/>
                </a:path>
              </a:pathLst>
            </a:custGeom>
            <a:solidFill>
              <a:schemeClr val="accent4">
                <a:lumMod val="20000"/>
                <a:lumOff val="80000"/>
                <a:alpha val="90000"/>
              </a:schemeClr>
            </a:solidFill>
            <a:ln>
              <a:no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0070" tIns="6985" rIns="336099" bIns="6985" numCol="1" spcCol="1270" anchor="ctr" anchorCtr="0">
              <a:noAutofit/>
            </a:bodyPr>
            <a:lstStyle/>
            <a:p>
              <a:pPr lvl="0" algn="l" defTabSz="488950">
                <a:lnSpc>
                  <a:spcPct val="90000"/>
                </a:lnSpc>
                <a:spcBef>
                  <a:spcPct val="0"/>
                </a:spcBef>
                <a:spcAft>
                  <a:spcPct val="35000"/>
                </a:spcAft>
              </a:pPr>
              <a:r>
                <a:rPr lang="zh-CN" altLang="en-US" sz="1200" b="1" kern="1200" dirty="0">
                  <a:solidFill>
                    <a:schemeClr val="accent4"/>
                  </a:solidFill>
                  <a:cs typeface="+mn-ea"/>
                  <a:sym typeface="+mn-lt"/>
                </a:rPr>
                <a:t>此处添加文本，</a:t>
              </a:r>
              <a:r>
                <a:rPr lang="zh-CN" altLang="en-US" sz="1200" kern="1200" dirty="0">
                  <a:solidFill>
                    <a:schemeClr val="tx1"/>
                  </a:solidFill>
                  <a:cs typeface="+mn-ea"/>
                  <a:sym typeface="+mn-lt"/>
                </a:rPr>
                <a:t>此处添加文本此处添加文本此处添加文本此处添加文本此处添加文本</a:t>
              </a:r>
              <a:endParaRPr lang="id-ID" sz="1200" kern="1200" dirty="0">
                <a:solidFill>
                  <a:schemeClr val="tx1"/>
                </a:solidFill>
                <a:cs typeface="+mn-ea"/>
                <a:sym typeface="+mn-lt"/>
              </a:endParaRPr>
            </a:p>
          </p:txBody>
        </p:sp>
        <p:sp>
          <p:nvSpPr>
            <p:cNvPr id="88" name="Freeform 21"/>
            <p:cNvSpPr>
              <a:spLocks noEditPoints="1"/>
            </p:cNvSpPr>
            <p:nvPr/>
          </p:nvSpPr>
          <p:spPr bwMode="auto">
            <a:xfrm>
              <a:off x="3951387" y="4516913"/>
              <a:ext cx="291623" cy="291623"/>
            </a:xfrm>
            <a:custGeom>
              <a:avLst/>
              <a:gdLst>
                <a:gd name="T0" fmla="*/ 2147483647 w 403"/>
                <a:gd name="T1" fmla="*/ 2147483647 h 404"/>
                <a:gd name="T2" fmla="*/ 2147483647 w 403"/>
                <a:gd name="T3" fmla="*/ 2147483647 h 404"/>
                <a:gd name="T4" fmla="*/ 2147483647 w 403"/>
                <a:gd name="T5" fmla="*/ 2147483647 h 404"/>
                <a:gd name="T6" fmla="*/ 2147483647 w 403"/>
                <a:gd name="T7" fmla="*/ 565836941 h 404"/>
                <a:gd name="T8" fmla="*/ 2147483647 w 403"/>
                <a:gd name="T9" fmla="*/ 2147483647 h 404"/>
                <a:gd name="T10" fmla="*/ 568215931 w 403"/>
                <a:gd name="T11" fmla="*/ 2147483647 h 404"/>
                <a:gd name="T12" fmla="*/ 2147483647 w 403"/>
                <a:gd name="T13" fmla="*/ 2147483647 h 404"/>
                <a:gd name="T14" fmla="*/ 2147483647 w 403"/>
                <a:gd name="T15" fmla="*/ 2147483647 h 404"/>
                <a:gd name="T16" fmla="*/ 2147483647 w 403"/>
                <a:gd name="T17" fmla="*/ 2147483647 h 404"/>
                <a:gd name="T18" fmla="*/ 2147483647 w 403"/>
                <a:gd name="T19" fmla="*/ 2147483647 h 404"/>
                <a:gd name="T20" fmla="*/ 2147483647 w 403"/>
                <a:gd name="T21" fmla="*/ 2147483647 h 404"/>
                <a:gd name="T22" fmla="*/ 2147483647 w 403"/>
                <a:gd name="T23" fmla="*/ 2147483647 h 404"/>
                <a:gd name="T24" fmla="*/ 2147483647 w 403"/>
                <a:gd name="T25" fmla="*/ 2147483647 h 404"/>
                <a:gd name="T26" fmla="*/ 2147483647 w 403"/>
                <a:gd name="T27" fmla="*/ 2147483647 h 404"/>
                <a:gd name="T28" fmla="*/ 2147483647 w 403"/>
                <a:gd name="T29" fmla="*/ 2147483647 h 404"/>
                <a:gd name="T30" fmla="*/ 2147483647 w 403"/>
                <a:gd name="T31" fmla="*/ 2147483647 h 404"/>
                <a:gd name="T32" fmla="*/ 2147483647 w 403"/>
                <a:gd name="T33" fmla="*/ 2147483647 h 404"/>
                <a:gd name="T34" fmla="*/ 2147483647 w 403"/>
                <a:gd name="T35" fmla="*/ 2147483647 h 404"/>
                <a:gd name="T36" fmla="*/ 2147483647 w 403"/>
                <a:gd name="T37" fmla="*/ 2147483647 h 404"/>
                <a:gd name="T38" fmla="*/ 2147483647 w 403"/>
                <a:gd name="T39" fmla="*/ 2147483647 h 404"/>
                <a:gd name="T40" fmla="*/ 2147483647 w 403"/>
                <a:gd name="T41" fmla="*/ 2147483647 h 404"/>
                <a:gd name="T42" fmla="*/ 2147483647 w 403"/>
                <a:gd name="T43" fmla="*/ 2147483647 h 404"/>
                <a:gd name="T44" fmla="*/ 2147483647 w 403"/>
                <a:gd name="T45" fmla="*/ 2147483647 h 404"/>
                <a:gd name="T46" fmla="*/ 2147483647 w 403"/>
                <a:gd name="T47" fmla="*/ 2147483647 h 404"/>
                <a:gd name="T48" fmla="*/ 2147483647 w 403"/>
                <a:gd name="T49" fmla="*/ 2147483647 h 404"/>
                <a:gd name="T50" fmla="*/ 2147483647 w 403"/>
                <a:gd name="T51" fmla="*/ 2147483647 h 404"/>
                <a:gd name="T52" fmla="*/ 2147483647 w 403"/>
                <a:gd name="T53" fmla="*/ 2147483647 h 404"/>
                <a:gd name="T54" fmla="*/ 2147483647 w 403"/>
                <a:gd name="T55" fmla="*/ 2147483647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3"/>
                <a:gd name="T85" fmla="*/ 0 h 404"/>
                <a:gd name="T86" fmla="*/ 403 w 403"/>
                <a:gd name="T87" fmla="*/ 404 h 4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7" name="组合 6"/>
          <p:cNvGrpSpPr/>
          <p:nvPr/>
        </p:nvGrpSpPr>
        <p:grpSpPr>
          <a:xfrm>
            <a:off x="947467" y="5124811"/>
            <a:ext cx="10393823" cy="809879"/>
            <a:chOff x="947467" y="5146583"/>
            <a:chExt cx="10393823" cy="809879"/>
          </a:xfrm>
        </p:grpSpPr>
        <p:sp>
          <p:nvSpPr>
            <p:cNvPr id="105" name="任意多边形 104"/>
            <p:cNvSpPr/>
            <p:nvPr/>
          </p:nvSpPr>
          <p:spPr>
            <a:xfrm>
              <a:off x="3076765" y="5146583"/>
              <a:ext cx="2024698" cy="809879"/>
            </a:xfrm>
            <a:custGeom>
              <a:avLst/>
              <a:gdLst>
                <a:gd name="connsiteX0" fmla="*/ 0 w 2024698"/>
                <a:gd name="connsiteY0" fmla="*/ 0 h 809879"/>
                <a:gd name="connsiteX1" fmla="*/ 1619759 w 2024698"/>
                <a:gd name="connsiteY1" fmla="*/ 0 h 809879"/>
                <a:gd name="connsiteX2" fmla="*/ 2024698 w 2024698"/>
                <a:gd name="connsiteY2" fmla="*/ 404940 h 809879"/>
                <a:gd name="connsiteX3" fmla="*/ 1619759 w 2024698"/>
                <a:gd name="connsiteY3" fmla="*/ 809879 h 809879"/>
                <a:gd name="connsiteX4" fmla="*/ 0 w 2024698"/>
                <a:gd name="connsiteY4" fmla="*/ 809879 h 809879"/>
                <a:gd name="connsiteX5" fmla="*/ 404940 w 2024698"/>
                <a:gd name="connsiteY5" fmla="*/ 404940 h 809879"/>
                <a:gd name="connsiteX6" fmla="*/ 0 w 2024698"/>
                <a:gd name="connsiteY6" fmla="*/ 0 h 8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698" h="809879">
                  <a:moveTo>
                    <a:pt x="0" y="0"/>
                  </a:moveTo>
                  <a:lnTo>
                    <a:pt x="1619759" y="0"/>
                  </a:lnTo>
                  <a:lnTo>
                    <a:pt x="2024698" y="404940"/>
                  </a:lnTo>
                  <a:lnTo>
                    <a:pt x="1619759" y="809879"/>
                  </a:lnTo>
                  <a:lnTo>
                    <a:pt x="0" y="809879"/>
                  </a:lnTo>
                  <a:lnTo>
                    <a:pt x="404940" y="404940"/>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67170" tIns="31115" rIns="404939" bIns="31115" numCol="1" spcCol="1270" anchor="ctr" anchorCtr="0">
              <a:noAutofit/>
            </a:bodyPr>
            <a:lstStyle/>
            <a:p>
              <a:pPr lvl="0" algn="ctr" defTabSz="2178050">
                <a:lnSpc>
                  <a:spcPct val="90000"/>
                </a:lnSpc>
                <a:spcBef>
                  <a:spcPct val="0"/>
                </a:spcBef>
                <a:spcAft>
                  <a:spcPct val="35000"/>
                </a:spcAft>
              </a:pPr>
              <a:endParaRPr lang="id-ID" sz="4900" kern="1200" dirty="0">
                <a:cs typeface="+mn-ea"/>
                <a:sym typeface="+mn-lt"/>
              </a:endParaRPr>
            </a:p>
          </p:txBody>
        </p:sp>
        <p:sp>
          <p:nvSpPr>
            <p:cNvPr id="106" name="任意多边形 105"/>
            <p:cNvSpPr/>
            <p:nvPr/>
          </p:nvSpPr>
          <p:spPr>
            <a:xfrm>
              <a:off x="947467" y="5290882"/>
              <a:ext cx="2444286" cy="546276"/>
            </a:xfrm>
            <a:custGeom>
              <a:avLst/>
              <a:gdLst>
                <a:gd name="connsiteX0" fmla="*/ 0 w 2444286"/>
                <a:gd name="connsiteY0" fmla="*/ 0 h 546276"/>
                <a:gd name="connsiteX1" fmla="*/ 2171148 w 2444286"/>
                <a:gd name="connsiteY1" fmla="*/ 0 h 546276"/>
                <a:gd name="connsiteX2" fmla="*/ 2444286 w 2444286"/>
                <a:gd name="connsiteY2" fmla="*/ 273138 h 546276"/>
                <a:gd name="connsiteX3" fmla="*/ 2171148 w 2444286"/>
                <a:gd name="connsiteY3" fmla="*/ 546276 h 546276"/>
                <a:gd name="connsiteX4" fmla="*/ 0 w 2444286"/>
                <a:gd name="connsiteY4" fmla="*/ 546276 h 546276"/>
                <a:gd name="connsiteX5" fmla="*/ 273138 w 2444286"/>
                <a:gd name="connsiteY5" fmla="*/ 273138 h 546276"/>
                <a:gd name="connsiteX6" fmla="*/ 0 w 2444286"/>
                <a:gd name="connsiteY6" fmla="*/ 0 h 5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286" h="546276">
                  <a:moveTo>
                    <a:pt x="0" y="0"/>
                  </a:moveTo>
                  <a:lnTo>
                    <a:pt x="2171148" y="0"/>
                  </a:lnTo>
                  <a:lnTo>
                    <a:pt x="2444286" y="273138"/>
                  </a:lnTo>
                  <a:lnTo>
                    <a:pt x="2171148" y="546276"/>
                  </a:lnTo>
                  <a:lnTo>
                    <a:pt x="0" y="546276"/>
                  </a:lnTo>
                  <a:lnTo>
                    <a:pt x="273138" y="273138"/>
                  </a:lnTo>
                  <a:lnTo>
                    <a:pt x="0" y="0"/>
                  </a:lnTo>
                  <a:close/>
                </a:path>
              </a:pathLst>
            </a:custGeom>
            <a:solidFill>
              <a:schemeClr val="accent5">
                <a:lumMod val="40000"/>
                <a:lumOff val="60000"/>
                <a:alpha val="90000"/>
              </a:schemeClr>
            </a:solidFill>
            <a:ln>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90918" tIns="8890" rIns="273138" bIns="8890" numCol="1" spcCol="1270" anchor="ctr" anchorCtr="0">
              <a:noAutofit/>
            </a:bodyPr>
            <a:lstStyle/>
            <a:p>
              <a:pPr lvl="0" algn="ctr" defTabSz="622300">
                <a:lnSpc>
                  <a:spcPct val="90000"/>
                </a:lnSpc>
                <a:spcBef>
                  <a:spcPct val="0"/>
                </a:spcBef>
                <a:spcAft>
                  <a:spcPct val="35000"/>
                </a:spcAft>
              </a:pPr>
              <a:r>
                <a:rPr lang="zh-CN" altLang="en-US" b="1" dirty="0">
                  <a:solidFill>
                    <a:srgbClr val="FFFFFF"/>
                  </a:solidFill>
                  <a:cs typeface="+mn-ea"/>
                  <a:sym typeface="+mn-lt"/>
                </a:rPr>
                <a:t>关键词</a:t>
              </a:r>
              <a:endParaRPr lang="id-ID" altLang="zh-CN" b="1" dirty="0">
                <a:solidFill>
                  <a:srgbClr val="FFFFFF"/>
                </a:solidFill>
                <a:cs typeface="+mn-ea"/>
                <a:sym typeface="+mn-lt"/>
              </a:endParaRPr>
            </a:p>
          </p:txBody>
        </p:sp>
        <p:sp>
          <p:nvSpPr>
            <p:cNvPr id="107" name="任意多边形 106"/>
            <p:cNvSpPr/>
            <p:nvPr/>
          </p:nvSpPr>
          <p:spPr>
            <a:xfrm>
              <a:off x="4857469" y="5227920"/>
              <a:ext cx="6483821" cy="672199"/>
            </a:xfrm>
            <a:custGeom>
              <a:avLst/>
              <a:gdLst>
                <a:gd name="connsiteX0" fmla="*/ 0 w 6483821"/>
                <a:gd name="connsiteY0" fmla="*/ 0 h 672199"/>
                <a:gd name="connsiteX1" fmla="*/ 6147722 w 6483821"/>
                <a:gd name="connsiteY1" fmla="*/ 0 h 672199"/>
                <a:gd name="connsiteX2" fmla="*/ 6483821 w 6483821"/>
                <a:gd name="connsiteY2" fmla="*/ 336100 h 672199"/>
                <a:gd name="connsiteX3" fmla="*/ 6147722 w 6483821"/>
                <a:gd name="connsiteY3" fmla="*/ 672199 h 672199"/>
                <a:gd name="connsiteX4" fmla="*/ 0 w 6483821"/>
                <a:gd name="connsiteY4" fmla="*/ 672199 h 672199"/>
                <a:gd name="connsiteX5" fmla="*/ 336100 w 6483821"/>
                <a:gd name="connsiteY5" fmla="*/ 336100 h 672199"/>
                <a:gd name="connsiteX6" fmla="*/ 0 w 6483821"/>
                <a:gd name="connsiteY6" fmla="*/ 0 h 6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821" h="672199">
                  <a:moveTo>
                    <a:pt x="0" y="0"/>
                  </a:moveTo>
                  <a:lnTo>
                    <a:pt x="6147722" y="0"/>
                  </a:lnTo>
                  <a:lnTo>
                    <a:pt x="6483821" y="336100"/>
                  </a:lnTo>
                  <a:lnTo>
                    <a:pt x="6147722" y="672199"/>
                  </a:lnTo>
                  <a:lnTo>
                    <a:pt x="0" y="672199"/>
                  </a:lnTo>
                  <a:lnTo>
                    <a:pt x="336100" y="336100"/>
                  </a:lnTo>
                  <a:lnTo>
                    <a:pt x="0" y="0"/>
                  </a:lnTo>
                  <a:close/>
                </a:path>
              </a:pathLst>
            </a:custGeom>
            <a:solidFill>
              <a:schemeClr val="accent5">
                <a:lumMod val="20000"/>
                <a:lumOff val="80000"/>
                <a:alpha val="90000"/>
              </a:schemeClr>
            </a:solidFill>
            <a:ln>
              <a:noFill/>
            </a:ln>
          </p:spPr>
          <p:style>
            <a:lnRef idx="2">
              <a:scrgbClr r="0" g="0" b="0"/>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0070" tIns="6985" rIns="336099" bIns="6985" numCol="1" spcCol="1270" anchor="ctr" anchorCtr="0">
              <a:noAutofit/>
            </a:bodyPr>
            <a:lstStyle/>
            <a:p>
              <a:pPr lvl="0" algn="l" defTabSz="488950">
                <a:lnSpc>
                  <a:spcPct val="90000"/>
                </a:lnSpc>
                <a:spcBef>
                  <a:spcPct val="0"/>
                </a:spcBef>
                <a:spcAft>
                  <a:spcPct val="35000"/>
                </a:spcAft>
              </a:pPr>
              <a:r>
                <a:rPr lang="zh-CN" altLang="en-US" sz="1200" b="1" kern="1200" dirty="0">
                  <a:solidFill>
                    <a:schemeClr val="accent5"/>
                  </a:solidFill>
                  <a:cs typeface="+mn-ea"/>
                  <a:sym typeface="+mn-lt"/>
                </a:rPr>
                <a:t>此处添加文本，</a:t>
              </a:r>
              <a:r>
                <a:rPr lang="zh-CN" altLang="en-US" sz="1200" kern="1200" dirty="0">
                  <a:solidFill>
                    <a:schemeClr val="tx1"/>
                  </a:solidFill>
                  <a:cs typeface="+mn-ea"/>
                  <a:sym typeface="+mn-lt"/>
                </a:rPr>
                <a:t>此处添加文本此处添加文本此处添加文本此处添加文本此处添加文本</a:t>
              </a:r>
              <a:endParaRPr lang="id-ID" sz="1200" kern="1200" dirty="0">
                <a:solidFill>
                  <a:schemeClr val="tx1"/>
                </a:solidFill>
                <a:cs typeface="+mn-ea"/>
                <a:sym typeface="+mn-lt"/>
              </a:endParaRPr>
            </a:p>
          </p:txBody>
        </p:sp>
        <p:sp>
          <p:nvSpPr>
            <p:cNvPr id="89" name="Freeform 26"/>
            <p:cNvSpPr/>
            <p:nvPr/>
          </p:nvSpPr>
          <p:spPr bwMode="auto">
            <a:xfrm>
              <a:off x="3993297" y="5437186"/>
              <a:ext cx="239236" cy="247968"/>
            </a:xfrm>
            <a:custGeom>
              <a:avLst/>
              <a:gdLst>
                <a:gd name="T0" fmla="*/ 2147483647 w 274"/>
                <a:gd name="T1" fmla="*/ 2147483647 h 284"/>
                <a:gd name="T2" fmla="*/ 2147483647 w 274"/>
                <a:gd name="T3" fmla="*/ 2147483647 h 284"/>
                <a:gd name="T4" fmla="*/ 2147483647 w 274"/>
                <a:gd name="T5" fmla="*/ 2147483647 h 284"/>
                <a:gd name="T6" fmla="*/ 2147483647 w 274"/>
                <a:gd name="T7" fmla="*/ 2147483647 h 284"/>
                <a:gd name="T8" fmla="*/ 2147483647 w 274"/>
                <a:gd name="T9" fmla="*/ 2147483647 h 284"/>
                <a:gd name="T10" fmla="*/ 2147483647 w 274"/>
                <a:gd name="T11" fmla="*/ 2147483647 h 284"/>
                <a:gd name="T12" fmla="*/ 2147483647 w 274"/>
                <a:gd name="T13" fmla="*/ 2147483647 h 284"/>
                <a:gd name="T14" fmla="*/ 2147483647 w 274"/>
                <a:gd name="T15" fmla="*/ 2147483647 h 284"/>
                <a:gd name="T16" fmla="*/ 2147483647 w 274"/>
                <a:gd name="T17" fmla="*/ 2147483647 h 284"/>
                <a:gd name="T18" fmla="*/ 2147483647 w 274"/>
                <a:gd name="T19" fmla="*/ 2147483647 h 284"/>
                <a:gd name="T20" fmla="*/ 2147483647 w 274"/>
                <a:gd name="T21" fmla="*/ 2147483647 h 284"/>
                <a:gd name="T22" fmla="*/ 2147483647 w 274"/>
                <a:gd name="T23" fmla="*/ 2147483647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5" name="组合 4"/>
          <p:cNvGrpSpPr/>
          <p:nvPr/>
        </p:nvGrpSpPr>
        <p:grpSpPr>
          <a:xfrm>
            <a:off x="947467" y="3309721"/>
            <a:ext cx="10406326" cy="809879"/>
            <a:chOff x="947467" y="3375037"/>
            <a:chExt cx="10406326" cy="809879"/>
          </a:xfrm>
        </p:grpSpPr>
        <p:sp>
          <p:nvSpPr>
            <p:cNvPr id="99" name="任意多边形 98"/>
            <p:cNvSpPr/>
            <p:nvPr/>
          </p:nvSpPr>
          <p:spPr>
            <a:xfrm>
              <a:off x="3076765" y="3375037"/>
              <a:ext cx="2024698" cy="809879"/>
            </a:xfrm>
            <a:custGeom>
              <a:avLst/>
              <a:gdLst>
                <a:gd name="connsiteX0" fmla="*/ 0 w 2024698"/>
                <a:gd name="connsiteY0" fmla="*/ 0 h 809879"/>
                <a:gd name="connsiteX1" fmla="*/ 1619759 w 2024698"/>
                <a:gd name="connsiteY1" fmla="*/ 0 h 809879"/>
                <a:gd name="connsiteX2" fmla="*/ 2024698 w 2024698"/>
                <a:gd name="connsiteY2" fmla="*/ 404940 h 809879"/>
                <a:gd name="connsiteX3" fmla="*/ 1619759 w 2024698"/>
                <a:gd name="connsiteY3" fmla="*/ 809879 h 809879"/>
                <a:gd name="connsiteX4" fmla="*/ 0 w 2024698"/>
                <a:gd name="connsiteY4" fmla="*/ 809879 h 809879"/>
                <a:gd name="connsiteX5" fmla="*/ 404940 w 2024698"/>
                <a:gd name="connsiteY5" fmla="*/ 404940 h 809879"/>
                <a:gd name="connsiteX6" fmla="*/ 0 w 2024698"/>
                <a:gd name="connsiteY6" fmla="*/ 0 h 8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698" h="809879">
                  <a:moveTo>
                    <a:pt x="0" y="0"/>
                  </a:moveTo>
                  <a:lnTo>
                    <a:pt x="1619759" y="0"/>
                  </a:lnTo>
                  <a:lnTo>
                    <a:pt x="2024698" y="404940"/>
                  </a:lnTo>
                  <a:lnTo>
                    <a:pt x="1619759" y="809879"/>
                  </a:lnTo>
                  <a:lnTo>
                    <a:pt x="0" y="809879"/>
                  </a:lnTo>
                  <a:lnTo>
                    <a:pt x="404940" y="404940"/>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7170" tIns="31115" rIns="404939" bIns="31115" numCol="1" spcCol="1270" anchor="ctr" anchorCtr="0">
              <a:noAutofit/>
            </a:bodyPr>
            <a:lstStyle/>
            <a:p>
              <a:pPr lvl="0" algn="ctr" defTabSz="2178050">
                <a:lnSpc>
                  <a:spcPct val="90000"/>
                </a:lnSpc>
                <a:spcBef>
                  <a:spcPct val="0"/>
                </a:spcBef>
                <a:spcAft>
                  <a:spcPct val="35000"/>
                </a:spcAft>
              </a:pPr>
              <a:endParaRPr lang="id-ID" sz="4900" kern="1200" dirty="0">
                <a:cs typeface="+mn-ea"/>
                <a:sym typeface="+mn-lt"/>
              </a:endParaRPr>
            </a:p>
          </p:txBody>
        </p:sp>
        <p:sp>
          <p:nvSpPr>
            <p:cNvPr id="100" name="任意多边形 99"/>
            <p:cNvSpPr/>
            <p:nvPr/>
          </p:nvSpPr>
          <p:spPr>
            <a:xfrm>
              <a:off x="947467" y="3506838"/>
              <a:ext cx="2444286" cy="546276"/>
            </a:xfrm>
            <a:custGeom>
              <a:avLst/>
              <a:gdLst>
                <a:gd name="connsiteX0" fmla="*/ 0 w 2444286"/>
                <a:gd name="connsiteY0" fmla="*/ 0 h 546276"/>
                <a:gd name="connsiteX1" fmla="*/ 2171148 w 2444286"/>
                <a:gd name="connsiteY1" fmla="*/ 0 h 546276"/>
                <a:gd name="connsiteX2" fmla="*/ 2444286 w 2444286"/>
                <a:gd name="connsiteY2" fmla="*/ 273138 h 546276"/>
                <a:gd name="connsiteX3" fmla="*/ 2171148 w 2444286"/>
                <a:gd name="connsiteY3" fmla="*/ 546276 h 546276"/>
                <a:gd name="connsiteX4" fmla="*/ 0 w 2444286"/>
                <a:gd name="connsiteY4" fmla="*/ 546276 h 546276"/>
                <a:gd name="connsiteX5" fmla="*/ 273138 w 2444286"/>
                <a:gd name="connsiteY5" fmla="*/ 273138 h 546276"/>
                <a:gd name="connsiteX6" fmla="*/ 0 w 2444286"/>
                <a:gd name="connsiteY6" fmla="*/ 0 h 5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286" h="546276">
                  <a:moveTo>
                    <a:pt x="0" y="0"/>
                  </a:moveTo>
                  <a:lnTo>
                    <a:pt x="2171148" y="0"/>
                  </a:lnTo>
                  <a:lnTo>
                    <a:pt x="2444286" y="273138"/>
                  </a:lnTo>
                  <a:lnTo>
                    <a:pt x="2171148" y="546276"/>
                  </a:lnTo>
                  <a:lnTo>
                    <a:pt x="0" y="546276"/>
                  </a:lnTo>
                  <a:lnTo>
                    <a:pt x="273138" y="273138"/>
                  </a:lnTo>
                  <a:lnTo>
                    <a:pt x="0" y="0"/>
                  </a:lnTo>
                  <a:close/>
                </a:path>
              </a:pathLst>
            </a:custGeom>
            <a:solidFill>
              <a:schemeClr val="accent3">
                <a:lumMod val="40000"/>
                <a:lumOff val="60000"/>
              </a:schemeClr>
            </a:solidFill>
            <a:ln>
              <a:noFill/>
            </a:ln>
          </p:spPr>
          <p:style>
            <a:lnRef idx="2">
              <a:scrgbClr r="0" g="0" b="0"/>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90918" tIns="8890" rIns="273138" bIns="8890" numCol="1" spcCol="1270" anchor="ctr" anchorCtr="0">
              <a:noAutofit/>
            </a:bodyPr>
            <a:lstStyle/>
            <a:p>
              <a:pPr lvl="0" algn="ctr" defTabSz="622300">
                <a:lnSpc>
                  <a:spcPct val="90000"/>
                </a:lnSpc>
                <a:spcBef>
                  <a:spcPct val="0"/>
                </a:spcBef>
                <a:spcAft>
                  <a:spcPct val="35000"/>
                </a:spcAft>
              </a:pPr>
              <a:r>
                <a:rPr lang="zh-CN" altLang="en-US" b="1" dirty="0">
                  <a:solidFill>
                    <a:srgbClr val="FFFFFF"/>
                  </a:solidFill>
                  <a:cs typeface="+mn-ea"/>
                  <a:sym typeface="+mn-lt"/>
                </a:rPr>
                <a:t>点到为止</a:t>
              </a:r>
              <a:endParaRPr lang="id-ID" altLang="zh-CN" b="1" dirty="0">
                <a:solidFill>
                  <a:srgbClr val="FFFFFF"/>
                </a:solidFill>
                <a:cs typeface="+mn-ea"/>
                <a:sym typeface="+mn-lt"/>
              </a:endParaRPr>
            </a:p>
          </p:txBody>
        </p:sp>
        <p:sp>
          <p:nvSpPr>
            <p:cNvPr id="101" name="任意多边形 100"/>
            <p:cNvSpPr/>
            <p:nvPr/>
          </p:nvSpPr>
          <p:spPr>
            <a:xfrm>
              <a:off x="4869972" y="3443876"/>
              <a:ext cx="6483821" cy="672199"/>
            </a:xfrm>
            <a:custGeom>
              <a:avLst/>
              <a:gdLst>
                <a:gd name="connsiteX0" fmla="*/ 0 w 6483821"/>
                <a:gd name="connsiteY0" fmla="*/ 0 h 672199"/>
                <a:gd name="connsiteX1" fmla="*/ 6147722 w 6483821"/>
                <a:gd name="connsiteY1" fmla="*/ 0 h 672199"/>
                <a:gd name="connsiteX2" fmla="*/ 6483821 w 6483821"/>
                <a:gd name="connsiteY2" fmla="*/ 336100 h 672199"/>
                <a:gd name="connsiteX3" fmla="*/ 6147722 w 6483821"/>
                <a:gd name="connsiteY3" fmla="*/ 672199 h 672199"/>
                <a:gd name="connsiteX4" fmla="*/ 0 w 6483821"/>
                <a:gd name="connsiteY4" fmla="*/ 672199 h 672199"/>
                <a:gd name="connsiteX5" fmla="*/ 336100 w 6483821"/>
                <a:gd name="connsiteY5" fmla="*/ 336100 h 672199"/>
                <a:gd name="connsiteX6" fmla="*/ 0 w 6483821"/>
                <a:gd name="connsiteY6" fmla="*/ 0 h 6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821" h="672199">
                  <a:moveTo>
                    <a:pt x="0" y="0"/>
                  </a:moveTo>
                  <a:lnTo>
                    <a:pt x="6147722" y="0"/>
                  </a:lnTo>
                  <a:lnTo>
                    <a:pt x="6483821" y="336100"/>
                  </a:lnTo>
                  <a:lnTo>
                    <a:pt x="6147722" y="672199"/>
                  </a:lnTo>
                  <a:lnTo>
                    <a:pt x="0" y="672199"/>
                  </a:lnTo>
                  <a:lnTo>
                    <a:pt x="336100" y="336100"/>
                  </a:lnTo>
                  <a:lnTo>
                    <a:pt x="0" y="0"/>
                  </a:lnTo>
                  <a:close/>
                </a:path>
              </a:pathLst>
            </a:custGeom>
            <a:solidFill>
              <a:schemeClr val="accent3">
                <a:lumMod val="20000"/>
                <a:lumOff val="80000"/>
              </a:schemeClr>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0070" tIns="6985" rIns="336099" bIns="6985" numCol="1" spcCol="1270" anchor="ctr" anchorCtr="0">
              <a:noAutofit/>
            </a:bodyPr>
            <a:lstStyle/>
            <a:p>
              <a:pPr lvl="0" algn="l" defTabSz="488950">
                <a:lnSpc>
                  <a:spcPct val="90000"/>
                </a:lnSpc>
                <a:spcBef>
                  <a:spcPct val="0"/>
                </a:spcBef>
                <a:spcAft>
                  <a:spcPct val="35000"/>
                </a:spcAft>
              </a:pPr>
              <a:r>
                <a:rPr lang="zh-CN" altLang="en-US" sz="1200" b="1" kern="1200" dirty="0">
                  <a:solidFill>
                    <a:schemeClr val="accent3"/>
                  </a:solidFill>
                  <a:cs typeface="+mn-ea"/>
                  <a:sym typeface="+mn-lt"/>
                </a:rPr>
                <a:t>此处添加文本，</a:t>
              </a:r>
              <a:r>
                <a:rPr lang="zh-CN" altLang="en-US" sz="1200" kern="1200" dirty="0">
                  <a:solidFill>
                    <a:schemeClr val="tx1"/>
                  </a:solidFill>
                  <a:cs typeface="+mn-ea"/>
                  <a:sym typeface="+mn-lt"/>
                </a:rPr>
                <a:t>此处添加文本此处添加文本此处添加文本此处添加文本此处添加文本</a:t>
              </a:r>
              <a:endParaRPr lang="id-ID" sz="1200" kern="1200" dirty="0">
                <a:solidFill>
                  <a:schemeClr val="tx1"/>
                </a:solidFill>
                <a:cs typeface="+mn-ea"/>
                <a:sym typeface="+mn-lt"/>
              </a:endParaRPr>
            </a:p>
          </p:txBody>
        </p:sp>
        <p:sp>
          <p:nvSpPr>
            <p:cNvPr id="90" name="Freeform 16"/>
            <p:cNvSpPr>
              <a:spLocks noChangeAspect="1" noEditPoints="1"/>
            </p:cNvSpPr>
            <p:nvPr/>
          </p:nvSpPr>
          <p:spPr bwMode="auto">
            <a:xfrm>
              <a:off x="3935671" y="3673473"/>
              <a:ext cx="272415" cy="272415"/>
            </a:xfrm>
            <a:custGeom>
              <a:avLst/>
              <a:gdLst>
                <a:gd name="T0" fmla="*/ 2147483647 w 360"/>
                <a:gd name="T1" fmla="*/ 2147483647 h 361"/>
                <a:gd name="T2" fmla="*/ 2147483647 w 360"/>
                <a:gd name="T3" fmla="*/ 2147483647 h 361"/>
                <a:gd name="T4" fmla="*/ 2147483647 w 360"/>
                <a:gd name="T5" fmla="*/ 2147483647 h 361"/>
                <a:gd name="T6" fmla="*/ 2147483647 w 360"/>
                <a:gd name="T7" fmla="*/ 2147483647 h 361"/>
                <a:gd name="T8" fmla="*/ 2147483647 w 360"/>
                <a:gd name="T9" fmla="*/ 2147483647 h 361"/>
                <a:gd name="T10" fmla="*/ 2147483647 w 360"/>
                <a:gd name="T11" fmla="*/ 2147483647 h 361"/>
                <a:gd name="T12" fmla="*/ 2147483647 w 360"/>
                <a:gd name="T13" fmla="*/ 2147483647 h 361"/>
                <a:gd name="T14" fmla="*/ 2147483647 w 360"/>
                <a:gd name="T15" fmla="*/ 2147483647 h 361"/>
                <a:gd name="T16" fmla="*/ 2147483647 w 360"/>
                <a:gd name="T17" fmla="*/ 2147483647 h 361"/>
                <a:gd name="T18" fmla="*/ 2147483647 w 360"/>
                <a:gd name="T19" fmla="*/ 2147483647 h 361"/>
                <a:gd name="T20" fmla="*/ 2147483647 w 360"/>
                <a:gd name="T21" fmla="*/ 1294181169 h 361"/>
                <a:gd name="T22" fmla="*/ 2147483647 w 360"/>
                <a:gd name="T23" fmla="*/ 647090242 h 361"/>
                <a:gd name="T24" fmla="*/ 2147483647 w 360"/>
                <a:gd name="T25" fmla="*/ 2147483647 h 361"/>
                <a:gd name="T26" fmla="*/ 2147483647 w 360"/>
                <a:gd name="T27" fmla="*/ 647090242 h 361"/>
                <a:gd name="T28" fmla="*/ 2147483647 w 360"/>
                <a:gd name="T29" fmla="*/ 1294181169 h 361"/>
                <a:gd name="T30" fmla="*/ 0 w 360"/>
                <a:gd name="T31" fmla="*/ 2147483647 h 361"/>
                <a:gd name="T32" fmla="*/ 0 w 360"/>
                <a:gd name="T33" fmla="*/ 2147483647 h 361"/>
                <a:gd name="T34" fmla="*/ 2147483647 w 360"/>
                <a:gd name="T35" fmla="*/ 2147483647 h 361"/>
                <a:gd name="T36" fmla="*/ 2147483647 w 360"/>
                <a:gd name="T37" fmla="*/ 2147483647 h 361"/>
                <a:gd name="T38" fmla="*/ 2147483647 w 360"/>
                <a:gd name="T39" fmla="*/ 2147483647 h 361"/>
                <a:gd name="T40" fmla="*/ 2147483647 w 360"/>
                <a:gd name="T41" fmla="*/ 2147483647 h 361"/>
                <a:gd name="T42" fmla="*/ 2147483647 w 360"/>
                <a:gd name="T43" fmla="*/ 2147483647 h 361"/>
                <a:gd name="T44" fmla="*/ 2147483647 w 360"/>
                <a:gd name="T45" fmla="*/ 2147483647 h 361"/>
                <a:gd name="T46" fmla="*/ 2147483647 w 360"/>
                <a:gd name="T47" fmla="*/ 2147483647 h 361"/>
                <a:gd name="T48" fmla="*/ 2147483647 w 360"/>
                <a:gd name="T49" fmla="*/ 2147483647 h 361"/>
                <a:gd name="T50" fmla="*/ 2147483647 w 360"/>
                <a:gd name="T51" fmla="*/ 2147483647 h 361"/>
                <a:gd name="T52" fmla="*/ 2147483647 w 360"/>
                <a:gd name="T53" fmla="*/ 1294181169 h 361"/>
                <a:gd name="T54" fmla="*/ 2147483647 w 360"/>
                <a:gd name="T55" fmla="*/ 2147483647 h 361"/>
                <a:gd name="T56" fmla="*/ 2147483647 w 360"/>
                <a:gd name="T57" fmla="*/ 2147483647 h 361"/>
                <a:gd name="T58" fmla="*/ 2147483647 w 360"/>
                <a:gd name="T59" fmla="*/ 2147483647 h 361"/>
                <a:gd name="T60" fmla="*/ 2147483647 w 360"/>
                <a:gd name="T61" fmla="*/ 2147483647 h 361"/>
                <a:gd name="T62" fmla="*/ 2147483647 w 360"/>
                <a:gd name="T63" fmla="*/ 2147483647 h 361"/>
                <a:gd name="T64" fmla="*/ 2147483647 w 360"/>
                <a:gd name="T65" fmla="*/ 2147483647 h 361"/>
                <a:gd name="T66" fmla="*/ 2147483647 w 360"/>
                <a:gd name="T67" fmla="*/ 2147483647 h 361"/>
                <a:gd name="T68" fmla="*/ 2147483647 w 360"/>
                <a:gd name="T69" fmla="*/ 2147483647 h 361"/>
                <a:gd name="T70" fmla="*/ 2147483647 w 360"/>
                <a:gd name="T71" fmla="*/ 2147483647 h 361"/>
                <a:gd name="T72" fmla="*/ 2147483647 w 360"/>
                <a:gd name="T73" fmla="*/ 2147483647 h 361"/>
                <a:gd name="T74" fmla="*/ 2147483647 w 360"/>
                <a:gd name="T75" fmla="*/ 2147483647 h 361"/>
                <a:gd name="T76" fmla="*/ 2147483647 w 360"/>
                <a:gd name="T77" fmla="*/ 2147483647 h 361"/>
                <a:gd name="T78" fmla="*/ 2147483647 w 360"/>
                <a:gd name="T79" fmla="*/ 2147483647 h 361"/>
                <a:gd name="T80" fmla="*/ 2147483647 w 360"/>
                <a:gd name="T81" fmla="*/ 2147483647 h 361"/>
                <a:gd name="T82" fmla="*/ 2147483647 w 360"/>
                <a:gd name="T83" fmla="*/ 2147483647 h 361"/>
                <a:gd name="T84" fmla="*/ 2147483647 w 360"/>
                <a:gd name="T85" fmla="*/ 2147483647 h 361"/>
                <a:gd name="T86" fmla="*/ 2147483647 w 360"/>
                <a:gd name="T87" fmla="*/ 2147483647 h 361"/>
                <a:gd name="T88" fmla="*/ 2147483647 w 360"/>
                <a:gd name="T89" fmla="*/ 2147483647 h 361"/>
                <a:gd name="T90" fmla="*/ 2147483647 w 360"/>
                <a:gd name="T91" fmla="*/ 2147483647 h 361"/>
                <a:gd name="T92" fmla="*/ 2147483647 w 360"/>
                <a:gd name="T93" fmla="*/ 2147483647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0"/>
                <a:gd name="T142" fmla="*/ 0 h 361"/>
                <a:gd name="T143" fmla="*/ 360 w 360"/>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你属于哪种类型的人呢？</a:t>
            </a:r>
          </a:p>
        </p:txBody>
      </p:sp>
      <p:grpSp>
        <p:nvGrpSpPr>
          <p:cNvPr id="3" name="组合 2"/>
          <p:cNvGrpSpPr>
            <a:grpSpLocks noChangeAspect="1"/>
          </p:cNvGrpSpPr>
          <p:nvPr/>
        </p:nvGrpSpPr>
        <p:grpSpPr>
          <a:xfrm>
            <a:off x="727753" y="1691778"/>
            <a:ext cx="8635176" cy="4247509"/>
            <a:chOff x="809295" y="1615604"/>
            <a:chExt cx="7195980" cy="3539589"/>
          </a:xfrm>
        </p:grpSpPr>
        <p:grpSp>
          <p:nvGrpSpPr>
            <p:cNvPr id="16" name="Group 63"/>
            <p:cNvGrpSpPr/>
            <p:nvPr/>
          </p:nvGrpSpPr>
          <p:grpSpPr bwMode="auto">
            <a:xfrm>
              <a:off x="809295" y="2204952"/>
              <a:ext cx="7195980" cy="1633786"/>
              <a:chOff x="987424" y="1646238"/>
              <a:chExt cx="4519328" cy="1487488"/>
            </a:xfrm>
          </p:grpSpPr>
          <p:sp>
            <p:nvSpPr>
              <p:cNvPr id="17" name="Freeform 5"/>
              <p:cNvSpPr/>
              <p:nvPr/>
            </p:nvSpPr>
            <p:spPr bwMode="auto">
              <a:xfrm>
                <a:off x="987424" y="2095501"/>
                <a:ext cx="649372"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18" name="Freeform 6"/>
              <p:cNvSpPr/>
              <p:nvPr/>
            </p:nvSpPr>
            <p:spPr bwMode="auto">
              <a:xfrm>
                <a:off x="987424" y="2095501"/>
                <a:ext cx="649372"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19" name="Freeform 7"/>
              <p:cNvSpPr/>
              <p:nvPr/>
            </p:nvSpPr>
            <p:spPr bwMode="auto">
              <a:xfrm>
                <a:off x="1314848" y="2103438"/>
                <a:ext cx="321949"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75000"/>
                  <a:alpha val="50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0" name="Freeform 8"/>
              <p:cNvSpPr/>
              <p:nvPr/>
            </p:nvSpPr>
            <p:spPr bwMode="auto">
              <a:xfrm>
                <a:off x="1314848" y="2103438"/>
                <a:ext cx="321949"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1" name="Freeform 9"/>
              <p:cNvSpPr/>
              <p:nvPr/>
            </p:nvSpPr>
            <p:spPr bwMode="auto">
              <a:xfrm>
                <a:off x="1414499" y="1646238"/>
                <a:ext cx="678939"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chemeClr val="accent2">
                  <a:alpha val="88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2" name="Freeform 10"/>
              <p:cNvSpPr/>
              <p:nvPr/>
            </p:nvSpPr>
            <p:spPr bwMode="auto">
              <a:xfrm>
                <a:off x="1644462" y="1646238"/>
                <a:ext cx="680034"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3" name="Freeform 11"/>
              <p:cNvSpPr/>
              <p:nvPr/>
            </p:nvSpPr>
            <p:spPr bwMode="auto">
              <a:xfrm>
                <a:off x="1755063" y="1657351"/>
                <a:ext cx="338375"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chemeClr val="accent2">
                  <a:lumMod val="75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4" name="Freeform 12"/>
              <p:cNvSpPr/>
              <p:nvPr/>
            </p:nvSpPr>
            <p:spPr bwMode="auto">
              <a:xfrm>
                <a:off x="1986122" y="1657351"/>
                <a:ext cx="33837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5" name="Freeform 13"/>
              <p:cNvSpPr/>
              <p:nvPr/>
            </p:nvSpPr>
            <p:spPr bwMode="auto">
              <a:xfrm>
                <a:off x="1905087" y="2379663"/>
                <a:ext cx="635137"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3">
                  <a:alpha val="90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6" name="Freeform 15"/>
              <p:cNvSpPr/>
              <p:nvPr/>
            </p:nvSpPr>
            <p:spPr bwMode="auto">
              <a:xfrm>
                <a:off x="2644255" y="2386013"/>
                <a:ext cx="315378"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7" name="Freeform 16"/>
              <p:cNvSpPr/>
              <p:nvPr/>
            </p:nvSpPr>
            <p:spPr bwMode="auto">
              <a:xfrm>
                <a:off x="2644255" y="2386013"/>
                <a:ext cx="315378"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8" name="Freeform 17"/>
              <p:cNvSpPr/>
              <p:nvPr/>
            </p:nvSpPr>
            <p:spPr bwMode="auto">
              <a:xfrm>
                <a:off x="2225941" y="2386013"/>
                <a:ext cx="31428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chemeClr val="accent3">
                  <a:lumMod val="75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29" name="Freeform 18"/>
              <p:cNvSpPr/>
              <p:nvPr/>
            </p:nvSpPr>
            <p:spPr bwMode="auto">
              <a:xfrm>
                <a:off x="2644255" y="2386013"/>
                <a:ext cx="315378"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30" name="Freeform 19"/>
              <p:cNvSpPr/>
              <p:nvPr/>
            </p:nvSpPr>
            <p:spPr bwMode="auto">
              <a:xfrm>
                <a:off x="2328877" y="2020888"/>
                <a:ext cx="631852"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chemeClr val="accent4">
                  <a:alpha val="90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31" name="Freeform 20"/>
              <p:cNvSpPr/>
              <p:nvPr/>
            </p:nvSpPr>
            <p:spPr bwMode="auto">
              <a:xfrm>
                <a:off x="2959633" y="2020888"/>
                <a:ext cx="630757"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32" name="Freeform 21"/>
              <p:cNvSpPr/>
              <p:nvPr/>
            </p:nvSpPr>
            <p:spPr bwMode="auto">
              <a:xfrm>
                <a:off x="2649731" y="2028826"/>
                <a:ext cx="310998"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chemeClr val="accent4">
                  <a:lumMod val="75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33" name="Freeform 22"/>
              <p:cNvSpPr/>
              <p:nvPr/>
            </p:nvSpPr>
            <p:spPr bwMode="auto">
              <a:xfrm>
                <a:off x="3279392" y="2028826"/>
                <a:ext cx="310998"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34" name="Freeform 23"/>
              <p:cNvSpPr/>
              <p:nvPr/>
            </p:nvSpPr>
            <p:spPr bwMode="auto">
              <a:xfrm>
                <a:off x="2742811" y="2228851"/>
                <a:ext cx="620901"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chemeClr val="accent5">
                  <a:alpha val="90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38" name="Freeform 27"/>
              <p:cNvSpPr/>
              <p:nvPr/>
            </p:nvSpPr>
            <p:spPr bwMode="auto">
              <a:xfrm>
                <a:off x="3059284" y="2232026"/>
                <a:ext cx="304428"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chemeClr val="accent5">
                  <a:lumMod val="75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40" name="Freeform 29"/>
              <p:cNvSpPr/>
              <p:nvPr/>
            </p:nvSpPr>
            <p:spPr bwMode="auto">
              <a:xfrm>
                <a:off x="3123893" y="1809751"/>
                <a:ext cx="662514"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6">
                  <a:alpha val="90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42" name="Freeform 31"/>
              <p:cNvSpPr/>
              <p:nvPr/>
            </p:nvSpPr>
            <p:spPr bwMode="auto">
              <a:xfrm>
                <a:off x="3458982" y="1820863"/>
                <a:ext cx="32742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chemeClr val="accent6">
                  <a:lumMod val="75000"/>
                </a:schemeClr>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46" name="Freeform 35"/>
              <p:cNvSpPr/>
              <p:nvPr/>
            </p:nvSpPr>
            <p:spPr bwMode="auto">
              <a:xfrm>
                <a:off x="5199039" y="2530476"/>
                <a:ext cx="307713"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grpSp>
        <p:grpSp>
          <p:nvGrpSpPr>
            <p:cNvPr id="56" name="Group 64"/>
            <p:cNvGrpSpPr/>
            <p:nvPr/>
          </p:nvGrpSpPr>
          <p:grpSpPr bwMode="auto">
            <a:xfrm>
              <a:off x="1205099" y="3972997"/>
              <a:ext cx="3625017" cy="821252"/>
              <a:chOff x="1346796" y="3286721"/>
              <a:chExt cx="3300966" cy="748191"/>
            </a:xfrm>
          </p:grpSpPr>
          <p:sp>
            <p:nvSpPr>
              <p:cNvPr id="57" name="Oval 45"/>
              <p:cNvSpPr>
                <a:spLocks noChangeArrowheads="1"/>
              </p:cNvSpPr>
              <p:nvPr/>
            </p:nvSpPr>
            <p:spPr bwMode="auto">
              <a:xfrm>
                <a:off x="1346796" y="3289898"/>
                <a:ext cx="179418" cy="192211"/>
              </a:xfrm>
              <a:prstGeom prst="ellipse">
                <a:avLst/>
              </a:prstGeom>
              <a:solidFill>
                <a:schemeClr val="accent1"/>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58" name="Oval 46"/>
              <p:cNvSpPr>
                <a:spLocks noChangeArrowheads="1"/>
              </p:cNvSpPr>
              <p:nvPr/>
            </p:nvSpPr>
            <p:spPr bwMode="auto">
              <a:xfrm>
                <a:off x="1996193" y="3289898"/>
                <a:ext cx="181005" cy="192211"/>
              </a:xfrm>
              <a:prstGeom prst="ellipse">
                <a:avLst/>
              </a:prstGeom>
              <a:solidFill>
                <a:schemeClr val="accent2"/>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59" name="Oval 47"/>
              <p:cNvSpPr>
                <a:spLocks noChangeArrowheads="1"/>
              </p:cNvSpPr>
              <p:nvPr/>
            </p:nvSpPr>
            <p:spPr bwMode="auto">
              <a:xfrm>
                <a:off x="2704337" y="3289898"/>
                <a:ext cx="179417" cy="192211"/>
              </a:xfrm>
              <a:prstGeom prst="ellipse">
                <a:avLst/>
              </a:prstGeom>
              <a:solidFill>
                <a:schemeClr val="accent3"/>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60" name="Oval 48"/>
              <p:cNvSpPr>
                <a:spLocks noChangeArrowheads="1"/>
              </p:cNvSpPr>
              <p:nvPr/>
            </p:nvSpPr>
            <p:spPr bwMode="auto">
              <a:xfrm>
                <a:off x="3290222" y="3286721"/>
                <a:ext cx="179418" cy="192211"/>
              </a:xfrm>
              <a:prstGeom prst="ellipse">
                <a:avLst/>
              </a:prstGeom>
              <a:solidFill>
                <a:schemeClr val="accent4"/>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61" name="Oval 49"/>
              <p:cNvSpPr>
                <a:spLocks noChangeArrowheads="1"/>
              </p:cNvSpPr>
              <p:nvPr/>
            </p:nvSpPr>
            <p:spPr bwMode="auto">
              <a:xfrm>
                <a:off x="3868169" y="3297841"/>
                <a:ext cx="181005" cy="192210"/>
              </a:xfrm>
              <a:prstGeom prst="ellipse">
                <a:avLst/>
              </a:prstGeom>
              <a:solidFill>
                <a:schemeClr val="accent5"/>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sp>
            <p:nvSpPr>
              <p:cNvPr id="62" name="Oval 50"/>
              <p:cNvSpPr>
                <a:spLocks noChangeArrowheads="1"/>
              </p:cNvSpPr>
              <p:nvPr/>
            </p:nvSpPr>
            <p:spPr bwMode="auto">
              <a:xfrm>
                <a:off x="4466757" y="3297841"/>
                <a:ext cx="181005" cy="192210"/>
              </a:xfrm>
              <a:prstGeom prst="ellipse">
                <a:avLst/>
              </a:prstGeom>
              <a:solidFill>
                <a:schemeClr val="accent6"/>
              </a:solidFill>
              <a:ln w="9525">
                <a:noFill/>
                <a:round/>
              </a:ln>
              <a:effectLst>
                <a:outerShdw blurRad="50800" dist="50800" dir="5400000" algn="ctr" rotWithShape="0">
                  <a:srgbClr val="000000">
                    <a:alpha val="0"/>
                  </a:srgbClr>
                </a:outerShdw>
              </a:effectLst>
            </p:spPr>
            <p:txBody>
              <a:bodyPr/>
              <a:lstStyle/>
              <a:p>
                <a:pPr eaLnBrk="1" hangingPunct="1">
                  <a:defRPr/>
                </a:pPr>
                <a:endParaRPr lang="en-US" altLang="zh-CN" sz="2400">
                  <a:solidFill>
                    <a:srgbClr val="A6A6A6"/>
                  </a:solidFill>
                  <a:cs typeface="+mn-ea"/>
                  <a:sym typeface="+mn-lt"/>
                </a:endParaRPr>
              </a:p>
            </p:txBody>
          </p:sp>
          <p:cxnSp>
            <p:nvCxnSpPr>
              <p:cNvPr id="67" name="Straight Connector 96"/>
              <p:cNvCxnSpPr/>
              <p:nvPr/>
            </p:nvCxnSpPr>
            <p:spPr>
              <a:xfrm rot="5400000">
                <a:off x="1189491" y="3764864"/>
                <a:ext cx="4924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97"/>
              <p:cNvCxnSpPr/>
              <p:nvPr/>
            </p:nvCxnSpPr>
            <p:spPr>
              <a:xfrm rot="5400000">
                <a:off x="1843650" y="3764864"/>
                <a:ext cx="4924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98"/>
              <p:cNvCxnSpPr/>
              <p:nvPr/>
            </p:nvCxnSpPr>
            <p:spPr>
              <a:xfrm rot="5400000">
                <a:off x="2540680" y="3764864"/>
                <a:ext cx="4924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99"/>
              <p:cNvCxnSpPr/>
              <p:nvPr/>
            </p:nvCxnSpPr>
            <p:spPr>
              <a:xfrm rot="5400000">
                <a:off x="3127359" y="3781544"/>
                <a:ext cx="49402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100"/>
              <p:cNvCxnSpPr/>
              <p:nvPr/>
            </p:nvCxnSpPr>
            <p:spPr>
              <a:xfrm rot="5400000">
                <a:off x="3714832" y="3787898"/>
                <a:ext cx="49402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101"/>
              <p:cNvCxnSpPr/>
              <p:nvPr/>
            </p:nvCxnSpPr>
            <p:spPr>
              <a:xfrm rot="5400000">
                <a:off x="4299926" y="3785515"/>
                <a:ext cx="494028" cy="15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145"/>
            <p:cNvGrpSpPr/>
            <p:nvPr/>
          </p:nvGrpSpPr>
          <p:grpSpPr bwMode="auto">
            <a:xfrm>
              <a:off x="909379" y="4795999"/>
              <a:ext cx="4253772" cy="359194"/>
              <a:chOff x="1032831" y="5048946"/>
              <a:chExt cx="3872794" cy="326715"/>
            </a:xfrm>
          </p:grpSpPr>
          <p:sp>
            <p:nvSpPr>
              <p:cNvPr id="78" name="Title 13"/>
              <p:cNvSpPr txBox="1"/>
              <p:nvPr/>
            </p:nvSpPr>
            <p:spPr bwMode="auto">
              <a:xfrm>
                <a:off x="1032831" y="5056876"/>
                <a:ext cx="711187" cy="30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zh-CN" altLang="en-US" sz="1200" dirty="0">
                    <a:latin typeface="+mn-lt"/>
                    <a:cs typeface="+mn-ea"/>
                    <a:sym typeface="+mn-lt"/>
                  </a:rPr>
                  <a:t>支配型</a:t>
                </a:r>
                <a:endParaRPr lang="en-US" altLang="zh-CN" sz="1200" dirty="0">
                  <a:latin typeface="+mn-lt"/>
                  <a:cs typeface="+mn-ea"/>
                  <a:sym typeface="+mn-lt"/>
                </a:endParaRPr>
              </a:p>
            </p:txBody>
          </p:sp>
          <p:sp>
            <p:nvSpPr>
              <p:cNvPr id="79" name="Title 13"/>
              <p:cNvSpPr txBox="1"/>
              <p:nvPr/>
            </p:nvSpPr>
            <p:spPr bwMode="auto">
              <a:xfrm>
                <a:off x="1645754" y="5061951"/>
                <a:ext cx="819135" cy="30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lvl="0" algn="ctr"/>
                <a:r>
                  <a:rPr lang="zh-CN" altLang="en-US" sz="1200" dirty="0">
                    <a:latin typeface="+mn-lt"/>
                    <a:cs typeface="+mn-ea"/>
                    <a:sym typeface="+mn-lt"/>
                  </a:rPr>
                  <a:t>表达型</a:t>
                </a:r>
                <a:endParaRPr lang="en-US" altLang="zh-CN" sz="1200" dirty="0">
                  <a:latin typeface="+mn-lt"/>
                  <a:cs typeface="+mn-ea"/>
                  <a:sym typeface="+mn-lt"/>
                </a:endParaRPr>
              </a:p>
            </p:txBody>
          </p:sp>
          <p:sp>
            <p:nvSpPr>
              <p:cNvPr id="80" name="Title 13"/>
              <p:cNvSpPr txBox="1"/>
              <p:nvPr/>
            </p:nvSpPr>
            <p:spPr bwMode="auto">
              <a:xfrm>
                <a:off x="2319476" y="5067982"/>
                <a:ext cx="819135" cy="30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zh-CN" altLang="en-US" sz="1200" dirty="0">
                    <a:latin typeface="+mn-lt"/>
                    <a:cs typeface="+mn-ea"/>
                    <a:sym typeface="+mn-lt"/>
                  </a:rPr>
                  <a:t>分析型</a:t>
                </a:r>
                <a:endParaRPr lang="en-US" altLang="zh-CN" sz="1200" dirty="0">
                  <a:latin typeface="+mn-lt"/>
                  <a:cs typeface="+mn-ea"/>
                  <a:sym typeface="+mn-lt"/>
                </a:endParaRPr>
              </a:p>
            </p:txBody>
          </p:sp>
          <p:sp>
            <p:nvSpPr>
              <p:cNvPr id="81" name="Title 13"/>
              <p:cNvSpPr txBox="1"/>
              <p:nvPr/>
            </p:nvSpPr>
            <p:spPr bwMode="auto">
              <a:xfrm>
                <a:off x="2938748" y="5056876"/>
                <a:ext cx="820723" cy="30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zh-CN" altLang="en-US" sz="1200" dirty="0">
                    <a:latin typeface="+mn-lt"/>
                    <a:cs typeface="+mn-ea"/>
                    <a:sym typeface="+mn-lt"/>
                  </a:rPr>
                  <a:t>和谐型</a:t>
                </a:r>
                <a:endParaRPr lang="en-US" altLang="zh-CN" sz="1200" dirty="0">
                  <a:latin typeface="+mn-lt"/>
                  <a:cs typeface="+mn-ea"/>
                  <a:sym typeface="+mn-lt"/>
                </a:endParaRPr>
              </a:p>
            </p:txBody>
          </p:sp>
          <p:sp>
            <p:nvSpPr>
              <p:cNvPr id="82" name="Title 13"/>
              <p:cNvSpPr txBox="1"/>
              <p:nvPr/>
            </p:nvSpPr>
            <p:spPr bwMode="auto">
              <a:xfrm>
                <a:off x="3525161" y="5048946"/>
                <a:ext cx="819135" cy="30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zh-CN" altLang="en-US" sz="1200" dirty="0">
                    <a:latin typeface="+mn-lt"/>
                    <a:cs typeface="+mn-ea"/>
                    <a:sym typeface="+mn-lt"/>
                  </a:rPr>
                  <a:t>文本</a:t>
                </a:r>
                <a:endParaRPr lang="en-US" altLang="zh-CN" sz="1200" dirty="0">
                  <a:latin typeface="+mn-lt"/>
                  <a:cs typeface="+mn-ea"/>
                  <a:sym typeface="+mn-lt"/>
                </a:endParaRPr>
              </a:p>
            </p:txBody>
          </p:sp>
          <p:sp>
            <p:nvSpPr>
              <p:cNvPr id="83" name="Title 13"/>
              <p:cNvSpPr txBox="1"/>
              <p:nvPr/>
            </p:nvSpPr>
            <p:spPr bwMode="auto">
              <a:xfrm>
                <a:off x="4086490" y="5058469"/>
                <a:ext cx="819135" cy="30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zh-CN" altLang="en-US" sz="1200" dirty="0">
                    <a:latin typeface="+mn-lt"/>
                    <a:cs typeface="+mn-ea"/>
                    <a:sym typeface="+mn-lt"/>
                  </a:rPr>
                  <a:t>文本</a:t>
                </a:r>
                <a:endParaRPr lang="en-US" altLang="zh-CN" sz="1200" dirty="0">
                  <a:latin typeface="+mn-lt"/>
                  <a:cs typeface="+mn-ea"/>
                  <a:sym typeface="+mn-lt"/>
                </a:endParaRPr>
              </a:p>
            </p:txBody>
          </p:sp>
        </p:grpSp>
        <p:grpSp>
          <p:nvGrpSpPr>
            <p:cNvPr id="88" name="Group 75"/>
            <p:cNvGrpSpPr/>
            <p:nvPr/>
          </p:nvGrpSpPr>
          <p:grpSpPr bwMode="auto">
            <a:xfrm>
              <a:off x="1147560" y="1615604"/>
              <a:ext cx="3731378" cy="1325162"/>
              <a:chOff x="1295400" y="1141678"/>
              <a:chExt cx="3396980" cy="1205515"/>
            </a:xfrm>
          </p:grpSpPr>
          <p:sp>
            <p:nvSpPr>
              <p:cNvPr id="91" name="Freeform 7"/>
              <p:cNvSpPr>
                <a:spLocks noEditPoints="1"/>
              </p:cNvSpPr>
              <p:nvPr/>
            </p:nvSpPr>
            <p:spPr bwMode="auto">
              <a:xfrm>
                <a:off x="1295400" y="1596919"/>
                <a:ext cx="271440" cy="464757"/>
              </a:xfrm>
              <a:custGeom>
                <a:avLst/>
                <a:gdLst>
                  <a:gd name="T0" fmla="*/ 135720 w 106"/>
                  <a:gd name="T1" fmla="*/ 0 h 181"/>
                  <a:gd name="T2" fmla="*/ 0 w 106"/>
                  <a:gd name="T3" fmla="*/ 136089 h 181"/>
                  <a:gd name="T4" fmla="*/ 135720 w 106"/>
                  <a:gd name="T5" fmla="*/ 464757 h 181"/>
                  <a:gd name="T6" fmla="*/ 271440 w 106"/>
                  <a:gd name="T7" fmla="*/ 136089 h 181"/>
                  <a:gd name="T8" fmla="*/ 135720 w 106"/>
                  <a:gd name="T9" fmla="*/ 0 h 181"/>
                  <a:gd name="T10" fmla="*/ 135720 w 106"/>
                  <a:gd name="T11" fmla="*/ 231095 h 181"/>
                  <a:gd name="T12" fmla="*/ 38411 w 106"/>
                  <a:gd name="T13" fmla="*/ 133521 h 181"/>
                  <a:gd name="T14" fmla="*/ 135720 w 106"/>
                  <a:gd name="T15" fmla="*/ 33380 h 181"/>
                  <a:gd name="T16" fmla="*/ 235589 w 106"/>
                  <a:gd name="T17" fmla="*/ 133521 h 181"/>
                  <a:gd name="T18" fmla="*/ 135720 w 106"/>
                  <a:gd name="T19" fmla="*/ 23109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2" name="Freeform 7"/>
              <p:cNvSpPr>
                <a:spLocks noEditPoints="1"/>
              </p:cNvSpPr>
              <p:nvPr/>
            </p:nvSpPr>
            <p:spPr bwMode="auto">
              <a:xfrm>
                <a:off x="1981146" y="1141678"/>
                <a:ext cx="271440" cy="464758"/>
              </a:xfrm>
              <a:custGeom>
                <a:avLst/>
                <a:gdLst>
                  <a:gd name="T0" fmla="*/ 135720 w 106"/>
                  <a:gd name="T1" fmla="*/ 0 h 181"/>
                  <a:gd name="T2" fmla="*/ 0 w 106"/>
                  <a:gd name="T3" fmla="*/ 136089 h 181"/>
                  <a:gd name="T4" fmla="*/ 135720 w 106"/>
                  <a:gd name="T5" fmla="*/ 464758 h 181"/>
                  <a:gd name="T6" fmla="*/ 271440 w 106"/>
                  <a:gd name="T7" fmla="*/ 136089 h 181"/>
                  <a:gd name="T8" fmla="*/ 135720 w 106"/>
                  <a:gd name="T9" fmla="*/ 0 h 181"/>
                  <a:gd name="T10" fmla="*/ 135720 w 106"/>
                  <a:gd name="T11" fmla="*/ 231095 h 181"/>
                  <a:gd name="T12" fmla="*/ 38411 w 106"/>
                  <a:gd name="T13" fmla="*/ 133522 h 181"/>
                  <a:gd name="T14" fmla="*/ 135720 w 106"/>
                  <a:gd name="T15" fmla="*/ 33380 h 181"/>
                  <a:gd name="T16" fmla="*/ 235589 w 106"/>
                  <a:gd name="T17" fmla="*/ 133522 h 181"/>
                  <a:gd name="T18" fmla="*/ 135720 w 106"/>
                  <a:gd name="T19" fmla="*/ 23109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3" name="Freeform 7"/>
              <p:cNvSpPr>
                <a:spLocks noEditPoints="1"/>
              </p:cNvSpPr>
              <p:nvPr/>
            </p:nvSpPr>
            <p:spPr bwMode="auto">
              <a:xfrm>
                <a:off x="2644668" y="1882436"/>
                <a:ext cx="271440" cy="46475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a:lstStyle/>
              <a:p>
                <a:pPr eaLnBrk="1" hangingPunct="1">
                  <a:defRPr/>
                </a:pPr>
                <a:endParaRPr lang="en-US" altLang="zh-CN">
                  <a:solidFill>
                    <a:srgbClr val="A6A6A6"/>
                  </a:solidFill>
                  <a:cs typeface="+mn-ea"/>
                  <a:sym typeface="+mn-lt"/>
                </a:endParaRPr>
              </a:p>
            </p:txBody>
          </p:sp>
          <p:sp>
            <p:nvSpPr>
              <p:cNvPr id="94" name="Freeform 7"/>
              <p:cNvSpPr>
                <a:spLocks noEditPoints="1"/>
              </p:cNvSpPr>
              <p:nvPr/>
            </p:nvSpPr>
            <p:spPr bwMode="auto">
              <a:xfrm>
                <a:off x="3243107" y="1522367"/>
                <a:ext cx="271441" cy="46475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a:lstStyle/>
              <a:p>
                <a:pPr eaLnBrk="1" hangingPunct="1">
                  <a:defRPr/>
                </a:pPr>
                <a:endParaRPr lang="en-US" altLang="zh-CN">
                  <a:solidFill>
                    <a:srgbClr val="A6A6A6"/>
                  </a:solidFill>
                  <a:cs typeface="+mn-ea"/>
                  <a:sym typeface="+mn-lt"/>
                </a:endParaRPr>
              </a:p>
            </p:txBody>
          </p:sp>
          <p:sp>
            <p:nvSpPr>
              <p:cNvPr id="95" name="Freeform 7"/>
              <p:cNvSpPr>
                <a:spLocks noEditPoints="1"/>
              </p:cNvSpPr>
              <p:nvPr/>
            </p:nvSpPr>
            <p:spPr bwMode="auto">
              <a:xfrm>
                <a:off x="3841548" y="1730160"/>
                <a:ext cx="273028" cy="463172"/>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a:lstStyle/>
              <a:p>
                <a:pPr eaLnBrk="1" hangingPunct="1">
                  <a:defRPr/>
                </a:pPr>
                <a:endParaRPr lang="en-US" altLang="zh-CN">
                  <a:solidFill>
                    <a:srgbClr val="A6A6A6"/>
                  </a:solidFill>
                  <a:cs typeface="+mn-ea"/>
                  <a:sym typeface="+mn-lt"/>
                </a:endParaRPr>
              </a:p>
            </p:txBody>
          </p:sp>
          <p:sp>
            <p:nvSpPr>
              <p:cNvPr id="96" name="Freeform 7"/>
              <p:cNvSpPr>
                <a:spLocks noEditPoints="1"/>
              </p:cNvSpPr>
              <p:nvPr/>
            </p:nvSpPr>
            <p:spPr bwMode="auto">
              <a:xfrm>
                <a:off x="4419352" y="1293954"/>
                <a:ext cx="273028" cy="46475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a:lstStyle/>
              <a:p>
                <a:pPr eaLnBrk="1" hangingPunct="1">
                  <a:defRPr/>
                </a:pPr>
                <a:endParaRPr lang="en-US" altLang="zh-CN">
                  <a:solidFill>
                    <a:srgbClr val="A6A6A6"/>
                  </a:solidFill>
                  <a:cs typeface="+mn-ea"/>
                  <a:sym typeface="+mn-lt"/>
                </a:endParaRPr>
              </a:p>
            </p:txBody>
          </p:sp>
        </p:grpSp>
      </p:grpSp>
      <p:sp>
        <p:nvSpPr>
          <p:cNvPr id="99" name="TextBox 146"/>
          <p:cNvSpPr txBox="1">
            <a:spLocks noChangeArrowheads="1"/>
          </p:cNvSpPr>
          <p:nvPr/>
        </p:nvSpPr>
        <p:spPr bwMode="auto">
          <a:xfrm>
            <a:off x="6479445" y="1093927"/>
            <a:ext cx="5308005" cy="528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44000" bIns="3600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lvl="0">
              <a:lnSpc>
                <a:spcPct val="130000"/>
              </a:lnSpc>
            </a:pPr>
            <a:r>
              <a:rPr lang="zh-CN" altLang="en-US" sz="1400" b="1" dirty="0">
                <a:solidFill>
                  <a:schemeClr val="accent1"/>
                </a:solidFill>
                <a:latin typeface="+mn-lt"/>
                <a:cs typeface="+mn-ea"/>
                <a:sym typeface="+mn-lt"/>
              </a:rPr>
              <a:t>支配型</a:t>
            </a:r>
            <a:r>
              <a:rPr lang="en-US" altLang="zh-CN" sz="1400" b="1" dirty="0">
                <a:solidFill>
                  <a:schemeClr val="accent1"/>
                </a:solidFill>
                <a:latin typeface="+mn-lt"/>
                <a:cs typeface="+mn-ea"/>
                <a:sym typeface="+mn-lt"/>
              </a:rPr>
              <a:t>-</a:t>
            </a:r>
            <a:r>
              <a:rPr lang="zh-CN" altLang="en-US" sz="1400" b="1" dirty="0">
                <a:solidFill>
                  <a:schemeClr val="accent1"/>
                </a:solidFill>
                <a:latin typeface="+mn-lt"/>
                <a:cs typeface="+mn-ea"/>
                <a:sym typeface="+mn-lt"/>
              </a:rPr>
              <a:t>老虎的特征：</a:t>
            </a:r>
            <a:r>
              <a:rPr lang="zh-CN" altLang="en-US" sz="1200" dirty="0">
                <a:latin typeface="+mn-lt"/>
                <a:cs typeface="+mn-ea"/>
                <a:sym typeface="+mn-lt"/>
              </a:rPr>
              <a:t>发表讲话、发号施令，喜欢控制局面；坦率、语言直接，不能容忍错误；不在乎别人的情绪、别人的建议；决策者、冒险家，喜欢挑战，具有竞争性；有目的的听众，一切为了赢 ；冷静、独立、顽固，情感不外露；以自我为中心 </a:t>
            </a:r>
          </a:p>
          <a:p>
            <a:pPr lvl="0">
              <a:lnSpc>
                <a:spcPct val="130000"/>
              </a:lnSpc>
            </a:pPr>
            <a:r>
              <a:rPr lang="zh-CN" altLang="en-US" sz="1200" dirty="0">
                <a:latin typeface="+mn-lt"/>
                <a:cs typeface="+mn-ea"/>
                <a:sym typeface="+mn-lt"/>
              </a:rPr>
              <a:t>可能由于过分追求效率，而趋向专权或无情。</a:t>
            </a:r>
          </a:p>
          <a:p>
            <a:pPr lvl="0">
              <a:lnSpc>
                <a:spcPct val="130000"/>
              </a:lnSpc>
            </a:pPr>
            <a:endParaRPr lang="en-US" altLang="zh-CN" sz="1200" dirty="0">
              <a:latin typeface="+mn-lt"/>
              <a:cs typeface="+mn-ea"/>
              <a:sym typeface="+mn-lt"/>
            </a:endParaRPr>
          </a:p>
          <a:p>
            <a:pPr lvl="0">
              <a:lnSpc>
                <a:spcPct val="130000"/>
              </a:lnSpc>
            </a:pPr>
            <a:r>
              <a:rPr lang="zh-CN" altLang="en-US" sz="1400" b="1" dirty="0">
                <a:solidFill>
                  <a:srgbClr val="FD5F1A"/>
                </a:solidFill>
                <a:latin typeface="Segoe UI" panose="020B0502040204020203"/>
                <a:cs typeface="+mn-ea"/>
                <a:sym typeface="+mn-lt"/>
              </a:rPr>
              <a:t>表达型</a:t>
            </a:r>
            <a:r>
              <a:rPr lang="en-US" altLang="zh-CN" sz="1400" b="1" dirty="0">
                <a:solidFill>
                  <a:srgbClr val="FD5F1A"/>
                </a:solidFill>
                <a:latin typeface="Segoe UI" panose="020B0502040204020203"/>
                <a:cs typeface="+mn-ea"/>
                <a:sym typeface="+mn-lt"/>
              </a:rPr>
              <a:t>-</a:t>
            </a:r>
            <a:r>
              <a:rPr lang="zh-CN" altLang="en-US" sz="1400" b="1" dirty="0">
                <a:solidFill>
                  <a:srgbClr val="FD5F1A"/>
                </a:solidFill>
                <a:latin typeface="Segoe UI" panose="020B0502040204020203"/>
                <a:cs typeface="+mn-ea"/>
                <a:sym typeface="+mn-lt"/>
              </a:rPr>
              <a:t>孔雀的特征：</a:t>
            </a:r>
            <a:r>
              <a:rPr lang="zh-CN" altLang="en-US" sz="1200" dirty="0">
                <a:latin typeface="+mn-lt"/>
                <a:cs typeface="+mn-ea"/>
                <a:sym typeface="+mn-lt"/>
              </a:rPr>
              <a:t>充满激情，有创造力，理想化，重感情，乐观 ；凡事喜欢参与，不喜欢孤独；追求乐趣，乐于让别人开心；善于与人交往； 说服力与感染力强；通常没有条理，但比较果断；以新奇的方法处理问题 ；做事节奏快；情绪化，情感外露，耐心不足；可能因好高骛远而较不切实际。 </a:t>
            </a:r>
          </a:p>
          <a:p>
            <a:pPr lvl="0">
              <a:lnSpc>
                <a:spcPct val="130000"/>
              </a:lnSpc>
            </a:pPr>
            <a:endParaRPr lang="en-US" altLang="zh-CN" sz="1200" dirty="0">
              <a:latin typeface="+mn-lt"/>
              <a:cs typeface="+mn-ea"/>
              <a:sym typeface="+mn-lt"/>
            </a:endParaRPr>
          </a:p>
          <a:p>
            <a:pPr lvl="0">
              <a:lnSpc>
                <a:spcPct val="130000"/>
              </a:lnSpc>
            </a:pPr>
            <a:r>
              <a:rPr lang="zh-CN" altLang="en-US" sz="1400" b="1" dirty="0">
                <a:solidFill>
                  <a:srgbClr val="FD5F1A"/>
                </a:solidFill>
                <a:latin typeface="Segoe UI" panose="020B0502040204020203"/>
                <a:cs typeface="+mn-ea"/>
                <a:sym typeface="+mn-lt"/>
              </a:rPr>
              <a:t>分析型</a:t>
            </a:r>
            <a:r>
              <a:rPr lang="en-US" altLang="zh-CN" sz="1400" b="1" dirty="0">
                <a:solidFill>
                  <a:srgbClr val="FD5F1A"/>
                </a:solidFill>
                <a:latin typeface="Segoe UI" panose="020B0502040204020203"/>
                <a:cs typeface="+mn-ea"/>
                <a:sym typeface="+mn-lt"/>
              </a:rPr>
              <a:t>-</a:t>
            </a:r>
            <a:r>
              <a:rPr lang="zh-CN" altLang="en-US" sz="1400" b="1" dirty="0">
                <a:solidFill>
                  <a:srgbClr val="FD5F1A"/>
                </a:solidFill>
                <a:latin typeface="Segoe UI" panose="020B0502040204020203"/>
                <a:cs typeface="+mn-ea"/>
                <a:sym typeface="+mn-lt"/>
              </a:rPr>
              <a:t>鹰的特征：</a:t>
            </a:r>
            <a:r>
              <a:rPr lang="zh-CN" altLang="en-US" sz="1200" dirty="0">
                <a:latin typeface="+mn-lt"/>
                <a:cs typeface="+mn-ea"/>
                <a:sym typeface="+mn-lt"/>
              </a:rPr>
              <a:t>天生喜欢分析；会问许多具体细节方面的问题；敏感，喜欢较大的个人空间；事事喜欢准确完美；喜欢条理，框框；守时、精确；情感外露少；对于决策非常谨慎，过分地依赖材料，数据，工作起来很慢 ；喜欢以精确、深思熟虑和按部就班的方式做事；当然也有可能趋向比较保守。 </a:t>
            </a:r>
          </a:p>
          <a:p>
            <a:pPr lvl="0">
              <a:lnSpc>
                <a:spcPct val="130000"/>
              </a:lnSpc>
            </a:pPr>
            <a:endParaRPr lang="en-US" altLang="zh-CN" sz="1200" dirty="0">
              <a:cs typeface="+mn-ea"/>
              <a:sym typeface="+mn-lt"/>
            </a:endParaRPr>
          </a:p>
          <a:p>
            <a:pPr lvl="0">
              <a:lnSpc>
                <a:spcPct val="130000"/>
              </a:lnSpc>
            </a:pPr>
            <a:r>
              <a:rPr lang="zh-CN" altLang="en-US" sz="1400" b="1" dirty="0">
                <a:solidFill>
                  <a:srgbClr val="FD5F1A"/>
                </a:solidFill>
                <a:latin typeface="Segoe UI" panose="020B0502040204020203"/>
                <a:cs typeface="+mn-ea"/>
                <a:sym typeface="+mn-lt"/>
              </a:rPr>
              <a:t>和谐型</a:t>
            </a:r>
            <a:r>
              <a:rPr lang="en-US" altLang="zh-CN" sz="1400" b="1" dirty="0">
                <a:solidFill>
                  <a:srgbClr val="FD5F1A"/>
                </a:solidFill>
                <a:latin typeface="Segoe UI" panose="020B0502040204020203"/>
                <a:cs typeface="+mn-ea"/>
                <a:sym typeface="+mn-lt"/>
              </a:rPr>
              <a:t>-</a:t>
            </a:r>
            <a:r>
              <a:rPr lang="zh-CN" altLang="en-US" sz="1400" b="1" dirty="0">
                <a:solidFill>
                  <a:srgbClr val="FD5F1A"/>
                </a:solidFill>
                <a:latin typeface="Segoe UI" panose="020B0502040204020203"/>
                <a:cs typeface="+mn-ea"/>
                <a:sym typeface="+mn-lt"/>
              </a:rPr>
              <a:t>熊猫的特征：</a:t>
            </a:r>
            <a:r>
              <a:rPr lang="zh-CN" altLang="en-US" sz="1200" dirty="0">
                <a:cs typeface="+mn-ea"/>
                <a:sym typeface="+mn-lt"/>
              </a:rPr>
              <a:t>善于保持人际关系；忠诚，关心别人，喜欢与人打交道，待人热心，能设身处地为别人着想 ；周全细腻、可靠；耐心，能够帮激动的人冷静下来；不喜欢采取主动，愿意停留在一个地方 ；非常出色的听众，迟缓的决策人；不喜欢人际间矛盾 ；可能因过于随和，而容易顺从或迁就他人。</a:t>
            </a:r>
          </a:p>
        </p:txBody>
      </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72894" y="1635491"/>
            <a:ext cx="6131253" cy="1708420"/>
            <a:chOff x="2872894" y="1635491"/>
            <a:chExt cx="6131253" cy="1708420"/>
          </a:xfrm>
        </p:grpSpPr>
        <p:grpSp>
          <p:nvGrpSpPr>
            <p:cNvPr id="11" name="组合 10"/>
            <p:cNvGrpSpPr/>
            <p:nvPr/>
          </p:nvGrpSpPr>
          <p:grpSpPr>
            <a:xfrm>
              <a:off x="3474721" y="1635491"/>
              <a:ext cx="4927600" cy="1186543"/>
              <a:chOff x="3474721" y="2001251"/>
              <a:chExt cx="4927600" cy="1186543"/>
            </a:xfrm>
          </p:grpSpPr>
          <p:sp>
            <p:nvSpPr>
              <p:cNvPr id="5" name="矩形 4"/>
              <p:cNvSpPr/>
              <p:nvPr/>
            </p:nvSpPr>
            <p:spPr>
              <a:xfrm>
                <a:off x="3474721" y="2001251"/>
                <a:ext cx="4927600" cy="11865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3974012" y="2209803"/>
                <a:ext cx="4243977" cy="769441"/>
              </a:xfrm>
              <a:prstGeom prst="rect">
                <a:avLst/>
              </a:prstGeom>
              <a:noFill/>
            </p:spPr>
            <p:txBody>
              <a:bodyPr wrap="square" rtlCol="0">
                <a:spAutoFit/>
              </a:bodyPr>
              <a:lstStyle/>
              <a:p>
                <a:pPr algn="ctr"/>
                <a:r>
                  <a:rPr lang="zh-CN" altLang="en-US" sz="4400" b="1" dirty="0">
                    <a:solidFill>
                      <a:schemeClr val="accent1"/>
                    </a:solidFill>
                    <a:cs typeface="+mn-ea"/>
                    <a:sym typeface="+mn-lt"/>
                  </a:rPr>
                  <a:t>感谢</a:t>
                </a:r>
                <a:r>
                  <a:rPr lang="zh-CN" altLang="en-US" sz="4400" b="1" dirty="0">
                    <a:cs typeface="+mn-ea"/>
                    <a:sym typeface="+mn-lt"/>
                  </a:rPr>
                  <a:t>您的聆听！</a:t>
                </a:r>
              </a:p>
            </p:txBody>
          </p:sp>
          <p:sp>
            <p:nvSpPr>
              <p:cNvPr id="7" name="半闭框 6"/>
              <p:cNvSpPr/>
              <p:nvPr/>
            </p:nvSpPr>
            <p:spPr>
              <a:xfrm>
                <a:off x="3628108" y="2162522"/>
                <a:ext cx="360000"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sp>
            <p:nvSpPr>
              <p:cNvPr id="8" name="半闭框 7"/>
              <p:cNvSpPr/>
              <p:nvPr/>
            </p:nvSpPr>
            <p:spPr>
              <a:xfrm flipH="1" flipV="1">
                <a:off x="7869337" y="2442106"/>
                <a:ext cx="360000"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grpSp>
        <p:sp>
          <p:nvSpPr>
            <p:cNvPr id="9" name="文本框 8"/>
            <p:cNvSpPr txBox="1"/>
            <p:nvPr/>
          </p:nvSpPr>
          <p:spPr>
            <a:xfrm>
              <a:off x="2872894" y="2943801"/>
              <a:ext cx="6131253" cy="400110"/>
            </a:xfrm>
            <a:prstGeom prst="rect">
              <a:avLst/>
            </a:prstGeom>
            <a:noFill/>
          </p:spPr>
          <p:txBody>
            <a:bodyPr wrap="square" rtlCol="0">
              <a:spAutoFit/>
            </a:bodyPr>
            <a:lstStyle/>
            <a:p>
              <a:pPr algn="ctr"/>
              <a:r>
                <a:rPr lang="zh-CN" altLang="en-US" sz="2000" dirty="0">
                  <a:cs typeface="+mn-ea"/>
                  <a:sym typeface="+mn-lt"/>
                </a:rPr>
                <a:t>大学生心理健康教育 </a:t>
              </a:r>
              <a:r>
                <a:rPr lang="en-US" altLang="zh-CN" sz="2000" dirty="0">
                  <a:solidFill>
                    <a:schemeClr val="accent1"/>
                  </a:solidFill>
                  <a:cs typeface="+mn-ea"/>
                  <a:sym typeface="+mn-lt"/>
                </a:rPr>
                <a:t>|</a:t>
              </a:r>
              <a:r>
                <a:rPr lang="en-US" altLang="zh-CN" sz="2000" dirty="0">
                  <a:cs typeface="+mn-ea"/>
                  <a:sym typeface="+mn-lt"/>
                </a:rPr>
                <a:t> </a:t>
              </a:r>
              <a:r>
                <a:rPr lang="zh-CN" altLang="en-US" sz="2000" dirty="0">
                  <a:cs typeface="+mn-ea"/>
                  <a:sym typeface="+mn-lt"/>
                </a:rPr>
                <a:t>此处输入院系名称 </a:t>
              </a:r>
            </a:p>
          </p:txBody>
        </p:sp>
      </p:grpSp>
    </p:spTree>
  </p:cSld>
  <p:clrMapOvr>
    <a:masterClrMapping/>
  </p:clrMapOvr>
  <p:transition spd="slow" advTm="2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971020" y="2122621"/>
            <a:ext cx="6690171" cy="2059095"/>
            <a:chOff x="1971020" y="2122621"/>
            <a:chExt cx="6690171" cy="2059095"/>
          </a:xfrm>
        </p:grpSpPr>
        <p:grpSp>
          <p:nvGrpSpPr>
            <p:cNvPr id="8" name="组合 7"/>
            <p:cNvGrpSpPr/>
            <p:nvPr/>
          </p:nvGrpSpPr>
          <p:grpSpPr>
            <a:xfrm>
              <a:off x="1971020" y="2122621"/>
              <a:ext cx="1723620" cy="1047669"/>
              <a:chOff x="1411305" y="2905165"/>
              <a:chExt cx="1723620" cy="1047669"/>
            </a:xfrm>
          </p:grpSpPr>
          <p:grpSp>
            <p:nvGrpSpPr>
              <p:cNvPr id="10" name="组合 9"/>
              <p:cNvGrpSpPr>
                <a:grpSpLocks noChangeAspect="1"/>
              </p:cNvGrpSpPr>
              <p:nvPr/>
            </p:nvGrpSpPr>
            <p:grpSpPr>
              <a:xfrm>
                <a:off x="1411305" y="2905165"/>
                <a:ext cx="1686297" cy="1047669"/>
                <a:chOff x="1301463" y="2835729"/>
                <a:chExt cx="1909823" cy="1186543"/>
              </a:xfrm>
            </p:grpSpPr>
            <p:sp>
              <p:nvSpPr>
                <p:cNvPr id="14" name="矩形 13"/>
                <p:cNvSpPr/>
                <p:nvPr/>
              </p:nvSpPr>
              <p:spPr>
                <a:xfrm>
                  <a:off x="1301463" y="2835729"/>
                  <a:ext cx="1909823" cy="118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半闭框 14"/>
                <p:cNvSpPr/>
                <p:nvPr/>
              </p:nvSpPr>
              <p:spPr>
                <a:xfrm flipV="1">
                  <a:off x="1467041" y="3336717"/>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sp>
              <p:nvSpPr>
                <p:cNvPr id="16" name="半闭框 15"/>
                <p:cNvSpPr/>
                <p:nvPr/>
              </p:nvSpPr>
              <p:spPr>
                <a:xfrm flipH="1">
                  <a:off x="2793626" y="2960023"/>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grpSp>
          <p:grpSp>
            <p:nvGrpSpPr>
              <p:cNvPr id="11" name="组合 10"/>
              <p:cNvGrpSpPr/>
              <p:nvPr/>
            </p:nvGrpSpPr>
            <p:grpSpPr>
              <a:xfrm>
                <a:off x="1467041" y="3134907"/>
                <a:ext cx="1667884" cy="588186"/>
                <a:chOff x="1467041" y="3134907"/>
                <a:chExt cx="1667884" cy="588186"/>
              </a:xfrm>
            </p:grpSpPr>
            <p:sp>
              <p:nvSpPr>
                <p:cNvPr id="12" name="Shape 3820"/>
                <p:cNvSpPr txBox="1"/>
                <p:nvPr/>
              </p:nvSpPr>
              <p:spPr>
                <a:xfrm>
                  <a:off x="1467041" y="3134907"/>
                  <a:ext cx="1667884" cy="588186"/>
                </a:xfrm>
                <a:prstGeom prst="rect">
                  <a:avLst/>
                </a:prstGeom>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altLang="zh-CN" sz="6000" b="1" i="0" u="none" strike="noStrike" kern="0" cap="none" spc="0" normalizeH="0" baseline="0" noProof="0" dirty="0">
                      <a:ln>
                        <a:noFill/>
                      </a:ln>
                      <a:solidFill>
                        <a:schemeClr val="accent1"/>
                      </a:solidFill>
                      <a:effectLst/>
                      <a:uLnTx/>
                      <a:uFillTx/>
                      <a:cs typeface="+mn-ea"/>
                      <a:sym typeface="+mn-lt"/>
                    </a:rPr>
                    <a:t>01</a:t>
                  </a:r>
                  <a:endParaRPr kumimoji="0" lang="en-US" sz="6000" b="1" i="0" u="none" strike="noStrike" kern="0" cap="none" spc="0" normalizeH="0" baseline="0" noProof="0" dirty="0">
                    <a:ln>
                      <a:noFill/>
                    </a:ln>
                    <a:solidFill>
                      <a:schemeClr val="accent1"/>
                    </a:solidFill>
                    <a:effectLst/>
                    <a:uLnTx/>
                    <a:uFillTx/>
                    <a:cs typeface="+mn-ea"/>
                    <a:sym typeface="+mn-lt"/>
                  </a:endParaRPr>
                </a:p>
              </p:txBody>
            </p:sp>
            <p:sp>
              <p:nvSpPr>
                <p:cNvPr id="13" name="Shape 3820"/>
                <p:cNvSpPr txBox="1"/>
                <p:nvPr/>
              </p:nvSpPr>
              <p:spPr>
                <a:xfrm>
                  <a:off x="1774686" y="3315336"/>
                  <a:ext cx="959536" cy="227328"/>
                </a:xfrm>
                <a:prstGeom prst="rect">
                  <a:avLst/>
                </a:prstGeom>
                <a:solidFill>
                  <a:schemeClr val="bg1"/>
                </a:solidFill>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sz="1400" b="1" i="0" u="none" strike="noStrike" kern="0" cap="none" spc="0" normalizeH="0" baseline="0" noProof="0" dirty="0">
                      <a:ln>
                        <a:noFill/>
                      </a:ln>
                      <a:solidFill>
                        <a:schemeClr val="accent1"/>
                      </a:solidFill>
                      <a:effectLst/>
                      <a:uLnTx/>
                      <a:uFillTx/>
                      <a:cs typeface="+mn-ea"/>
                      <a:sym typeface="+mn-lt"/>
                    </a:rPr>
                    <a:t>PART ONE</a:t>
                  </a:r>
                </a:p>
              </p:txBody>
            </p:sp>
          </p:grpSp>
        </p:grpSp>
        <p:sp>
          <p:nvSpPr>
            <p:cNvPr id="9" name="文本框 8"/>
            <p:cNvSpPr txBox="1"/>
            <p:nvPr/>
          </p:nvSpPr>
          <p:spPr>
            <a:xfrm>
              <a:off x="1971020" y="3350719"/>
              <a:ext cx="6690171" cy="830997"/>
            </a:xfrm>
            <a:prstGeom prst="rect">
              <a:avLst/>
            </a:prstGeom>
            <a:noFill/>
          </p:spPr>
          <p:txBody>
            <a:bodyPr wrap="square" rtlCol="0">
              <a:spAutoFit/>
            </a:bodyPr>
            <a:lstStyle/>
            <a:p>
              <a:r>
                <a:rPr lang="zh-CN" altLang="en-US" sz="4800" b="1" dirty="0">
                  <a:cs typeface="+mn-ea"/>
                  <a:sym typeface="+mn-lt"/>
                </a:rPr>
                <a:t>大学生人际交往的</a:t>
              </a:r>
              <a:r>
                <a:rPr lang="zh-CN" altLang="en-US" sz="4800" b="1" dirty="0">
                  <a:solidFill>
                    <a:schemeClr val="accent1"/>
                  </a:solidFill>
                  <a:cs typeface="+mn-ea"/>
                  <a:sym typeface="+mn-lt"/>
                </a:rPr>
                <a:t>特点</a:t>
              </a:r>
              <a:r>
                <a:rPr lang="zh-CN" altLang="en-US" sz="4800" b="1" dirty="0">
                  <a:cs typeface="+mn-ea"/>
                  <a:sym typeface="+mn-lt"/>
                </a:rPr>
                <a:t> </a:t>
              </a:r>
            </a:p>
          </p:txBody>
        </p:sp>
      </p:gr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sz="quarter" idx="10"/>
          </p:nvPr>
        </p:nvSpPr>
        <p:spPr/>
        <p:txBody>
          <a:bodyPr/>
          <a:lstStyle/>
          <a:p>
            <a:r>
              <a:rPr lang="zh-CN" altLang="en-US" dirty="0">
                <a:latin typeface="+mn-lt"/>
                <a:ea typeface="+mn-ea"/>
                <a:cs typeface="+mn-ea"/>
                <a:sym typeface="+mn-lt"/>
              </a:rPr>
              <a:t>大学生人际关系的类型</a:t>
            </a:r>
          </a:p>
        </p:txBody>
      </p:sp>
      <p:grpSp>
        <p:nvGrpSpPr>
          <p:cNvPr id="5" name="组合 4"/>
          <p:cNvGrpSpPr>
            <a:grpSpLocks noChangeAspect="1"/>
          </p:cNvGrpSpPr>
          <p:nvPr/>
        </p:nvGrpSpPr>
        <p:grpSpPr>
          <a:xfrm>
            <a:off x="4224000" y="2643793"/>
            <a:ext cx="3744000" cy="3161340"/>
            <a:chOff x="3686165" y="1706268"/>
            <a:chExt cx="4799026" cy="4052179"/>
          </a:xfrm>
        </p:grpSpPr>
        <p:sp>
          <p:nvSpPr>
            <p:cNvPr id="149" name="îṡḻiďé"/>
            <p:cNvSpPr/>
            <p:nvPr/>
          </p:nvSpPr>
          <p:spPr bwMode="auto">
            <a:xfrm>
              <a:off x="4983513" y="2448272"/>
              <a:ext cx="2204331" cy="2383904"/>
            </a:xfrm>
            <a:custGeom>
              <a:avLst/>
              <a:gdLst>
                <a:gd name="T0" fmla="*/ 178 w 1694"/>
                <a:gd name="T1" fmla="*/ 1505 h 1832"/>
                <a:gd name="T2" fmla="*/ 142 w 1694"/>
                <a:gd name="T3" fmla="*/ 1480 h 1832"/>
                <a:gd name="T4" fmla="*/ 109 w 1694"/>
                <a:gd name="T5" fmla="*/ 1449 h 1832"/>
                <a:gd name="T6" fmla="*/ 79 w 1694"/>
                <a:gd name="T7" fmla="*/ 1412 h 1832"/>
                <a:gd name="T8" fmla="*/ 52 w 1694"/>
                <a:gd name="T9" fmla="*/ 1372 h 1832"/>
                <a:gd name="T10" fmla="*/ 30 w 1694"/>
                <a:gd name="T11" fmla="*/ 1328 h 1832"/>
                <a:gd name="T12" fmla="*/ 13 w 1694"/>
                <a:gd name="T13" fmla="*/ 1282 h 1832"/>
                <a:gd name="T14" fmla="*/ 3 w 1694"/>
                <a:gd name="T15" fmla="*/ 1238 h 1832"/>
                <a:gd name="T16" fmla="*/ 0 w 1694"/>
                <a:gd name="T17" fmla="*/ 1194 h 1832"/>
                <a:gd name="T18" fmla="*/ 2 w 1694"/>
                <a:gd name="T19" fmla="*/ 632 h 1832"/>
                <a:gd name="T20" fmla="*/ 6 w 1694"/>
                <a:gd name="T21" fmla="*/ 588 h 1832"/>
                <a:gd name="T22" fmla="*/ 17 w 1694"/>
                <a:gd name="T23" fmla="*/ 544 h 1832"/>
                <a:gd name="T24" fmla="*/ 33 w 1694"/>
                <a:gd name="T25" fmla="*/ 498 h 1832"/>
                <a:gd name="T26" fmla="*/ 56 w 1694"/>
                <a:gd name="T27" fmla="*/ 455 h 1832"/>
                <a:gd name="T28" fmla="*/ 82 w 1694"/>
                <a:gd name="T29" fmla="*/ 414 h 1832"/>
                <a:gd name="T30" fmla="*/ 113 w 1694"/>
                <a:gd name="T31" fmla="*/ 378 h 1832"/>
                <a:gd name="T32" fmla="*/ 147 w 1694"/>
                <a:gd name="T33" fmla="*/ 347 h 1832"/>
                <a:gd name="T34" fmla="*/ 183 w 1694"/>
                <a:gd name="T35" fmla="*/ 322 h 1832"/>
                <a:gd name="T36" fmla="*/ 671 w 1694"/>
                <a:gd name="T37" fmla="*/ 43 h 1832"/>
                <a:gd name="T38" fmla="*/ 711 w 1694"/>
                <a:gd name="T39" fmla="*/ 24 h 1832"/>
                <a:gd name="T40" fmla="*/ 755 w 1694"/>
                <a:gd name="T41" fmla="*/ 10 h 1832"/>
                <a:gd name="T42" fmla="*/ 802 w 1694"/>
                <a:gd name="T43" fmla="*/ 3 h 1832"/>
                <a:gd name="T44" fmla="*/ 851 w 1694"/>
                <a:gd name="T45" fmla="*/ 0 h 1832"/>
                <a:gd name="T46" fmla="*/ 899 w 1694"/>
                <a:gd name="T47" fmla="*/ 3 h 1832"/>
                <a:gd name="T48" fmla="*/ 946 w 1694"/>
                <a:gd name="T49" fmla="*/ 11 h 1832"/>
                <a:gd name="T50" fmla="*/ 991 w 1694"/>
                <a:gd name="T51" fmla="*/ 25 h 1832"/>
                <a:gd name="T52" fmla="*/ 1030 w 1694"/>
                <a:gd name="T53" fmla="*/ 44 h 1832"/>
                <a:gd name="T54" fmla="*/ 1516 w 1694"/>
                <a:gd name="T55" fmla="*/ 327 h 1832"/>
                <a:gd name="T56" fmla="*/ 1552 w 1694"/>
                <a:gd name="T57" fmla="*/ 352 h 1832"/>
                <a:gd name="T58" fmla="*/ 1585 w 1694"/>
                <a:gd name="T59" fmla="*/ 384 h 1832"/>
                <a:gd name="T60" fmla="*/ 1616 w 1694"/>
                <a:gd name="T61" fmla="*/ 420 h 1832"/>
                <a:gd name="T62" fmla="*/ 1642 w 1694"/>
                <a:gd name="T63" fmla="*/ 462 h 1832"/>
                <a:gd name="T64" fmla="*/ 1664 w 1694"/>
                <a:gd name="T65" fmla="*/ 505 h 1832"/>
                <a:gd name="T66" fmla="*/ 1681 w 1694"/>
                <a:gd name="T67" fmla="*/ 550 h 1832"/>
                <a:gd name="T68" fmla="*/ 1691 w 1694"/>
                <a:gd name="T69" fmla="*/ 594 h 1832"/>
                <a:gd name="T70" fmla="*/ 1694 w 1694"/>
                <a:gd name="T71" fmla="*/ 639 h 1832"/>
                <a:gd name="T72" fmla="*/ 1692 w 1694"/>
                <a:gd name="T73" fmla="*/ 1200 h 1832"/>
                <a:gd name="T74" fmla="*/ 1688 w 1694"/>
                <a:gd name="T75" fmla="*/ 1244 h 1832"/>
                <a:gd name="T76" fmla="*/ 1677 w 1694"/>
                <a:gd name="T77" fmla="*/ 1290 h 1832"/>
                <a:gd name="T78" fmla="*/ 1661 w 1694"/>
                <a:gd name="T79" fmla="*/ 1334 h 1832"/>
                <a:gd name="T80" fmla="*/ 1639 w 1694"/>
                <a:gd name="T81" fmla="*/ 1378 h 1832"/>
                <a:gd name="T82" fmla="*/ 1612 w 1694"/>
                <a:gd name="T83" fmla="*/ 1418 h 1832"/>
                <a:gd name="T84" fmla="*/ 1581 w 1694"/>
                <a:gd name="T85" fmla="*/ 1455 h 1832"/>
                <a:gd name="T86" fmla="*/ 1548 w 1694"/>
                <a:gd name="T87" fmla="*/ 1487 h 1832"/>
                <a:gd name="T88" fmla="*/ 1511 w 1694"/>
                <a:gd name="T89" fmla="*/ 1512 h 1832"/>
                <a:gd name="T90" fmla="*/ 1023 w 1694"/>
                <a:gd name="T91" fmla="*/ 1791 h 1832"/>
                <a:gd name="T92" fmla="*/ 983 w 1694"/>
                <a:gd name="T93" fmla="*/ 1809 h 1832"/>
                <a:gd name="T94" fmla="*/ 939 w 1694"/>
                <a:gd name="T95" fmla="*/ 1822 h 1832"/>
                <a:gd name="T96" fmla="*/ 892 w 1694"/>
                <a:gd name="T97" fmla="*/ 1830 h 1832"/>
                <a:gd name="T98" fmla="*/ 843 w 1694"/>
                <a:gd name="T99" fmla="*/ 1832 h 1832"/>
                <a:gd name="T100" fmla="*/ 795 w 1694"/>
                <a:gd name="T101" fmla="*/ 1829 h 1832"/>
                <a:gd name="T102" fmla="*/ 748 w 1694"/>
                <a:gd name="T103" fmla="*/ 1821 h 1832"/>
                <a:gd name="T104" fmla="*/ 703 w 1694"/>
                <a:gd name="T105" fmla="*/ 1807 h 1832"/>
                <a:gd name="T106" fmla="*/ 664 w 1694"/>
                <a:gd name="T107" fmla="*/ 1789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4" h="1832">
                  <a:moveTo>
                    <a:pt x="178" y="1505"/>
                  </a:moveTo>
                  <a:lnTo>
                    <a:pt x="178" y="1505"/>
                  </a:lnTo>
                  <a:lnTo>
                    <a:pt x="160" y="1494"/>
                  </a:lnTo>
                  <a:lnTo>
                    <a:pt x="142" y="1480"/>
                  </a:lnTo>
                  <a:lnTo>
                    <a:pt x="126" y="1466"/>
                  </a:lnTo>
                  <a:lnTo>
                    <a:pt x="109" y="1449"/>
                  </a:lnTo>
                  <a:lnTo>
                    <a:pt x="93" y="1431"/>
                  </a:lnTo>
                  <a:lnTo>
                    <a:pt x="79" y="1412"/>
                  </a:lnTo>
                  <a:lnTo>
                    <a:pt x="64" y="1392"/>
                  </a:lnTo>
                  <a:lnTo>
                    <a:pt x="52" y="1372"/>
                  </a:lnTo>
                  <a:lnTo>
                    <a:pt x="40" y="1350"/>
                  </a:lnTo>
                  <a:lnTo>
                    <a:pt x="30" y="1328"/>
                  </a:lnTo>
                  <a:lnTo>
                    <a:pt x="21" y="1305"/>
                  </a:lnTo>
                  <a:lnTo>
                    <a:pt x="13" y="1282"/>
                  </a:lnTo>
                  <a:lnTo>
                    <a:pt x="7" y="1261"/>
                  </a:lnTo>
                  <a:lnTo>
                    <a:pt x="3" y="1238"/>
                  </a:lnTo>
                  <a:lnTo>
                    <a:pt x="1" y="1216"/>
                  </a:lnTo>
                  <a:lnTo>
                    <a:pt x="0" y="1194"/>
                  </a:lnTo>
                  <a:lnTo>
                    <a:pt x="2" y="632"/>
                  </a:lnTo>
                  <a:lnTo>
                    <a:pt x="2" y="632"/>
                  </a:lnTo>
                  <a:lnTo>
                    <a:pt x="3" y="610"/>
                  </a:lnTo>
                  <a:lnTo>
                    <a:pt x="6" y="588"/>
                  </a:lnTo>
                  <a:lnTo>
                    <a:pt x="10" y="565"/>
                  </a:lnTo>
                  <a:lnTo>
                    <a:pt x="17" y="544"/>
                  </a:lnTo>
                  <a:lnTo>
                    <a:pt x="24" y="521"/>
                  </a:lnTo>
                  <a:lnTo>
                    <a:pt x="33" y="498"/>
                  </a:lnTo>
                  <a:lnTo>
                    <a:pt x="44" y="476"/>
                  </a:lnTo>
                  <a:lnTo>
                    <a:pt x="56" y="455"/>
                  </a:lnTo>
                  <a:lnTo>
                    <a:pt x="68" y="435"/>
                  </a:lnTo>
                  <a:lnTo>
                    <a:pt x="82" y="414"/>
                  </a:lnTo>
                  <a:lnTo>
                    <a:pt x="98" y="395"/>
                  </a:lnTo>
                  <a:lnTo>
                    <a:pt x="113" y="378"/>
                  </a:lnTo>
                  <a:lnTo>
                    <a:pt x="130" y="361"/>
                  </a:lnTo>
                  <a:lnTo>
                    <a:pt x="147" y="347"/>
                  </a:lnTo>
                  <a:lnTo>
                    <a:pt x="165" y="333"/>
                  </a:lnTo>
                  <a:lnTo>
                    <a:pt x="183" y="322"/>
                  </a:lnTo>
                  <a:lnTo>
                    <a:pt x="671" y="43"/>
                  </a:lnTo>
                  <a:lnTo>
                    <a:pt x="671" y="43"/>
                  </a:lnTo>
                  <a:lnTo>
                    <a:pt x="690" y="32"/>
                  </a:lnTo>
                  <a:lnTo>
                    <a:pt x="711" y="24"/>
                  </a:lnTo>
                  <a:lnTo>
                    <a:pt x="732" y="17"/>
                  </a:lnTo>
                  <a:lnTo>
                    <a:pt x="755" y="10"/>
                  </a:lnTo>
                  <a:lnTo>
                    <a:pt x="778" y="6"/>
                  </a:lnTo>
                  <a:lnTo>
                    <a:pt x="802" y="3"/>
                  </a:lnTo>
                  <a:lnTo>
                    <a:pt x="827" y="1"/>
                  </a:lnTo>
                  <a:lnTo>
                    <a:pt x="851" y="0"/>
                  </a:lnTo>
                  <a:lnTo>
                    <a:pt x="876" y="1"/>
                  </a:lnTo>
                  <a:lnTo>
                    <a:pt x="899" y="3"/>
                  </a:lnTo>
                  <a:lnTo>
                    <a:pt x="923" y="6"/>
                  </a:lnTo>
                  <a:lnTo>
                    <a:pt x="946" y="11"/>
                  </a:lnTo>
                  <a:lnTo>
                    <a:pt x="969" y="18"/>
                  </a:lnTo>
                  <a:lnTo>
                    <a:pt x="991" y="25"/>
                  </a:lnTo>
                  <a:lnTo>
                    <a:pt x="1011" y="33"/>
                  </a:lnTo>
                  <a:lnTo>
                    <a:pt x="1030" y="44"/>
                  </a:lnTo>
                  <a:lnTo>
                    <a:pt x="1516" y="327"/>
                  </a:lnTo>
                  <a:lnTo>
                    <a:pt x="1516" y="327"/>
                  </a:lnTo>
                  <a:lnTo>
                    <a:pt x="1534" y="338"/>
                  </a:lnTo>
                  <a:lnTo>
                    <a:pt x="1552" y="352"/>
                  </a:lnTo>
                  <a:lnTo>
                    <a:pt x="1568" y="367"/>
                  </a:lnTo>
                  <a:lnTo>
                    <a:pt x="1585" y="384"/>
                  </a:lnTo>
                  <a:lnTo>
                    <a:pt x="1601" y="401"/>
                  </a:lnTo>
                  <a:lnTo>
                    <a:pt x="1616" y="420"/>
                  </a:lnTo>
                  <a:lnTo>
                    <a:pt x="1630" y="441"/>
                  </a:lnTo>
                  <a:lnTo>
                    <a:pt x="1642" y="462"/>
                  </a:lnTo>
                  <a:lnTo>
                    <a:pt x="1654" y="482"/>
                  </a:lnTo>
                  <a:lnTo>
                    <a:pt x="1664" y="505"/>
                  </a:lnTo>
                  <a:lnTo>
                    <a:pt x="1673" y="527"/>
                  </a:lnTo>
                  <a:lnTo>
                    <a:pt x="1681" y="550"/>
                  </a:lnTo>
                  <a:lnTo>
                    <a:pt x="1687" y="573"/>
                  </a:lnTo>
                  <a:lnTo>
                    <a:pt x="1691" y="594"/>
                  </a:lnTo>
                  <a:lnTo>
                    <a:pt x="1693" y="617"/>
                  </a:lnTo>
                  <a:lnTo>
                    <a:pt x="1694" y="639"/>
                  </a:lnTo>
                  <a:lnTo>
                    <a:pt x="1692" y="1200"/>
                  </a:lnTo>
                  <a:lnTo>
                    <a:pt x="1692" y="1200"/>
                  </a:lnTo>
                  <a:lnTo>
                    <a:pt x="1691" y="1222"/>
                  </a:lnTo>
                  <a:lnTo>
                    <a:pt x="1688" y="1244"/>
                  </a:lnTo>
                  <a:lnTo>
                    <a:pt x="1684" y="1267"/>
                  </a:lnTo>
                  <a:lnTo>
                    <a:pt x="1677" y="1290"/>
                  </a:lnTo>
                  <a:lnTo>
                    <a:pt x="1670" y="1311"/>
                  </a:lnTo>
                  <a:lnTo>
                    <a:pt x="1661" y="1334"/>
                  </a:lnTo>
                  <a:lnTo>
                    <a:pt x="1650" y="1356"/>
                  </a:lnTo>
                  <a:lnTo>
                    <a:pt x="1639" y="1378"/>
                  </a:lnTo>
                  <a:lnTo>
                    <a:pt x="1626" y="1399"/>
                  </a:lnTo>
                  <a:lnTo>
                    <a:pt x="1612" y="1418"/>
                  </a:lnTo>
                  <a:lnTo>
                    <a:pt x="1596" y="1437"/>
                  </a:lnTo>
                  <a:lnTo>
                    <a:pt x="1581" y="1455"/>
                  </a:lnTo>
                  <a:lnTo>
                    <a:pt x="1564" y="1471"/>
                  </a:lnTo>
                  <a:lnTo>
                    <a:pt x="1548" y="1487"/>
                  </a:lnTo>
                  <a:lnTo>
                    <a:pt x="1529" y="1499"/>
                  </a:lnTo>
                  <a:lnTo>
                    <a:pt x="1511" y="1512"/>
                  </a:lnTo>
                  <a:lnTo>
                    <a:pt x="1023" y="1791"/>
                  </a:lnTo>
                  <a:lnTo>
                    <a:pt x="1023" y="1791"/>
                  </a:lnTo>
                  <a:lnTo>
                    <a:pt x="1004" y="1800"/>
                  </a:lnTo>
                  <a:lnTo>
                    <a:pt x="983" y="1809"/>
                  </a:lnTo>
                  <a:lnTo>
                    <a:pt x="962" y="1817"/>
                  </a:lnTo>
                  <a:lnTo>
                    <a:pt x="939" y="1822"/>
                  </a:lnTo>
                  <a:lnTo>
                    <a:pt x="916" y="1827"/>
                  </a:lnTo>
                  <a:lnTo>
                    <a:pt x="892" y="1830"/>
                  </a:lnTo>
                  <a:lnTo>
                    <a:pt x="868" y="1832"/>
                  </a:lnTo>
                  <a:lnTo>
                    <a:pt x="843" y="1832"/>
                  </a:lnTo>
                  <a:lnTo>
                    <a:pt x="820" y="1831"/>
                  </a:lnTo>
                  <a:lnTo>
                    <a:pt x="795" y="1829"/>
                  </a:lnTo>
                  <a:lnTo>
                    <a:pt x="771" y="1826"/>
                  </a:lnTo>
                  <a:lnTo>
                    <a:pt x="748" y="1821"/>
                  </a:lnTo>
                  <a:lnTo>
                    <a:pt x="725" y="1816"/>
                  </a:lnTo>
                  <a:lnTo>
                    <a:pt x="703" y="1807"/>
                  </a:lnTo>
                  <a:lnTo>
                    <a:pt x="684" y="1799"/>
                  </a:lnTo>
                  <a:lnTo>
                    <a:pt x="664" y="1789"/>
                  </a:lnTo>
                  <a:lnTo>
                    <a:pt x="178" y="1505"/>
                  </a:lnTo>
                  <a:close/>
                </a:path>
              </a:pathLst>
            </a:custGeom>
            <a:noFill/>
            <a:ln w="38100">
              <a:solidFill>
                <a:schemeClr val="tx1">
                  <a:lumMod val="65000"/>
                  <a:lumOff val="35000"/>
                </a:schemeClr>
              </a:solidFill>
            </a:ln>
          </p:spPr>
          <p:txBody>
            <a:bodyPr anchor="ctr"/>
            <a:lstStyle/>
            <a:p>
              <a:pPr algn="ctr"/>
              <a:endParaRPr>
                <a:cs typeface="+mn-ea"/>
                <a:sym typeface="+mn-lt"/>
              </a:endParaRPr>
            </a:p>
          </p:txBody>
        </p:sp>
        <p:sp>
          <p:nvSpPr>
            <p:cNvPr id="150" name="ï$ḻíḓe"/>
            <p:cNvSpPr/>
            <p:nvPr/>
          </p:nvSpPr>
          <p:spPr>
            <a:xfrm>
              <a:off x="6280584" y="1965420"/>
              <a:ext cx="1655574" cy="1531888"/>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1" name="iŝľïḓê"/>
            <p:cNvSpPr/>
            <p:nvPr/>
          </p:nvSpPr>
          <p:spPr>
            <a:xfrm flipH="1">
              <a:off x="4246448" y="1965420"/>
              <a:ext cx="1655574" cy="1531888"/>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2" name="íṥlïḍè"/>
            <p:cNvSpPr/>
            <p:nvPr/>
          </p:nvSpPr>
          <p:spPr>
            <a:xfrm flipV="1">
              <a:off x="6280584" y="4065530"/>
              <a:ext cx="1655574" cy="1531888"/>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3" name="ïş1iḓè"/>
            <p:cNvSpPr/>
            <p:nvPr/>
          </p:nvSpPr>
          <p:spPr>
            <a:xfrm flipH="1" flipV="1">
              <a:off x="4246448" y="4065530"/>
              <a:ext cx="1655574" cy="1531888"/>
            </a:xfrm>
            <a:custGeom>
              <a:avLst/>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4" name="ïṡliḋe"/>
            <p:cNvSpPr/>
            <p:nvPr/>
          </p:nvSpPr>
          <p:spPr>
            <a:xfrm>
              <a:off x="3686165" y="1706268"/>
              <a:ext cx="742006" cy="74200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5" name="ïšḷïdè"/>
            <p:cNvSpPr/>
            <p:nvPr/>
          </p:nvSpPr>
          <p:spPr>
            <a:xfrm>
              <a:off x="3686165" y="5016443"/>
              <a:ext cx="742006" cy="742004"/>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6" name="îṡlíḑê"/>
            <p:cNvSpPr/>
            <p:nvPr/>
          </p:nvSpPr>
          <p:spPr>
            <a:xfrm>
              <a:off x="7743185" y="1706268"/>
              <a:ext cx="742006" cy="74200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7" name="îṥļïḋè"/>
            <p:cNvSpPr/>
            <p:nvPr/>
          </p:nvSpPr>
          <p:spPr>
            <a:xfrm>
              <a:off x="7743185" y="5016443"/>
              <a:ext cx="742006" cy="742004"/>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58" name="íṡľîḓé"/>
          <p:cNvGrpSpPr/>
          <p:nvPr/>
        </p:nvGrpSpPr>
        <p:grpSpPr>
          <a:xfrm>
            <a:off x="8582778" y="2224520"/>
            <a:ext cx="2867542" cy="1989111"/>
            <a:chOff x="8796300" y="1604668"/>
            <a:chExt cx="2612987" cy="1989111"/>
          </a:xfrm>
        </p:grpSpPr>
        <p:sp>
          <p:nvSpPr>
            <p:cNvPr id="168" name="ïṧḻîḋê"/>
            <p:cNvSpPr txBox="1"/>
            <p:nvPr/>
          </p:nvSpPr>
          <p:spPr>
            <a:xfrm>
              <a:off x="8796300" y="1604668"/>
              <a:ext cx="2612987" cy="376993"/>
            </a:xfrm>
            <a:prstGeom prst="rect">
              <a:avLst/>
            </a:prstGeom>
          </p:spPr>
          <p:txBody>
            <a:bodyPr vert="horz" wrap="none" lIns="0" tIns="0" rIns="0" bIns="0" anchor="ctr">
              <a:normAutofit/>
            </a:bodyPr>
            <a:lstStyle/>
            <a:p>
              <a:r>
                <a:rPr lang="zh-CN" altLang="en-US" b="1" dirty="0">
                  <a:solidFill>
                    <a:schemeClr val="accent2"/>
                  </a:solidFill>
                  <a:cs typeface="+mn-ea"/>
                  <a:sym typeface="+mn-lt"/>
                </a:rPr>
                <a:t>按密切程度分</a:t>
              </a:r>
            </a:p>
          </p:txBody>
        </p:sp>
        <p:sp>
          <p:nvSpPr>
            <p:cNvPr id="169" name="îṧľíḑè"/>
            <p:cNvSpPr txBox="1"/>
            <p:nvPr/>
          </p:nvSpPr>
          <p:spPr>
            <a:xfrm>
              <a:off x="8796300" y="1981661"/>
              <a:ext cx="2612987" cy="1612118"/>
            </a:xfrm>
            <a:prstGeom prst="rect">
              <a:avLst/>
            </a:prstGeom>
          </p:spPr>
          <p:txBody>
            <a:bodyPr vert="horz" wrap="square" lIns="0" tIns="0" rIns="0" bIns="0" anchor="t" anchorCtr="0">
              <a:normAutofit/>
            </a:bodyPr>
            <a:lstStyle/>
            <a:p>
              <a:pPr lvl="0">
                <a:lnSpc>
                  <a:spcPct val="120000"/>
                </a:lnSpc>
              </a:pPr>
              <a:endParaRPr lang="en-US" altLang="zh-CN" sz="1200" dirty="0">
                <a:solidFill>
                  <a:srgbClr val="000000"/>
                </a:solidFill>
                <a:cs typeface="+mn-ea"/>
                <a:sym typeface="+mn-lt"/>
              </a:endParaRPr>
            </a:p>
            <a:p>
              <a:pPr lvl="0">
                <a:lnSpc>
                  <a:spcPct val="120000"/>
                </a:lnSpc>
              </a:pPr>
              <a:r>
                <a:rPr lang="zh-CN" altLang="en-US" sz="1200" dirty="0">
                  <a:solidFill>
                    <a:srgbClr val="000000"/>
                  </a:solidFill>
                  <a:cs typeface="+mn-ea"/>
                  <a:sym typeface="+mn-lt"/>
                </a:rPr>
                <a:t>融洽关系</a:t>
              </a:r>
              <a:endParaRPr lang="en-US" altLang="zh-CN" sz="1200" dirty="0">
                <a:solidFill>
                  <a:srgbClr val="000000"/>
                </a:solidFill>
                <a:cs typeface="+mn-ea"/>
                <a:sym typeface="+mn-lt"/>
              </a:endParaRPr>
            </a:p>
            <a:p>
              <a:pPr lvl="0">
                <a:lnSpc>
                  <a:spcPct val="120000"/>
                </a:lnSpc>
              </a:pPr>
              <a:endParaRPr lang="en-US" altLang="zh-CN" sz="1200" dirty="0">
                <a:solidFill>
                  <a:srgbClr val="000000"/>
                </a:solidFill>
                <a:cs typeface="+mn-ea"/>
                <a:sym typeface="+mn-lt"/>
              </a:endParaRPr>
            </a:p>
            <a:p>
              <a:pPr lvl="0">
                <a:lnSpc>
                  <a:spcPct val="120000"/>
                </a:lnSpc>
              </a:pPr>
              <a:r>
                <a:rPr lang="zh-CN" altLang="en-US" sz="1200" dirty="0">
                  <a:solidFill>
                    <a:srgbClr val="000000"/>
                  </a:solidFill>
                  <a:cs typeface="+mn-ea"/>
                  <a:sym typeface="+mn-lt"/>
                </a:rPr>
                <a:t>冷淡关系</a:t>
              </a:r>
              <a:endParaRPr lang="en-US" altLang="zh-CN" sz="1200" dirty="0">
                <a:solidFill>
                  <a:srgbClr val="000000"/>
                </a:solidFill>
                <a:cs typeface="+mn-ea"/>
                <a:sym typeface="+mn-lt"/>
              </a:endParaRPr>
            </a:p>
            <a:p>
              <a:pPr lvl="0">
                <a:lnSpc>
                  <a:spcPct val="120000"/>
                </a:lnSpc>
              </a:pPr>
              <a:endParaRPr lang="en-US" altLang="zh-CN" sz="1200" dirty="0">
                <a:solidFill>
                  <a:srgbClr val="000000"/>
                </a:solidFill>
                <a:cs typeface="+mn-ea"/>
                <a:sym typeface="+mn-lt"/>
              </a:endParaRPr>
            </a:p>
            <a:p>
              <a:pPr lvl="0">
                <a:lnSpc>
                  <a:spcPct val="120000"/>
                </a:lnSpc>
              </a:pPr>
              <a:r>
                <a:rPr lang="zh-CN" altLang="en-US" sz="1200" dirty="0">
                  <a:solidFill>
                    <a:srgbClr val="000000"/>
                  </a:solidFill>
                  <a:cs typeface="+mn-ea"/>
                  <a:sym typeface="+mn-lt"/>
                </a:rPr>
                <a:t>冲突关系</a:t>
              </a:r>
            </a:p>
          </p:txBody>
        </p:sp>
      </p:grpSp>
      <p:grpSp>
        <p:nvGrpSpPr>
          <p:cNvPr id="159" name="ïsḷïḑé"/>
          <p:cNvGrpSpPr/>
          <p:nvPr/>
        </p:nvGrpSpPr>
        <p:grpSpPr>
          <a:xfrm>
            <a:off x="694332" y="4915741"/>
            <a:ext cx="2837064" cy="1199903"/>
            <a:chOff x="803359" y="4315120"/>
            <a:chExt cx="2612987" cy="1199903"/>
          </a:xfrm>
        </p:grpSpPr>
        <p:sp>
          <p:nvSpPr>
            <p:cNvPr id="166" name="ïšľídê"/>
            <p:cNvSpPr txBox="1"/>
            <p:nvPr/>
          </p:nvSpPr>
          <p:spPr>
            <a:xfrm>
              <a:off x="803359" y="4315120"/>
              <a:ext cx="2612987" cy="376993"/>
            </a:xfrm>
            <a:prstGeom prst="rect">
              <a:avLst/>
            </a:prstGeom>
          </p:spPr>
          <p:txBody>
            <a:bodyPr vert="horz" wrap="none" lIns="0" tIns="0" rIns="0" bIns="0" anchor="ctr">
              <a:normAutofit/>
            </a:bodyPr>
            <a:lstStyle/>
            <a:p>
              <a:pPr algn="r"/>
              <a:r>
                <a:rPr lang="zh-CN" altLang="en-US" b="1" dirty="0">
                  <a:solidFill>
                    <a:schemeClr val="accent3"/>
                  </a:solidFill>
                  <a:cs typeface="+mn-ea"/>
                  <a:sym typeface="+mn-lt"/>
                </a:rPr>
                <a:t>按影响程度分</a:t>
              </a:r>
            </a:p>
          </p:txBody>
        </p:sp>
        <p:sp>
          <p:nvSpPr>
            <p:cNvPr id="167" name="iṥļïdê"/>
            <p:cNvSpPr txBox="1"/>
            <p:nvPr/>
          </p:nvSpPr>
          <p:spPr>
            <a:xfrm>
              <a:off x="803359" y="4692113"/>
              <a:ext cx="2612987" cy="822910"/>
            </a:xfrm>
            <a:prstGeom prst="rect">
              <a:avLst/>
            </a:prstGeom>
          </p:spPr>
          <p:txBody>
            <a:bodyPr vert="horz" wrap="square" lIns="0" tIns="0" rIns="0" bIns="0" anchor="t" anchorCtr="0">
              <a:normAutofit lnSpcReduction="10000"/>
            </a:bodyPr>
            <a:lstStyle/>
            <a:p>
              <a:pPr lvl="0" algn="r">
                <a:lnSpc>
                  <a:spcPct val="120000"/>
                </a:lnSpc>
              </a:pPr>
              <a:endParaRPr lang="en-US" altLang="zh-CN" sz="1200" dirty="0">
                <a:solidFill>
                  <a:srgbClr val="000000"/>
                </a:solidFill>
                <a:cs typeface="+mn-ea"/>
                <a:sym typeface="+mn-lt"/>
              </a:endParaRPr>
            </a:p>
            <a:p>
              <a:pPr lvl="0" algn="r">
                <a:lnSpc>
                  <a:spcPct val="120000"/>
                </a:lnSpc>
              </a:pPr>
              <a:r>
                <a:rPr lang="zh-CN" altLang="en-US" sz="1200" dirty="0">
                  <a:solidFill>
                    <a:srgbClr val="000000"/>
                  </a:solidFill>
                  <a:cs typeface="+mn-ea"/>
                  <a:sym typeface="+mn-lt"/>
                </a:rPr>
                <a:t>利益相关关系</a:t>
              </a:r>
              <a:endParaRPr lang="en-US" altLang="zh-CN" sz="1200" dirty="0">
                <a:solidFill>
                  <a:srgbClr val="000000"/>
                </a:solidFill>
                <a:cs typeface="+mn-ea"/>
                <a:sym typeface="+mn-lt"/>
              </a:endParaRPr>
            </a:p>
            <a:p>
              <a:pPr lvl="0" algn="r">
                <a:lnSpc>
                  <a:spcPct val="120000"/>
                </a:lnSpc>
              </a:pPr>
              <a:endParaRPr lang="en-US" altLang="zh-CN" sz="1200" dirty="0">
                <a:solidFill>
                  <a:srgbClr val="000000"/>
                </a:solidFill>
                <a:cs typeface="+mn-ea"/>
                <a:sym typeface="+mn-lt"/>
              </a:endParaRPr>
            </a:p>
            <a:p>
              <a:pPr lvl="0" algn="r">
                <a:lnSpc>
                  <a:spcPct val="120000"/>
                </a:lnSpc>
              </a:pPr>
              <a:r>
                <a:rPr lang="zh-CN" altLang="en-US" sz="1200" dirty="0">
                  <a:solidFill>
                    <a:srgbClr val="000000"/>
                  </a:solidFill>
                  <a:cs typeface="+mn-ea"/>
                  <a:sym typeface="+mn-lt"/>
                </a:rPr>
                <a:t>利益无关关系</a:t>
              </a:r>
            </a:p>
          </p:txBody>
        </p:sp>
      </p:grpSp>
      <p:grpSp>
        <p:nvGrpSpPr>
          <p:cNvPr id="160" name="íśľiḑê"/>
          <p:cNvGrpSpPr/>
          <p:nvPr/>
        </p:nvGrpSpPr>
        <p:grpSpPr>
          <a:xfrm>
            <a:off x="694332" y="2228117"/>
            <a:ext cx="2837065" cy="1989111"/>
            <a:chOff x="803358" y="1604668"/>
            <a:chExt cx="2612988" cy="1989111"/>
          </a:xfrm>
        </p:grpSpPr>
        <p:sp>
          <p:nvSpPr>
            <p:cNvPr id="164" name="ïṩľíḍè"/>
            <p:cNvSpPr txBox="1"/>
            <p:nvPr/>
          </p:nvSpPr>
          <p:spPr>
            <a:xfrm>
              <a:off x="803359" y="1604668"/>
              <a:ext cx="2612987" cy="376993"/>
            </a:xfrm>
            <a:prstGeom prst="rect">
              <a:avLst/>
            </a:prstGeom>
          </p:spPr>
          <p:txBody>
            <a:bodyPr vert="horz" wrap="none" lIns="0" tIns="0" rIns="0" bIns="0" anchor="ctr">
              <a:normAutofit/>
            </a:bodyPr>
            <a:lstStyle/>
            <a:p>
              <a:pPr algn="r"/>
              <a:r>
                <a:rPr lang="zh-CN" altLang="en-US" b="1" dirty="0">
                  <a:solidFill>
                    <a:schemeClr val="accent1"/>
                  </a:solidFill>
                  <a:cs typeface="+mn-ea"/>
                  <a:sym typeface="+mn-lt"/>
                </a:rPr>
                <a:t>按关系对象分</a:t>
              </a:r>
            </a:p>
          </p:txBody>
        </p:sp>
        <p:sp>
          <p:nvSpPr>
            <p:cNvPr id="165" name="ïṧlïḋè"/>
            <p:cNvSpPr txBox="1"/>
            <p:nvPr/>
          </p:nvSpPr>
          <p:spPr>
            <a:xfrm>
              <a:off x="803358" y="1981661"/>
              <a:ext cx="2612987" cy="1612118"/>
            </a:xfrm>
            <a:prstGeom prst="rect">
              <a:avLst/>
            </a:prstGeom>
          </p:spPr>
          <p:txBody>
            <a:bodyPr vert="horz" wrap="square" lIns="0" tIns="0" rIns="0" bIns="0" anchor="t" anchorCtr="0">
              <a:normAutofit/>
            </a:bodyPr>
            <a:lstStyle/>
            <a:p>
              <a:pPr algn="r">
                <a:lnSpc>
                  <a:spcPct val="120000"/>
                </a:lnSpc>
              </a:pPr>
              <a:endParaRPr lang="en-US" altLang="zh-CN" sz="1200" dirty="0">
                <a:cs typeface="+mn-ea"/>
                <a:sym typeface="+mn-lt"/>
              </a:endParaRPr>
            </a:p>
            <a:p>
              <a:pPr algn="r">
                <a:lnSpc>
                  <a:spcPct val="120000"/>
                </a:lnSpc>
              </a:pPr>
              <a:r>
                <a:rPr lang="zh-CN" altLang="en-US" sz="1200" dirty="0">
                  <a:cs typeface="+mn-ea"/>
                  <a:sym typeface="+mn-lt"/>
                </a:rPr>
                <a:t>同学关系</a:t>
              </a:r>
              <a:endParaRPr lang="en-US" altLang="zh-CN" sz="1200" dirty="0">
                <a:cs typeface="+mn-ea"/>
                <a:sym typeface="+mn-lt"/>
              </a:endParaRPr>
            </a:p>
            <a:p>
              <a:pPr algn="r">
                <a:lnSpc>
                  <a:spcPct val="120000"/>
                </a:lnSpc>
              </a:pPr>
              <a:endParaRPr lang="en-US" altLang="zh-CN" sz="1200" dirty="0">
                <a:cs typeface="+mn-ea"/>
                <a:sym typeface="+mn-lt"/>
              </a:endParaRPr>
            </a:p>
            <a:p>
              <a:pPr algn="r">
                <a:lnSpc>
                  <a:spcPct val="120000"/>
                </a:lnSpc>
              </a:pPr>
              <a:r>
                <a:rPr lang="zh-CN" altLang="en-US" sz="1200" dirty="0">
                  <a:cs typeface="+mn-ea"/>
                  <a:sym typeface="+mn-lt"/>
                </a:rPr>
                <a:t>师生关系</a:t>
              </a:r>
              <a:endParaRPr lang="en-US" altLang="zh-CN" sz="1200" dirty="0">
                <a:cs typeface="+mn-ea"/>
                <a:sym typeface="+mn-lt"/>
              </a:endParaRPr>
            </a:p>
            <a:p>
              <a:pPr algn="r">
                <a:lnSpc>
                  <a:spcPct val="120000"/>
                </a:lnSpc>
              </a:pPr>
              <a:endParaRPr lang="en-US" altLang="zh-CN" sz="1200" dirty="0">
                <a:cs typeface="+mn-ea"/>
                <a:sym typeface="+mn-lt"/>
              </a:endParaRPr>
            </a:p>
            <a:p>
              <a:pPr algn="r">
                <a:lnSpc>
                  <a:spcPct val="120000"/>
                </a:lnSpc>
              </a:pPr>
              <a:r>
                <a:rPr lang="zh-CN" altLang="en-US" sz="1200" dirty="0">
                  <a:cs typeface="+mn-ea"/>
                  <a:sym typeface="+mn-lt"/>
                </a:rPr>
                <a:t>网络人际关系</a:t>
              </a:r>
            </a:p>
          </p:txBody>
        </p:sp>
      </p:grpSp>
      <p:grpSp>
        <p:nvGrpSpPr>
          <p:cNvPr id="161" name="ísļïḋê"/>
          <p:cNvGrpSpPr/>
          <p:nvPr/>
        </p:nvGrpSpPr>
        <p:grpSpPr>
          <a:xfrm>
            <a:off x="8582778" y="4915741"/>
            <a:ext cx="2867542" cy="1199903"/>
            <a:chOff x="8796300" y="4315120"/>
            <a:chExt cx="2612987" cy="1199903"/>
          </a:xfrm>
        </p:grpSpPr>
        <p:sp>
          <p:nvSpPr>
            <p:cNvPr id="162" name="isḷïḍe"/>
            <p:cNvSpPr txBox="1"/>
            <p:nvPr/>
          </p:nvSpPr>
          <p:spPr>
            <a:xfrm>
              <a:off x="8796300" y="4315120"/>
              <a:ext cx="2612987" cy="376993"/>
            </a:xfrm>
            <a:prstGeom prst="rect">
              <a:avLst/>
            </a:prstGeom>
          </p:spPr>
          <p:txBody>
            <a:bodyPr vert="horz" wrap="none" lIns="0" tIns="0" rIns="0" bIns="0" anchor="ctr">
              <a:normAutofit/>
            </a:bodyPr>
            <a:lstStyle/>
            <a:p>
              <a:r>
                <a:rPr lang="zh-CN" altLang="en-US" b="1" dirty="0">
                  <a:solidFill>
                    <a:schemeClr val="accent4"/>
                  </a:solidFill>
                  <a:cs typeface="+mn-ea"/>
                  <a:sym typeface="+mn-lt"/>
                </a:rPr>
                <a:t>按情感成分分</a:t>
              </a:r>
            </a:p>
          </p:txBody>
        </p:sp>
        <p:sp>
          <p:nvSpPr>
            <p:cNvPr id="163" name="iśḷïḑé"/>
            <p:cNvSpPr txBox="1"/>
            <p:nvPr/>
          </p:nvSpPr>
          <p:spPr>
            <a:xfrm>
              <a:off x="8796300" y="4692113"/>
              <a:ext cx="2612987" cy="822910"/>
            </a:xfrm>
            <a:prstGeom prst="rect">
              <a:avLst/>
            </a:prstGeom>
          </p:spPr>
          <p:txBody>
            <a:bodyPr vert="horz" wrap="square" lIns="0" tIns="0" rIns="0" bIns="0" anchor="t" anchorCtr="0">
              <a:normAutofit lnSpcReduction="10000"/>
            </a:bodyPr>
            <a:lstStyle/>
            <a:p>
              <a:pPr lvl="0">
                <a:lnSpc>
                  <a:spcPct val="120000"/>
                </a:lnSpc>
              </a:pPr>
              <a:endParaRPr lang="en-US" altLang="zh-CN" sz="1200" dirty="0">
                <a:solidFill>
                  <a:srgbClr val="000000"/>
                </a:solidFill>
                <a:cs typeface="+mn-ea"/>
                <a:sym typeface="+mn-lt"/>
              </a:endParaRPr>
            </a:p>
            <a:p>
              <a:pPr lvl="0">
                <a:lnSpc>
                  <a:spcPct val="120000"/>
                </a:lnSpc>
              </a:pPr>
              <a:r>
                <a:rPr lang="zh-CN" altLang="en-US" sz="1200" dirty="0">
                  <a:solidFill>
                    <a:srgbClr val="000000"/>
                  </a:solidFill>
                  <a:cs typeface="+mn-ea"/>
                  <a:sym typeface="+mn-lt"/>
                </a:rPr>
                <a:t>公事关系</a:t>
              </a:r>
              <a:endParaRPr lang="en-US" altLang="zh-CN" sz="1200" dirty="0">
                <a:solidFill>
                  <a:srgbClr val="000000"/>
                </a:solidFill>
                <a:cs typeface="+mn-ea"/>
                <a:sym typeface="+mn-lt"/>
              </a:endParaRPr>
            </a:p>
            <a:p>
              <a:pPr lvl="0">
                <a:lnSpc>
                  <a:spcPct val="120000"/>
                </a:lnSpc>
              </a:pPr>
              <a:endParaRPr lang="en-US" altLang="zh-CN" sz="1200" dirty="0">
                <a:solidFill>
                  <a:srgbClr val="000000"/>
                </a:solidFill>
                <a:cs typeface="+mn-ea"/>
                <a:sym typeface="+mn-lt"/>
              </a:endParaRPr>
            </a:p>
            <a:p>
              <a:pPr lvl="0">
                <a:lnSpc>
                  <a:spcPct val="120000"/>
                </a:lnSpc>
              </a:pPr>
              <a:r>
                <a:rPr lang="zh-CN" altLang="en-US" sz="1200" dirty="0">
                  <a:solidFill>
                    <a:srgbClr val="000000"/>
                  </a:solidFill>
                  <a:cs typeface="+mn-ea"/>
                  <a:sym typeface="+mn-lt"/>
                </a:rPr>
                <a:t>私人关系</a:t>
              </a:r>
            </a:p>
          </p:txBody>
        </p:sp>
      </p:grpSp>
      <p:sp>
        <p:nvSpPr>
          <p:cNvPr id="171" name="Shape 3822"/>
          <p:cNvSpPr/>
          <p:nvPr/>
        </p:nvSpPr>
        <p:spPr>
          <a:xfrm>
            <a:off x="1887912" y="1095034"/>
            <a:ext cx="10304088" cy="927306"/>
          </a:xfrm>
          <a:prstGeom prst="rect">
            <a:avLst/>
          </a:prstGeom>
          <a:ln w="12700">
            <a:miter lim="400000"/>
          </a:ln>
        </p:spPr>
        <p:txBody>
          <a:bodyPr lIns="0" tIns="0" rIns="0" bIns="0" anchor="ctr" anchorCtr="0"/>
          <a:lstStyle/>
          <a:p>
            <a:pPr indent="457200" defTabSz="527050">
              <a:lnSpc>
                <a:spcPct val="130000"/>
              </a:lnSpc>
              <a:defRPr sz="1800"/>
            </a:pPr>
            <a:r>
              <a:rPr lang="zh-CN" altLang="en-US" sz="1600" kern="0" dirty="0">
                <a:cs typeface="+mn-ea"/>
                <a:sym typeface="+mn-lt"/>
              </a:rPr>
              <a:t>        大学生的人际关系主要包含三个方面：家庭关系、学校内人际关系和其他社会关系。</a:t>
            </a:r>
            <a:endParaRPr lang="en-US" altLang="zh-CN" sz="1600" kern="0" dirty="0">
              <a:cs typeface="+mn-ea"/>
              <a:sym typeface="+mn-lt"/>
            </a:endParaRPr>
          </a:p>
          <a:p>
            <a:pPr indent="457200" defTabSz="527050">
              <a:lnSpc>
                <a:spcPct val="130000"/>
              </a:lnSpc>
              <a:defRPr sz="1800"/>
            </a:pPr>
            <a:r>
              <a:rPr lang="zh-CN" altLang="en-US" sz="1600" kern="0" dirty="0">
                <a:cs typeface="+mn-ea"/>
                <a:sym typeface="+mn-lt"/>
              </a:rPr>
              <a:t>按照不同的维度又可划分为以下四大类（十小类）：</a:t>
            </a:r>
            <a:endParaRPr sz="1600" kern="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750"/>
                                        <p:tgtEl>
                                          <p:spTgt spid="171"/>
                                        </p:tgtEl>
                                      </p:cBhvr>
                                    </p:animEffect>
                                    <p:anim calcmode="lin" valueType="num">
                                      <p:cBhvr>
                                        <p:cTn id="8" dur="750" fill="hold"/>
                                        <p:tgtEl>
                                          <p:spTgt spid="171"/>
                                        </p:tgtEl>
                                        <p:attrNameLst>
                                          <p:attrName>ppt_x</p:attrName>
                                        </p:attrNameLst>
                                      </p:cBhvr>
                                      <p:tavLst>
                                        <p:tav tm="0">
                                          <p:val>
                                            <p:strVal val="#ppt_x"/>
                                          </p:val>
                                        </p:tav>
                                        <p:tav tm="100000">
                                          <p:val>
                                            <p:strVal val="#ppt_x"/>
                                          </p:val>
                                        </p:tav>
                                      </p:tavLst>
                                    </p:anim>
                                    <p:anim calcmode="lin" valueType="num">
                                      <p:cBhvr>
                                        <p:cTn id="9" dur="750" fill="hold"/>
                                        <p:tgtEl>
                                          <p:spTgt spid="1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750"/>
                                        <p:tgtEl>
                                          <p:spTgt spid="160"/>
                                        </p:tgtEl>
                                      </p:cBhvr>
                                    </p:animEffect>
                                    <p:anim calcmode="lin" valueType="num">
                                      <p:cBhvr>
                                        <p:cTn id="20" dur="750" fill="hold"/>
                                        <p:tgtEl>
                                          <p:spTgt spid="160"/>
                                        </p:tgtEl>
                                        <p:attrNameLst>
                                          <p:attrName>ppt_x</p:attrName>
                                        </p:attrNameLst>
                                      </p:cBhvr>
                                      <p:tavLst>
                                        <p:tav tm="0">
                                          <p:val>
                                            <p:strVal val="#ppt_x"/>
                                          </p:val>
                                        </p:tav>
                                        <p:tav tm="100000">
                                          <p:val>
                                            <p:strVal val="#ppt_x"/>
                                          </p:val>
                                        </p:tav>
                                      </p:tavLst>
                                    </p:anim>
                                    <p:anim calcmode="lin" valueType="num">
                                      <p:cBhvr>
                                        <p:cTn id="21" dur="750" fill="hold"/>
                                        <p:tgtEl>
                                          <p:spTgt spid="16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750"/>
                                        <p:tgtEl>
                                          <p:spTgt spid="158"/>
                                        </p:tgtEl>
                                      </p:cBhvr>
                                    </p:animEffect>
                                    <p:anim calcmode="lin" valueType="num">
                                      <p:cBhvr>
                                        <p:cTn id="26" dur="750" fill="hold"/>
                                        <p:tgtEl>
                                          <p:spTgt spid="158"/>
                                        </p:tgtEl>
                                        <p:attrNameLst>
                                          <p:attrName>ppt_x</p:attrName>
                                        </p:attrNameLst>
                                      </p:cBhvr>
                                      <p:tavLst>
                                        <p:tav tm="0">
                                          <p:val>
                                            <p:strVal val="#ppt_x"/>
                                          </p:val>
                                        </p:tav>
                                        <p:tav tm="100000">
                                          <p:val>
                                            <p:strVal val="#ppt_x"/>
                                          </p:val>
                                        </p:tav>
                                      </p:tavLst>
                                    </p:anim>
                                    <p:anim calcmode="lin" valueType="num">
                                      <p:cBhvr>
                                        <p:cTn id="27" dur="750" fill="hold"/>
                                        <p:tgtEl>
                                          <p:spTgt spid="15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750"/>
                                        <p:tgtEl>
                                          <p:spTgt spid="161"/>
                                        </p:tgtEl>
                                      </p:cBhvr>
                                    </p:animEffect>
                                    <p:anim calcmode="lin" valueType="num">
                                      <p:cBhvr>
                                        <p:cTn id="32" dur="750" fill="hold"/>
                                        <p:tgtEl>
                                          <p:spTgt spid="161"/>
                                        </p:tgtEl>
                                        <p:attrNameLst>
                                          <p:attrName>ppt_x</p:attrName>
                                        </p:attrNameLst>
                                      </p:cBhvr>
                                      <p:tavLst>
                                        <p:tav tm="0">
                                          <p:val>
                                            <p:strVal val="#ppt_x"/>
                                          </p:val>
                                        </p:tav>
                                        <p:tav tm="100000">
                                          <p:val>
                                            <p:strVal val="#ppt_x"/>
                                          </p:val>
                                        </p:tav>
                                      </p:tavLst>
                                    </p:anim>
                                    <p:anim calcmode="lin" valueType="num">
                                      <p:cBhvr>
                                        <p:cTn id="33" dur="750" fill="hold"/>
                                        <p:tgtEl>
                                          <p:spTgt spid="16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750"/>
                                        <p:tgtEl>
                                          <p:spTgt spid="159"/>
                                        </p:tgtEl>
                                      </p:cBhvr>
                                    </p:animEffect>
                                    <p:anim calcmode="lin" valueType="num">
                                      <p:cBhvr>
                                        <p:cTn id="38" dur="750" fill="hold"/>
                                        <p:tgtEl>
                                          <p:spTgt spid="159"/>
                                        </p:tgtEl>
                                        <p:attrNameLst>
                                          <p:attrName>ppt_x</p:attrName>
                                        </p:attrNameLst>
                                      </p:cBhvr>
                                      <p:tavLst>
                                        <p:tav tm="0">
                                          <p:val>
                                            <p:strVal val="#ppt_x"/>
                                          </p:val>
                                        </p:tav>
                                        <p:tav tm="100000">
                                          <p:val>
                                            <p:strVal val="#ppt_x"/>
                                          </p:val>
                                        </p:tav>
                                      </p:tavLst>
                                    </p:anim>
                                    <p:anim calcmode="lin" valueType="num">
                                      <p:cBhvr>
                                        <p:cTn id="39" dur="75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大学生人际交往的特点</a:t>
            </a:r>
          </a:p>
        </p:txBody>
      </p:sp>
      <p:grpSp>
        <p:nvGrpSpPr>
          <p:cNvPr id="236" name="组合 235"/>
          <p:cNvGrpSpPr>
            <a:grpSpLocks noChangeAspect="1"/>
          </p:cNvGrpSpPr>
          <p:nvPr/>
        </p:nvGrpSpPr>
        <p:grpSpPr>
          <a:xfrm>
            <a:off x="4009215" y="1790096"/>
            <a:ext cx="4173570" cy="4177616"/>
            <a:chOff x="3805067" y="1756708"/>
            <a:chExt cx="4540691" cy="4545094"/>
          </a:xfrm>
        </p:grpSpPr>
        <p:sp>
          <p:nvSpPr>
            <p:cNvPr id="157" name="iṣḻiḑè"/>
            <p:cNvSpPr>
              <a:spLocks noChangeAspect="1"/>
            </p:cNvSpPr>
            <p:nvPr/>
          </p:nvSpPr>
          <p:spPr bwMode="auto">
            <a:xfrm>
              <a:off x="3809459" y="1756708"/>
              <a:ext cx="4531907" cy="4545093"/>
            </a:xfrm>
            <a:prstGeom prst="rect">
              <a:avLst/>
            </a:prstGeom>
            <a:noFill/>
            <a:ln w="9525">
              <a:noFill/>
              <a:miter lim="800000"/>
            </a:ln>
          </p:spPr>
          <p:txBody>
            <a:bodyPr anchor="ctr"/>
            <a:lstStyle/>
            <a:p>
              <a:pPr algn="ctr"/>
              <a:endParaRPr>
                <a:cs typeface="+mn-ea"/>
                <a:sym typeface="+mn-lt"/>
              </a:endParaRPr>
            </a:p>
          </p:txBody>
        </p:sp>
        <p:sp>
          <p:nvSpPr>
            <p:cNvPr id="158" name="ïṡḷiḑe"/>
            <p:cNvSpPr/>
            <p:nvPr/>
          </p:nvSpPr>
          <p:spPr bwMode="auto">
            <a:xfrm>
              <a:off x="3805067" y="3551864"/>
              <a:ext cx="1181282" cy="957324"/>
            </a:xfrm>
            <a:custGeom>
              <a:avLst/>
              <a:gdLst/>
              <a:ahLst/>
              <a:cxnLst>
                <a:cxn ang="0">
                  <a:pos x="92" y="150"/>
                </a:cxn>
                <a:cxn ang="0">
                  <a:pos x="91" y="63"/>
                </a:cxn>
                <a:cxn ang="0">
                  <a:pos x="96" y="78"/>
                </a:cxn>
                <a:cxn ang="0">
                  <a:pos x="113" y="107"/>
                </a:cxn>
                <a:cxn ang="0">
                  <a:pos x="127" y="129"/>
                </a:cxn>
                <a:cxn ang="0">
                  <a:pos x="93" y="134"/>
                </a:cxn>
                <a:cxn ang="0">
                  <a:pos x="89" y="149"/>
                </a:cxn>
                <a:cxn ang="0">
                  <a:pos x="95" y="136"/>
                </a:cxn>
                <a:cxn ang="0">
                  <a:pos x="138" y="139"/>
                </a:cxn>
                <a:cxn ang="0">
                  <a:pos x="143" y="148"/>
                </a:cxn>
                <a:cxn ang="0">
                  <a:pos x="141" y="158"/>
                </a:cxn>
                <a:cxn ang="0">
                  <a:pos x="154" y="157"/>
                </a:cxn>
                <a:cxn ang="0">
                  <a:pos x="166" y="164"/>
                </a:cxn>
                <a:cxn ang="0">
                  <a:pos x="239" y="152"/>
                </a:cxn>
                <a:cxn ang="0">
                  <a:pos x="262" y="91"/>
                </a:cxn>
                <a:cxn ang="0">
                  <a:pos x="230" y="47"/>
                </a:cxn>
                <a:cxn ang="0">
                  <a:pos x="180" y="29"/>
                </a:cxn>
                <a:cxn ang="0">
                  <a:pos x="151" y="54"/>
                </a:cxn>
                <a:cxn ang="0">
                  <a:pos x="147" y="60"/>
                </a:cxn>
                <a:cxn ang="0">
                  <a:pos x="159" y="65"/>
                </a:cxn>
                <a:cxn ang="0">
                  <a:pos x="143" y="71"/>
                </a:cxn>
                <a:cxn ang="0">
                  <a:pos x="137" y="73"/>
                </a:cxn>
                <a:cxn ang="0">
                  <a:pos x="140" y="75"/>
                </a:cxn>
                <a:cxn ang="0">
                  <a:pos x="130" y="82"/>
                </a:cxn>
                <a:cxn ang="0">
                  <a:pos x="93" y="63"/>
                </a:cxn>
                <a:cxn ang="0">
                  <a:pos x="66" y="15"/>
                </a:cxn>
                <a:cxn ang="0">
                  <a:pos x="0" y="113"/>
                </a:cxn>
                <a:cxn ang="0">
                  <a:pos x="69" y="199"/>
                </a:cxn>
                <a:cxn ang="0">
                  <a:pos x="167" y="71"/>
                </a:cxn>
                <a:cxn ang="0">
                  <a:pos x="212" y="80"/>
                </a:cxn>
                <a:cxn ang="0">
                  <a:pos x="215" y="93"/>
                </a:cxn>
                <a:cxn ang="0">
                  <a:pos x="205" y="100"/>
                </a:cxn>
                <a:cxn ang="0">
                  <a:pos x="186" y="101"/>
                </a:cxn>
                <a:cxn ang="0">
                  <a:pos x="217" y="130"/>
                </a:cxn>
                <a:cxn ang="0">
                  <a:pos x="187" y="147"/>
                </a:cxn>
                <a:cxn ang="0">
                  <a:pos x="144" y="139"/>
                </a:cxn>
                <a:cxn ang="0">
                  <a:pos x="140" y="138"/>
                </a:cxn>
                <a:cxn ang="0">
                  <a:pos x="141" y="77"/>
                </a:cxn>
              </a:cxnLst>
              <a:rect l="0" t="0" r="r" b="b"/>
              <a:pathLst>
                <a:path w="265" h="215">
                  <a:moveTo>
                    <a:pt x="69" y="199"/>
                  </a:moveTo>
                  <a:cubicBezTo>
                    <a:pt x="73" y="191"/>
                    <a:pt x="91" y="152"/>
                    <a:pt x="92" y="150"/>
                  </a:cubicBezTo>
                  <a:cubicBezTo>
                    <a:pt x="60" y="140"/>
                    <a:pt x="29" y="107"/>
                    <a:pt x="29" y="107"/>
                  </a:cubicBezTo>
                  <a:cubicBezTo>
                    <a:pt x="45" y="89"/>
                    <a:pt x="80" y="69"/>
                    <a:pt x="91" y="63"/>
                  </a:cubicBezTo>
                  <a:cubicBezTo>
                    <a:pt x="92" y="66"/>
                    <a:pt x="93" y="70"/>
                    <a:pt x="95" y="78"/>
                  </a:cubicBezTo>
                  <a:cubicBezTo>
                    <a:pt x="96" y="78"/>
                    <a:pt x="96" y="78"/>
                    <a:pt x="96" y="78"/>
                  </a:cubicBezTo>
                  <a:cubicBezTo>
                    <a:pt x="103" y="87"/>
                    <a:pt x="119" y="86"/>
                    <a:pt x="128" y="85"/>
                  </a:cubicBezTo>
                  <a:cubicBezTo>
                    <a:pt x="120" y="92"/>
                    <a:pt x="113" y="100"/>
                    <a:pt x="113" y="107"/>
                  </a:cubicBezTo>
                  <a:cubicBezTo>
                    <a:pt x="113" y="107"/>
                    <a:pt x="113" y="107"/>
                    <a:pt x="113" y="107"/>
                  </a:cubicBezTo>
                  <a:cubicBezTo>
                    <a:pt x="113" y="115"/>
                    <a:pt x="119" y="122"/>
                    <a:pt x="127" y="129"/>
                  </a:cubicBezTo>
                  <a:cubicBezTo>
                    <a:pt x="119" y="129"/>
                    <a:pt x="100" y="129"/>
                    <a:pt x="93" y="134"/>
                  </a:cubicBezTo>
                  <a:cubicBezTo>
                    <a:pt x="93" y="134"/>
                    <a:pt x="93" y="134"/>
                    <a:pt x="93" y="134"/>
                  </a:cubicBezTo>
                  <a:cubicBezTo>
                    <a:pt x="93" y="135"/>
                    <a:pt x="93" y="135"/>
                    <a:pt x="93" y="135"/>
                  </a:cubicBezTo>
                  <a:cubicBezTo>
                    <a:pt x="91" y="142"/>
                    <a:pt x="89" y="149"/>
                    <a:pt x="89" y="149"/>
                  </a:cubicBezTo>
                  <a:cubicBezTo>
                    <a:pt x="91" y="149"/>
                    <a:pt x="91" y="149"/>
                    <a:pt x="91" y="149"/>
                  </a:cubicBezTo>
                  <a:cubicBezTo>
                    <a:pt x="91" y="149"/>
                    <a:pt x="92" y="142"/>
                    <a:pt x="95" y="136"/>
                  </a:cubicBezTo>
                  <a:cubicBezTo>
                    <a:pt x="100" y="131"/>
                    <a:pt x="117" y="131"/>
                    <a:pt x="130" y="132"/>
                  </a:cubicBezTo>
                  <a:cubicBezTo>
                    <a:pt x="132" y="134"/>
                    <a:pt x="135" y="136"/>
                    <a:pt x="138" y="139"/>
                  </a:cubicBezTo>
                  <a:cubicBezTo>
                    <a:pt x="130" y="140"/>
                    <a:pt x="126" y="149"/>
                    <a:pt x="124" y="154"/>
                  </a:cubicBezTo>
                  <a:cubicBezTo>
                    <a:pt x="130" y="143"/>
                    <a:pt x="139" y="144"/>
                    <a:pt x="143" y="148"/>
                  </a:cubicBezTo>
                  <a:cubicBezTo>
                    <a:pt x="137" y="151"/>
                    <a:pt x="135" y="163"/>
                    <a:pt x="136" y="166"/>
                  </a:cubicBezTo>
                  <a:cubicBezTo>
                    <a:pt x="136" y="161"/>
                    <a:pt x="138" y="159"/>
                    <a:pt x="141" y="158"/>
                  </a:cubicBezTo>
                  <a:cubicBezTo>
                    <a:pt x="141" y="158"/>
                    <a:pt x="139" y="163"/>
                    <a:pt x="141" y="165"/>
                  </a:cubicBezTo>
                  <a:cubicBezTo>
                    <a:pt x="141" y="159"/>
                    <a:pt x="149" y="156"/>
                    <a:pt x="154" y="157"/>
                  </a:cubicBezTo>
                  <a:cubicBezTo>
                    <a:pt x="146" y="159"/>
                    <a:pt x="145" y="172"/>
                    <a:pt x="148" y="176"/>
                  </a:cubicBezTo>
                  <a:cubicBezTo>
                    <a:pt x="148" y="160"/>
                    <a:pt x="163" y="162"/>
                    <a:pt x="166" y="164"/>
                  </a:cubicBezTo>
                  <a:cubicBezTo>
                    <a:pt x="169" y="165"/>
                    <a:pt x="171" y="169"/>
                    <a:pt x="194" y="173"/>
                  </a:cubicBezTo>
                  <a:cubicBezTo>
                    <a:pt x="218" y="177"/>
                    <a:pt x="236" y="158"/>
                    <a:pt x="239" y="152"/>
                  </a:cubicBezTo>
                  <a:cubicBezTo>
                    <a:pt x="243" y="147"/>
                    <a:pt x="246" y="140"/>
                    <a:pt x="248" y="131"/>
                  </a:cubicBezTo>
                  <a:cubicBezTo>
                    <a:pt x="256" y="130"/>
                    <a:pt x="265" y="108"/>
                    <a:pt x="262" y="91"/>
                  </a:cubicBezTo>
                  <a:cubicBezTo>
                    <a:pt x="259" y="73"/>
                    <a:pt x="246" y="64"/>
                    <a:pt x="240" y="60"/>
                  </a:cubicBezTo>
                  <a:cubicBezTo>
                    <a:pt x="240" y="58"/>
                    <a:pt x="238" y="51"/>
                    <a:pt x="230" y="47"/>
                  </a:cubicBezTo>
                  <a:cubicBezTo>
                    <a:pt x="224" y="36"/>
                    <a:pt x="203" y="36"/>
                    <a:pt x="196" y="44"/>
                  </a:cubicBezTo>
                  <a:cubicBezTo>
                    <a:pt x="190" y="42"/>
                    <a:pt x="181" y="37"/>
                    <a:pt x="180" y="29"/>
                  </a:cubicBezTo>
                  <a:cubicBezTo>
                    <a:pt x="178" y="30"/>
                    <a:pt x="176" y="37"/>
                    <a:pt x="182" y="43"/>
                  </a:cubicBezTo>
                  <a:cubicBezTo>
                    <a:pt x="171" y="39"/>
                    <a:pt x="157" y="47"/>
                    <a:pt x="151" y="54"/>
                  </a:cubicBezTo>
                  <a:cubicBezTo>
                    <a:pt x="145" y="53"/>
                    <a:pt x="142" y="50"/>
                    <a:pt x="141" y="44"/>
                  </a:cubicBezTo>
                  <a:cubicBezTo>
                    <a:pt x="138" y="52"/>
                    <a:pt x="144" y="57"/>
                    <a:pt x="147" y="60"/>
                  </a:cubicBezTo>
                  <a:cubicBezTo>
                    <a:pt x="144" y="61"/>
                    <a:pt x="143" y="60"/>
                    <a:pt x="142" y="59"/>
                  </a:cubicBezTo>
                  <a:cubicBezTo>
                    <a:pt x="144" y="63"/>
                    <a:pt x="150" y="65"/>
                    <a:pt x="159" y="65"/>
                  </a:cubicBezTo>
                  <a:cubicBezTo>
                    <a:pt x="149" y="71"/>
                    <a:pt x="136" y="65"/>
                    <a:pt x="134" y="61"/>
                  </a:cubicBezTo>
                  <a:cubicBezTo>
                    <a:pt x="135" y="65"/>
                    <a:pt x="139" y="69"/>
                    <a:pt x="143" y="71"/>
                  </a:cubicBezTo>
                  <a:cubicBezTo>
                    <a:pt x="127" y="71"/>
                    <a:pt x="130" y="61"/>
                    <a:pt x="132" y="55"/>
                  </a:cubicBezTo>
                  <a:cubicBezTo>
                    <a:pt x="128" y="59"/>
                    <a:pt x="126" y="70"/>
                    <a:pt x="137" y="73"/>
                  </a:cubicBezTo>
                  <a:cubicBezTo>
                    <a:pt x="138" y="74"/>
                    <a:pt x="140" y="74"/>
                    <a:pt x="142" y="75"/>
                  </a:cubicBezTo>
                  <a:cubicBezTo>
                    <a:pt x="141" y="75"/>
                    <a:pt x="141" y="75"/>
                    <a:pt x="140" y="75"/>
                  </a:cubicBezTo>
                  <a:cubicBezTo>
                    <a:pt x="137" y="77"/>
                    <a:pt x="134" y="80"/>
                    <a:pt x="130" y="83"/>
                  </a:cubicBezTo>
                  <a:cubicBezTo>
                    <a:pt x="130" y="82"/>
                    <a:pt x="130" y="82"/>
                    <a:pt x="130" y="82"/>
                  </a:cubicBezTo>
                  <a:cubicBezTo>
                    <a:pt x="125" y="83"/>
                    <a:pt x="105" y="86"/>
                    <a:pt x="97" y="77"/>
                  </a:cubicBezTo>
                  <a:cubicBezTo>
                    <a:pt x="95" y="69"/>
                    <a:pt x="94" y="65"/>
                    <a:pt x="93" y="63"/>
                  </a:cubicBezTo>
                  <a:cubicBezTo>
                    <a:pt x="94" y="62"/>
                    <a:pt x="94" y="62"/>
                    <a:pt x="94" y="62"/>
                  </a:cubicBezTo>
                  <a:cubicBezTo>
                    <a:pt x="94" y="62"/>
                    <a:pt x="76" y="18"/>
                    <a:pt x="66" y="15"/>
                  </a:cubicBezTo>
                  <a:cubicBezTo>
                    <a:pt x="55" y="12"/>
                    <a:pt x="21" y="0"/>
                    <a:pt x="21" y="0"/>
                  </a:cubicBezTo>
                  <a:cubicBezTo>
                    <a:pt x="21" y="0"/>
                    <a:pt x="0" y="50"/>
                    <a:pt x="0" y="113"/>
                  </a:cubicBezTo>
                  <a:cubicBezTo>
                    <a:pt x="0" y="175"/>
                    <a:pt x="21" y="215"/>
                    <a:pt x="21" y="215"/>
                  </a:cubicBezTo>
                  <a:cubicBezTo>
                    <a:pt x="21" y="215"/>
                    <a:pt x="64" y="206"/>
                    <a:pt x="69" y="199"/>
                  </a:cubicBezTo>
                  <a:close/>
                  <a:moveTo>
                    <a:pt x="145" y="75"/>
                  </a:moveTo>
                  <a:cubicBezTo>
                    <a:pt x="153" y="75"/>
                    <a:pt x="160" y="72"/>
                    <a:pt x="167" y="71"/>
                  </a:cubicBezTo>
                  <a:cubicBezTo>
                    <a:pt x="175" y="69"/>
                    <a:pt x="186" y="64"/>
                    <a:pt x="188" y="60"/>
                  </a:cubicBezTo>
                  <a:cubicBezTo>
                    <a:pt x="189" y="63"/>
                    <a:pt x="200" y="73"/>
                    <a:pt x="212" y="80"/>
                  </a:cubicBezTo>
                  <a:cubicBezTo>
                    <a:pt x="203" y="77"/>
                    <a:pt x="194" y="73"/>
                    <a:pt x="189" y="66"/>
                  </a:cubicBezTo>
                  <a:cubicBezTo>
                    <a:pt x="193" y="77"/>
                    <a:pt x="204" y="85"/>
                    <a:pt x="215" y="93"/>
                  </a:cubicBezTo>
                  <a:cubicBezTo>
                    <a:pt x="206" y="88"/>
                    <a:pt x="193" y="87"/>
                    <a:pt x="185" y="86"/>
                  </a:cubicBezTo>
                  <a:cubicBezTo>
                    <a:pt x="191" y="93"/>
                    <a:pt x="199" y="98"/>
                    <a:pt x="205" y="100"/>
                  </a:cubicBezTo>
                  <a:cubicBezTo>
                    <a:pt x="210" y="102"/>
                    <a:pt x="218" y="108"/>
                    <a:pt x="226" y="117"/>
                  </a:cubicBezTo>
                  <a:cubicBezTo>
                    <a:pt x="212" y="110"/>
                    <a:pt x="204" y="120"/>
                    <a:pt x="186" y="101"/>
                  </a:cubicBezTo>
                  <a:cubicBezTo>
                    <a:pt x="191" y="116"/>
                    <a:pt x="213" y="130"/>
                    <a:pt x="227" y="130"/>
                  </a:cubicBezTo>
                  <a:cubicBezTo>
                    <a:pt x="227" y="130"/>
                    <a:pt x="223" y="130"/>
                    <a:pt x="217" y="130"/>
                  </a:cubicBezTo>
                  <a:cubicBezTo>
                    <a:pt x="211" y="131"/>
                    <a:pt x="206" y="140"/>
                    <a:pt x="204" y="144"/>
                  </a:cubicBezTo>
                  <a:cubicBezTo>
                    <a:pt x="202" y="149"/>
                    <a:pt x="194" y="154"/>
                    <a:pt x="187" y="147"/>
                  </a:cubicBezTo>
                  <a:cubicBezTo>
                    <a:pt x="181" y="141"/>
                    <a:pt x="168" y="140"/>
                    <a:pt x="161" y="147"/>
                  </a:cubicBezTo>
                  <a:cubicBezTo>
                    <a:pt x="161" y="147"/>
                    <a:pt x="156" y="143"/>
                    <a:pt x="144" y="139"/>
                  </a:cubicBezTo>
                  <a:cubicBezTo>
                    <a:pt x="143" y="139"/>
                    <a:pt x="143" y="139"/>
                    <a:pt x="142" y="139"/>
                  </a:cubicBezTo>
                  <a:cubicBezTo>
                    <a:pt x="141" y="138"/>
                    <a:pt x="141" y="138"/>
                    <a:pt x="140" y="138"/>
                  </a:cubicBezTo>
                  <a:cubicBezTo>
                    <a:pt x="128" y="128"/>
                    <a:pt x="114" y="117"/>
                    <a:pt x="115" y="107"/>
                  </a:cubicBezTo>
                  <a:cubicBezTo>
                    <a:pt x="115" y="97"/>
                    <a:pt x="131" y="84"/>
                    <a:pt x="141" y="77"/>
                  </a:cubicBezTo>
                  <a:cubicBezTo>
                    <a:pt x="143" y="76"/>
                    <a:pt x="144" y="76"/>
                    <a:pt x="145" y="75"/>
                  </a:cubicBezTo>
                  <a:close/>
                </a:path>
              </a:pathLst>
            </a:custGeom>
            <a:solidFill>
              <a:schemeClr val="accent5"/>
            </a:solidFill>
            <a:ln w="9525">
              <a:noFill/>
              <a:round/>
            </a:ln>
          </p:spPr>
          <p:txBody>
            <a:bodyPr anchor="ctr"/>
            <a:lstStyle/>
            <a:p>
              <a:pPr algn="ctr"/>
              <a:endParaRPr>
                <a:cs typeface="+mn-ea"/>
                <a:sym typeface="+mn-lt"/>
              </a:endParaRPr>
            </a:p>
          </p:txBody>
        </p:sp>
        <p:sp>
          <p:nvSpPr>
            <p:cNvPr id="159" name="íšliḋé"/>
            <p:cNvSpPr/>
            <p:nvPr/>
          </p:nvSpPr>
          <p:spPr bwMode="auto">
            <a:xfrm>
              <a:off x="6786816" y="4786771"/>
              <a:ext cx="1269109" cy="1229591"/>
            </a:xfrm>
            <a:custGeom>
              <a:avLst/>
              <a:gdLst/>
              <a:ahLst/>
              <a:cxnLst>
                <a:cxn ang="0">
                  <a:pos x="235" y="65"/>
                </a:cxn>
                <a:cxn ang="0">
                  <a:pos x="187" y="77"/>
                </a:cxn>
                <a:cxn ang="0">
                  <a:pos x="159" y="66"/>
                </a:cxn>
                <a:cxn ang="0">
                  <a:pos x="103" y="23"/>
                </a:cxn>
                <a:cxn ang="0">
                  <a:pos x="42" y="4"/>
                </a:cxn>
                <a:cxn ang="0">
                  <a:pos x="12" y="27"/>
                </a:cxn>
                <a:cxn ang="0">
                  <a:pos x="8" y="69"/>
                </a:cxn>
                <a:cxn ang="0">
                  <a:pos x="50" y="136"/>
                </a:cxn>
                <a:cxn ang="0">
                  <a:pos x="66" y="155"/>
                </a:cxn>
                <a:cxn ang="0">
                  <a:pos x="86" y="190"/>
                </a:cxn>
                <a:cxn ang="0">
                  <a:pos x="81" y="203"/>
                </a:cxn>
                <a:cxn ang="0">
                  <a:pos x="80" y="235"/>
                </a:cxn>
                <a:cxn ang="0">
                  <a:pos x="105" y="276"/>
                </a:cxn>
                <a:cxn ang="0">
                  <a:pos x="216" y="199"/>
                </a:cxn>
                <a:cxn ang="0">
                  <a:pos x="285" y="96"/>
                </a:cxn>
                <a:cxn ang="0">
                  <a:pos x="235" y="65"/>
                </a:cxn>
                <a:cxn ang="0">
                  <a:pos x="35" y="68"/>
                </a:cxn>
                <a:cxn ang="0">
                  <a:pos x="36" y="46"/>
                </a:cxn>
                <a:cxn ang="0">
                  <a:pos x="83" y="44"/>
                </a:cxn>
                <a:cxn ang="0">
                  <a:pos x="108" y="53"/>
                </a:cxn>
                <a:cxn ang="0">
                  <a:pos x="109" y="55"/>
                </a:cxn>
                <a:cxn ang="0">
                  <a:pos x="118" y="69"/>
                </a:cxn>
                <a:cxn ang="0">
                  <a:pos x="126" y="95"/>
                </a:cxn>
                <a:cxn ang="0">
                  <a:pos x="120" y="116"/>
                </a:cxn>
                <a:cxn ang="0">
                  <a:pos x="98" y="124"/>
                </a:cxn>
                <a:cxn ang="0">
                  <a:pos x="81" y="121"/>
                </a:cxn>
                <a:cxn ang="0">
                  <a:pos x="64" y="112"/>
                </a:cxn>
                <a:cxn ang="0">
                  <a:pos x="42" y="93"/>
                </a:cxn>
                <a:cxn ang="0">
                  <a:pos x="35" y="68"/>
                </a:cxn>
                <a:cxn ang="0">
                  <a:pos x="132" y="192"/>
                </a:cxn>
                <a:cxn ang="0">
                  <a:pos x="121" y="189"/>
                </a:cxn>
                <a:cxn ang="0">
                  <a:pos x="151" y="185"/>
                </a:cxn>
                <a:cxn ang="0">
                  <a:pos x="126" y="187"/>
                </a:cxn>
                <a:cxn ang="0">
                  <a:pos x="149" y="178"/>
                </a:cxn>
                <a:cxn ang="0">
                  <a:pos x="126" y="175"/>
                </a:cxn>
                <a:cxn ang="0">
                  <a:pos x="139" y="175"/>
                </a:cxn>
                <a:cxn ang="0">
                  <a:pos x="109" y="156"/>
                </a:cxn>
                <a:cxn ang="0">
                  <a:pos x="129" y="163"/>
                </a:cxn>
                <a:cxn ang="0">
                  <a:pos x="103" y="143"/>
                </a:cxn>
                <a:cxn ang="0">
                  <a:pos x="87" y="125"/>
                </a:cxn>
                <a:cxn ang="0">
                  <a:pos x="98" y="126"/>
                </a:cxn>
                <a:cxn ang="0">
                  <a:pos x="121" y="118"/>
                </a:cxn>
                <a:cxn ang="0">
                  <a:pos x="121" y="118"/>
                </a:cxn>
                <a:cxn ang="0">
                  <a:pos x="128" y="95"/>
                </a:cxn>
                <a:cxn ang="0">
                  <a:pos x="126" y="85"/>
                </a:cxn>
                <a:cxn ang="0">
                  <a:pos x="142" y="100"/>
                </a:cxn>
                <a:cxn ang="0">
                  <a:pos x="172" y="117"/>
                </a:cxn>
                <a:cxn ang="0">
                  <a:pos x="181" y="130"/>
                </a:cxn>
                <a:cxn ang="0">
                  <a:pos x="177" y="119"/>
                </a:cxn>
                <a:cxn ang="0">
                  <a:pos x="187" y="135"/>
                </a:cxn>
                <a:cxn ang="0">
                  <a:pos x="180" y="118"/>
                </a:cxn>
                <a:cxn ang="0">
                  <a:pos x="192" y="141"/>
                </a:cxn>
                <a:cxn ang="0">
                  <a:pos x="185" y="120"/>
                </a:cxn>
                <a:cxn ang="0">
                  <a:pos x="194" y="149"/>
                </a:cxn>
                <a:cxn ang="0">
                  <a:pos x="197" y="122"/>
                </a:cxn>
                <a:cxn ang="0">
                  <a:pos x="201" y="125"/>
                </a:cxn>
                <a:cxn ang="0">
                  <a:pos x="201" y="126"/>
                </a:cxn>
                <a:cxn ang="0">
                  <a:pos x="132" y="192"/>
                </a:cxn>
                <a:cxn ang="0">
                  <a:pos x="201" y="120"/>
                </a:cxn>
                <a:cxn ang="0">
                  <a:pos x="191" y="104"/>
                </a:cxn>
                <a:cxn ang="0">
                  <a:pos x="201" y="120"/>
                </a:cxn>
              </a:cxnLst>
              <a:rect l="0" t="0" r="r" b="b"/>
              <a:pathLst>
                <a:path w="285" h="276">
                  <a:moveTo>
                    <a:pt x="235" y="65"/>
                  </a:moveTo>
                  <a:cubicBezTo>
                    <a:pt x="226" y="62"/>
                    <a:pt x="199" y="72"/>
                    <a:pt x="187" y="77"/>
                  </a:cubicBezTo>
                  <a:cubicBezTo>
                    <a:pt x="181" y="75"/>
                    <a:pt x="170" y="73"/>
                    <a:pt x="159" y="66"/>
                  </a:cubicBezTo>
                  <a:cubicBezTo>
                    <a:pt x="143" y="56"/>
                    <a:pt x="135" y="45"/>
                    <a:pt x="103" y="23"/>
                  </a:cubicBezTo>
                  <a:cubicBezTo>
                    <a:pt x="71" y="0"/>
                    <a:pt x="55" y="1"/>
                    <a:pt x="42" y="4"/>
                  </a:cubicBezTo>
                  <a:cubicBezTo>
                    <a:pt x="29" y="7"/>
                    <a:pt x="14" y="21"/>
                    <a:pt x="12" y="27"/>
                  </a:cubicBezTo>
                  <a:cubicBezTo>
                    <a:pt x="8" y="32"/>
                    <a:pt x="0" y="47"/>
                    <a:pt x="8" y="69"/>
                  </a:cubicBezTo>
                  <a:cubicBezTo>
                    <a:pt x="16" y="91"/>
                    <a:pt x="41" y="126"/>
                    <a:pt x="50" y="136"/>
                  </a:cubicBezTo>
                  <a:cubicBezTo>
                    <a:pt x="59" y="147"/>
                    <a:pt x="66" y="155"/>
                    <a:pt x="66" y="155"/>
                  </a:cubicBezTo>
                  <a:cubicBezTo>
                    <a:pt x="66" y="155"/>
                    <a:pt x="82" y="182"/>
                    <a:pt x="86" y="190"/>
                  </a:cubicBezTo>
                  <a:cubicBezTo>
                    <a:pt x="84" y="196"/>
                    <a:pt x="82" y="200"/>
                    <a:pt x="81" y="203"/>
                  </a:cubicBezTo>
                  <a:cubicBezTo>
                    <a:pt x="78" y="212"/>
                    <a:pt x="74" y="226"/>
                    <a:pt x="80" y="235"/>
                  </a:cubicBezTo>
                  <a:cubicBezTo>
                    <a:pt x="85" y="243"/>
                    <a:pt x="105" y="276"/>
                    <a:pt x="105" y="276"/>
                  </a:cubicBezTo>
                  <a:cubicBezTo>
                    <a:pt x="105" y="276"/>
                    <a:pt x="173" y="242"/>
                    <a:pt x="216" y="199"/>
                  </a:cubicBezTo>
                  <a:cubicBezTo>
                    <a:pt x="259" y="156"/>
                    <a:pt x="285" y="96"/>
                    <a:pt x="285" y="96"/>
                  </a:cubicBezTo>
                  <a:cubicBezTo>
                    <a:pt x="285" y="96"/>
                    <a:pt x="251" y="71"/>
                    <a:pt x="235" y="65"/>
                  </a:cubicBezTo>
                  <a:close/>
                  <a:moveTo>
                    <a:pt x="35" y="68"/>
                  </a:moveTo>
                  <a:cubicBezTo>
                    <a:pt x="36" y="62"/>
                    <a:pt x="37" y="49"/>
                    <a:pt x="36" y="46"/>
                  </a:cubicBezTo>
                  <a:cubicBezTo>
                    <a:pt x="47" y="39"/>
                    <a:pt x="64" y="38"/>
                    <a:pt x="83" y="44"/>
                  </a:cubicBezTo>
                  <a:cubicBezTo>
                    <a:pt x="95" y="48"/>
                    <a:pt x="103" y="51"/>
                    <a:pt x="108" y="53"/>
                  </a:cubicBezTo>
                  <a:cubicBezTo>
                    <a:pt x="108" y="53"/>
                    <a:pt x="108" y="54"/>
                    <a:pt x="109" y="55"/>
                  </a:cubicBezTo>
                  <a:cubicBezTo>
                    <a:pt x="113" y="59"/>
                    <a:pt x="117" y="65"/>
                    <a:pt x="118" y="69"/>
                  </a:cubicBezTo>
                  <a:cubicBezTo>
                    <a:pt x="122" y="77"/>
                    <a:pt x="125" y="86"/>
                    <a:pt x="126" y="95"/>
                  </a:cubicBezTo>
                  <a:cubicBezTo>
                    <a:pt x="127" y="105"/>
                    <a:pt x="125" y="111"/>
                    <a:pt x="120" y="116"/>
                  </a:cubicBezTo>
                  <a:cubicBezTo>
                    <a:pt x="113" y="124"/>
                    <a:pt x="103" y="124"/>
                    <a:pt x="98" y="124"/>
                  </a:cubicBezTo>
                  <a:cubicBezTo>
                    <a:pt x="93" y="124"/>
                    <a:pt x="86" y="124"/>
                    <a:pt x="81" y="121"/>
                  </a:cubicBezTo>
                  <a:cubicBezTo>
                    <a:pt x="75" y="119"/>
                    <a:pt x="69" y="116"/>
                    <a:pt x="64" y="112"/>
                  </a:cubicBezTo>
                  <a:cubicBezTo>
                    <a:pt x="57" y="106"/>
                    <a:pt x="47" y="98"/>
                    <a:pt x="42" y="93"/>
                  </a:cubicBezTo>
                  <a:cubicBezTo>
                    <a:pt x="37" y="88"/>
                    <a:pt x="33" y="75"/>
                    <a:pt x="35" y="68"/>
                  </a:cubicBezTo>
                  <a:close/>
                  <a:moveTo>
                    <a:pt x="132" y="192"/>
                  </a:moveTo>
                  <a:cubicBezTo>
                    <a:pt x="128" y="191"/>
                    <a:pt x="124" y="190"/>
                    <a:pt x="121" y="189"/>
                  </a:cubicBezTo>
                  <a:cubicBezTo>
                    <a:pt x="132" y="191"/>
                    <a:pt x="150" y="187"/>
                    <a:pt x="151" y="185"/>
                  </a:cubicBezTo>
                  <a:cubicBezTo>
                    <a:pt x="142" y="188"/>
                    <a:pt x="126" y="187"/>
                    <a:pt x="126" y="187"/>
                  </a:cubicBezTo>
                  <a:cubicBezTo>
                    <a:pt x="144" y="185"/>
                    <a:pt x="149" y="178"/>
                    <a:pt x="149" y="178"/>
                  </a:cubicBezTo>
                  <a:cubicBezTo>
                    <a:pt x="133" y="182"/>
                    <a:pt x="126" y="175"/>
                    <a:pt x="126" y="175"/>
                  </a:cubicBezTo>
                  <a:cubicBezTo>
                    <a:pt x="133" y="177"/>
                    <a:pt x="139" y="175"/>
                    <a:pt x="139" y="175"/>
                  </a:cubicBezTo>
                  <a:cubicBezTo>
                    <a:pt x="133" y="173"/>
                    <a:pt x="118" y="163"/>
                    <a:pt x="109" y="156"/>
                  </a:cubicBezTo>
                  <a:cubicBezTo>
                    <a:pt x="118" y="162"/>
                    <a:pt x="125" y="165"/>
                    <a:pt x="129" y="163"/>
                  </a:cubicBezTo>
                  <a:cubicBezTo>
                    <a:pt x="113" y="158"/>
                    <a:pt x="108" y="147"/>
                    <a:pt x="103" y="143"/>
                  </a:cubicBezTo>
                  <a:cubicBezTo>
                    <a:pt x="101" y="140"/>
                    <a:pt x="93" y="131"/>
                    <a:pt x="87" y="125"/>
                  </a:cubicBezTo>
                  <a:cubicBezTo>
                    <a:pt x="91" y="126"/>
                    <a:pt x="95" y="126"/>
                    <a:pt x="98" y="126"/>
                  </a:cubicBezTo>
                  <a:cubicBezTo>
                    <a:pt x="103" y="126"/>
                    <a:pt x="113" y="126"/>
                    <a:pt x="121" y="118"/>
                  </a:cubicBezTo>
                  <a:cubicBezTo>
                    <a:pt x="121" y="118"/>
                    <a:pt x="121" y="118"/>
                    <a:pt x="121" y="118"/>
                  </a:cubicBezTo>
                  <a:cubicBezTo>
                    <a:pt x="127" y="112"/>
                    <a:pt x="129" y="105"/>
                    <a:pt x="128" y="95"/>
                  </a:cubicBezTo>
                  <a:cubicBezTo>
                    <a:pt x="127" y="92"/>
                    <a:pt x="127" y="88"/>
                    <a:pt x="126" y="85"/>
                  </a:cubicBezTo>
                  <a:cubicBezTo>
                    <a:pt x="128" y="87"/>
                    <a:pt x="134" y="95"/>
                    <a:pt x="142" y="100"/>
                  </a:cubicBezTo>
                  <a:cubicBezTo>
                    <a:pt x="151" y="105"/>
                    <a:pt x="165" y="112"/>
                    <a:pt x="172" y="117"/>
                  </a:cubicBezTo>
                  <a:cubicBezTo>
                    <a:pt x="178" y="122"/>
                    <a:pt x="181" y="130"/>
                    <a:pt x="181" y="130"/>
                  </a:cubicBezTo>
                  <a:cubicBezTo>
                    <a:pt x="181" y="130"/>
                    <a:pt x="181" y="127"/>
                    <a:pt x="177" y="119"/>
                  </a:cubicBezTo>
                  <a:cubicBezTo>
                    <a:pt x="181" y="122"/>
                    <a:pt x="183" y="127"/>
                    <a:pt x="187" y="135"/>
                  </a:cubicBezTo>
                  <a:cubicBezTo>
                    <a:pt x="187" y="130"/>
                    <a:pt x="186" y="131"/>
                    <a:pt x="180" y="118"/>
                  </a:cubicBezTo>
                  <a:cubicBezTo>
                    <a:pt x="189" y="126"/>
                    <a:pt x="190" y="135"/>
                    <a:pt x="192" y="141"/>
                  </a:cubicBezTo>
                  <a:cubicBezTo>
                    <a:pt x="194" y="135"/>
                    <a:pt x="191" y="127"/>
                    <a:pt x="185" y="120"/>
                  </a:cubicBezTo>
                  <a:cubicBezTo>
                    <a:pt x="199" y="130"/>
                    <a:pt x="197" y="140"/>
                    <a:pt x="194" y="149"/>
                  </a:cubicBezTo>
                  <a:cubicBezTo>
                    <a:pt x="204" y="138"/>
                    <a:pt x="197" y="122"/>
                    <a:pt x="197" y="122"/>
                  </a:cubicBezTo>
                  <a:cubicBezTo>
                    <a:pt x="197" y="122"/>
                    <a:pt x="199" y="123"/>
                    <a:pt x="201" y="125"/>
                  </a:cubicBezTo>
                  <a:cubicBezTo>
                    <a:pt x="201" y="126"/>
                    <a:pt x="201" y="126"/>
                    <a:pt x="201" y="126"/>
                  </a:cubicBezTo>
                  <a:cubicBezTo>
                    <a:pt x="202" y="147"/>
                    <a:pt x="186" y="197"/>
                    <a:pt x="132" y="192"/>
                  </a:cubicBezTo>
                  <a:close/>
                  <a:moveTo>
                    <a:pt x="201" y="120"/>
                  </a:moveTo>
                  <a:cubicBezTo>
                    <a:pt x="197" y="114"/>
                    <a:pt x="193" y="109"/>
                    <a:pt x="191" y="104"/>
                  </a:cubicBezTo>
                  <a:cubicBezTo>
                    <a:pt x="197" y="110"/>
                    <a:pt x="200" y="115"/>
                    <a:pt x="201" y="120"/>
                  </a:cubicBezTo>
                  <a:close/>
                </a:path>
              </a:pathLst>
            </a:custGeom>
            <a:solidFill>
              <a:schemeClr val="accent4"/>
            </a:solidFill>
            <a:ln w="9525">
              <a:noFill/>
              <a:round/>
            </a:ln>
          </p:spPr>
          <p:txBody>
            <a:bodyPr anchor="ctr"/>
            <a:lstStyle/>
            <a:p>
              <a:pPr algn="ctr"/>
              <a:endParaRPr>
                <a:cs typeface="+mn-ea"/>
                <a:sym typeface="+mn-lt"/>
              </a:endParaRPr>
            </a:p>
          </p:txBody>
        </p:sp>
        <p:sp>
          <p:nvSpPr>
            <p:cNvPr id="160" name="iṥľíḍê"/>
            <p:cNvSpPr/>
            <p:nvPr/>
          </p:nvSpPr>
          <p:spPr bwMode="auto">
            <a:xfrm>
              <a:off x="4086115" y="4782379"/>
              <a:ext cx="1264719" cy="1273505"/>
            </a:xfrm>
            <a:custGeom>
              <a:avLst/>
              <a:gdLst/>
              <a:ahLst/>
              <a:cxnLst>
                <a:cxn ang="0">
                  <a:pos x="201" y="131"/>
                </a:cxn>
                <a:cxn ang="0">
                  <a:pos x="219" y="130"/>
                </a:cxn>
                <a:cxn ang="0">
                  <a:pos x="238" y="127"/>
                </a:cxn>
                <a:cxn ang="0">
                  <a:pos x="250" y="102"/>
                </a:cxn>
                <a:cxn ang="0">
                  <a:pos x="256" y="96"/>
                </a:cxn>
                <a:cxn ang="0">
                  <a:pos x="265" y="88"/>
                </a:cxn>
                <a:cxn ang="0">
                  <a:pos x="273" y="82"/>
                </a:cxn>
                <a:cxn ang="0">
                  <a:pos x="279" y="75"/>
                </a:cxn>
                <a:cxn ang="0">
                  <a:pos x="281" y="66"/>
                </a:cxn>
                <a:cxn ang="0">
                  <a:pos x="283" y="59"/>
                </a:cxn>
                <a:cxn ang="0">
                  <a:pos x="282" y="51"/>
                </a:cxn>
                <a:cxn ang="0">
                  <a:pos x="278" y="31"/>
                </a:cxn>
                <a:cxn ang="0">
                  <a:pos x="272" y="20"/>
                </a:cxn>
                <a:cxn ang="0">
                  <a:pos x="264" y="12"/>
                </a:cxn>
                <a:cxn ang="0">
                  <a:pos x="253" y="4"/>
                </a:cxn>
                <a:cxn ang="0">
                  <a:pos x="234" y="0"/>
                </a:cxn>
                <a:cxn ang="0">
                  <a:pos x="220" y="3"/>
                </a:cxn>
                <a:cxn ang="0">
                  <a:pos x="207" y="7"/>
                </a:cxn>
                <a:cxn ang="0">
                  <a:pos x="194" y="17"/>
                </a:cxn>
                <a:cxn ang="0">
                  <a:pos x="181" y="31"/>
                </a:cxn>
                <a:cxn ang="0">
                  <a:pos x="156" y="45"/>
                </a:cxn>
                <a:cxn ang="0">
                  <a:pos x="152" y="64"/>
                </a:cxn>
                <a:cxn ang="0">
                  <a:pos x="150" y="79"/>
                </a:cxn>
                <a:cxn ang="0">
                  <a:pos x="0" y="95"/>
                </a:cxn>
                <a:cxn ang="0">
                  <a:pos x="216" y="227"/>
                </a:cxn>
                <a:cxn ang="0">
                  <a:pos x="249" y="103"/>
                </a:cxn>
                <a:cxn ang="0">
                  <a:pos x="245" y="121"/>
                </a:cxn>
                <a:cxn ang="0">
                  <a:pos x="221" y="129"/>
                </a:cxn>
                <a:cxn ang="0">
                  <a:pos x="239" y="109"/>
                </a:cxn>
                <a:cxn ang="0">
                  <a:pos x="153" y="62"/>
                </a:cxn>
                <a:cxn ang="0">
                  <a:pos x="162" y="37"/>
                </a:cxn>
                <a:cxn ang="0">
                  <a:pos x="180" y="34"/>
                </a:cxn>
                <a:cxn ang="0">
                  <a:pos x="179" y="39"/>
                </a:cxn>
                <a:cxn ang="0">
                  <a:pos x="154" y="63"/>
                </a:cxn>
                <a:cxn ang="0">
                  <a:pos x="177" y="45"/>
                </a:cxn>
                <a:cxn ang="0">
                  <a:pos x="199" y="26"/>
                </a:cxn>
                <a:cxn ang="0">
                  <a:pos x="248" y="36"/>
                </a:cxn>
                <a:cxn ang="0">
                  <a:pos x="255" y="86"/>
                </a:cxn>
                <a:cxn ang="0">
                  <a:pos x="238" y="107"/>
                </a:cxn>
                <a:cxn ang="0">
                  <a:pos x="206" y="129"/>
                </a:cxn>
                <a:cxn ang="0">
                  <a:pos x="148" y="99"/>
                </a:cxn>
                <a:cxn ang="0">
                  <a:pos x="172" y="48"/>
                </a:cxn>
                <a:cxn ang="0">
                  <a:pos x="130" y="100"/>
                </a:cxn>
                <a:cxn ang="0">
                  <a:pos x="150" y="82"/>
                </a:cxn>
                <a:cxn ang="0">
                  <a:pos x="148" y="131"/>
                </a:cxn>
                <a:cxn ang="0">
                  <a:pos x="169" y="159"/>
                </a:cxn>
                <a:cxn ang="0">
                  <a:pos x="167" y="172"/>
                </a:cxn>
              </a:cxnLst>
              <a:rect l="0" t="0" r="r" b="b"/>
              <a:pathLst>
                <a:path w="284" h="286">
                  <a:moveTo>
                    <a:pt x="216" y="227"/>
                  </a:moveTo>
                  <a:cubicBezTo>
                    <a:pt x="210" y="219"/>
                    <a:pt x="186" y="158"/>
                    <a:pt x="181" y="151"/>
                  </a:cubicBezTo>
                  <a:cubicBezTo>
                    <a:pt x="189" y="143"/>
                    <a:pt x="199" y="133"/>
                    <a:pt x="201" y="131"/>
                  </a:cubicBezTo>
                  <a:cubicBezTo>
                    <a:pt x="203" y="131"/>
                    <a:pt x="205" y="131"/>
                    <a:pt x="207" y="131"/>
                  </a:cubicBezTo>
                  <a:cubicBezTo>
                    <a:pt x="210" y="130"/>
                    <a:pt x="214" y="130"/>
                    <a:pt x="218" y="128"/>
                  </a:cubicBezTo>
                  <a:cubicBezTo>
                    <a:pt x="218" y="129"/>
                    <a:pt x="218" y="130"/>
                    <a:pt x="219" y="130"/>
                  </a:cubicBezTo>
                  <a:cubicBezTo>
                    <a:pt x="219" y="130"/>
                    <a:pt x="219" y="131"/>
                    <a:pt x="220" y="131"/>
                  </a:cubicBezTo>
                  <a:cubicBezTo>
                    <a:pt x="222" y="132"/>
                    <a:pt x="227" y="132"/>
                    <a:pt x="231" y="130"/>
                  </a:cubicBezTo>
                  <a:cubicBezTo>
                    <a:pt x="233" y="128"/>
                    <a:pt x="235" y="128"/>
                    <a:pt x="238" y="127"/>
                  </a:cubicBezTo>
                  <a:cubicBezTo>
                    <a:pt x="241" y="126"/>
                    <a:pt x="245" y="125"/>
                    <a:pt x="247" y="122"/>
                  </a:cubicBezTo>
                  <a:cubicBezTo>
                    <a:pt x="254" y="116"/>
                    <a:pt x="257" y="111"/>
                    <a:pt x="257" y="108"/>
                  </a:cubicBezTo>
                  <a:cubicBezTo>
                    <a:pt x="256" y="104"/>
                    <a:pt x="253" y="102"/>
                    <a:pt x="250" y="102"/>
                  </a:cubicBezTo>
                  <a:cubicBezTo>
                    <a:pt x="251" y="101"/>
                    <a:pt x="251" y="101"/>
                    <a:pt x="251" y="101"/>
                  </a:cubicBezTo>
                  <a:cubicBezTo>
                    <a:pt x="253" y="100"/>
                    <a:pt x="253" y="101"/>
                    <a:pt x="253" y="99"/>
                  </a:cubicBezTo>
                  <a:cubicBezTo>
                    <a:pt x="253" y="98"/>
                    <a:pt x="255" y="97"/>
                    <a:pt x="256" y="96"/>
                  </a:cubicBezTo>
                  <a:cubicBezTo>
                    <a:pt x="256" y="95"/>
                    <a:pt x="261" y="92"/>
                    <a:pt x="262" y="91"/>
                  </a:cubicBezTo>
                  <a:cubicBezTo>
                    <a:pt x="263" y="89"/>
                    <a:pt x="262" y="89"/>
                    <a:pt x="263" y="89"/>
                  </a:cubicBezTo>
                  <a:cubicBezTo>
                    <a:pt x="264" y="88"/>
                    <a:pt x="264" y="89"/>
                    <a:pt x="265" y="88"/>
                  </a:cubicBezTo>
                  <a:cubicBezTo>
                    <a:pt x="266" y="87"/>
                    <a:pt x="267" y="86"/>
                    <a:pt x="268" y="86"/>
                  </a:cubicBezTo>
                  <a:cubicBezTo>
                    <a:pt x="269" y="85"/>
                    <a:pt x="268" y="84"/>
                    <a:pt x="269" y="84"/>
                  </a:cubicBezTo>
                  <a:cubicBezTo>
                    <a:pt x="270" y="83"/>
                    <a:pt x="271" y="84"/>
                    <a:pt x="273" y="82"/>
                  </a:cubicBezTo>
                  <a:cubicBezTo>
                    <a:pt x="275" y="80"/>
                    <a:pt x="274" y="81"/>
                    <a:pt x="276" y="79"/>
                  </a:cubicBezTo>
                  <a:cubicBezTo>
                    <a:pt x="277" y="77"/>
                    <a:pt x="277" y="77"/>
                    <a:pt x="277" y="77"/>
                  </a:cubicBezTo>
                  <a:cubicBezTo>
                    <a:pt x="278" y="76"/>
                    <a:pt x="279" y="75"/>
                    <a:pt x="279" y="75"/>
                  </a:cubicBezTo>
                  <a:cubicBezTo>
                    <a:pt x="279" y="75"/>
                    <a:pt x="280" y="72"/>
                    <a:pt x="281" y="71"/>
                  </a:cubicBezTo>
                  <a:cubicBezTo>
                    <a:pt x="281" y="69"/>
                    <a:pt x="280" y="67"/>
                    <a:pt x="280" y="67"/>
                  </a:cubicBezTo>
                  <a:cubicBezTo>
                    <a:pt x="280" y="67"/>
                    <a:pt x="281" y="66"/>
                    <a:pt x="281" y="66"/>
                  </a:cubicBezTo>
                  <a:cubicBezTo>
                    <a:pt x="281" y="66"/>
                    <a:pt x="281" y="65"/>
                    <a:pt x="282" y="64"/>
                  </a:cubicBezTo>
                  <a:cubicBezTo>
                    <a:pt x="283" y="63"/>
                    <a:pt x="283" y="62"/>
                    <a:pt x="283" y="61"/>
                  </a:cubicBezTo>
                  <a:cubicBezTo>
                    <a:pt x="284" y="60"/>
                    <a:pt x="283" y="60"/>
                    <a:pt x="283" y="59"/>
                  </a:cubicBezTo>
                  <a:cubicBezTo>
                    <a:pt x="283" y="57"/>
                    <a:pt x="282" y="57"/>
                    <a:pt x="283" y="56"/>
                  </a:cubicBezTo>
                  <a:cubicBezTo>
                    <a:pt x="283" y="55"/>
                    <a:pt x="282" y="55"/>
                    <a:pt x="283" y="53"/>
                  </a:cubicBezTo>
                  <a:cubicBezTo>
                    <a:pt x="284" y="52"/>
                    <a:pt x="282" y="51"/>
                    <a:pt x="282" y="51"/>
                  </a:cubicBezTo>
                  <a:cubicBezTo>
                    <a:pt x="282" y="50"/>
                    <a:pt x="282" y="46"/>
                    <a:pt x="282" y="46"/>
                  </a:cubicBezTo>
                  <a:cubicBezTo>
                    <a:pt x="282" y="45"/>
                    <a:pt x="279" y="35"/>
                    <a:pt x="279" y="34"/>
                  </a:cubicBezTo>
                  <a:cubicBezTo>
                    <a:pt x="278" y="32"/>
                    <a:pt x="278" y="33"/>
                    <a:pt x="278" y="31"/>
                  </a:cubicBezTo>
                  <a:cubicBezTo>
                    <a:pt x="277" y="30"/>
                    <a:pt x="277" y="29"/>
                    <a:pt x="276" y="27"/>
                  </a:cubicBezTo>
                  <a:cubicBezTo>
                    <a:pt x="275" y="24"/>
                    <a:pt x="275" y="26"/>
                    <a:pt x="274" y="24"/>
                  </a:cubicBezTo>
                  <a:cubicBezTo>
                    <a:pt x="274" y="22"/>
                    <a:pt x="273" y="23"/>
                    <a:pt x="272" y="20"/>
                  </a:cubicBezTo>
                  <a:cubicBezTo>
                    <a:pt x="271" y="18"/>
                    <a:pt x="271" y="19"/>
                    <a:pt x="271" y="19"/>
                  </a:cubicBezTo>
                  <a:cubicBezTo>
                    <a:pt x="270" y="18"/>
                    <a:pt x="268" y="15"/>
                    <a:pt x="267" y="14"/>
                  </a:cubicBezTo>
                  <a:cubicBezTo>
                    <a:pt x="266" y="13"/>
                    <a:pt x="265" y="12"/>
                    <a:pt x="264" y="12"/>
                  </a:cubicBezTo>
                  <a:cubicBezTo>
                    <a:pt x="263" y="11"/>
                    <a:pt x="262" y="11"/>
                    <a:pt x="261" y="9"/>
                  </a:cubicBezTo>
                  <a:cubicBezTo>
                    <a:pt x="260" y="8"/>
                    <a:pt x="258" y="8"/>
                    <a:pt x="257" y="6"/>
                  </a:cubicBezTo>
                  <a:cubicBezTo>
                    <a:pt x="255" y="4"/>
                    <a:pt x="255" y="5"/>
                    <a:pt x="253" y="4"/>
                  </a:cubicBezTo>
                  <a:cubicBezTo>
                    <a:pt x="252" y="3"/>
                    <a:pt x="250" y="3"/>
                    <a:pt x="248" y="2"/>
                  </a:cubicBezTo>
                  <a:cubicBezTo>
                    <a:pt x="246" y="1"/>
                    <a:pt x="241" y="1"/>
                    <a:pt x="240" y="0"/>
                  </a:cubicBezTo>
                  <a:cubicBezTo>
                    <a:pt x="238" y="0"/>
                    <a:pt x="235" y="1"/>
                    <a:pt x="234" y="0"/>
                  </a:cubicBezTo>
                  <a:cubicBezTo>
                    <a:pt x="232" y="0"/>
                    <a:pt x="230" y="2"/>
                    <a:pt x="228" y="1"/>
                  </a:cubicBezTo>
                  <a:cubicBezTo>
                    <a:pt x="227" y="1"/>
                    <a:pt x="223" y="4"/>
                    <a:pt x="223" y="4"/>
                  </a:cubicBezTo>
                  <a:cubicBezTo>
                    <a:pt x="223" y="4"/>
                    <a:pt x="221" y="4"/>
                    <a:pt x="220" y="3"/>
                  </a:cubicBezTo>
                  <a:cubicBezTo>
                    <a:pt x="219" y="2"/>
                    <a:pt x="217" y="4"/>
                    <a:pt x="216" y="4"/>
                  </a:cubicBezTo>
                  <a:cubicBezTo>
                    <a:pt x="215" y="4"/>
                    <a:pt x="213" y="4"/>
                    <a:pt x="212" y="4"/>
                  </a:cubicBezTo>
                  <a:cubicBezTo>
                    <a:pt x="211" y="4"/>
                    <a:pt x="208" y="7"/>
                    <a:pt x="207" y="7"/>
                  </a:cubicBezTo>
                  <a:cubicBezTo>
                    <a:pt x="205" y="8"/>
                    <a:pt x="204" y="9"/>
                    <a:pt x="202" y="10"/>
                  </a:cubicBezTo>
                  <a:cubicBezTo>
                    <a:pt x="201" y="10"/>
                    <a:pt x="200" y="12"/>
                    <a:pt x="199" y="12"/>
                  </a:cubicBezTo>
                  <a:cubicBezTo>
                    <a:pt x="198" y="13"/>
                    <a:pt x="196" y="16"/>
                    <a:pt x="194" y="17"/>
                  </a:cubicBezTo>
                  <a:cubicBezTo>
                    <a:pt x="193" y="18"/>
                    <a:pt x="191" y="21"/>
                    <a:pt x="189" y="22"/>
                  </a:cubicBezTo>
                  <a:cubicBezTo>
                    <a:pt x="186" y="23"/>
                    <a:pt x="183" y="27"/>
                    <a:pt x="182" y="29"/>
                  </a:cubicBezTo>
                  <a:cubicBezTo>
                    <a:pt x="181" y="29"/>
                    <a:pt x="181" y="30"/>
                    <a:pt x="181" y="31"/>
                  </a:cubicBezTo>
                  <a:cubicBezTo>
                    <a:pt x="180" y="29"/>
                    <a:pt x="178" y="26"/>
                    <a:pt x="175" y="26"/>
                  </a:cubicBezTo>
                  <a:cubicBezTo>
                    <a:pt x="172" y="26"/>
                    <a:pt x="167" y="29"/>
                    <a:pt x="160" y="36"/>
                  </a:cubicBezTo>
                  <a:cubicBezTo>
                    <a:pt x="158" y="38"/>
                    <a:pt x="157" y="41"/>
                    <a:pt x="156" y="45"/>
                  </a:cubicBezTo>
                  <a:cubicBezTo>
                    <a:pt x="155" y="47"/>
                    <a:pt x="154" y="50"/>
                    <a:pt x="153" y="52"/>
                  </a:cubicBezTo>
                  <a:cubicBezTo>
                    <a:pt x="151" y="56"/>
                    <a:pt x="150" y="61"/>
                    <a:pt x="151" y="63"/>
                  </a:cubicBezTo>
                  <a:cubicBezTo>
                    <a:pt x="152" y="64"/>
                    <a:pt x="152" y="64"/>
                    <a:pt x="152" y="64"/>
                  </a:cubicBezTo>
                  <a:cubicBezTo>
                    <a:pt x="152" y="64"/>
                    <a:pt x="153" y="65"/>
                    <a:pt x="153" y="65"/>
                  </a:cubicBezTo>
                  <a:cubicBezTo>
                    <a:pt x="151" y="70"/>
                    <a:pt x="151" y="75"/>
                    <a:pt x="150" y="79"/>
                  </a:cubicBezTo>
                  <a:cubicBezTo>
                    <a:pt x="150" y="79"/>
                    <a:pt x="150" y="79"/>
                    <a:pt x="150" y="79"/>
                  </a:cubicBezTo>
                  <a:cubicBezTo>
                    <a:pt x="149" y="81"/>
                    <a:pt x="139" y="91"/>
                    <a:pt x="130" y="100"/>
                  </a:cubicBezTo>
                  <a:cubicBezTo>
                    <a:pt x="125" y="94"/>
                    <a:pt x="60" y="68"/>
                    <a:pt x="51" y="64"/>
                  </a:cubicBezTo>
                  <a:cubicBezTo>
                    <a:pt x="42" y="61"/>
                    <a:pt x="0" y="95"/>
                    <a:pt x="0" y="95"/>
                  </a:cubicBezTo>
                  <a:cubicBezTo>
                    <a:pt x="0" y="95"/>
                    <a:pt x="23" y="152"/>
                    <a:pt x="74" y="199"/>
                  </a:cubicBezTo>
                  <a:cubicBezTo>
                    <a:pt x="125" y="246"/>
                    <a:pt x="190" y="286"/>
                    <a:pt x="190" y="286"/>
                  </a:cubicBezTo>
                  <a:cubicBezTo>
                    <a:pt x="196" y="268"/>
                    <a:pt x="222" y="236"/>
                    <a:pt x="216" y="227"/>
                  </a:cubicBezTo>
                  <a:close/>
                  <a:moveTo>
                    <a:pt x="245" y="106"/>
                  </a:moveTo>
                  <a:cubicBezTo>
                    <a:pt x="245" y="106"/>
                    <a:pt x="247" y="104"/>
                    <a:pt x="248" y="103"/>
                  </a:cubicBezTo>
                  <a:cubicBezTo>
                    <a:pt x="249" y="103"/>
                    <a:pt x="249" y="103"/>
                    <a:pt x="249" y="103"/>
                  </a:cubicBezTo>
                  <a:cubicBezTo>
                    <a:pt x="249" y="104"/>
                    <a:pt x="249" y="104"/>
                    <a:pt x="249" y="104"/>
                  </a:cubicBezTo>
                  <a:cubicBezTo>
                    <a:pt x="251" y="104"/>
                    <a:pt x="254" y="104"/>
                    <a:pt x="255" y="108"/>
                  </a:cubicBezTo>
                  <a:cubicBezTo>
                    <a:pt x="255" y="109"/>
                    <a:pt x="254" y="113"/>
                    <a:pt x="245" y="121"/>
                  </a:cubicBezTo>
                  <a:cubicBezTo>
                    <a:pt x="244" y="123"/>
                    <a:pt x="240" y="124"/>
                    <a:pt x="237" y="125"/>
                  </a:cubicBezTo>
                  <a:cubicBezTo>
                    <a:pt x="235" y="126"/>
                    <a:pt x="232" y="127"/>
                    <a:pt x="230" y="128"/>
                  </a:cubicBezTo>
                  <a:cubicBezTo>
                    <a:pt x="226" y="130"/>
                    <a:pt x="222" y="130"/>
                    <a:pt x="221" y="129"/>
                  </a:cubicBezTo>
                  <a:cubicBezTo>
                    <a:pt x="220" y="129"/>
                    <a:pt x="220" y="128"/>
                    <a:pt x="219" y="128"/>
                  </a:cubicBezTo>
                  <a:cubicBezTo>
                    <a:pt x="226" y="125"/>
                    <a:pt x="230" y="119"/>
                    <a:pt x="233" y="115"/>
                  </a:cubicBezTo>
                  <a:cubicBezTo>
                    <a:pt x="235" y="113"/>
                    <a:pt x="237" y="110"/>
                    <a:pt x="239" y="109"/>
                  </a:cubicBezTo>
                  <a:cubicBezTo>
                    <a:pt x="240" y="108"/>
                    <a:pt x="242" y="107"/>
                    <a:pt x="243" y="106"/>
                  </a:cubicBezTo>
                  <a:cubicBezTo>
                    <a:pt x="245" y="106"/>
                    <a:pt x="245" y="106"/>
                    <a:pt x="245" y="106"/>
                  </a:cubicBezTo>
                  <a:close/>
                  <a:moveTo>
                    <a:pt x="153" y="62"/>
                  </a:moveTo>
                  <a:cubicBezTo>
                    <a:pt x="152" y="61"/>
                    <a:pt x="152" y="57"/>
                    <a:pt x="155" y="53"/>
                  </a:cubicBezTo>
                  <a:cubicBezTo>
                    <a:pt x="156" y="51"/>
                    <a:pt x="157" y="48"/>
                    <a:pt x="158" y="45"/>
                  </a:cubicBezTo>
                  <a:cubicBezTo>
                    <a:pt x="159" y="42"/>
                    <a:pt x="160" y="39"/>
                    <a:pt x="162" y="37"/>
                  </a:cubicBezTo>
                  <a:cubicBezTo>
                    <a:pt x="170" y="29"/>
                    <a:pt x="173" y="28"/>
                    <a:pt x="175" y="28"/>
                  </a:cubicBezTo>
                  <a:cubicBezTo>
                    <a:pt x="179" y="28"/>
                    <a:pt x="179" y="33"/>
                    <a:pt x="179" y="34"/>
                  </a:cubicBezTo>
                  <a:cubicBezTo>
                    <a:pt x="180" y="34"/>
                    <a:pt x="180" y="34"/>
                    <a:pt x="180" y="34"/>
                  </a:cubicBezTo>
                  <a:cubicBezTo>
                    <a:pt x="179" y="35"/>
                    <a:pt x="179" y="37"/>
                    <a:pt x="179" y="37"/>
                  </a:cubicBezTo>
                  <a:cubicBezTo>
                    <a:pt x="180" y="37"/>
                    <a:pt x="180" y="37"/>
                    <a:pt x="180" y="37"/>
                  </a:cubicBezTo>
                  <a:cubicBezTo>
                    <a:pt x="180" y="38"/>
                    <a:pt x="179" y="38"/>
                    <a:pt x="179" y="39"/>
                  </a:cubicBezTo>
                  <a:cubicBezTo>
                    <a:pt x="178" y="41"/>
                    <a:pt x="177" y="42"/>
                    <a:pt x="175" y="43"/>
                  </a:cubicBezTo>
                  <a:cubicBezTo>
                    <a:pt x="174" y="45"/>
                    <a:pt x="173" y="46"/>
                    <a:pt x="171" y="47"/>
                  </a:cubicBezTo>
                  <a:cubicBezTo>
                    <a:pt x="165" y="50"/>
                    <a:pt x="158" y="54"/>
                    <a:pt x="154" y="63"/>
                  </a:cubicBezTo>
                  <a:cubicBezTo>
                    <a:pt x="154" y="63"/>
                    <a:pt x="153" y="63"/>
                    <a:pt x="153" y="62"/>
                  </a:cubicBezTo>
                  <a:close/>
                  <a:moveTo>
                    <a:pt x="172" y="48"/>
                  </a:moveTo>
                  <a:cubicBezTo>
                    <a:pt x="174" y="47"/>
                    <a:pt x="176" y="46"/>
                    <a:pt x="177" y="45"/>
                  </a:cubicBezTo>
                  <a:cubicBezTo>
                    <a:pt x="178" y="43"/>
                    <a:pt x="179" y="42"/>
                    <a:pt x="180" y="40"/>
                  </a:cubicBezTo>
                  <a:cubicBezTo>
                    <a:pt x="182" y="38"/>
                    <a:pt x="183" y="36"/>
                    <a:pt x="186" y="33"/>
                  </a:cubicBezTo>
                  <a:cubicBezTo>
                    <a:pt x="190" y="30"/>
                    <a:pt x="195" y="29"/>
                    <a:pt x="199" y="26"/>
                  </a:cubicBezTo>
                  <a:cubicBezTo>
                    <a:pt x="203" y="21"/>
                    <a:pt x="207" y="18"/>
                    <a:pt x="213" y="15"/>
                  </a:cubicBezTo>
                  <a:cubicBezTo>
                    <a:pt x="218" y="11"/>
                    <a:pt x="228" y="13"/>
                    <a:pt x="233" y="17"/>
                  </a:cubicBezTo>
                  <a:cubicBezTo>
                    <a:pt x="241" y="23"/>
                    <a:pt x="240" y="29"/>
                    <a:pt x="248" y="36"/>
                  </a:cubicBezTo>
                  <a:cubicBezTo>
                    <a:pt x="255" y="43"/>
                    <a:pt x="259" y="43"/>
                    <a:pt x="267" y="51"/>
                  </a:cubicBezTo>
                  <a:cubicBezTo>
                    <a:pt x="275" y="59"/>
                    <a:pt x="271" y="69"/>
                    <a:pt x="269" y="72"/>
                  </a:cubicBezTo>
                  <a:cubicBezTo>
                    <a:pt x="268" y="75"/>
                    <a:pt x="258" y="85"/>
                    <a:pt x="255" y="86"/>
                  </a:cubicBezTo>
                  <a:cubicBezTo>
                    <a:pt x="254" y="89"/>
                    <a:pt x="250" y="96"/>
                    <a:pt x="248" y="99"/>
                  </a:cubicBezTo>
                  <a:cubicBezTo>
                    <a:pt x="246" y="100"/>
                    <a:pt x="244" y="103"/>
                    <a:pt x="242" y="105"/>
                  </a:cubicBezTo>
                  <a:cubicBezTo>
                    <a:pt x="241" y="106"/>
                    <a:pt x="239" y="107"/>
                    <a:pt x="238" y="107"/>
                  </a:cubicBezTo>
                  <a:cubicBezTo>
                    <a:pt x="235" y="109"/>
                    <a:pt x="233" y="111"/>
                    <a:pt x="231" y="114"/>
                  </a:cubicBezTo>
                  <a:cubicBezTo>
                    <a:pt x="228" y="119"/>
                    <a:pt x="225" y="123"/>
                    <a:pt x="218" y="126"/>
                  </a:cubicBezTo>
                  <a:cubicBezTo>
                    <a:pt x="214" y="128"/>
                    <a:pt x="210" y="128"/>
                    <a:pt x="206" y="129"/>
                  </a:cubicBezTo>
                  <a:cubicBezTo>
                    <a:pt x="200" y="129"/>
                    <a:pt x="194" y="130"/>
                    <a:pt x="184" y="134"/>
                  </a:cubicBezTo>
                  <a:cubicBezTo>
                    <a:pt x="167" y="142"/>
                    <a:pt x="158" y="138"/>
                    <a:pt x="149" y="129"/>
                  </a:cubicBezTo>
                  <a:cubicBezTo>
                    <a:pt x="140" y="121"/>
                    <a:pt x="141" y="113"/>
                    <a:pt x="148" y="99"/>
                  </a:cubicBezTo>
                  <a:cubicBezTo>
                    <a:pt x="151" y="91"/>
                    <a:pt x="152" y="86"/>
                    <a:pt x="152" y="80"/>
                  </a:cubicBezTo>
                  <a:cubicBezTo>
                    <a:pt x="153" y="75"/>
                    <a:pt x="153" y="70"/>
                    <a:pt x="156" y="64"/>
                  </a:cubicBezTo>
                  <a:cubicBezTo>
                    <a:pt x="160" y="56"/>
                    <a:pt x="167" y="51"/>
                    <a:pt x="172" y="48"/>
                  </a:cubicBezTo>
                  <a:close/>
                  <a:moveTo>
                    <a:pt x="112" y="167"/>
                  </a:moveTo>
                  <a:cubicBezTo>
                    <a:pt x="90" y="145"/>
                    <a:pt x="100" y="123"/>
                    <a:pt x="107" y="113"/>
                  </a:cubicBezTo>
                  <a:cubicBezTo>
                    <a:pt x="114" y="103"/>
                    <a:pt x="125" y="100"/>
                    <a:pt x="130" y="100"/>
                  </a:cubicBezTo>
                  <a:cubicBezTo>
                    <a:pt x="127" y="102"/>
                    <a:pt x="124" y="105"/>
                    <a:pt x="121" y="108"/>
                  </a:cubicBezTo>
                  <a:cubicBezTo>
                    <a:pt x="123" y="109"/>
                    <a:pt x="123" y="109"/>
                    <a:pt x="123" y="109"/>
                  </a:cubicBezTo>
                  <a:cubicBezTo>
                    <a:pt x="124" y="108"/>
                    <a:pt x="144" y="89"/>
                    <a:pt x="150" y="82"/>
                  </a:cubicBezTo>
                  <a:cubicBezTo>
                    <a:pt x="150" y="87"/>
                    <a:pt x="149" y="92"/>
                    <a:pt x="146" y="98"/>
                  </a:cubicBezTo>
                  <a:cubicBezTo>
                    <a:pt x="139" y="112"/>
                    <a:pt x="138" y="121"/>
                    <a:pt x="147" y="130"/>
                  </a:cubicBezTo>
                  <a:cubicBezTo>
                    <a:pt x="148" y="131"/>
                    <a:pt x="148" y="131"/>
                    <a:pt x="148" y="131"/>
                  </a:cubicBezTo>
                  <a:cubicBezTo>
                    <a:pt x="159" y="141"/>
                    <a:pt x="169" y="143"/>
                    <a:pt x="185" y="136"/>
                  </a:cubicBezTo>
                  <a:cubicBezTo>
                    <a:pt x="190" y="134"/>
                    <a:pt x="194" y="133"/>
                    <a:pt x="197" y="132"/>
                  </a:cubicBezTo>
                  <a:cubicBezTo>
                    <a:pt x="191" y="138"/>
                    <a:pt x="174" y="154"/>
                    <a:pt x="169" y="159"/>
                  </a:cubicBezTo>
                  <a:cubicBezTo>
                    <a:pt x="171" y="161"/>
                    <a:pt x="171" y="161"/>
                    <a:pt x="171" y="161"/>
                  </a:cubicBezTo>
                  <a:cubicBezTo>
                    <a:pt x="172" y="159"/>
                    <a:pt x="176" y="155"/>
                    <a:pt x="180" y="151"/>
                  </a:cubicBezTo>
                  <a:cubicBezTo>
                    <a:pt x="180" y="156"/>
                    <a:pt x="174" y="165"/>
                    <a:pt x="167" y="172"/>
                  </a:cubicBezTo>
                  <a:cubicBezTo>
                    <a:pt x="160" y="179"/>
                    <a:pt x="134" y="189"/>
                    <a:pt x="112" y="167"/>
                  </a:cubicBezTo>
                  <a:close/>
                </a:path>
              </a:pathLst>
            </a:custGeom>
            <a:solidFill>
              <a:schemeClr val="accent6"/>
            </a:solidFill>
            <a:ln w="9525">
              <a:noFill/>
              <a:round/>
            </a:ln>
          </p:spPr>
          <p:txBody>
            <a:bodyPr anchor="ctr"/>
            <a:lstStyle/>
            <a:p>
              <a:pPr algn="ctr"/>
              <a:endParaRPr>
                <a:cs typeface="+mn-ea"/>
                <a:sym typeface="+mn-lt"/>
              </a:endParaRPr>
            </a:p>
          </p:txBody>
        </p:sp>
        <p:sp>
          <p:nvSpPr>
            <p:cNvPr id="161" name="ïṥ1íḋè"/>
            <p:cNvSpPr/>
            <p:nvPr/>
          </p:nvSpPr>
          <p:spPr bwMode="auto">
            <a:xfrm>
              <a:off x="5506729" y="5094168"/>
              <a:ext cx="1271306" cy="1207634"/>
            </a:xfrm>
            <a:custGeom>
              <a:avLst/>
              <a:gdLst/>
              <a:ahLst/>
              <a:cxnLst>
                <a:cxn ang="0">
                  <a:pos x="184" y="174"/>
                </a:cxn>
                <a:cxn ang="0">
                  <a:pos x="177" y="135"/>
                </a:cxn>
                <a:cxn ang="0">
                  <a:pos x="192" y="90"/>
                </a:cxn>
                <a:cxn ang="0">
                  <a:pos x="192" y="81"/>
                </a:cxn>
                <a:cxn ang="0">
                  <a:pos x="179" y="74"/>
                </a:cxn>
                <a:cxn ang="0">
                  <a:pos x="178" y="56"/>
                </a:cxn>
                <a:cxn ang="0">
                  <a:pos x="175" y="42"/>
                </a:cxn>
                <a:cxn ang="0">
                  <a:pos x="172" y="25"/>
                </a:cxn>
                <a:cxn ang="0">
                  <a:pos x="138" y="6"/>
                </a:cxn>
                <a:cxn ang="0">
                  <a:pos x="104" y="10"/>
                </a:cxn>
                <a:cxn ang="0">
                  <a:pos x="70" y="54"/>
                </a:cxn>
                <a:cxn ang="0">
                  <a:pos x="75" y="113"/>
                </a:cxn>
                <a:cxn ang="0">
                  <a:pos x="85" y="136"/>
                </a:cxn>
                <a:cxn ang="0">
                  <a:pos x="93" y="147"/>
                </a:cxn>
                <a:cxn ang="0">
                  <a:pos x="45" y="198"/>
                </a:cxn>
                <a:cxn ang="0">
                  <a:pos x="132" y="271"/>
                </a:cxn>
                <a:cxn ang="0">
                  <a:pos x="189" y="85"/>
                </a:cxn>
                <a:cxn ang="0">
                  <a:pos x="189" y="89"/>
                </a:cxn>
                <a:cxn ang="0">
                  <a:pos x="181" y="111"/>
                </a:cxn>
                <a:cxn ang="0">
                  <a:pos x="189" y="85"/>
                </a:cxn>
                <a:cxn ang="0">
                  <a:pos x="180" y="97"/>
                </a:cxn>
                <a:cxn ang="0">
                  <a:pos x="174" y="113"/>
                </a:cxn>
                <a:cxn ang="0">
                  <a:pos x="166" y="92"/>
                </a:cxn>
                <a:cxn ang="0">
                  <a:pos x="109" y="56"/>
                </a:cxn>
                <a:cxn ang="0">
                  <a:pos x="162" y="49"/>
                </a:cxn>
                <a:cxn ang="0">
                  <a:pos x="170" y="52"/>
                </a:cxn>
                <a:cxn ang="0">
                  <a:pos x="154" y="91"/>
                </a:cxn>
                <a:cxn ang="0">
                  <a:pos x="109" y="94"/>
                </a:cxn>
                <a:cxn ang="0">
                  <a:pos x="108" y="80"/>
                </a:cxn>
                <a:cxn ang="0">
                  <a:pos x="143" y="92"/>
                </a:cxn>
                <a:cxn ang="0">
                  <a:pos x="142" y="113"/>
                </a:cxn>
                <a:cxn ang="0">
                  <a:pos x="116" y="117"/>
                </a:cxn>
                <a:cxn ang="0">
                  <a:pos x="112" y="99"/>
                </a:cxn>
                <a:cxn ang="0">
                  <a:pos x="75" y="92"/>
                </a:cxn>
                <a:cxn ang="0">
                  <a:pos x="92" y="95"/>
                </a:cxn>
                <a:cxn ang="0">
                  <a:pos x="97" y="94"/>
                </a:cxn>
                <a:cxn ang="0">
                  <a:pos x="110" y="102"/>
                </a:cxn>
                <a:cxn ang="0">
                  <a:pos x="131" y="122"/>
                </a:cxn>
                <a:cxn ang="0">
                  <a:pos x="155" y="96"/>
                </a:cxn>
                <a:cxn ang="0">
                  <a:pos x="167" y="113"/>
                </a:cxn>
                <a:cxn ang="0">
                  <a:pos x="178" y="116"/>
                </a:cxn>
                <a:cxn ang="0">
                  <a:pos x="167" y="167"/>
                </a:cxn>
                <a:cxn ang="0">
                  <a:pos x="120" y="157"/>
                </a:cxn>
                <a:cxn ang="0">
                  <a:pos x="95" y="119"/>
                </a:cxn>
                <a:cxn ang="0">
                  <a:pos x="77" y="113"/>
                </a:cxn>
                <a:cxn ang="0">
                  <a:pos x="92" y="175"/>
                </a:cxn>
                <a:cxn ang="0">
                  <a:pos x="95" y="146"/>
                </a:cxn>
                <a:cxn ang="0">
                  <a:pos x="119" y="159"/>
                </a:cxn>
                <a:cxn ang="0">
                  <a:pos x="151" y="173"/>
                </a:cxn>
                <a:cxn ang="0">
                  <a:pos x="170" y="195"/>
                </a:cxn>
              </a:cxnLst>
              <a:rect l="0" t="0" r="r" b="b"/>
              <a:pathLst>
                <a:path w="285" h="271">
                  <a:moveTo>
                    <a:pt x="272" y="212"/>
                  </a:moveTo>
                  <a:cubicBezTo>
                    <a:pt x="255" y="194"/>
                    <a:pt x="221" y="189"/>
                    <a:pt x="216" y="187"/>
                  </a:cubicBezTo>
                  <a:cubicBezTo>
                    <a:pt x="212" y="184"/>
                    <a:pt x="189" y="179"/>
                    <a:pt x="184" y="174"/>
                  </a:cubicBezTo>
                  <a:cubicBezTo>
                    <a:pt x="179" y="170"/>
                    <a:pt x="176" y="166"/>
                    <a:pt x="170" y="162"/>
                  </a:cubicBezTo>
                  <a:cubicBezTo>
                    <a:pt x="171" y="158"/>
                    <a:pt x="172" y="155"/>
                    <a:pt x="173" y="151"/>
                  </a:cubicBezTo>
                  <a:cubicBezTo>
                    <a:pt x="174" y="147"/>
                    <a:pt x="175" y="141"/>
                    <a:pt x="177" y="135"/>
                  </a:cubicBezTo>
                  <a:cubicBezTo>
                    <a:pt x="178" y="132"/>
                    <a:pt x="179" y="124"/>
                    <a:pt x="180" y="115"/>
                  </a:cubicBezTo>
                  <a:cubicBezTo>
                    <a:pt x="185" y="114"/>
                    <a:pt x="188" y="112"/>
                    <a:pt x="189" y="108"/>
                  </a:cubicBezTo>
                  <a:cubicBezTo>
                    <a:pt x="191" y="104"/>
                    <a:pt x="192" y="93"/>
                    <a:pt x="192" y="90"/>
                  </a:cubicBezTo>
                  <a:cubicBezTo>
                    <a:pt x="194" y="88"/>
                    <a:pt x="194" y="88"/>
                    <a:pt x="194" y="88"/>
                  </a:cubicBezTo>
                  <a:cubicBezTo>
                    <a:pt x="194" y="81"/>
                    <a:pt x="194" y="81"/>
                    <a:pt x="194" y="81"/>
                  </a:cubicBezTo>
                  <a:cubicBezTo>
                    <a:pt x="192" y="81"/>
                    <a:pt x="192" y="81"/>
                    <a:pt x="192" y="81"/>
                  </a:cubicBezTo>
                  <a:cubicBezTo>
                    <a:pt x="191" y="81"/>
                    <a:pt x="190" y="81"/>
                    <a:pt x="189" y="81"/>
                  </a:cubicBezTo>
                  <a:cubicBezTo>
                    <a:pt x="187" y="81"/>
                    <a:pt x="184" y="81"/>
                    <a:pt x="180" y="81"/>
                  </a:cubicBezTo>
                  <a:cubicBezTo>
                    <a:pt x="180" y="79"/>
                    <a:pt x="179" y="77"/>
                    <a:pt x="179" y="74"/>
                  </a:cubicBezTo>
                  <a:cubicBezTo>
                    <a:pt x="179" y="72"/>
                    <a:pt x="179" y="70"/>
                    <a:pt x="180" y="69"/>
                  </a:cubicBezTo>
                  <a:cubicBezTo>
                    <a:pt x="182" y="67"/>
                    <a:pt x="182" y="63"/>
                    <a:pt x="180" y="61"/>
                  </a:cubicBezTo>
                  <a:cubicBezTo>
                    <a:pt x="178" y="59"/>
                    <a:pt x="177" y="57"/>
                    <a:pt x="178" y="56"/>
                  </a:cubicBezTo>
                  <a:cubicBezTo>
                    <a:pt x="178" y="54"/>
                    <a:pt x="178" y="53"/>
                    <a:pt x="179" y="51"/>
                  </a:cubicBezTo>
                  <a:cubicBezTo>
                    <a:pt x="180" y="49"/>
                    <a:pt x="179" y="48"/>
                    <a:pt x="178" y="47"/>
                  </a:cubicBezTo>
                  <a:cubicBezTo>
                    <a:pt x="178" y="45"/>
                    <a:pt x="172" y="44"/>
                    <a:pt x="175" y="42"/>
                  </a:cubicBezTo>
                  <a:cubicBezTo>
                    <a:pt x="178" y="41"/>
                    <a:pt x="178" y="34"/>
                    <a:pt x="176" y="33"/>
                  </a:cubicBezTo>
                  <a:cubicBezTo>
                    <a:pt x="173" y="31"/>
                    <a:pt x="174" y="31"/>
                    <a:pt x="174" y="31"/>
                  </a:cubicBezTo>
                  <a:cubicBezTo>
                    <a:pt x="174" y="31"/>
                    <a:pt x="175" y="25"/>
                    <a:pt x="172" y="25"/>
                  </a:cubicBezTo>
                  <a:cubicBezTo>
                    <a:pt x="174" y="23"/>
                    <a:pt x="171" y="18"/>
                    <a:pt x="169" y="17"/>
                  </a:cubicBezTo>
                  <a:cubicBezTo>
                    <a:pt x="168" y="12"/>
                    <a:pt x="162" y="10"/>
                    <a:pt x="158" y="9"/>
                  </a:cubicBezTo>
                  <a:cubicBezTo>
                    <a:pt x="152" y="4"/>
                    <a:pt x="144" y="2"/>
                    <a:pt x="138" y="6"/>
                  </a:cubicBezTo>
                  <a:cubicBezTo>
                    <a:pt x="131" y="4"/>
                    <a:pt x="126" y="0"/>
                    <a:pt x="117" y="7"/>
                  </a:cubicBezTo>
                  <a:cubicBezTo>
                    <a:pt x="113" y="8"/>
                    <a:pt x="111" y="7"/>
                    <a:pt x="108" y="9"/>
                  </a:cubicBezTo>
                  <a:cubicBezTo>
                    <a:pt x="105" y="10"/>
                    <a:pt x="104" y="10"/>
                    <a:pt x="104" y="10"/>
                  </a:cubicBezTo>
                  <a:cubicBezTo>
                    <a:pt x="104" y="10"/>
                    <a:pt x="99" y="11"/>
                    <a:pt x="97" y="14"/>
                  </a:cubicBezTo>
                  <a:cubicBezTo>
                    <a:pt x="95" y="17"/>
                    <a:pt x="92" y="19"/>
                    <a:pt x="84" y="27"/>
                  </a:cubicBezTo>
                  <a:cubicBezTo>
                    <a:pt x="76" y="34"/>
                    <a:pt x="72" y="41"/>
                    <a:pt x="70" y="54"/>
                  </a:cubicBezTo>
                  <a:cubicBezTo>
                    <a:pt x="67" y="66"/>
                    <a:pt x="64" y="71"/>
                    <a:pt x="68" y="80"/>
                  </a:cubicBezTo>
                  <a:cubicBezTo>
                    <a:pt x="67" y="89"/>
                    <a:pt x="69" y="95"/>
                    <a:pt x="71" y="98"/>
                  </a:cubicBezTo>
                  <a:cubicBezTo>
                    <a:pt x="70" y="103"/>
                    <a:pt x="73" y="109"/>
                    <a:pt x="75" y="113"/>
                  </a:cubicBezTo>
                  <a:cubicBezTo>
                    <a:pt x="76" y="114"/>
                    <a:pt x="76" y="114"/>
                    <a:pt x="76" y="114"/>
                  </a:cubicBezTo>
                  <a:cubicBezTo>
                    <a:pt x="77" y="117"/>
                    <a:pt x="78" y="118"/>
                    <a:pt x="80" y="120"/>
                  </a:cubicBezTo>
                  <a:cubicBezTo>
                    <a:pt x="81" y="123"/>
                    <a:pt x="82" y="131"/>
                    <a:pt x="85" y="136"/>
                  </a:cubicBezTo>
                  <a:cubicBezTo>
                    <a:pt x="87" y="139"/>
                    <a:pt x="91" y="140"/>
                    <a:pt x="93" y="141"/>
                  </a:cubicBezTo>
                  <a:cubicBezTo>
                    <a:pt x="93" y="143"/>
                    <a:pt x="93" y="145"/>
                    <a:pt x="93" y="146"/>
                  </a:cubicBezTo>
                  <a:cubicBezTo>
                    <a:pt x="93" y="147"/>
                    <a:pt x="93" y="147"/>
                    <a:pt x="93" y="147"/>
                  </a:cubicBezTo>
                  <a:cubicBezTo>
                    <a:pt x="94" y="151"/>
                    <a:pt x="95" y="158"/>
                    <a:pt x="94" y="165"/>
                  </a:cubicBezTo>
                  <a:cubicBezTo>
                    <a:pt x="89" y="167"/>
                    <a:pt x="82" y="174"/>
                    <a:pt x="78" y="179"/>
                  </a:cubicBezTo>
                  <a:cubicBezTo>
                    <a:pt x="66" y="186"/>
                    <a:pt x="53" y="194"/>
                    <a:pt x="45" y="198"/>
                  </a:cubicBezTo>
                  <a:cubicBezTo>
                    <a:pt x="37" y="203"/>
                    <a:pt x="8" y="220"/>
                    <a:pt x="8" y="220"/>
                  </a:cubicBezTo>
                  <a:cubicBezTo>
                    <a:pt x="8" y="220"/>
                    <a:pt x="0" y="243"/>
                    <a:pt x="1" y="253"/>
                  </a:cubicBezTo>
                  <a:cubicBezTo>
                    <a:pt x="1" y="253"/>
                    <a:pt x="50" y="271"/>
                    <a:pt x="132" y="271"/>
                  </a:cubicBezTo>
                  <a:cubicBezTo>
                    <a:pt x="214" y="271"/>
                    <a:pt x="285" y="253"/>
                    <a:pt x="285" y="253"/>
                  </a:cubicBezTo>
                  <a:cubicBezTo>
                    <a:pt x="285" y="253"/>
                    <a:pt x="277" y="224"/>
                    <a:pt x="272" y="212"/>
                  </a:cubicBezTo>
                  <a:close/>
                  <a:moveTo>
                    <a:pt x="189" y="85"/>
                  </a:moveTo>
                  <a:cubicBezTo>
                    <a:pt x="189" y="85"/>
                    <a:pt x="190" y="85"/>
                    <a:pt x="190" y="85"/>
                  </a:cubicBezTo>
                  <a:cubicBezTo>
                    <a:pt x="190" y="87"/>
                    <a:pt x="190" y="87"/>
                    <a:pt x="190" y="87"/>
                  </a:cubicBezTo>
                  <a:cubicBezTo>
                    <a:pt x="189" y="89"/>
                    <a:pt x="189" y="89"/>
                    <a:pt x="189" y="89"/>
                  </a:cubicBezTo>
                  <a:cubicBezTo>
                    <a:pt x="189" y="89"/>
                    <a:pt x="189" y="89"/>
                    <a:pt x="189" y="89"/>
                  </a:cubicBezTo>
                  <a:cubicBezTo>
                    <a:pt x="188" y="93"/>
                    <a:pt x="187" y="103"/>
                    <a:pt x="186" y="107"/>
                  </a:cubicBezTo>
                  <a:cubicBezTo>
                    <a:pt x="185" y="109"/>
                    <a:pt x="183" y="110"/>
                    <a:pt x="181" y="111"/>
                  </a:cubicBezTo>
                  <a:cubicBezTo>
                    <a:pt x="182" y="106"/>
                    <a:pt x="182" y="101"/>
                    <a:pt x="182" y="97"/>
                  </a:cubicBezTo>
                  <a:cubicBezTo>
                    <a:pt x="182" y="94"/>
                    <a:pt x="182" y="90"/>
                    <a:pt x="181" y="85"/>
                  </a:cubicBezTo>
                  <a:cubicBezTo>
                    <a:pt x="184" y="85"/>
                    <a:pt x="186" y="85"/>
                    <a:pt x="189" y="85"/>
                  </a:cubicBezTo>
                  <a:close/>
                  <a:moveTo>
                    <a:pt x="166" y="92"/>
                  </a:moveTo>
                  <a:cubicBezTo>
                    <a:pt x="166" y="89"/>
                    <a:pt x="173" y="87"/>
                    <a:pt x="179" y="86"/>
                  </a:cubicBezTo>
                  <a:cubicBezTo>
                    <a:pt x="180" y="90"/>
                    <a:pt x="180" y="94"/>
                    <a:pt x="180" y="97"/>
                  </a:cubicBezTo>
                  <a:cubicBezTo>
                    <a:pt x="180" y="101"/>
                    <a:pt x="180" y="107"/>
                    <a:pt x="179" y="112"/>
                  </a:cubicBezTo>
                  <a:cubicBezTo>
                    <a:pt x="178" y="112"/>
                    <a:pt x="177" y="112"/>
                    <a:pt x="175" y="112"/>
                  </a:cubicBezTo>
                  <a:cubicBezTo>
                    <a:pt x="175" y="112"/>
                    <a:pt x="174" y="113"/>
                    <a:pt x="174" y="113"/>
                  </a:cubicBezTo>
                  <a:cubicBezTo>
                    <a:pt x="171" y="113"/>
                    <a:pt x="170" y="112"/>
                    <a:pt x="170" y="111"/>
                  </a:cubicBezTo>
                  <a:cubicBezTo>
                    <a:pt x="169" y="110"/>
                    <a:pt x="169" y="110"/>
                    <a:pt x="169" y="110"/>
                  </a:cubicBezTo>
                  <a:cubicBezTo>
                    <a:pt x="166" y="107"/>
                    <a:pt x="164" y="98"/>
                    <a:pt x="166" y="92"/>
                  </a:cubicBezTo>
                  <a:close/>
                  <a:moveTo>
                    <a:pt x="108" y="80"/>
                  </a:moveTo>
                  <a:cubicBezTo>
                    <a:pt x="112" y="78"/>
                    <a:pt x="108" y="71"/>
                    <a:pt x="106" y="68"/>
                  </a:cubicBezTo>
                  <a:cubicBezTo>
                    <a:pt x="104" y="66"/>
                    <a:pt x="103" y="60"/>
                    <a:pt x="109" y="56"/>
                  </a:cubicBezTo>
                  <a:cubicBezTo>
                    <a:pt x="112" y="56"/>
                    <a:pt x="119" y="55"/>
                    <a:pt x="123" y="52"/>
                  </a:cubicBezTo>
                  <a:cubicBezTo>
                    <a:pt x="127" y="52"/>
                    <a:pt x="147" y="55"/>
                    <a:pt x="149" y="53"/>
                  </a:cubicBezTo>
                  <a:cubicBezTo>
                    <a:pt x="155" y="54"/>
                    <a:pt x="160" y="50"/>
                    <a:pt x="162" y="49"/>
                  </a:cubicBezTo>
                  <a:cubicBezTo>
                    <a:pt x="165" y="49"/>
                    <a:pt x="166" y="48"/>
                    <a:pt x="168" y="48"/>
                  </a:cubicBezTo>
                  <a:cubicBezTo>
                    <a:pt x="168" y="48"/>
                    <a:pt x="170" y="50"/>
                    <a:pt x="171" y="51"/>
                  </a:cubicBezTo>
                  <a:cubicBezTo>
                    <a:pt x="170" y="52"/>
                    <a:pt x="170" y="52"/>
                    <a:pt x="170" y="52"/>
                  </a:cubicBezTo>
                  <a:cubicBezTo>
                    <a:pt x="171" y="55"/>
                    <a:pt x="176" y="69"/>
                    <a:pt x="179" y="82"/>
                  </a:cubicBezTo>
                  <a:cubicBezTo>
                    <a:pt x="172" y="83"/>
                    <a:pt x="165" y="85"/>
                    <a:pt x="162" y="89"/>
                  </a:cubicBezTo>
                  <a:cubicBezTo>
                    <a:pt x="160" y="90"/>
                    <a:pt x="156" y="90"/>
                    <a:pt x="154" y="91"/>
                  </a:cubicBezTo>
                  <a:cubicBezTo>
                    <a:pt x="152" y="89"/>
                    <a:pt x="149" y="88"/>
                    <a:pt x="143" y="88"/>
                  </a:cubicBezTo>
                  <a:cubicBezTo>
                    <a:pt x="132" y="88"/>
                    <a:pt x="116" y="91"/>
                    <a:pt x="110" y="93"/>
                  </a:cubicBezTo>
                  <a:cubicBezTo>
                    <a:pt x="109" y="94"/>
                    <a:pt x="109" y="94"/>
                    <a:pt x="109" y="94"/>
                  </a:cubicBezTo>
                  <a:cubicBezTo>
                    <a:pt x="109" y="94"/>
                    <a:pt x="109" y="94"/>
                    <a:pt x="109" y="94"/>
                  </a:cubicBezTo>
                  <a:cubicBezTo>
                    <a:pt x="105" y="93"/>
                    <a:pt x="100" y="91"/>
                    <a:pt x="97" y="90"/>
                  </a:cubicBezTo>
                  <a:cubicBezTo>
                    <a:pt x="98" y="86"/>
                    <a:pt x="105" y="83"/>
                    <a:pt x="108" y="80"/>
                  </a:cubicBezTo>
                  <a:close/>
                  <a:moveTo>
                    <a:pt x="112" y="99"/>
                  </a:moveTo>
                  <a:cubicBezTo>
                    <a:pt x="113" y="97"/>
                    <a:pt x="113" y="97"/>
                    <a:pt x="113" y="97"/>
                  </a:cubicBezTo>
                  <a:cubicBezTo>
                    <a:pt x="119" y="95"/>
                    <a:pt x="133" y="92"/>
                    <a:pt x="143" y="92"/>
                  </a:cubicBezTo>
                  <a:cubicBezTo>
                    <a:pt x="149" y="92"/>
                    <a:pt x="151" y="93"/>
                    <a:pt x="151" y="93"/>
                  </a:cubicBezTo>
                  <a:cubicBezTo>
                    <a:pt x="153" y="98"/>
                    <a:pt x="147" y="108"/>
                    <a:pt x="142" y="113"/>
                  </a:cubicBezTo>
                  <a:cubicBezTo>
                    <a:pt x="142" y="113"/>
                    <a:pt x="142" y="113"/>
                    <a:pt x="142" y="113"/>
                  </a:cubicBezTo>
                  <a:cubicBezTo>
                    <a:pt x="140" y="115"/>
                    <a:pt x="138" y="117"/>
                    <a:pt x="131" y="118"/>
                  </a:cubicBezTo>
                  <a:cubicBezTo>
                    <a:pt x="127" y="119"/>
                    <a:pt x="124" y="119"/>
                    <a:pt x="122" y="119"/>
                  </a:cubicBezTo>
                  <a:cubicBezTo>
                    <a:pt x="117" y="119"/>
                    <a:pt x="116" y="118"/>
                    <a:pt x="116" y="117"/>
                  </a:cubicBezTo>
                  <a:cubicBezTo>
                    <a:pt x="114" y="115"/>
                    <a:pt x="114" y="106"/>
                    <a:pt x="114" y="101"/>
                  </a:cubicBezTo>
                  <a:cubicBezTo>
                    <a:pt x="114" y="101"/>
                    <a:pt x="114" y="101"/>
                    <a:pt x="114" y="101"/>
                  </a:cubicBezTo>
                  <a:lnTo>
                    <a:pt x="112" y="99"/>
                  </a:lnTo>
                  <a:close/>
                  <a:moveTo>
                    <a:pt x="77" y="113"/>
                  </a:moveTo>
                  <a:cubicBezTo>
                    <a:pt x="77" y="112"/>
                    <a:pt x="77" y="112"/>
                    <a:pt x="77" y="112"/>
                  </a:cubicBezTo>
                  <a:cubicBezTo>
                    <a:pt x="74" y="106"/>
                    <a:pt x="70" y="98"/>
                    <a:pt x="75" y="92"/>
                  </a:cubicBezTo>
                  <a:cubicBezTo>
                    <a:pt x="77" y="90"/>
                    <a:pt x="79" y="89"/>
                    <a:pt x="82" y="89"/>
                  </a:cubicBezTo>
                  <a:cubicBezTo>
                    <a:pt x="85" y="89"/>
                    <a:pt x="89" y="91"/>
                    <a:pt x="91" y="95"/>
                  </a:cubicBezTo>
                  <a:cubicBezTo>
                    <a:pt x="92" y="95"/>
                    <a:pt x="92" y="95"/>
                    <a:pt x="92" y="95"/>
                  </a:cubicBezTo>
                  <a:cubicBezTo>
                    <a:pt x="94" y="99"/>
                    <a:pt x="94" y="107"/>
                    <a:pt x="94" y="107"/>
                  </a:cubicBezTo>
                  <a:cubicBezTo>
                    <a:pt x="99" y="109"/>
                    <a:pt x="99" y="109"/>
                    <a:pt x="99" y="109"/>
                  </a:cubicBezTo>
                  <a:cubicBezTo>
                    <a:pt x="99" y="109"/>
                    <a:pt x="98" y="100"/>
                    <a:pt x="97" y="94"/>
                  </a:cubicBezTo>
                  <a:cubicBezTo>
                    <a:pt x="108" y="99"/>
                    <a:pt x="108" y="99"/>
                    <a:pt x="108" y="99"/>
                  </a:cubicBezTo>
                  <a:cubicBezTo>
                    <a:pt x="108" y="101"/>
                    <a:pt x="108" y="101"/>
                    <a:pt x="108" y="101"/>
                  </a:cubicBezTo>
                  <a:cubicBezTo>
                    <a:pt x="110" y="102"/>
                    <a:pt x="110" y="102"/>
                    <a:pt x="110" y="102"/>
                  </a:cubicBezTo>
                  <a:cubicBezTo>
                    <a:pt x="110" y="106"/>
                    <a:pt x="110" y="115"/>
                    <a:pt x="112" y="119"/>
                  </a:cubicBezTo>
                  <a:cubicBezTo>
                    <a:pt x="114" y="122"/>
                    <a:pt x="117" y="123"/>
                    <a:pt x="122" y="123"/>
                  </a:cubicBezTo>
                  <a:cubicBezTo>
                    <a:pt x="124" y="123"/>
                    <a:pt x="127" y="123"/>
                    <a:pt x="131" y="122"/>
                  </a:cubicBezTo>
                  <a:cubicBezTo>
                    <a:pt x="140" y="121"/>
                    <a:pt x="142" y="118"/>
                    <a:pt x="144" y="116"/>
                  </a:cubicBezTo>
                  <a:cubicBezTo>
                    <a:pt x="145" y="116"/>
                    <a:pt x="145" y="116"/>
                    <a:pt x="145" y="116"/>
                  </a:cubicBezTo>
                  <a:cubicBezTo>
                    <a:pt x="150" y="111"/>
                    <a:pt x="155" y="103"/>
                    <a:pt x="155" y="96"/>
                  </a:cubicBezTo>
                  <a:cubicBezTo>
                    <a:pt x="157" y="96"/>
                    <a:pt x="159" y="95"/>
                    <a:pt x="161" y="95"/>
                  </a:cubicBezTo>
                  <a:cubicBezTo>
                    <a:pt x="161" y="102"/>
                    <a:pt x="164" y="109"/>
                    <a:pt x="166" y="113"/>
                  </a:cubicBezTo>
                  <a:cubicBezTo>
                    <a:pt x="167" y="113"/>
                    <a:pt x="167" y="113"/>
                    <a:pt x="167" y="113"/>
                  </a:cubicBezTo>
                  <a:cubicBezTo>
                    <a:pt x="168" y="114"/>
                    <a:pt x="169" y="116"/>
                    <a:pt x="174" y="116"/>
                  </a:cubicBezTo>
                  <a:cubicBezTo>
                    <a:pt x="174" y="116"/>
                    <a:pt x="175" y="116"/>
                    <a:pt x="176" y="116"/>
                  </a:cubicBezTo>
                  <a:cubicBezTo>
                    <a:pt x="177" y="116"/>
                    <a:pt x="178" y="116"/>
                    <a:pt x="178" y="116"/>
                  </a:cubicBezTo>
                  <a:cubicBezTo>
                    <a:pt x="177" y="124"/>
                    <a:pt x="176" y="131"/>
                    <a:pt x="175" y="134"/>
                  </a:cubicBezTo>
                  <a:cubicBezTo>
                    <a:pt x="173" y="141"/>
                    <a:pt x="172" y="146"/>
                    <a:pt x="171" y="151"/>
                  </a:cubicBezTo>
                  <a:cubicBezTo>
                    <a:pt x="170" y="157"/>
                    <a:pt x="168" y="161"/>
                    <a:pt x="167" y="167"/>
                  </a:cubicBezTo>
                  <a:cubicBezTo>
                    <a:pt x="166" y="169"/>
                    <a:pt x="153" y="172"/>
                    <a:pt x="148" y="171"/>
                  </a:cubicBezTo>
                  <a:cubicBezTo>
                    <a:pt x="142" y="169"/>
                    <a:pt x="136" y="166"/>
                    <a:pt x="132" y="164"/>
                  </a:cubicBezTo>
                  <a:cubicBezTo>
                    <a:pt x="127" y="161"/>
                    <a:pt x="124" y="159"/>
                    <a:pt x="120" y="157"/>
                  </a:cubicBezTo>
                  <a:cubicBezTo>
                    <a:pt x="108" y="151"/>
                    <a:pt x="103" y="148"/>
                    <a:pt x="97" y="117"/>
                  </a:cubicBezTo>
                  <a:cubicBezTo>
                    <a:pt x="95" y="117"/>
                    <a:pt x="95" y="117"/>
                    <a:pt x="95" y="117"/>
                  </a:cubicBezTo>
                  <a:cubicBezTo>
                    <a:pt x="95" y="117"/>
                    <a:pt x="95" y="118"/>
                    <a:pt x="95" y="119"/>
                  </a:cubicBezTo>
                  <a:cubicBezTo>
                    <a:pt x="94" y="120"/>
                    <a:pt x="92" y="122"/>
                    <a:pt x="89" y="121"/>
                  </a:cubicBezTo>
                  <a:cubicBezTo>
                    <a:pt x="88" y="121"/>
                    <a:pt x="88" y="121"/>
                    <a:pt x="88" y="121"/>
                  </a:cubicBezTo>
                  <a:cubicBezTo>
                    <a:pt x="85" y="120"/>
                    <a:pt x="80" y="118"/>
                    <a:pt x="77" y="113"/>
                  </a:cubicBezTo>
                  <a:close/>
                  <a:moveTo>
                    <a:pt x="131" y="243"/>
                  </a:moveTo>
                  <a:cubicBezTo>
                    <a:pt x="96" y="217"/>
                    <a:pt x="89" y="208"/>
                    <a:pt x="88" y="200"/>
                  </a:cubicBezTo>
                  <a:cubicBezTo>
                    <a:pt x="87" y="194"/>
                    <a:pt x="90" y="182"/>
                    <a:pt x="92" y="175"/>
                  </a:cubicBezTo>
                  <a:cubicBezTo>
                    <a:pt x="93" y="176"/>
                    <a:pt x="93" y="176"/>
                    <a:pt x="93" y="176"/>
                  </a:cubicBezTo>
                  <a:cubicBezTo>
                    <a:pt x="98" y="165"/>
                    <a:pt x="96" y="154"/>
                    <a:pt x="95" y="147"/>
                  </a:cubicBezTo>
                  <a:cubicBezTo>
                    <a:pt x="95" y="146"/>
                    <a:pt x="95" y="146"/>
                    <a:pt x="95" y="146"/>
                  </a:cubicBezTo>
                  <a:cubicBezTo>
                    <a:pt x="94" y="140"/>
                    <a:pt x="92" y="126"/>
                    <a:pt x="92" y="123"/>
                  </a:cubicBezTo>
                  <a:cubicBezTo>
                    <a:pt x="93" y="123"/>
                    <a:pt x="95" y="122"/>
                    <a:pt x="96" y="121"/>
                  </a:cubicBezTo>
                  <a:cubicBezTo>
                    <a:pt x="101" y="149"/>
                    <a:pt x="107" y="152"/>
                    <a:pt x="119" y="159"/>
                  </a:cubicBezTo>
                  <a:cubicBezTo>
                    <a:pt x="123" y="160"/>
                    <a:pt x="126" y="162"/>
                    <a:pt x="131" y="165"/>
                  </a:cubicBezTo>
                  <a:cubicBezTo>
                    <a:pt x="135" y="168"/>
                    <a:pt x="141" y="171"/>
                    <a:pt x="147" y="173"/>
                  </a:cubicBezTo>
                  <a:cubicBezTo>
                    <a:pt x="148" y="173"/>
                    <a:pt x="150" y="173"/>
                    <a:pt x="151" y="173"/>
                  </a:cubicBezTo>
                  <a:cubicBezTo>
                    <a:pt x="158" y="173"/>
                    <a:pt x="167" y="170"/>
                    <a:pt x="169" y="167"/>
                  </a:cubicBezTo>
                  <a:cubicBezTo>
                    <a:pt x="169" y="167"/>
                    <a:pt x="169" y="166"/>
                    <a:pt x="169" y="166"/>
                  </a:cubicBezTo>
                  <a:cubicBezTo>
                    <a:pt x="169" y="173"/>
                    <a:pt x="169" y="186"/>
                    <a:pt x="170" y="195"/>
                  </a:cubicBezTo>
                  <a:cubicBezTo>
                    <a:pt x="172" y="207"/>
                    <a:pt x="151" y="237"/>
                    <a:pt x="131" y="243"/>
                  </a:cubicBezTo>
                  <a:close/>
                </a:path>
              </a:pathLst>
            </a:custGeom>
            <a:solidFill>
              <a:schemeClr val="tx2"/>
            </a:solidFill>
            <a:ln w="9525">
              <a:noFill/>
              <a:round/>
            </a:ln>
          </p:spPr>
          <p:txBody>
            <a:bodyPr anchor="ctr"/>
            <a:lstStyle/>
            <a:p>
              <a:pPr algn="ctr"/>
              <a:endParaRPr>
                <a:cs typeface="+mn-ea"/>
                <a:sym typeface="+mn-lt"/>
              </a:endParaRPr>
            </a:p>
          </p:txBody>
        </p:sp>
        <p:sp>
          <p:nvSpPr>
            <p:cNvPr id="162" name="iŝḻïḓè"/>
            <p:cNvSpPr/>
            <p:nvPr/>
          </p:nvSpPr>
          <p:spPr bwMode="auto">
            <a:xfrm>
              <a:off x="5511121" y="1756708"/>
              <a:ext cx="1185673" cy="1194459"/>
            </a:xfrm>
            <a:custGeom>
              <a:avLst/>
              <a:gdLst/>
              <a:ahLst/>
              <a:cxnLst>
                <a:cxn ang="0">
                  <a:pos x="100" y="177"/>
                </a:cxn>
                <a:cxn ang="0">
                  <a:pos x="102" y="180"/>
                </a:cxn>
                <a:cxn ang="0">
                  <a:pos x="188" y="172"/>
                </a:cxn>
                <a:cxn ang="0">
                  <a:pos x="177" y="207"/>
                </a:cxn>
                <a:cxn ang="0">
                  <a:pos x="139" y="183"/>
                </a:cxn>
                <a:cxn ang="0">
                  <a:pos x="138" y="177"/>
                </a:cxn>
                <a:cxn ang="0">
                  <a:pos x="144" y="179"/>
                </a:cxn>
                <a:cxn ang="0">
                  <a:pos x="162" y="182"/>
                </a:cxn>
                <a:cxn ang="0">
                  <a:pos x="166" y="182"/>
                </a:cxn>
                <a:cxn ang="0">
                  <a:pos x="172" y="182"/>
                </a:cxn>
                <a:cxn ang="0">
                  <a:pos x="101" y="133"/>
                </a:cxn>
                <a:cxn ang="0">
                  <a:pos x="148" y="103"/>
                </a:cxn>
                <a:cxn ang="0">
                  <a:pos x="183" y="132"/>
                </a:cxn>
                <a:cxn ang="0">
                  <a:pos x="185" y="157"/>
                </a:cxn>
                <a:cxn ang="0">
                  <a:pos x="173" y="151"/>
                </a:cxn>
                <a:cxn ang="0">
                  <a:pos x="148" y="175"/>
                </a:cxn>
                <a:cxn ang="0">
                  <a:pos x="143" y="177"/>
                </a:cxn>
                <a:cxn ang="0">
                  <a:pos x="113" y="151"/>
                </a:cxn>
                <a:cxn ang="0">
                  <a:pos x="99" y="169"/>
                </a:cxn>
                <a:cxn ang="0">
                  <a:pos x="99" y="163"/>
                </a:cxn>
                <a:cxn ang="0">
                  <a:pos x="107" y="121"/>
                </a:cxn>
                <a:cxn ang="0">
                  <a:pos x="142" y="42"/>
                </a:cxn>
                <a:cxn ang="0">
                  <a:pos x="176" y="117"/>
                </a:cxn>
                <a:cxn ang="0">
                  <a:pos x="148" y="101"/>
                </a:cxn>
                <a:cxn ang="0">
                  <a:pos x="107" y="121"/>
                </a:cxn>
                <a:cxn ang="0">
                  <a:pos x="0" y="17"/>
                </a:cxn>
                <a:cxn ang="0">
                  <a:pos x="86" y="89"/>
                </a:cxn>
                <a:cxn ang="0">
                  <a:pos x="71" y="103"/>
                </a:cxn>
                <a:cxn ang="0">
                  <a:pos x="105" y="123"/>
                </a:cxn>
                <a:cxn ang="0">
                  <a:pos x="99" y="132"/>
                </a:cxn>
                <a:cxn ang="0">
                  <a:pos x="90" y="149"/>
                </a:cxn>
                <a:cxn ang="0">
                  <a:pos x="81" y="162"/>
                </a:cxn>
                <a:cxn ang="0">
                  <a:pos x="90" y="242"/>
                </a:cxn>
                <a:cxn ang="0">
                  <a:pos x="150" y="268"/>
                </a:cxn>
                <a:cxn ang="0">
                  <a:pos x="204" y="188"/>
                </a:cxn>
                <a:cxn ang="0">
                  <a:pos x="207" y="138"/>
                </a:cxn>
                <a:cxn ang="0">
                  <a:pos x="204" y="136"/>
                </a:cxn>
                <a:cxn ang="0">
                  <a:pos x="200" y="131"/>
                </a:cxn>
                <a:cxn ang="0">
                  <a:pos x="187" y="137"/>
                </a:cxn>
                <a:cxn ang="0">
                  <a:pos x="178" y="119"/>
                </a:cxn>
                <a:cxn ang="0">
                  <a:pos x="205" y="100"/>
                </a:cxn>
                <a:cxn ang="0">
                  <a:pos x="191" y="88"/>
                </a:cxn>
                <a:cxn ang="0">
                  <a:pos x="266" y="17"/>
                </a:cxn>
              </a:cxnLst>
              <a:rect l="0" t="0" r="r" b="b"/>
              <a:pathLst>
                <a:path w="266" h="268">
                  <a:moveTo>
                    <a:pt x="102" y="180"/>
                  </a:moveTo>
                  <a:cubicBezTo>
                    <a:pt x="102" y="180"/>
                    <a:pt x="101" y="179"/>
                    <a:pt x="100" y="177"/>
                  </a:cubicBezTo>
                  <a:cubicBezTo>
                    <a:pt x="101" y="178"/>
                    <a:pt x="102" y="179"/>
                    <a:pt x="103" y="180"/>
                  </a:cubicBezTo>
                  <a:cubicBezTo>
                    <a:pt x="102" y="180"/>
                    <a:pt x="102" y="180"/>
                    <a:pt x="102" y="180"/>
                  </a:cubicBezTo>
                  <a:moveTo>
                    <a:pt x="172" y="182"/>
                  </a:moveTo>
                  <a:cubicBezTo>
                    <a:pt x="180" y="182"/>
                    <a:pt x="187" y="181"/>
                    <a:pt x="188" y="172"/>
                  </a:cubicBezTo>
                  <a:cubicBezTo>
                    <a:pt x="189" y="182"/>
                    <a:pt x="186" y="194"/>
                    <a:pt x="183" y="196"/>
                  </a:cubicBezTo>
                  <a:cubicBezTo>
                    <a:pt x="183" y="202"/>
                    <a:pt x="177" y="207"/>
                    <a:pt x="177" y="207"/>
                  </a:cubicBezTo>
                  <a:cubicBezTo>
                    <a:pt x="177" y="207"/>
                    <a:pt x="180" y="214"/>
                    <a:pt x="181" y="218"/>
                  </a:cubicBezTo>
                  <a:cubicBezTo>
                    <a:pt x="173" y="204"/>
                    <a:pt x="161" y="191"/>
                    <a:pt x="139" y="183"/>
                  </a:cubicBezTo>
                  <a:cubicBezTo>
                    <a:pt x="137" y="183"/>
                    <a:pt x="135" y="182"/>
                    <a:pt x="133" y="182"/>
                  </a:cubicBezTo>
                  <a:cubicBezTo>
                    <a:pt x="136" y="181"/>
                    <a:pt x="138" y="179"/>
                    <a:pt x="138" y="177"/>
                  </a:cubicBezTo>
                  <a:cubicBezTo>
                    <a:pt x="140" y="178"/>
                    <a:pt x="141" y="179"/>
                    <a:pt x="143" y="179"/>
                  </a:cubicBezTo>
                  <a:cubicBezTo>
                    <a:pt x="143" y="179"/>
                    <a:pt x="144" y="179"/>
                    <a:pt x="144" y="179"/>
                  </a:cubicBezTo>
                  <a:cubicBezTo>
                    <a:pt x="145" y="179"/>
                    <a:pt x="147" y="178"/>
                    <a:pt x="148" y="178"/>
                  </a:cubicBezTo>
                  <a:cubicBezTo>
                    <a:pt x="150" y="181"/>
                    <a:pt x="154" y="182"/>
                    <a:pt x="162" y="182"/>
                  </a:cubicBezTo>
                  <a:cubicBezTo>
                    <a:pt x="162" y="182"/>
                    <a:pt x="163" y="182"/>
                    <a:pt x="164" y="182"/>
                  </a:cubicBezTo>
                  <a:cubicBezTo>
                    <a:pt x="164" y="182"/>
                    <a:pt x="165" y="182"/>
                    <a:pt x="166" y="182"/>
                  </a:cubicBezTo>
                  <a:cubicBezTo>
                    <a:pt x="167" y="182"/>
                    <a:pt x="168" y="182"/>
                    <a:pt x="169" y="182"/>
                  </a:cubicBezTo>
                  <a:cubicBezTo>
                    <a:pt x="170" y="182"/>
                    <a:pt x="171" y="182"/>
                    <a:pt x="172" y="182"/>
                  </a:cubicBezTo>
                  <a:moveTo>
                    <a:pt x="98" y="164"/>
                  </a:moveTo>
                  <a:cubicBezTo>
                    <a:pt x="99" y="154"/>
                    <a:pt x="99" y="138"/>
                    <a:pt x="101" y="133"/>
                  </a:cubicBezTo>
                  <a:cubicBezTo>
                    <a:pt x="108" y="120"/>
                    <a:pt x="125" y="107"/>
                    <a:pt x="131" y="105"/>
                  </a:cubicBezTo>
                  <a:cubicBezTo>
                    <a:pt x="133" y="104"/>
                    <a:pt x="141" y="103"/>
                    <a:pt x="148" y="103"/>
                  </a:cubicBezTo>
                  <a:cubicBezTo>
                    <a:pt x="152" y="103"/>
                    <a:pt x="156" y="103"/>
                    <a:pt x="158" y="104"/>
                  </a:cubicBezTo>
                  <a:cubicBezTo>
                    <a:pt x="167" y="109"/>
                    <a:pt x="182" y="125"/>
                    <a:pt x="183" y="132"/>
                  </a:cubicBezTo>
                  <a:cubicBezTo>
                    <a:pt x="184" y="136"/>
                    <a:pt x="184" y="143"/>
                    <a:pt x="185" y="151"/>
                  </a:cubicBezTo>
                  <a:cubicBezTo>
                    <a:pt x="185" y="153"/>
                    <a:pt x="185" y="155"/>
                    <a:pt x="185" y="157"/>
                  </a:cubicBezTo>
                  <a:cubicBezTo>
                    <a:pt x="182" y="152"/>
                    <a:pt x="178" y="151"/>
                    <a:pt x="174" y="151"/>
                  </a:cubicBezTo>
                  <a:cubicBezTo>
                    <a:pt x="174" y="151"/>
                    <a:pt x="174" y="151"/>
                    <a:pt x="173" y="151"/>
                  </a:cubicBezTo>
                  <a:cubicBezTo>
                    <a:pt x="167" y="151"/>
                    <a:pt x="148" y="154"/>
                    <a:pt x="148" y="175"/>
                  </a:cubicBezTo>
                  <a:cubicBezTo>
                    <a:pt x="148" y="175"/>
                    <a:pt x="148" y="175"/>
                    <a:pt x="148" y="175"/>
                  </a:cubicBezTo>
                  <a:cubicBezTo>
                    <a:pt x="147" y="176"/>
                    <a:pt x="145" y="177"/>
                    <a:pt x="144" y="177"/>
                  </a:cubicBezTo>
                  <a:cubicBezTo>
                    <a:pt x="144" y="177"/>
                    <a:pt x="143" y="177"/>
                    <a:pt x="143" y="177"/>
                  </a:cubicBezTo>
                  <a:cubicBezTo>
                    <a:pt x="141" y="177"/>
                    <a:pt x="140" y="176"/>
                    <a:pt x="139" y="175"/>
                  </a:cubicBezTo>
                  <a:cubicBezTo>
                    <a:pt x="138" y="154"/>
                    <a:pt x="119" y="151"/>
                    <a:pt x="113" y="151"/>
                  </a:cubicBezTo>
                  <a:cubicBezTo>
                    <a:pt x="113" y="151"/>
                    <a:pt x="113" y="151"/>
                    <a:pt x="112" y="151"/>
                  </a:cubicBezTo>
                  <a:cubicBezTo>
                    <a:pt x="107" y="151"/>
                    <a:pt x="98" y="153"/>
                    <a:pt x="99" y="169"/>
                  </a:cubicBezTo>
                  <a:cubicBezTo>
                    <a:pt x="99" y="171"/>
                    <a:pt x="99" y="172"/>
                    <a:pt x="99" y="173"/>
                  </a:cubicBezTo>
                  <a:cubicBezTo>
                    <a:pt x="98" y="170"/>
                    <a:pt x="98" y="166"/>
                    <a:pt x="99" y="163"/>
                  </a:cubicBezTo>
                  <a:cubicBezTo>
                    <a:pt x="98" y="164"/>
                    <a:pt x="98" y="164"/>
                    <a:pt x="98" y="164"/>
                  </a:cubicBezTo>
                  <a:moveTo>
                    <a:pt x="107" y="121"/>
                  </a:moveTo>
                  <a:cubicBezTo>
                    <a:pt x="109" y="79"/>
                    <a:pt x="109" y="79"/>
                    <a:pt x="109" y="79"/>
                  </a:cubicBezTo>
                  <a:cubicBezTo>
                    <a:pt x="142" y="42"/>
                    <a:pt x="142" y="42"/>
                    <a:pt x="142" y="42"/>
                  </a:cubicBezTo>
                  <a:cubicBezTo>
                    <a:pt x="172" y="77"/>
                    <a:pt x="172" y="77"/>
                    <a:pt x="172" y="77"/>
                  </a:cubicBezTo>
                  <a:cubicBezTo>
                    <a:pt x="176" y="117"/>
                    <a:pt x="176" y="117"/>
                    <a:pt x="176" y="117"/>
                  </a:cubicBezTo>
                  <a:cubicBezTo>
                    <a:pt x="171" y="111"/>
                    <a:pt x="164" y="105"/>
                    <a:pt x="159" y="102"/>
                  </a:cubicBezTo>
                  <a:cubicBezTo>
                    <a:pt x="156" y="101"/>
                    <a:pt x="152" y="101"/>
                    <a:pt x="148" y="101"/>
                  </a:cubicBezTo>
                  <a:cubicBezTo>
                    <a:pt x="140" y="101"/>
                    <a:pt x="132" y="102"/>
                    <a:pt x="130" y="103"/>
                  </a:cubicBezTo>
                  <a:cubicBezTo>
                    <a:pt x="125" y="105"/>
                    <a:pt x="115" y="112"/>
                    <a:pt x="107" y="121"/>
                  </a:cubicBezTo>
                  <a:moveTo>
                    <a:pt x="128" y="0"/>
                  </a:moveTo>
                  <a:cubicBezTo>
                    <a:pt x="47" y="0"/>
                    <a:pt x="0" y="17"/>
                    <a:pt x="0" y="17"/>
                  </a:cubicBezTo>
                  <a:cubicBezTo>
                    <a:pt x="0" y="17"/>
                    <a:pt x="6" y="60"/>
                    <a:pt x="17" y="68"/>
                  </a:cubicBezTo>
                  <a:cubicBezTo>
                    <a:pt x="24" y="72"/>
                    <a:pt x="79" y="84"/>
                    <a:pt x="86" y="89"/>
                  </a:cubicBezTo>
                  <a:cubicBezTo>
                    <a:pt x="61" y="104"/>
                    <a:pt x="61" y="104"/>
                    <a:pt x="61" y="104"/>
                  </a:cubicBezTo>
                  <a:cubicBezTo>
                    <a:pt x="64" y="103"/>
                    <a:pt x="67" y="103"/>
                    <a:pt x="71" y="103"/>
                  </a:cubicBezTo>
                  <a:cubicBezTo>
                    <a:pt x="83" y="103"/>
                    <a:pt x="98" y="107"/>
                    <a:pt x="105" y="113"/>
                  </a:cubicBezTo>
                  <a:cubicBezTo>
                    <a:pt x="105" y="123"/>
                    <a:pt x="105" y="123"/>
                    <a:pt x="105" y="123"/>
                  </a:cubicBezTo>
                  <a:cubicBezTo>
                    <a:pt x="102" y="126"/>
                    <a:pt x="100" y="129"/>
                    <a:pt x="99" y="132"/>
                  </a:cubicBezTo>
                  <a:cubicBezTo>
                    <a:pt x="99" y="132"/>
                    <a:pt x="99" y="132"/>
                    <a:pt x="99" y="132"/>
                  </a:cubicBezTo>
                  <a:cubicBezTo>
                    <a:pt x="98" y="134"/>
                    <a:pt x="98" y="138"/>
                    <a:pt x="97" y="144"/>
                  </a:cubicBezTo>
                  <a:cubicBezTo>
                    <a:pt x="95" y="144"/>
                    <a:pt x="92" y="146"/>
                    <a:pt x="90" y="149"/>
                  </a:cubicBezTo>
                  <a:cubicBezTo>
                    <a:pt x="93" y="144"/>
                    <a:pt x="91" y="135"/>
                    <a:pt x="75" y="131"/>
                  </a:cubicBezTo>
                  <a:cubicBezTo>
                    <a:pt x="82" y="136"/>
                    <a:pt x="91" y="140"/>
                    <a:pt x="81" y="162"/>
                  </a:cubicBezTo>
                  <a:cubicBezTo>
                    <a:pt x="71" y="184"/>
                    <a:pt x="70" y="197"/>
                    <a:pt x="74" y="205"/>
                  </a:cubicBezTo>
                  <a:cubicBezTo>
                    <a:pt x="74" y="216"/>
                    <a:pt x="80" y="237"/>
                    <a:pt x="90" y="242"/>
                  </a:cubicBezTo>
                  <a:cubicBezTo>
                    <a:pt x="96" y="256"/>
                    <a:pt x="117" y="268"/>
                    <a:pt x="148" y="268"/>
                  </a:cubicBezTo>
                  <a:cubicBezTo>
                    <a:pt x="148" y="268"/>
                    <a:pt x="149" y="268"/>
                    <a:pt x="150" y="268"/>
                  </a:cubicBezTo>
                  <a:cubicBezTo>
                    <a:pt x="181" y="268"/>
                    <a:pt x="191" y="241"/>
                    <a:pt x="192" y="239"/>
                  </a:cubicBezTo>
                  <a:cubicBezTo>
                    <a:pt x="198" y="238"/>
                    <a:pt x="217" y="219"/>
                    <a:pt x="204" y="188"/>
                  </a:cubicBezTo>
                  <a:cubicBezTo>
                    <a:pt x="211" y="175"/>
                    <a:pt x="206" y="165"/>
                    <a:pt x="197" y="157"/>
                  </a:cubicBezTo>
                  <a:cubicBezTo>
                    <a:pt x="193" y="148"/>
                    <a:pt x="198" y="138"/>
                    <a:pt x="207" y="138"/>
                  </a:cubicBezTo>
                  <a:cubicBezTo>
                    <a:pt x="209" y="138"/>
                    <a:pt x="210" y="138"/>
                    <a:pt x="212" y="139"/>
                  </a:cubicBezTo>
                  <a:cubicBezTo>
                    <a:pt x="210" y="137"/>
                    <a:pt x="207" y="136"/>
                    <a:pt x="204" y="136"/>
                  </a:cubicBezTo>
                  <a:cubicBezTo>
                    <a:pt x="199" y="136"/>
                    <a:pt x="194" y="139"/>
                    <a:pt x="191" y="143"/>
                  </a:cubicBezTo>
                  <a:cubicBezTo>
                    <a:pt x="190" y="137"/>
                    <a:pt x="196" y="132"/>
                    <a:pt x="200" y="131"/>
                  </a:cubicBezTo>
                  <a:cubicBezTo>
                    <a:pt x="199" y="131"/>
                    <a:pt x="199" y="131"/>
                    <a:pt x="198" y="131"/>
                  </a:cubicBezTo>
                  <a:cubicBezTo>
                    <a:pt x="193" y="131"/>
                    <a:pt x="190" y="135"/>
                    <a:pt x="187" y="137"/>
                  </a:cubicBezTo>
                  <a:cubicBezTo>
                    <a:pt x="187" y="134"/>
                    <a:pt x="186" y="132"/>
                    <a:pt x="185" y="131"/>
                  </a:cubicBezTo>
                  <a:cubicBezTo>
                    <a:pt x="185" y="128"/>
                    <a:pt x="182" y="124"/>
                    <a:pt x="178" y="119"/>
                  </a:cubicBezTo>
                  <a:cubicBezTo>
                    <a:pt x="177" y="111"/>
                    <a:pt x="177" y="111"/>
                    <a:pt x="177" y="111"/>
                  </a:cubicBezTo>
                  <a:cubicBezTo>
                    <a:pt x="180" y="106"/>
                    <a:pt x="190" y="100"/>
                    <a:pt x="205" y="100"/>
                  </a:cubicBezTo>
                  <a:cubicBezTo>
                    <a:pt x="207" y="100"/>
                    <a:pt x="209" y="100"/>
                    <a:pt x="212" y="100"/>
                  </a:cubicBezTo>
                  <a:cubicBezTo>
                    <a:pt x="203" y="93"/>
                    <a:pt x="191" y="88"/>
                    <a:pt x="191" y="88"/>
                  </a:cubicBezTo>
                  <a:cubicBezTo>
                    <a:pt x="191" y="88"/>
                    <a:pt x="240" y="69"/>
                    <a:pt x="249" y="67"/>
                  </a:cubicBezTo>
                  <a:cubicBezTo>
                    <a:pt x="259" y="65"/>
                    <a:pt x="266" y="17"/>
                    <a:pt x="266" y="17"/>
                  </a:cubicBezTo>
                  <a:cubicBezTo>
                    <a:pt x="266" y="17"/>
                    <a:pt x="209" y="0"/>
                    <a:pt x="128" y="0"/>
                  </a:cubicBezTo>
                </a:path>
              </a:pathLst>
            </a:custGeom>
            <a:solidFill>
              <a:schemeClr val="bg2"/>
            </a:solidFill>
            <a:ln w="9525">
              <a:noFill/>
              <a:round/>
            </a:ln>
          </p:spPr>
          <p:txBody>
            <a:bodyPr anchor="ctr"/>
            <a:lstStyle/>
            <a:p>
              <a:pPr algn="ctr"/>
              <a:endParaRPr>
                <a:cs typeface="+mn-ea"/>
                <a:sym typeface="+mn-lt"/>
              </a:endParaRPr>
            </a:p>
          </p:txBody>
        </p:sp>
        <p:sp>
          <p:nvSpPr>
            <p:cNvPr id="163" name="isḻíḋê"/>
            <p:cNvSpPr/>
            <p:nvPr/>
          </p:nvSpPr>
          <p:spPr bwMode="auto">
            <a:xfrm>
              <a:off x="7258891" y="3774554"/>
              <a:ext cx="810211" cy="610404"/>
            </a:xfrm>
            <a:custGeom>
              <a:avLst/>
              <a:gdLst/>
              <a:ahLst/>
              <a:cxnLst>
                <a:cxn ang="0">
                  <a:pos x="81" y="118"/>
                </a:cxn>
                <a:cxn ang="0">
                  <a:pos x="75" y="118"/>
                </a:cxn>
                <a:cxn ang="0">
                  <a:pos x="54" y="97"/>
                </a:cxn>
                <a:cxn ang="0">
                  <a:pos x="37" y="76"/>
                </a:cxn>
                <a:cxn ang="0">
                  <a:pos x="56" y="90"/>
                </a:cxn>
                <a:cxn ang="0">
                  <a:pos x="19" y="64"/>
                </a:cxn>
                <a:cxn ang="0">
                  <a:pos x="33" y="68"/>
                </a:cxn>
                <a:cxn ang="0">
                  <a:pos x="54" y="51"/>
                </a:cxn>
                <a:cxn ang="0">
                  <a:pos x="112" y="41"/>
                </a:cxn>
                <a:cxn ang="0">
                  <a:pos x="170" y="48"/>
                </a:cxn>
                <a:cxn ang="0">
                  <a:pos x="132" y="34"/>
                </a:cxn>
                <a:cxn ang="0">
                  <a:pos x="172" y="44"/>
                </a:cxn>
                <a:cxn ang="0">
                  <a:pos x="153" y="31"/>
                </a:cxn>
                <a:cxn ang="0">
                  <a:pos x="172" y="36"/>
                </a:cxn>
                <a:cxn ang="0">
                  <a:pos x="149" y="26"/>
                </a:cxn>
                <a:cxn ang="0">
                  <a:pos x="174" y="30"/>
                </a:cxn>
                <a:cxn ang="0">
                  <a:pos x="154" y="22"/>
                </a:cxn>
                <a:cxn ang="0">
                  <a:pos x="180" y="29"/>
                </a:cxn>
                <a:cxn ang="0">
                  <a:pos x="155" y="17"/>
                </a:cxn>
                <a:cxn ang="0">
                  <a:pos x="171" y="18"/>
                </a:cxn>
                <a:cxn ang="0">
                  <a:pos x="63" y="9"/>
                </a:cxn>
                <a:cxn ang="0">
                  <a:pos x="12" y="38"/>
                </a:cxn>
                <a:cxn ang="0">
                  <a:pos x="8" y="61"/>
                </a:cxn>
                <a:cxn ang="0">
                  <a:pos x="7" y="92"/>
                </a:cxn>
                <a:cxn ang="0">
                  <a:pos x="40" y="125"/>
                </a:cxn>
                <a:cxn ang="0">
                  <a:pos x="111" y="135"/>
                </a:cxn>
                <a:cxn ang="0">
                  <a:pos x="161" y="126"/>
                </a:cxn>
                <a:cxn ang="0">
                  <a:pos x="156" y="98"/>
                </a:cxn>
                <a:cxn ang="0">
                  <a:pos x="169" y="100"/>
                </a:cxn>
                <a:cxn ang="0">
                  <a:pos x="153" y="93"/>
                </a:cxn>
                <a:cxn ang="0">
                  <a:pos x="170" y="94"/>
                </a:cxn>
                <a:cxn ang="0">
                  <a:pos x="150" y="90"/>
                </a:cxn>
                <a:cxn ang="0">
                  <a:pos x="164" y="84"/>
                </a:cxn>
                <a:cxn ang="0">
                  <a:pos x="144" y="85"/>
                </a:cxn>
                <a:cxn ang="0">
                  <a:pos x="142" y="99"/>
                </a:cxn>
                <a:cxn ang="0">
                  <a:pos x="138" y="102"/>
                </a:cxn>
                <a:cxn ang="0">
                  <a:pos x="118" y="112"/>
                </a:cxn>
                <a:cxn ang="0">
                  <a:pos x="99" y="118"/>
                </a:cxn>
                <a:cxn ang="0">
                  <a:pos x="81" y="118"/>
                </a:cxn>
              </a:cxnLst>
              <a:rect l="0" t="0" r="r" b="b"/>
              <a:pathLst>
                <a:path w="182" h="137">
                  <a:moveTo>
                    <a:pt x="81" y="118"/>
                  </a:moveTo>
                  <a:cubicBezTo>
                    <a:pt x="80" y="117"/>
                    <a:pt x="77" y="118"/>
                    <a:pt x="75" y="118"/>
                  </a:cubicBezTo>
                  <a:cubicBezTo>
                    <a:pt x="67" y="115"/>
                    <a:pt x="58" y="105"/>
                    <a:pt x="54" y="97"/>
                  </a:cubicBezTo>
                  <a:cubicBezTo>
                    <a:pt x="49" y="88"/>
                    <a:pt x="43" y="82"/>
                    <a:pt x="37" y="76"/>
                  </a:cubicBezTo>
                  <a:cubicBezTo>
                    <a:pt x="43" y="78"/>
                    <a:pt x="50" y="84"/>
                    <a:pt x="56" y="90"/>
                  </a:cubicBezTo>
                  <a:cubicBezTo>
                    <a:pt x="42" y="73"/>
                    <a:pt x="31" y="67"/>
                    <a:pt x="19" y="64"/>
                  </a:cubicBezTo>
                  <a:cubicBezTo>
                    <a:pt x="22" y="64"/>
                    <a:pt x="33" y="68"/>
                    <a:pt x="33" y="68"/>
                  </a:cubicBezTo>
                  <a:cubicBezTo>
                    <a:pt x="39" y="60"/>
                    <a:pt x="46" y="55"/>
                    <a:pt x="54" y="51"/>
                  </a:cubicBezTo>
                  <a:cubicBezTo>
                    <a:pt x="83" y="36"/>
                    <a:pt x="112" y="41"/>
                    <a:pt x="112" y="41"/>
                  </a:cubicBezTo>
                  <a:cubicBezTo>
                    <a:pt x="134" y="38"/>
                    <a:pt x="157" y="43"/>
                    <a:pt x="170" y="48"/>
                  </a:cubicBezTo>
                  <a:cubicBezTo>
                    <a:pt x="167" y="45"/>
                    <a:pt x="158" y="40"/>
                    <a:pt x="132" y="34"/>
                  </a:cubicBezTo>
                  <a:cubicBezTo>
                    <a:pt x="143" y="33"/>
                    <a:pt x="165" y="39"/>
                    <a:pt x="172" y="44"/>
                  </a:cubicBezTo>
                  <a:cubicBezTo>
                    <a:pt x="169" y="41"/>
                    <a:pt x="168" y="37"/>
                    <a:pt x="153" y="31"/>
                  </a:cubicBezTo>
                  <a:cubicBezTo>
                    <a:pt x="159" y="32"/>
                    <a:pt x="161" y="32"/>
                    <a:pt x="172" y="36"/>
                  </a:cubicBezTo>
                  <a:cubicBezTo>
                    <a:pt x="172" y="36"/>
                    <a:pt x="167" y="33"/>
                    <a:pt x="149" y="26"/>
                  </a:cubicBezTo>
                  <a:cubicBezTo>
                    <a:pt x="149" y="26"/>
                    <a:pt x="162" y="29"/>
                    <a:pt x="174" y="30"/>
                  </a:cubicBezTo>
                  <a:cubicBezTo>
                    <a:pt x="174" y="30"/>
                    <a:pt x="171" y="28"/>
                    <a:pt x="154" y="22"/>
                  </a:cubicBezTo>
                  <a:cubicBezTo>
                    <a:pt x="160" y="21"/>
                    <a:pt x="169" y="22"/>
                    <a:pt x="180" y="29"/>
                  </a:cubicBezTo>
                  <a:cubicBezTo>
                    <a:pt x="172" y="18"/>
                    <a:pt x="166" y="18"/>
                    <a:pt x="155" y="17"/>
                  </a:cubicBezTo>
                  <a:cubicBezTo>
                    <a:pt x="164" y="14"/>
                    <a:pt x="163" y="15"/>
                    <a:pt x="171" y="18"/>
                  </a:cubicBezTo>
                  <a:cubicBezTo>
                    <a:pt x="144" y="0"/>
                    <a:pt x="97" y="2"/>
                    <a:pt x="63" y="9"/>
                  </a:cubicBezTo>
                  <a:cubicBezTo>
                    <a:pt x="28" y="17"/>
                    <a:pt x="18" y="32"/>
                    <a:pt x="12" y="38"/>
                  </a:cubicBezTo>
                  <a:cubicBezTo>
                    <a:pt x="6" y="44"/>
                    <a:pt x="6" y="57"/>
                    <a:pt x="8" y="61"/>
                  </a:cubicBezTo>
                  <a:cubicBezTo>
                    <a:pt x="3" y="63"/>
                    <a:pt x="0" y="77"/>
                    <a:pt x="7" y="92"/>
                  </a:cubicBezTo>
                  <a:cubicBezTo>
                    <a:pt x="14" y="107"/>
                    <a:pt x="31" y="121"/>
                    <a:pt x="40" y="125"/>
                  </a:cubicBezTo>
                  <a:cubicBezTo>
                    <a:pt x="45" y="129"/>
                    <a:pt x="78" y="137"/>
                    <a:pt x="111" y="135"/>
                  </a:cubicBezTo>
                  <a:cubicBezTo>
                    <a:pt x="135" y="133"/>
                    <a:pt x="148" y="126"/>
                    <a:pt x="161" y="126"/>
                  </a:cubicBezTo>
                  <a:cubicBezTo>
                    <a:pt x="170" y="127"/>
                    <a:pt x="182" y="103"/>
                    <a:pt x="156" y="98"/>
                  </a:cubicBezTo>
                  <a:cubicBezTo>
                    <a:pt x="156" y="98"/>
                    <a:pt x="164" y="98"/>
                    <a:pt x="169" y="100"/>
                  </a:cubicBezTo>
                  <a:cubicBezTo>
                    <a:pt x="165" y="96"/>
                    <a:pt x="153" y="93"/>
                    <a:pt x="153" y="93"/>
                  </a:cubicBezTo>
                  <a:cubicBezTo>
                    <a:pt x="170" y="94"/>
                    <a:pt x="170" y="94"/>
                    <a:pt x="170" y="94"/>
                  </a:cubicBezTo>
                  <a:cubicBezTo>
                    <a:pt x="170" y="94"/>
                    <a:pt x="159" y="89"/>
                    <a:pt x="150" y="90"/>
                  </a:cubicBezTo>
                  <a:cubicBezTo>
                    <a:pt x="152" y="85"/>
                    <a:pt x="162" y="84"/>
                    <a:pt x="164" y="84"/>
                  </a:cubicBezTo>
                  <a:cubicBezTo>
                    <a:pt x="160" y="81"/>
                    <a:pt x="144" y="85"/>
                    <a:pt x="144" y="85"/>
                  </a:cubicBezTo>
                  <a:cubicBezTo>
                    <a:pt x="144" y="89"/>
                    <a:pt x="145" y="95"/>
                    <a:pt x="142" y="99"/>
                  </a:cubicBezTo>
                  <a:cubicBezTo>
                    <a:pt x="140" y="101"/>
                    <a:pt x="139" y="101"/>
                    <a:pt x="138" y="102"/>
                  </a:cubicBezTo>
                  <a:cubicBezTo>
                    <a:pt x="127" y="106"/>
                    <a:pt x="123" y="110"/>
                    <a:pt x="118" y="112"/>
                  </a:cubicBezTo>
                  <a:cubicBezTo>
                    <a:pt x="110" y="115"/>
                    <a:pt x="104" y="117"/>
                    <a:pt x="99" y="118"/>
                  </a:cubicBezTo>
                  <a:cubicBezTo>
                    <a:pt x="95" y="119"/>
                    <a:pt x="81" y="118"/>
                    <a:pt x="81" y="118"/>
                  </a:cubicBezTo>
                  <a:close/>
                </a:path>
              </a:pathLst>
            </a:custGeom>
            <a:solidFill>
              <a:schemeClr val="accent3"/>
            </a:solidFill>
            <a:ln w="9525">
              <a:noFill/>
              <a:round/>
            </a:ln>
          </p:spPr>
          <p:txBody>
            <a:bodyPr anchor="ctr"/>
            <a:lstStyle/>
            <a:p>
              <a:pPr algn="ctr"/>
              <a:endParaRPr>
                <a:cs typeface="+mn-ea"/>
                <a:sym typeface="+mn-lt"/>
              </a:endParaRPr>
            </a:p>
          </p:txBody>
        </p:sp>
        <p:sp>
          <p:nvSpPr>
            <p:cNvPr id="164" name="íŝlïḑè"/>
            <p:cNvSpPr/>
            <p:nvPr/>
          </p:nvSpPr>
          <p:spPr bwMode="auto">
            <a:xfrm>
              <a:off x="7913206" y="3570355"/>
              <a:ext cx="432552" cy="909019"/>
            </a:xfrm>
            <a:custGeom>
              <a:avLst/>
              <a:gdLst/>
              <a:ahLst/>
              <a:cxnLst>
                <a:cxn ang="0">
                  <a:pos x="13" y="171"/>
                </a:cxn>
                <a:cxn ang="0">
                  <a:pos x="30" y="195"/>
                </a:cxn>
                <a:cxn ang="0">
                  <a:pos x="80" y="203"/>
                </a:cxn>
                <a:cxn ang="0">
                  <a:pos x="96" y="104"/>
                </a:cxn>
                <a:cxn ang="0">
                  <a:pos x="80" y="0"/>
                </a:cxn>
                <a:cxn ang="0">
                  <a:pos x="21" y="21"/>
                </a:cxn>
                <a:cxn ang="0">
                  <a:pos x="0" y="74"/>
                </a:cxn>
                <a:cxn ang="0">
                  <a:pos x="25" y="78"/>
                </a:cxn>
                <a:cxn ang="0">
                  <a:pos x="57" y="123"/>
                </a:cxn>
                <a:cxn ang="0">
                  <a:pos x="7" y="148"/>
                </a:cxn>
                <a:cxn ang="0">
                  <a:pos x="13" y="171"/>
                </a:cxn>
              </a:cxnLst>
              <a:rect l="0" t="0" r="r" b="b"/>
              <a:pathLst>
                <a:path w="97" h="204">
                  <a:moveTo>
                    <a:pt x="13" y="171"/>
                  </a:moveTo>
                  <a:cubicBezTo>
                    <a:pt x="16" y="176"/>
                    <a:pt x="18" y="189"/>
                    <a:pt x="30" y="195"/>
                  </a:cubicBezTo>
                  <a:cubicBezTo>
                    <a:pt x="45" y="203"/>
                    <a:pt x="79" y="204"/>
                    <a:pt x="80" y="203"/>
                  </a:cubicBezTo>
                  <a:cubicBezTo>
                    <a:pt x="80" y="203"/>
                    <a:pt x="96" y="153"/>
                    <a:pt x="96" y="104"/>
                  </a:cubicBezTo>
                  <a:cubicBezTo>
                    <a:pt x="97" y="52"/>
                    <a:pt x="80" y="0"/>
                    <a:pt x="80" y="0"/>
                  </a:cubicBezTo>
                  <a:cubicBezTo>
                    <a:pt x="80" y="0"/>
                    <a:pt x="38" y="8"/>
                    <a:pt x="21" y="21"/>
                  </a:cubicBezTo>
                  <a:cubicBezTo>
                    <a:pt x="12" y="27"/>
                    <a:pt x="6" y="63"/>
                    <a:pt x="0" y="74"/>
                  </a:cubicBezTo>
                  <a:cubicBezTo>
                    <a:pt x="0" y="74"/>
                    <a:pt x="13" y="73"/>
                    <a:pt x="25" y="78"/>
                  </a:cubicBezTo>
                  <a:cubicBezTo>
                    <a:pt x="38" y="83"/>
                    <a:pt x="58" y="94"/>
                    <a:pt x="57" y="123"/>
                  </a:cubicBezTo>
                  <a:cubicBezTo>
                    <a:pt x="56" y="151"/>
                    <a:pt x="24" y="149"/>
                    <a:pt x="7" y="148"/>
                  </a:cubicBezTo>
                  <a:cubicBezTo>
                    <a:pt x="7" y="152"/>
                    <a:pt x="13" y="171"/>
                    <a:pt x="13" y="171"/>
                  </a:cubicBezTo>
                  <a:close/>
                </a:path>
              </a:pathLst>
            </a:custGeom>
            <a:solidFill>
              <a:schemeClr val="accent3"/>
            </a:solidFill>
            <a:ln w="9525">
              <a:noFill/>
              <a:round/>
            </a:ln>
          </p:spPr>
          <p:txBody>
            <a:bodyPr anchor="ctr"/>
            <a:lstStyle/>
            <a:p>
              <a:pPr algn="ctr"/>
              <a:endParaRPr>
                <a:cs typeface="+mn-ea"/>
                <a:sym typeface="+mn-lt"/>
              </a:endParaRPr>
            </a:p>
          </p:txBody>
        </p:sp>
        <p:sp>
          <p:nvSpPr>
            <p:cNvPr id="165" name="íş1îḍe"/>
            <p:cNvSpPr/>
            <p:nvPr/>
          </p:nvSpPr>
          <p:spPr bwMode="auto">
            <a:xfrm>
              <a:off x="7583853" y="3943623"/>
              <a:ext cx="320571" cy="362291"/>
            </a:xfrm>
            <a:custGeom>
              <a:avLst/>
              <a:gdLst/>
              <a:ahLst/>
              <a:cxnLst>
                <a:cxn ang="0">
                  <a:pos x="18" y="81"/>
                </a:cxn>
                <a:cxn ang="0">
                  <a:pos x="9" y="81"/>
                </a:cxn>
                <a:cxn ang="0">
                  <a:pos x="4" y="81"/>
                </a:cxn>
                <a:cxn ang="0">
                  <a:pos x="1" y="81"/>
                </a:cxn>
                <a:cxn ang="0">
                  <a:pos x="0" y="79"/>
                </a:cxn>
                <a:cxn ang="0">
                  <a:pos x="4" y="79"/>
                </a:cxn>
                <a:cxn ang="0">
                  <a:pos x="10" y="79"/>
                </a:cxn>
                <a:cxn ang="0">
                  <a:pos x="34" y="77"/>
                </a:cxn>
                <a:cxn ang="0">
                  <a:pos x="52" y="69"/>
                </a:cxn>
                <a:cxn ang="0">
                  <a:pos x="61" y="65"/>
                </a:cxn>
                <a:cxn ang="0">
                  <a:pos x="61" y="65"/>
                </a:cxn>
                <a:cxn ang="0">
                  <a:pos x="70" y="53"/>
                </a:cxn>
                <a:cxn ang="0">
                  <a:pos x="62" y="24"/>
                </a:cxn>
                <a:cxn ang="0">
                  <a:pos x="41" y="4"/>
                </a:cxn>
                <a:cxn ang="0">
                  <a:pos x="31" y="2"/>
                </a:cxn>
                <a:cxn ang="0">
                  <a:pos x="31" y="0"/>
                </a:cxn>
                <a:cxn ang="0">
                  <a:pos x="41" y="2"/>
                </a:cxn>
                <a:cxn ang="0">
                  <a:pos x="64" y="23"/>
                </a:cxn>
                <a:cxn ang="0">
                  <a:pos x="72" y="53"/>
                </a:cxn>
                <a:cxn ang="0">
                  <a:pos x="62" y="66"/>
                </a:cxn>
                <a:cxn ang="0">
                  <a:pos x="61" y="66"/>
                </a:cxn>
                <a:cxn ang="0">
                  <a:pos x="53" y="71"/>
                </a:cxn>
                <a:cxn ang="0">
                  <a:pos x="34" y="79"/>
                </a:cxn>
                <a:cxn ang="0">
                  <a:pos x="18" y="81"/>
                </a:cxn>
              </a:cxnLst>
              <a:rect l="0" t="0" r="r" b="b"/>
              <a:pathLst>
                <a:path w="72" h="81">
                  <a:moveTo>
                    <a:pt x="18" y="81"/>
                  </a:moveTo>
                  <a:cubicBezTo>
                    <a:pt x="14" y="81"/>
                    <a:pt x="11" y="81"/>
                    <a:pt x="9" y="81"/>
                  </a:cubicBezTo>
                  <a:cubicBezTo>
                    <a:pt x="8" y="80"/>
                    <a:pt x="6" y="80"/>
                    <a:pt x="4" y="81"/>
                  </a:cubicBezTo>
                  <a:cubicBezTo>
                    <a:pt x="3" y="81"/>
                    <a:pt x="2" y="81"/>
                    <a:pt x="1" y="81"/>
                  </a:cubicBezTo>
                  <a:cubicBezTo>
                    <a:pt x="0" y="79"/>
                    <a:pt x="0" y="79"/>
                    <a:pt x="0" y="79"/>
                  </a:cubicBezTo>
                  <a:cubicBezTo>
                    <a:pt x="2" y="79"/>
                    <a:pt x="3" y="79"/>
                    <a:pt x="4" y="79"/>
                  </a:cubicBezTo>
                  <a:cubicBezTo>
                    <a:pt x="6" y="79"/>
                    <a:pt x="8" y="78"/>
                    <a:pt x="10" y="79"/>
                  </a:cubicBezTo>
                  <a:cubicBezTo>
                    <a:pt x="12" y="80"/>
                    <a:pt x="23" y="81"/>
                    <a:pt x="34" y="77"/>
                  </a:cubicBezTo>
                  <a:cubicBezTo>
                    <a:pt x="41" y="75"/>
                    <a:pt x="46" y="72"/>
                    <a:pt x="52" y="69"/>
                  </a:cubicBezTo>
                  <a:cubicBezTo>
                    <a:pt x="55" y="67"/>
                    <a:pt x="58" y="66"/>
                    <a:pt x="61" y="65"/>
                  </a:cubicBezTo>
                  <a:cubicBezTo>
                    <a:pt x="61" y="65"/>
                    <a:pt x="61" y="65"/>
                    <a:pt x="61" y="65"/>
                  </a:cubicBezTo>
                  <a:cubicBezTo>
                    <a:pt x="69" y="61"/>
                    <a:pt x="70" y="60"/>
                    <a:pt x="70" y="53"/>
                  </a:cubicBezTo>
                  <a:cubicBezTo>
                    <a:pt x="70" y="43"/>
                    <a:pt x="67" y="32"/>
                    <a:pt x="62" y="24"/>
                  </a:cubicBezTo>
                  <a:cubicBezTo>
                    <a:pt x="55" y="12"/>
                    <a:pt x="48" y="5"/>
                    <a:pt x="41" y="4"/>
                  </a:cubicBezTo>
                  <a:cubicBezTo>
                    <a:pt x="35" y="3"/>
                    <a:pt x="31" y="2"/>
                    <a:pt x="31" y="2"/>
                  </a:cubicBezTo>
                  <a:cubicBezTo>
                    <a:pt x="31" y="0"/>
                    <a:pt x="31" y="0"/>
                    <a:pt x="31" y="0"/>
                  </a:cubicBezTo>
                  <a:cubicBezTo>
                    <a:pt x="31" y="0"/>
                    <a:pt x="36" y="1"/>
                    <a:pt x="41" y="2"/>
                  </a:cubicBezTo>
                  <a:cubicBezTo>
                    <a:pt x="49" y="3"/>
                    <a:pt x="56" y="10"/>
                    <a:pt x="64" y="23"/>
                  </a:cubicBezTo>
                  <a:cubicBezTo>
                    <a:pt x="69" y="32"/>
                    <a:pt x="72" y="43"/>
                    <a:pt x="72" y="53"/>
                  </a:cubicBezTo>
                  <a:cubicBezTo>
                    <a:pt x="72" y="62"/>
                    <a:pt x="69" y="63"/>
                    <a:pt x="62" y="66"/>
                  </a:cubicBezTo>
                  <a:cubicBezTo>
                    <a:pt x="61" y="66"/>
                    <a:pt x="61" y="66"/>
                    <a:pt x="61" y="66"/>
                  </a:cubicBezTo>
                  <a:cubicBezTo>
                    <a:pt x="59" y="68"/>
                    <a:pt x="56" y="69"/>
                    <a:pt x="53" y="71"/>
                  </a:cubicBezTo>
                  <a:cubicBezTo>
                    <a:pt x="47" y="73"/>
                    <a:pt x="41" y="77"/>
                    <a:pt x="34" y="79"/>
                  </a:cubicBezTo>
                  <a:cubicBezTo>
                    <a:pt x="29" y="81"/>
                    <a:pt x="23" y="81"/>
                    <a:pt x="18" y="81"/>
                  </a:cubicBezTo>
                  <a:close/>
                </a:path>
              </a:pathLst>
            </a:custGeom>
            <a:solidFill>
              <a:schemeClr val="accent3"/>
            </a:solidFill>
            <a:ln w="9525">
              <a:noFill/>
              <a:round/>
            </a:ln>
          </p:spPr>
          <p:txBody>
            <a:bodyPr anchor="ctr"/>
            <a:lstStyle/>
            <a:p>
              <a:pPr algn="ctr"/>
              <a:endParaRPr>
                <a:cs typeface="+mn-ea"/>
                <a:sym typeface="+mn-lt"/>
              </a:endParaRPr>
            </a:p>
          </p:txBody>
        </p:sp>
        <p:sp>
          <p:nvSpPr>
            <p:cNvPr id="166" name="ïš1iḍe"/>
            <p:cNvSpPr/>
            <p:nvPr/>
          </p:nvSpPr>
          <p:spPr bwMode="auto">
            <a:xfrm>
              <a:off x="7250108" y="2929211"/>
              <a:ext cx="191026" cy="191026"/>
            </a:xfrm>
            <a:custGeom>
              <a:avLst/>
              <a:gdLst/>
              <a:ahLst/>
              <a:cxnLst>
                <a:cxn ang="0">
                  <a:pos x="28" y="43"/>
                </a:cxn>
                <a:cxn ang="0">
                  <a:pos x="27" y="43"/>
                </a:cxn>
                <a:cxn ang="0">
                  <a:pos x="3" y="10"/>
                </a:cxn>
                <a:cxn ang="0">
                  <a:pos x="21" y="0"/>
                </a:cxn>
                <a:cxn ang="0">
                  <a:pos x="23" y="1"/>
                </a:cxn>
                <a:cxn ang="0">
                  <a:pos x="23" y="1"/>
                </a:cxn>
                <a:cxn ang="0">
                  <a:pos x="34" y="7"/>
                </a:cxn>
                <a:cxn ang="0">
                  <a:pos x="42" y="23"/>
                </a:cxn>
                <a:cxn ang="0">
                  <a:pos x="33" y="36"/>
                </a:cxn>
                <a:cxn ang="0">
                  <a:pos x="33" y="39"/>
                </a:cxn>
                <a:cxn ang="0">
                  <a:pos x="28" y="43"/>
                </a:cxn>
                <a:cxn ang="0">
                  <a:pos x="21" y="4"/>
                </a:cxn>
                <a:cxn ang="0">
                  <a:pos x="7" y="11"/>
                </a:cxn>
                <a:cxn ang="0">
                  <a:pos x="28" y="38"/>
                </a:cxn>
                <a:cxn ang="0">
                  <a:pos x="29" y="37"/>
                </a:cxn>
                <a:cxn ang="0">
                  <a:pos x="29" y="35"/>
                </a:cxn>
                <a:cxn ang="0">
                  <a:pos x="30" y="34"/>
                </a:cxn>
                <a:cxn ang="0">
                  <a:pos x="38" y="22"/>
                </a:cxn>
                <a:cxn ang="0">
                  <a:pos x="31" y="9"/>
                </a:cxn>
                <a:cxn ang="0">
                  <a:pos x="23" y="5"/>
                </a:cxn>
                <a:cxn ang="0">
                  <a:pos x="22" y="4"/>
                </a:cxn>
                <a:cxn ang="0">
                  <a:pos x="21" y="4"/>
                </a:cxn>
              </a:cxnLst>
              <a:rect l="0" t="0" r="r" b="b"/>
              <a:pathLst>
                <a:path w="43" h="43">
                  <a:moveTo>
                    <a:pt x="28" y="43"/>
                  </a:moveTo>
                  <a:cubicBezTo>
                    <a:pt x="27" y="43"/>
                    <a:pt x="27" y="43"/>
                    <a:pt x="27" y="43"/>
                  </a:cubicBezTo>
                  <a:cubicBezTo>
                    <a:pt x="21" y="39"/>
                    <a:pt x="0" y="17"/>
                    <a:pt x="3" y="10"/>
                  </a:cubicBezTo>
                  <a:cubicBezTo>
                    <a:pt x="6" y="4"/>
                    <a:pt x="14" y="0"/>
                    <a:pt x="21" y="0"/>
                  </a:cubicBezTo>
                  <a:cubicBezTo>
                    <a:pt x="21" y="0"/>
                    <a:pt x="22" y="0"/>
                    <a:pt x="23" y="1"/>
                  </a:cubicBezTo>
                  <a:cubicBezTo>
                    <a:pt x="23" y="1"/>
                    <a:pt x="23" y="1"/>
                    <a:pt x="23" y="1"/>
                  </a:cubicBezTo>
                  <a:cubicBezTo>
                    <a:pt x="26" y="1"/>
                    <a:pt x="29" y="1"/>
                    <a:pt x="34" y="7"/>
                  </a:cubicBezTo>
                  <a:cubicBezTo>
                    <a:pt x="40" y="13"/>
                    <a:pt x="43" y="18"/>
                    <a:pt x="42" y="23"/>
                  </a:cubicBezTo>
                  <a:cubicBezTo>
                    <a:pt x="41" y="27"/>
                    <a:pt x="35" y="34"/>
                    <a:pt x="33" y="36"/>
                  </a:cubicBezTo>
                  <a:cubicBezTo>
                    <a:pt x="33" y="39"/>
                    <a:pt x="33" y="39"/>
                    <a:pt x="33" y="39"/>
                  </a:cubicBezTo>
                  <a:lnTo>
                    <a:pt x="28" y="43"/>
                  </a:lnTo>
                  <a:close/>
                  <a:moveTo>
                    <a:pt x="21" y="4"/>
                  </a:moveTo>
                  <a:cubicBezTo>
                    <a:pt x="16" y="4"/>
                    <a:pt x="9" y="6"/>
                    <a:pt x="7" y="11"/>
                  </a:cubicBezTo>
                  <a:cubicBezTo>
                    <a:pt x="5" y="15"/>
                    <a:pt x="20" y="32"/>
                    <a:pt x="28" y="38"/>
                  </a:cubicBezTo>
                  <a:cubicBezTo>
                    <a:pt x="29" y="37"/>
                    <a:pt x="29" y="37"/>
                    <a:pt x="29" y="37"/>
                  </a:cubicBezTo>
                  <a:cubicBezTo>
                    <a:pt x="29" y="35"/>
                    <a:pt x="29" y="35"/>
                    <a:pt x="29" y="35"/>
                  </a:cubicBezTo>
                  <a:cubicBezTo>
                    <a:pt x="30" y="34"/>
                    <a:pt x="30" y="34"/>
                    <a:pt x="30" y="34"/>
                  </a:cubicBezTo>
                  <a:cubicBezTo>
                    <a:pt x="32" y="32"/>
                    <a:pt x="37" y="25"/>
                    <a:pt x="38" y="22"/>
                  </a:cubicBezTo>
                  <a:cubicBezTo>
                    <a:pt x="39" y="18"/>
                    <a:pt x="36" y="14"/>
                    <a:pt x="31" y="9"/>
                  </a:cubicBezTo>
                  <a:cubicBezTo>
                    <a:pt x="27" y="5"/>
                    <a:pt x="25" y="5"/>
                    <a:pt x="23" y="5"/>
                  </a:cubicBezTo>
                  <a:cubicBezTo>
                    <a:pt x="22" y="4"/>
                    <a:pt x="22" y="4"/>
                    <a:pt x="22" y="4"/>
                  </a:cubicBezTo>
                  <a:cubicBezTo>
                    <a:pt x="22" y="4"/>
                    <a:pt x="21" y="4"/>
                    <a:pt x="21" y="4"/>
                  </a:cubicBezTo>
                  <a:close/>
                </a:path>
              </a:pathLst>
            </a:custGeom>
            <a:solidFill>
              <a:schemeClr val="accent2"/>
            </a:solidFill>
            <a:ln w="9525">
              <a:noFill/>
              <a:round/>
            </a:ln>
          </p:spPr>
          <p:txBody>
            <a:bodyPr anchor="ctr"/>
            <a:lstStyle/>
            <a:p>
              <a:pPr algn="ctr"/>
              <a:endParaRPr>
                <a:cs typeface="+mn-ea"/>
                <a:sym typeface="+mn-lt"/>
              </a:endParaRPr>
            </a:p>
          </p:txBody>
        </p:sp>
        <p:sp>
          <p:nvSpPr>
            <p:cNvPr id="167" name="iṡ1ídê"/>
            <p:cNvSpPr/>
            <p:nvPr/>
          </p:nvSpPr>
          <p:spPr bwMode="auto">
            <a:xfrm>
              <a:off x="7094214" y="2773317"/>
              <a:ext cx="195417" cy="177853"/>
            </a:xfrm>
            <a:custGeom>
              <a:avLst/>
              <a:gdLst/>
              <a:ahLst/>
              <a:cxnLst>
                <a:cxn ang="0">
                  <a:pos x="32" y="40"/>
                </a:cxn>
                <a:cxn ang="0">
                  <a:pos x="32" y="40"/>
                </a:cxn>
                <a:cxn ang="0">
                  <a:pos x="1" y="15"/>
                </a:cxn>
                <a:cxn ang="0">
                  <a:pos x="0" y="14"/>
                </a:cxn>
                <a:cxn ang="0">
                  <a:pos x="5" y="9"/>
                </a:cxn>
                <a:cxn ang="0">
                  <a:pos x="8" y="9"/>
                </a:cxn>
                <a:cxn ang="0">
                  <a:pos x="21" y="1"/>
                </a:cxn>
                <a:cxn ang="0">
                  <a:pos x="23" y="0"/>
                </a:cxn>
                <a:cxn ang="0">
                  <a:pos x="37" y="8"/>
                </a:cxn>
                <a:cxn ang="0">
                  <a:pos x="43" y="19"/>
                </a:cxn>
                <a:cxn ang="0">
                  <a:pos x="43" y="20"/>
                </a:cxn>
                <a:cxn ang="0">
                  <a:pos x="34" y="39"/>
                </a:cxn>
                <a:cxn ang="0">
                  <a:pos x="32" y="40"/>
                </a:cxn>
                <a:cxn ang="0">
                  <a:pos x="6" y="15"/>
                </a:cxn>
                <a:cxn ang="0">
                  <a:pos x="32" y="36"/>
                </a:cxn>
                <a:cxn ang="0">
                  <a:pos x="33" y="36"/>
                </a:cxn>
                <a:cxn ang="0">
                  <a:pos x="40" y="20"/>
                </a:cxn>
                <a:cxn ang="0">
                  <a:pos x="39" y="19"/>
                </a:cxn>
                <a:cxn ang="0">
                  <a:pos x="35" y="11"/>
                </a:cxn>
                <a:cxn ang="0">
                  <a:pos x="23" y="4"/>
                </a:cxn>
                <a:cxn ang="0">
                  <a:pos x="22" y="4"/>
                </a:cxn>
                <a:cxn ang="0">
                  <a:pos x="10" y="13"/>
                </a:cxn>
                <a:cxn ang="0">
                  <a:pos x="9" y="13"/>
                </a:cxn>
                <a:cxn ang="0">
                  <a:pos x="7" y="13"/>
                </a:cxn>
                <a:cxn ang="0">
                  <a:pos x="6" y="15"/>
                </a:cxn>
              </a:cxnLst>
              <a:rect l="0" t="0" r="r" b="b"/>
              <a:pathLst>
                <a:path w="44" h="40">
                  <a:moveTo>
                    <a:pt x="32" y="40"/>
                  </a:moveTo>
                  <a:cubicBezTo>
                    <a:pt x="32" y="40"/>
                    <a:pt x="32" y="40"/>
                    <a:pt x="32" y="40"/>
                  </a:cubicBezTo>
                  <a:cubicBezTo>
                    <a:pt x="24" y="40"/>
                    <a:pt x="5" y="21"/>
                    <a:pt x="1" y="15"/>
                  </a:cubicBezTo>
                  <a:cubicBezTo>
                    <a:pt x="0" y="14"/>
                    <a:pt x="0" y="14"/>
                    <a:pt x="0" y="14"/>
                  </a:cubicBezTo>
                  <a:cubicBezTo>
                    <a:pt x="5" y="9"/>
                    <a:pt x="5" y="9"/>
                    <a:pt x="5" y="9"/>
                  </a:cubicBezTo>
                  <a:cubicBezTo>
                    <a:pt x="8" y="9"/>
                    <a:pt x="8" y="9"/>
                    <a:pt x="8" y="9"/>
                  </a:cubicBezTo>
                  <a:cubicBezTo>
                    <a:pt x="10" y="8"/>
                    <a:pt x="17" y="2"/>
                    <a:pt x="21" y="1"/>
                  </a:cubicBezTo>
                  <a:cubicBezTo>
                    <a:pt x="22" y="0"/>
                    <a:pt x="23" y="0"/>
                    <a:pt x="23" y="0"/>
                  </a:cubicBezTo>
                  <a:cubicBezTo>
                    <a:pt x="28" y="0"/>
                    <a:pt x="32" y="3"/>
                    <a:pt x="37" y="8"/>
                  </a:cubicBezTo>
                  <a:cubicBezTo>
                    <a:pt x="42" y="13"/>
                    <a:pt x="43" y="16"/>
                    <a:pt x="43" y="19"/>
                  </a:cubicBezTo>
                  <a:cubicBezTo>
                    <a:pt x="43" y="20"/>
                    <a:pt x="43" y="20"/>
                    <a:pt x="43" y="20"/>
                  </a:cubicBezTo>
                  <a:cubicBezTo>
                    <a:pt x="44" y="26"/>
                    <a:pt x="41" y="36"/>
                    <a:pt x="34" y="39"/>
                  </a:cubicBezTo>
                  <a:cubicBezTo>
                    <a:pt x="34" y="40"/>
                    <a:pt x="33" y="40"/>
                    <a:pt x="32" y="40"/>
                  </a:cubicBezTo>
                  <a:close/>
                  <a:moveTo>
                    <a:pt x="6" y="15"/>
                  </a:moveTo>
                  <a:cubicBezTo>
                    <a:pt x="11" y="22"/>
                    <a:pt x="27" y="36"/>
                    <a:pt x="32" y="36"/>
                  </a:cubicBezTo>
                  <a:cubicBezTo>
                    <a:pt x="33" y="36"/>
                    <a:pt x="33" y="36"/>
                    <a:pt x="33" y="36"/>
                  </a:cubicBezTo>
                  <a:cubicBezTo>
                    <a:pt x="38" y="34"/>
                    <a:pt x="40" y="25"/>
                    <a:pt x="40" y="20"/>
                  </a:cubicBezTo>
                  <a:cubicBezTo>
                    <a:pt x="39" y="19"/>
                    <a:pt x="39" y="19"/>
                    <a:pt x="39" y="19"/>
                  </a:cubicBezTo>
                  <a:cubicBezTo>
                    <a:pt x="39" y="17"/>
                    <a:pt x="39" y="15"/>
                    <a:pt x="35" y="11"/>
                  </a:cubicBezTo>
                  <a:cubicBezTo>
                    <a:pt x="31" y="7"/>
                    <a:pt x="27" y="4"/>
                    <a:pt x="23" y="4"/>
                  </a:cubicBezTo>
                  <a:cubicBezTo>
                    <a:pt x="23" y="4"/>
                    <a:pt x="22" y="4"/>
                    <a:pt x="22" y="4"/>
                  </a:cubicBezTo>
                  <a:cubicBezTo>
                    <a:pt x="19" y="5"/>
                    <a:pt x="12" y="11"/>
                    <a:pt x="10" y="13"/>
                  </a:cubicBezTo>
                  <a:cubicBezTo>
                    <a:pt x="9" y="13"/>
                    <a:pt x="9" y="13"/>
                    <a:pt x="9" y="13"/>
                  </a:cubicBezTo>
                  <a:cubicBezTo>
                    <a:pt x="7" y="13"/>
                    <a:pt x="7" y="13"/>
                    <a:pt x="7" y="13"/>
                  </a:cubicBezTo>
                  <a:lnTo>
                    <a:pt x="6" y="15"/>
                  </a:lnTo>
                  <a:close/>
                </a:path>
              </a:pathLst>
            </a:custGeom>
            <a:solidFill>
              <a:schemeClr val="accent2"/>
            </a:solidFill>
            <a:ln w="9525">
              <a:noFill/>
              <a:round/>
            </a:ln>
          </p:spPr>
          <p:txBody>
            <a:bodyPr anchor="ctr"/>
            <a:lstStyle/>
            <a:p>
              <a:pPr algn="ctr"/>
              <a:endParaRPr>
                <a:cs typeface="+mn-ea"/>
                <a:sym typeface="+mn-lt"/>
              </a:endParaRPr>
            </a:p>
          </p:txBody>
        </p:sp>
        <p:sp>
          <p:nvSpPr>
            <p:cNvPr id="168" name="iṥlïde"/>
            <p:cNvSpPr/>
            <p:nvPr/>
          </p:nvSpPr>
          <p:spPr bwMode="auto">
            <a:xfrm>
              <a:off x="7228151" y="2933602"/>
              <a:ext cx="57088" cy="52696"/>
            </a:xfrm>
            <a:custGeom>
              <a:avLst/>
              <a:gdLst/>
              <a:ahLst/>
              <a:cxnLst>
                <a:cxn ang="0">
                  <a:pos x="9" y="12"/>
                </a:cxn>
                <a:cxn ang="0">
                  <a:pos x="0" y="2"/>
                </a:cxn>
                <a:cxn ang="0">
                  <a:pos x="7" y="0"/>
                </a:cxn>
                <a:cxn ang="0">
                  <a:pos x="13" y="6"/>
                </a:cxn>
                <a:cxn ang="0">
                  <a:pos x="9" y="12"/>
                </a:cxn>
              </a:cxnLst>
              <a:rect l="0" t="0" r="r" b="b"/>
              <a:pathLst>
                <a:path w="13" h="12">
                  <a:moveTo>
                    <a:pt x="9" y="12"/>
                  </a:moveTo>
                  <a:cubicBezTo>
                    <a:pt x="9" y="10"/>
                    <a:pt x="1" y="2"/>
                    <a:pt x="0" y="2"/>
                  </a:cubicBezTo>
                  <a:cubicBezTo>
                    <a:pt x="0" y="2"/>
                    <a:pt x="5" y="1"/>
                    <a:pt x="7" y="0"/>
                  </a:cubicBezTo>
                  <a:cubicBezTo>
                    <a:pt x="8" y="3"/>
                    <a:pt x="10" y="5"/>
                    <a:pt x="13" y="6"/>
                  </a:cubicBezTo>
                  <a:cubicBezTo>
                    <a:pt x="11" y="6"/>
                    <a:pt x="9" y="12"/>
                    <a:pt x="9" y="12"/>
                  </a:cubicBezTo>
                  <a:close/>
                </a:path>
              </a:pathLst>
            </a:custGeom>
            <a:solidFill>
              <a:schemeClr val="accent2"/>
            </a:solidFill>
            <a:ln w="9525">
              <a:noFill/>
              <a:round/>
            </a:ln>
          </p:spPr>
          <p:txBody>
            <a:bodyPr anchor="ctr"/>
            <a:lstStyle/>
            <a:p>
              <a:pPr algn="ctr"/>
              <a:endParaRPr>
                <a:cs typeface="+mn-ea"/>
                <a:sym typeface="+mn-lt"/>
              </a:endParaRPr>
            </a:p>
          </p:txBody>
        </p:sp>
        <p:sp>
          <p:nvSpPr>
            <p:cNvPr id="169" name="îṧlîďê"/>
            <p:cNvSpPr/>
            <p:nvPr/>
          </p:nvSpPr>
          <p:spPr bwMode="auto">
            <a:xfrm>
              <a:off x="6929537" y="2630595"/>
              <a:ext cx="654316" cy="614795"/>
            </a:xfrm>
            <a:custGeom>
              <a:avLst/>
              <a:gdLst/>
              <a:ahLst/>
              <a:cxnLst>
                <a:cxn ang="0">
                  <a:pos x="62" y="138"/>
                </a:cxn>
                <a:cxn ang="0">
                  <a:pos x="62" y="138"/>
                </a:cxn>
                <a:cxn ang="0">
                  <a:pos x="28" y="123"/>
                </a:cxn>
                <a:cxn ang="0">
                  <a:pos x="18" y="62"/>
                </a:cxn>
                <a:cxn ang="0">
                  <a:pos x="37" y="41"/>
                </a:cxn>
                <a:cxn ang="0">
                  <a:pos x="45" y="34"/>
                </a:cxn>
                <a:cxn ang="0">
                  <a:pos x="56" y="23"/>
                </a:cxn>
                <a:cxn ang="0">
                  <a:pos x="96" y="1"/>
                </a:cxn>
                <a:cxn ang="0">
                  <a:pos x="134" y="14"/>
                </a:cxn>
                <a:cxn ang="0">
                  <a:pos x="147" y="58"/>
                </a:cxn>
                <a:cxn ang="0">
                  <a:pos x="133" y="83"/>
                </a:cxn>
                <a:cxn ang="0">
                  <a:pos x="129" y="87"/>
                </a:cxn>
                <a:cxn ang="0">
                  <a:pos x="106" y="110"/>
                </a:cxn>
                <a:cxn ang="0">
                  <a:pos x="100" y="117"/>
                </a:cxn>
                <a:cxn ang="0">
                  <a:pos x="92" y="126"/>
                </a:cxn>
                <a:cxn ang="0">
                  <a:pos x="62" y="138"/>
                </a:cxn>
                <a:cxn ang="0">
                  <a:pos x="94" y="3"/>
                </a:cxn>
                <a:cxn ang="0">
                  <a:pos x="57" y="24"/>
                </a:cxn>
                <a:cxn ang="0">
                  <a:pos x="46" y="35"/>
                </a:cxn>
                <a:cxn ang="0">
                  <a:pos x="38" y="43"/>
                </a:cxn>
                <a:cxn ang="0">
                  <a:pos x="20" y="63"/>
                </a:cxn>
                <a:cxn ang="0">
                  <a:pos x="29" y="121"/>
                </a:cxn>
                <a:cxn ang="0">
                  <a:pos x="62" y="136"/>
                </a:cxn>
                <a:cxn ang="0">
                  <a:pos x="62" y="136"/>
                </a:cxn>
                <a:cxn ang="0">
                  <a:pos x="91" y="124"/>
                </a:cxn>
                <a:cxn ang="0">
                  <a:pos x="98" y="116"/>
                </a:cxn>
                <a:cxn ang="0">
                  <a:pos x="105" y="109"/>
                </a:cxn>
                <a:cxn ang="0">
                  <a:pos x="128" y="86"/>
                </a:cxn>
                <a:cxn ang="0">
                  <a:pos x="131" y="82"/>
                </a:cxn>
                <a:cxn ang="0">
                  <a:pos x="145" y="58"/>
                </a:cxn>
                <a:cxn ang="0">
                  <a:pos x="133" y="16"/>
                </a:cxn>
                <a:cxn ang="0">
                  <a:pos x="96" y="3"/>
                </a:cxn>
                <a:cxn ang="0">
                  <a:pos x="94" y="3"/>
                </a:cxn>
              </a:cxnLst>
              <a:rect l="0" t="0" r="r" b="b"/>
              <a:pathLst>
                <a:path w="147" h="138">
                  <a:moveTo>
                    <a:pt x="62" y="138"/>
                  </a:moveTo>
                  <a:cubicBezTo>
                    <a:pt x="62" y="138"/>
                    <a:pt x="62" y="138"/>
                    <a:pt x="62" y="138"/>
                  </a:cubicBezTo>
                  <a:cubicBezTo>
                    <a:pt x="47" y="138"/>
                    <a:pt x="35" y="130"/>
                    <a:pt x="28" y="123"/>
                  </a:cubicBezTo>
                  <a:cubicBezTo>
                    <a:pt x="0" y="97"/>
                    <a:pt x="14" y="70"/>
                    <a:pt x="18" y="62"/>
                  </a:cubicBezTo>
                  <a:cubicBezTo>
                    <a:pt x="23" y="54"/>
                    <a:pt x="32" y="45"/>
                    <a:pt x="37" y="41"/>
                  </a:cubicBezTo>
                  <a:cubicBezTo>
                    <a:pt x="39" y="40"/>
                    <a:pt x="41" y="37"/>
                    <a:pt x="45" y="34"/>
                  </a:cubicBezTo>
                  <a:cubicBezTo>
                    <a:pt x="48" y="31"/>
                    <a:pt x="51" y="27"/>
                    <a:pt x="56" y="23"/>
                  </a:cubicBezTo>
                  <a:cubicBezTo>
                    <a:pt x="63" y="16"/>
                    <a:pt x="83" y="0"/>
                    <a:pt x="96" y="1"/>
                  </a:cubicBezTo>
                  <a:cubicBezTo>
                    <a:pt x="112" y="3"/>
                    <a:pt x="125" y="5"/>
                    <a:pt x="134" y="14"/>
                  </a:cubicBezTo>
                  <a:cubicBezTo>
                    <a:pt x="144" y="25"/>
                    <a:pt x="146" y="46"/>
                    <a:pt x="147" y="58"/>
                  </a:cubicBezTo>
                  <a:cubicBezTo>
                    <a:pt x="145" y="68"/>
                    <a:pt x="138" y="76"/>
                    <a:pt x="133" y="83"/>
                  </a:cubicBezTo>
                  <a:cubicBezTo>
                    <a:pt x="131" y="84"/>
                    <a:pt x="130" y="86"/>
                    <a:pt x="129" y="87"/>
                  </a:cubicBezTo>
                  <a:cubicBezTo>
                    <a:pt x="124" y="94"/>
                    <a:pt x="110" y="108"/>
                    <a:pt x="106" y="110"/>
                  </a:cubicBezTo>
                  <a:cubicBezTo>
                    <a:pt x="105" y="111"/>
                    <a:pt x="102" y="114"/>
                    <a:pt x="100" y="117"/>
                  </a:cubicBezTo>
                  <a:cubicBezTo>
                    <a:pt x="97" y="120"/>
                    <a:pt x="95" y="124"/>
                    <a:pt x="92" y="126"/>
                  </a:cubicBezTo>
                  <a:cubicBezTo>
                    <a:pt x="82" y="134"/>
                    <a:pt x="72" y="138"/>
                    <a:pt x="62" y="138"/>
                  </a:cubicBezTo>
                  <a:close/>
                  <a:moveTo>
                    <a:pt x="94" y="3"/>
                  </a:moveTo>
                  <a:cubicBezTo>
                    <a:pt x="82" y="3"/>
                    <a:pt x="63" y="19"/>
                    <a:pt x="57" y="24"/>
                  </a:cubicBezTo>
                  <a:cubicBezTo>
                    <a:pt x="53" y="29"/>
                    <a:pt x="49" y="32"/>
                    <a:pt x="46" y="35"/>
                  </a:cubicBezTo>
                  <a:cubicBezTo>
                    <a:pt x="43" y="39"/>
                    <a:pt x="40" y="41"/>
                    <a:pt x="38" y="43"/>
                  </a:cubicBezTo>
                  <a:cubicBezTo>
                    <a:pt x="33" y="46"/>
                    <a:pt x="25" y="56"/>
                    <a:pt x="20" y="63"/>
                  </a:cubicBezTo>
                  <a:cubicBezTo>
                    <a:pt x="15" y="71"/>
                    <a:pt x="3" y="97"/>
                    <a:pt x="29" y="121"/>
                  </a:cubicBezTo>
                  <a:cubicBezTo>
                    <a:pt x="36" y="128"/>
                    <a:pt x="47" y="136"/>
                    <a:pt x="62" y="136"/>
                  </a:cubicBezTo>
                  <a:cubicBezTo>
                    <a:pt x="62" y="136"/>
                    <a:pt x="62" y="136"/>
                    <a:pt x="62" y="136"/>
                  </a:cubicBezTo>
                  <a:cubicBezTo>
                    <a:pt x="72" y="136"/>
                    <a:pt x="82" y="132"/>
                    <a:pt x="91" y="124"/>
                  </a:cubicBezTo>
                  <a:cubicBezTo>
                    <a:pt x="93" y="122"/>
                    <a:pt x="96" y="119"/>
                    <a:pt x="98" y="116"/>
                  </a:cubicBezTo>
                  <a:cubicBezTo>
                    <a:pt x="101" y="113"/>
                    <a:pt x="103" y="110"/>
                    <a:pt x="105" y="109"/>
                  </a:cubicBezTo>
                  <a:cubicBezTo>
                    <a:pt x="109" y="106"/>
                    <a:pt x="123" y="93"/>
                    <a:pt x="128" y="86"/>
                  </a:cubicBezTo>
                  <a:cubicBezTo>
                    <a:pt x="129" y="85"/>
                    <a:pt x="130" y="83"/>
                    <a:pt x="131" y="82"/>
                  </a:cubicBezTo>
                  <a:cubicBezTo>
                    <a:pt x="137" y="75"/>
                    <a:pt x="143" y="67"/>
                    <a:pt x="145" y="58"/>
                  </a:cubicBezTo>
                  <a:cubicBezTo>
                    <a:pt x="145" y="49"/>
                    <a:pt x="143" y="26"/>
                    <a:pt x="133" y="16"/>
                  </a:cubicBezTo>
                  <a:cubicBezTo>
                    <a:pt x="124" y="6"/>
                    <a:pt x="112" y="5"/>
                    <a:pt x="96" y="3"/>
                  </a:cubicBezTo>
                  <a:cubicBezTo>
                    <a:pt x="95" y="3"/>
                    <a:pt x="95" y="3"/>
                    <a:pt x="94" y="3"/>
                  </a:cubicBezTo>
                  <a:close/>
                </a:path>
              </a:pathLst>
            </a:custGeom>
            <a:solidFill>
              <a:schemeClr val="accent2"/>
            </a:solidFill>
            <a:ln w="9525">
              <a:noFill/>
              <a:round/>
            </a:ln>
          </p:spPr>
          <p:txBody>
            <a:bodyPr anchor="ctr"/>
            <a:lstStyle/>
            <a:p>
              <a:pPr algn="ctr"/>
              <a:endParaRPr>
                <a:cs typeface="+mn-ea"/>
                <a:sym typeface="+mn-lt"/>
              </a:endParaRPr>
            </a:p>
          </p:txBody>
        </p:sp>
        <p:sp>
          <p:nvSpPr>
            <p:cNvPr id="170" name="îş1ïďè"/>
            <p:cNvSpPr/>
            <p:nvPr/>
          </p:nvSpPr>
          <p:spPr bwMode="auto">
            <a:xfrm>
              <a:off x="7232543" y="2626204"/>
              <a:ext cx="360094" cy="364486"/>
            </a:xfrm>
            <a:custGeom>
              <a:avLst/>
              <a:gdLst/>
              <a:ahLst/>
              <a:cxnLst>
                <a:cxn ang="0">
                  <a:pos x="65" y="82"/>
                </a:cxn>
                <a:cxn ang="0">
                  <a:pos x="75" y="71"/>
                </a:cxn>
                <a:cxn ang="0">
                  <a:pos x="80" y="60"/>
                </a:cxn>
                <a:cxn ang="0">
                  <a:pos x="81" y="51"/>
                </a:cxn>
                <a:cxn ang="0">
                  <a:pos x="80" y="40"/>
                </a:cxn>
                <a:cxn ang="0">
                  <a:pos x="67" y="13"/>
                </a:cxn>
                <a:cxn ang="0">
                  <a:pos x="39" y="0"/>
                </a:cxn>
                <a:cxn ang="0">
                  <a:pos x="21" y="2"/>
                </a:cxn>
                <a:cxn ang="0">
                  <a:pos x="10" y="6"/>
                </a:cxn>
                <a:cxn ang="0">
                  <a:pos x="0" y="15"/>
                </a:cxn>
                <a:cxn ang="0">
                  <a:pos x="14" y="10"/>
                </a:cxn>
                <a:cxn ang="0">
                  <a:pos x="30" y="14"/>
                </a:cxn>
                <a:cxn ang="0">
                  <a:pos x="41" y="9"/>
                </a:cxn>
                <a:cxn ang="0">
                  <a:pos x="54" y="13"/>
                </a:cxn>
                <a:cxn ang="0">
                  <a:pos x="68" y="32"/>
                </a:cxn>
                <a:cxn ang="0">
                  <a:pos x="64" y="48"/>
                </a:cxn>
                <a:cxn ang="0">
                  <a:pos x="67" y="57"/>
                </a:cxn>
                <a:cxn ang="0">
                  <a:pos x="69" y="63"/>
                </a:cxn>
                <a:cxn ang="0">
                  <a:pos x="68" y="69"/>
                </a:cxn>
                <a:cxn ang="0">
                  <a:pos x="66" y="78"/>
                </a:cxn>
                <a:cxn ang="0">
                  <a:pos x="65" y="82"/>
                </a:cxn>
              </a:cxnLst>
              <a:rect l="0" t="0" r="r" b="b"/>
              <a:pathLst>
                <a:path w="81" h="82">
                  <a:moveTo>
                    <a:pt x="65" y="82"/>
                  </a:moveTo>
                  <a:cubicBezTo>
                    <a:pt x="67" y="81"/>
                    <a:pt x="73" y="75"/>
                    <a:pt x="75" y="71"/>
                  </a:cubicBezTo>
                  <a:cubicBezTo>
                    <a:pt x="77" y="67"/>
                    <a:pt x="80" y="63"/>
                    <a:pt x="80" y="60"/>
                  </a:cubicBezTo>
                  <a:cubicBezTo>
                    <a:pt x="80" y="58"/>
                    <a:pt x="81" y="54"/>
                    <a:pt x="81" y="51"/>
                  </a:cubicBezTo>
                  <a:cubicBezTo>
                    <a:pt x="81" y="45"/>
                    <a:pt x="80" y="42"/>
                    <a:pt x="80" y="40"/>
                  </a:cubicBezTo>
                  <a:cubicBezTo>
                    <a:pt x="78" y="34"/>
                    <a:pt x="75" y="21"/>
                    <a:pt x="67" y="13"/>
                  </a:cubicBezTo>
                  <a:cubicBezTo>
                    <a:pt x="58" y="4"/>
                    <a:pt x="49" y="1"/>
                    <a:pt x="39" y="0"/>
                  </a:cubicBezTo>
                  <a:cubicBezTo>
                    <a:pt x="34" y="0"/>
                    <a:pt x="26" y="1"/>
                    <a:pt x="21" y="2"/>
                  </a:cubicBezTo>
                  <a:cubicBezTo>
                    <a:pt x="17" y="2"/>
                    <a:pt x="12" y="5"/>
                    <a:pt x="10" y="6"/>
                  </a:cubicBezTo>
                  <a:cubicBezTo>
                    <a:pt x="7" y="7"/>
                    <a:pt x="2" y="13"/>
                    <a:pt x="0" y="15"/>
                  </a:cubicBezTo>
                  <a:cubicBezTo>
                    <a:pt x="5" y="15"/>
                    <a:pt x="10" y="9"/>
                    <a:pt x="14" y="10"/>
                  </a:cubicBezTo>
                  <a:cubicBezTo>
                    <a:pt x="18" y="11"/>
                    <a:pt x="26" y="16"/>
                    <a:pt x="30" y="14"/>
                  </a:cubicBezTo>
                  <a:cubicBezTo>
                    <a:pt x="33" y="12"/>
                    <a:pt x="38" y="10"/>
                    <a:pt x="41" y="9"/>
                  </a:cubicBezTo>
                  <a:cubicBezTo>
                    <a:pt x="44" y="9"/>
                    <a:pt x="50" y="10"/>
                    <a:pt x="54" y="13"/>
                  </a:cubicBezTo>
                  <a:cubicBezTo>
                    <a:pt x="59" y="16"/>
                    <a:pt x="68" y="27"/>
                    <a:pt x="68" y="32"/>
                  </a:cubicBezTo>
                  <a:cubicBezTo>
                    <a:pt x="69" y="38"/>
                    <a:pt x="69" y="42"/>
                    <a:pt x="64" y="48"/>
                  </a:cubicBezTo>
                  <a:cubicBezTo>
                    <a:pt x="60" y="53"/>
                    <a:pt x="65" y="54"/>
                    <a:pt x="67" y="57"/>
                  </a:cubicBezTo>
                  <a:cubicBezTo>
                    <a:pt x="69" y="60"/>
                    <a:pt x="69" y="61"/>
                    <a:pt x="69" y="63"/>
                  </a:cubicBezTo>
                  <a:cubicBezTo>
                    <a:pt x="69" y="66"/>
                    <a:pt x="69" y="65"/>
                    <a:pt x="68" y="69"/>
                  </a:cubicBezTo>
                  <a:cubicBezTo>
                    <a:pt x="67" y="74"/>
                    <a:pt x="67" y="75"/>
                    <a:pt x="66" y="78"/>
                  </a:cubicBezTo>
                  <a:cubicBezTo>
                    <a:pt x="65" y="80"/>
                    <a:pt x="65" y="82"/>
                    <a:pt x="65" y="82"/>
                  </a:cubicBezTo>
                  <a:close/>
                </a:path>
              </a:pathLst>
            </a:custGeom>
            <a:solidFill>
              <a:schemeClr val="accent2"/>
            </a:solidFill>
            <a:ln w="9525">
              <a:noFill/>
              <a:round/>
            </a:ln>
          </p:spPr>
          <p:txBody>
            <a:bodyPr anchor="ctr"/>
            <a:lstStyle/>
            <a:p>
              <a:pPr algn="ctr"/>
              <a:endParaRPr>
                <a:cs typeface="+mn-ea"/>
                <a:sym typeface="+mn-lt"/>
              </a:endParaRPr>
            </a:p>
          </p:txBody>
        </p:sp>
        <p:sp>
          <p:nvSpPr>
            <p:cNvPr id="171" name="íṩlîdê"/>
            <p:cNvSpPr/>
            <p:nvPr/>
          </p:nvSpPr>
          <p:spPr bwMode="auto">
            <a:xfrm>
              <a:off x="7388435" y="3008256"/>
              <a:ext cx="142721" cy="155895"/>
            </a:xfrm>
            <a:custGeom>
              <a:avLst/>
              <a:gdLst/>
              <a:ahLst/>
              <a:cxnLst>
                <a:cxn ang="0">
                  <a:pos x="7" y="35"/>
                </a:cxn>
                <a:cxn ang="0">
                  <a:pos x="4" y="34"/>
                </a:cxn>
                <a:cxn ang="0">
                  <a:pos x="2" y="26"/>
                </a:cxn>
                <a:cxn ang="0">
                  <a:pos x="2" y="24"/>
                </a:cxn>
                <a:cxn ang="0">
                  <a:pos x="4" y="25"/>
                </a:cxn>
                <a:cxn ang="0">
                  <a:pos x="3" y="26"/>
                </a:cxn>
                <a:cxn ang="0">
                  <a:pos x="5" y="32"/>
                </a:cxn>
                <a:cxn ang="0">
                  <a:pos x="13" y="28"/>
                </a:cxn>
                <a:cxn ang="0">
                  <a:pos x="15" y="25"/>
                </a:cxn>
                <a:cxn ang="0">
                  <a:pos x="21" y="16"/>
                </a:cxn>
                <a:cxn ang="0">
                  <a:pos x="28" y="2"/>
                </a:cxn>
                <a:cxn ang="0">
                  <a:pos x="27" y="2"/>
                </a:cxn>
                <a:cxn ang="0">
                  <a:pos x="27" y="0"/>
                </a:cxn>
                <a:cxn ang="0">
                  <a:pos x="29" y="1"/>
                </a:cxn>
                <a:cxn ang="0">
                  <a:pos x="29" y="2"/>
                </a:cxn>
                <a:cxn ang="0">
                  <a:pos x="23" y="17"/>
                </a:cxn>
                <a:cxn ang="0">
                  <a:pos x="17" y="26"/>
                </a:cxn>
                <a:cxn ang="0">
                  <a:pos x="15" y="30"/>
                </a:cxn>
                <a:cxn ang="0">
                  <a:pos x="7" y="35"/>
                </a:cxn>
              </a:cxnLst>
              <a:rect l="0" t="0" r="r" b="b"/>
              <a:pathLst>
                <a:path w="32" h="35">
                  <a:moveTo>
                    <a:pt x="7" y="35"/>
                  </a:moveTo>
                  <a:cubicBezTo>
                    <a:pt x="6" y="35"/>
                    <a:pt x="5" y="34"/>
                    <a:pt x="4" y="34"/>
                  </a:cubicBezTo>
                  <a:cubicBezTo>
                    <a:pt x="0" y="32"/>
                    <a:pt x="1" y="29"/>
                    <a:pt x="2" y="26"/>
                  </a:cubicBezTo>
                  <a:cubicBezTo>
                    <a:pt x="2" y="24"/>
                    <a:pt x="2" y="24"/>
                    <a:pt x="2" y="24"/>
                  </a:cubicBezTo>
                  <a:cubicBezTo>
                    <a:pt x="4" y="25"/>
                    <a:pt x="4" y="25"/>
                    <a:pt x="4" y="25"/>
                  </a:cubicBezTo>
                  <a:cubicBezTo>
                    <a:pt x="3" y="26"/>
                    <a:pt x="3" y="26"/>
                    <a:pt x="3" y="26"/>
                  </a:cubicBezTo>
                  <a:cubicBezTo>
                    <a:pt x="3" y="30"/>
                    <a:pt x="2" y="31"/>
                    <a:pt x="5" y="32"/>
                  </a:cubicBezTo>
                  <a:cubicBezTo>
                    <a:pt x="8" y="33"/>
                    <a:pt x="10" y="32"/>
                    <a:pt x="13" y="28"/>
                  </a:cubicBezTo>
                  <a:cubicBezTo>
                    <a:pt x="14" y="28"/>
                    <a:pt x="14" y="27"/>
                    <a:pt x="15" y="25"/>
                  </a:cubicBezTo>
                  <a:cubicBezTo>
                    <a:pt x="17" y="22"/>
                    <a:pt x="19" y="19"/>
                    <a:pt x="21" y="16"/>
                  </a:cubicBezTo>
                  <a:cubicBezTo>
                    <a:pt x="24" y="13"/>
                    <a:pt x="29" y="6"/>
                    <a:pt x="28" y="2"/>
                  </a:cubicBezTo>
                  <a:cubicBezTo>
                    <a:pt x="27" y="2"/>
                    <a:pt x="27" y="2"/>
                    <a:pt x="27" y="2"/>
                  </a:cubicBezTo>
                  <a:cubicBezTo>
                    <a:pt x="27" y="0"/>
                    <a:pt x="27" y="0"/>
                    <a:pt x="27" y="0"/>
                  </a:cubicBezTo>
                  <a:cubicBezTo>
                    <a:pt x="27" y="0"/>
                    <a:pt x="29" y="0"/>
                    <a:pt x="29" y="1"/>
                  </a:cubicBezTo>
                  <a:cubicBezTo>
                    <a:pt x="29" y="2"/>
                    <a:pt x="29" y="2"/>
                    <a:pt x="29" y="2"/>
                  </a:cubicBezTo>
                  <a:cubicBezTo>
                    <a:pt x="32" y="7"/>
                    <a:pt x="23" y="17"/>
                    <a:pt x="23" y="17"/>
                  </a:cubicBezTo>
                  <a:cubicBezTo>
                    <a:pt x="20" y="20"/>
                    <a:pt x="18" y="23"/>
                    <a:pt x="17" y="26"/>
                  </a:cubicBezTo>
                  <a:cubicBezTo>
                    <a:pt x="16" y="28"/>
                    <a:pt x="15" y="29"/>
                    <a:pt x="15" y="30"/>
                  </a:cubicBezTo>
                  <a:cubicBezTo>
                    <a:pt x="13" y="32"/>
                    <a:pt x="10" y="35"/>
                    <a:pt x="7" y="35"/>
                  </a:cubicBezTo>
                  <a:close/>
                </a:path>
              </a:pathLst>
            </a:custGeom>
            <a:solidFill>
              <a:schemeClr val="accent2"/>
            </a:solidFill>
            <a:ln w="9525">
              <a:noFill/>
              <a:round/>
            </a:ln>
          </p:spPr>
          <p:txBody>
            <a:bodyPr anchor="ctr"/>
            <a:lstStyle/>
            <a:p>
              <a:pPr algn="ctr"/>
              <a:endParaRPr>
                <a:cs typeface="+mn-ea"/>
                <a:sym typeface="+mn-lt"/>
              </a:endParaRPr>
            </a:p>
          </p:txBody>
        </p:sp>
        <p:sp>
          <p:nvSpPr>
            <p:cNvPr id="172" name="iSḷïḋê"/>
            <p:cNvSpPr/>
            <p:nvPr/>
          </p:nvSpPr>
          <p:spPr bwMode="auto">
            <a:xfrm>
              <a:off x="7043713" y="2692076"/>
              <a:ext cx="171264" cy="129547"/>
            </a:xfrm>
            <a:custGeom>
              <a:avLst/>
              <a:gdLst/>
              <a:ahLst/>
              <a:cxnLst>
                <a:cxn ang="0">
                  <a:pos x="7" y="29"/>
                </a:cxn>
                <a:cxn ang="0">
                  <a:pos x="2" y="26"/>
                </a:cxn>
                <a:cxn ang="0">
                  <a:pos x="7" y="16"/>
                </a:cxn>
                <a:cxn ang="0">
                  <a:pos x="11" y="14"/>
                </a:cxn>
                <a:cxn ang="0">
                  <a:pos x="20" y="9"/>
                </a:cxn>
                <a:cxn ang="0">
                  <a:pos x="36" y="2"/>
                </a:cxn>
                <a:cxn ang="0">
                  <a:pos x="38" y="5"/>
                </a:cxn>
                <a:cxn ang="0">
                  <a:pos x="36" y="5"/>
                </a:cxn>
                <a:cxn ang="0">
                  <a:pos x="35" y="4"/>
                </a:cxn>
                <a:cxn ang="0">
                  <a:pos x="21" y="10"/>
                </a:cxn>
                <a:cxn ang="0">
                  <a:pos x="12" y="16"/>
                </a:cxn>
                <a:cxn ang="0">
                  <a:pos x="8" y="17"/>
                </a:cxn>
                <a:cxn ang="0">
                  <a:pos x="4" y="25"/>
                </a:cxn>
                <a:cxn ang="0">
                  <a:pos x="10" y="27"/>
                </a:cxn>
                <a:cxn ang="0">
                  <a:pos x="12" y="27"/>
                </a:cxn>
                <a:cxn ang="0">
                  <a:pos x="12" y="29"/>
                </a:cxn>
                <a:cxn ang="0">
                  <a:pos x="11" y="29"/>
                </a:cxn>
                <a:cxn ang="0">
                  <a:pos x="7" y="29"/>
                </a:cxn>
              </a:cxnLst>
              <a:rect l="0" t="0" r="r" b="b"/>
              <a:pathLst>
                <a:path w="38" h="29">
                  <a:moveTo>
                    <a:pt x="7" y="29"/>
                  </a:moveTo>
                  <a:cubicBezTo>
                    <a:pt x="5" y="29"/>
                    <a:pt x="3" y="29"/>
                    <a:pt x="2" y="26"/>
                  </a:cubicBezTo>
                  <a:cubicBezTo>
                    <a:pt x="0" y="21"/>
                    <a:pt x="4" y="18"/>
                    <a:pt x="7" y="16"/>
                  </a:cubicBezTo>
                  <a:cubicBezTo>
                    <a:pt x="8" y="15"/>
                    <a:pt x="9" y="15"/>
                    <a:pt x="11" y="14"/>
                  </a:cubicBezTo>
                  <a:cubicBezTo>
                    <a:pt x="14" y="12"/>
                    <a:pt x="17" y="11"/>
                    <a:pt x="20" y="9"/>
                  </a:cubicBezTo>
                  <a:cubicBezTo>
                    <a:pt x="20" y="8"/>
                    <a:pt x="31" y="0"/>
                    <a:pt x="36" y="2"/>
                  </a:cubicBezTo>
                  <a:cubicBezTo>
                    <a:pt x="37" y="3"/>
                    <a:pt x="38" y="4"/>
                    <a:pt x="38" y="5"/>
                  </a:cubicBezTo>
                  <a:cubicBezTo>
                    <a:pt x="36" y="5"/>
                    <a:pt x="36" y="5"/>
                    <a:pt x="36" y="5"/>
                  </a:cubicBezTo>
                  <a:cubicBezTo>
                    <a:pt x="36" y="5"/>
                    <a:pt x="36" y="4"/>
                    <a:pt x="35" y="4"/>
                  </a:cubicBezTo>
                  <a:cubicBezTo>
                    <a:pt x="32" y="3"/>
                    <a:pt x="24" y="7"/>
                    <a:pt x="21" y="10"/>
                  </a:cubicBezTo>
                  <a:cubicBezTo>
                    <a:pt x="18" y="12"/>
                    <a:pt x="15" y="14"/>
                    <a:pt x="12" y="16"/>
                  </a:cubicBezTo>
                  <a:cubicBezTo>
                    <a:pt x="10" y="16"/>
                    <a:pt x="9" y="17"/>
                    <a:pt x="8" y="17"/>
                  </a:cubicBezTo>
                  <a:cubicBezTo>
                    <a:pt x="4" y="20"/>
                    <a:pt x="3" y="23"/>
                    <a:pt x="4" y="25"/>
                  </a:cubicBezTo>
                  <a:cubicBezTo>
                    <a:pt x="5" y="28"/>
                    <a:pt x="6" y="28"/>
                    <a:pt x="10" y="27"/>
                  </a:cubicBezTo>
                  <a:cubicBezTo>
                    <a:pt x="12" y="27"/>
                    <a:pt x="12" y="27"/>
                    <a:pt x="12" y="27"/>
                  </a:cubicBezTo>
                  <a:cubicBezTo>
                    <a:pt x="12" y="29"/>
                    <a:pt x="12" y="29"/>
                    <a:pt x="12" y="29"/>
                  </a:cubicBezTo>
                  <a:cubicBezTo>
                    <a:pt x="11" y="29"/>
                    <a:pt x="11" y="29"/>
                    <a:pt x="11" y="29"/>
                  </a:cubicBezTo>
                  <a:cubicBezTo>
                    <a:pt x="9" y="29"/>
                    <a:pt x="8" y="29"/>
                    <a:pt x="7" y="29"/>
                  </a:cubicBezTo>
                  <a:close/>
                </a:path>
              </a:pathLst>
            </a:custGeom>
            <a:solidFill>
              <a:schemeClr val="accent2"/>
            </a:solidFill>
            <a:ln w="9525">
              <a:noFill/>
              <a:round/>
            </a:ln>
          </p:spPr>
          <p:txBody>
            <a:bodyPr anchor="ctr"/>
            <a:lstStyle/>
            <a:p>
              <a:pPr algn="ctr"/>
              <a:endParaRPr>
                <a:cs typeface="+mn-ea"/>
                <a:sym typeface="+mn-lt"/>
              </a:endParaRPr>
            </a:p>
          </p:txBody>
        </p:sp>
        <p:sp>
          <p:nvSpPr>
            <p:cNvPr id="173" name="îSļíḓê"/>
            <p:cNvSpPr/>
            <p:nvPr/>
          </p:nvSpPr>
          <p:spPr bwMode="auto">
            <a:xfrm>
              <a:off x="7351110" y="2562530"/>
              <a:ext cx="72458" cy="81241"/>
            </a:xfrm>
            <a:custGeom>
              <a:avLst/>
              <a:gdLst/>
              <a:ahLst/>
              <a:cxnLst>
                <a:cxn ang="0">
                  <a:pos x="1" y="18"/>
                </a:cxn>
                <a:cxn ang="0">
                  <a:pos x="0" y="17"/>
                </a:cxn>
                <a:cxn ang="0">
                  <a:pos x="14" y="0"/>
                </a:cxn>
                <a:cxn ang="0">
                  <a:pos x="16" y="0"/>
                </a:cxn>
                <a:cxn ang="0">
                  <a:pos x="1" y="18"/>
                </a:cxn>
              </a:cxnLst>
              <a:rect l="0" t="0" r="r" b="b"/>
              <a:pathLst>
                <a:path w="16" h="18">
                  <a:moveTo>
                    <a:pt x="1" y="18"/>
                  </a:moveTo>
                  <a:cubicBezTo>
                    <a:pt x="0" y="17"/>
                    <a:pt x="0" y="17"/>
                    <a:pt x="0" y="17"/>
                  </a:cubicBezTo>
                  <a:cubicBezTo>
                    <a:pt x="0" y="17"/>
                    <a:pt x="11" y="5"/>
                    <a:pt x="14" y="0"/>
                  </a:cubicBezTo>
                  <a:cubicBezTo>
                    <a:pt x="16" y="0"/>
                    <a:pt x="16" y="0"/>
                    <a:pt x="16" y="0"/>
                  </a:cubicBezTo>
                  <a:cubicBezTo>
                    <a:pt x="13" y="6"/>
                    <a:pt x="2" y="18"/>
                    <a:pt x="1" y="18"/>
                  </a:cubicBezTo>
                  <a:close/>
                </a:path>
              </a:pathLst>
            </a:custGeom>
            <a:solidFill>
              <a:schemeClr val="accent2"/>
            </a:solidFill>
            <a:ln w="9525">
              <a:noFill/>
              <a:round/>
            </a:ln>
          </p:spPr>
          <p:txBody>
            <a:bodyPr anchor="ctr"/>
            <a:lstStyle/>
            <a:p>
              <a:pPr algn="ctr"/>
              <a:endParaRPr>
                <a:cs typeface="+mn-ea"/>
                <a:sym typeface="+mn-lt"/>
              </a:endParaRPr>
            </a:p>
          </p:txBody>
        </p:sp>
        <p:sp>
          <p:nvSpPr>
            <p:cNvPr id="174" name="iṩḷïdé"/>
            <p:cNvSpPr/>
            <p:nvPr/>
          </p:nvSpPr>
          <p:spPr bwMode="auto">
            <a:xfrm>
              <a:off x="7236934" y="2020192"/>
              <a:ext cx="957321" cy="952933"/>
            </a:xfrm>
            <a:custGeom>
              <a:avLst/>
              <a:gdLst/>
              <a:ahLst/>
              <a:cxnLst>
                <a:cxn ang="0">
                  <a:pos x="88" y="177"/>
                </a:cxn>
                <a:cxn ang="0">
                  <a:pos x="103" y="110"/>
                </a:cxn>
                <a:cxn ang="0">
                  <a:pos x="41" y="112"/>
                </a:cxn>
                <a:cxn ang="0">
                  <a:pos x="37" y="128"/>
                </a:cxn>
                <a:cxn ang="0">
                  <a:pos x="4" y="30"/>
                </a:cxn>
                <a:cxn ang="0">
                  <a:pos x="23" y="0"/>
                </a:cxn>
                <a:cxn ang="0">
                  <a:pos x="132" y="79"/>
                </a:cxn>
                <a:cxn ang="0">
                  <a:pos x="215" y="192"/>
                </a:cxn>
                <a:cxn ang="0">
                  <a:pos x="184" y="209"/>
                </a:cxn>
                <a:cxn ang="0">
                  <a:pos x="89" y="180"/>
                </a:cxn>
                <a:cxn ang="0">
                  <a:pos x="88" y="177"/>
                </a:cxn>
              </a:cxnLst>
              <a:rect l="0" t="0" r="r" b="b"/>
              <a:pathLst>
                <a:path w="215" h="214">
                  <a:moveTo>
                    <a:pt x="88" y="177"/>
                  </a:moveTo>
                  <a:cubicBezTo>
                    <a:pt x="106" y="180"/>
                    <a:pt x="129" y="135"/>
                    <a:pt x="103" y="110"/>
                  </a:cubicBezTo>
                  <a:cubicBezTo>
                    <a:pt x="77" y="85"/>
                    <a:pt x="47" y="108"/>
                    <a:pt x="41" y="112"/>
                  </a:cubicBezTo>
                  <a:cubicBezTo>
                    <a:pt x="34" y="116"/>
                    <a:pt x="36" y="125"/>
                    <a:pt x="37" y="128"/>
                  </a:cubicBezTo>
                  <a:cubicBezTo>
                    <a:pt x="37" y="128"/>
                    <a:pt x="0" y="45"/>
                    <a:pt x="4" y="30"/>
                  </a:cubicBezTo>
                  <a:cubicBezTo>
                    <a:pt x="7" y="16"/>
                    <a:pt x="23" y="0"/>
                    <a:pt x="23" y="0"/>
                  </a:cubicBezTo>
                  <a:cubicBezTo>
                    <a:pt x="23" y="0"/>
                    <a:pt x="84" y="28"/>
                    <a:pt x="132" y="79"/>
                  </a:cubicBezTo>
                  <a:cubicBezTo>
                    <a:pt x="180" y="129"/>
                    <a:pt x="215" y="192"/>
                    <a:pt x="215" y="192"/>
                  </a:cubicBezTo>
                  <a:cubicBezTo>
                    <a:pt x="215" y="192"/>
                    <a:pt x="195" y="204"/>
                    <a:pt x="184" y="209"/>
                  </a:cubicBezTo>
                  <a:cubicBezTo>
                    <a:pt x="173" y="214"/>
                    <a:pt x="89" y="180"/>
                    <a:pt x="89" y="180"/>
                  </a:cubicBezTo>
                  <a:cubicBezTo>
                    <a:pt x="88" y="179"/>
                    <a:pt x="85" y="177"/>
                    <a:pt x="88" y="177"/>
                  </a:cubicBezTo>
                  <a:close/>
                </a:path>
              </a:pathLst>
            </a:custGeom>
            <a:solidFill>
              <a:schemeClr val="accent2"/>
            </a:solidFill>
            <a:ln w="9525">
              <a:noFill/>
              <a:round/>
            </a:ln>
          </p:spPr>
          <p:txBody>
            <a:bodyPr anchor="ctr"/>
            <a:lstStyle/>
            <a:p>
              <a:pPr algn="ctr"/>
              <a:endParaRPr>
                <a:cs typeface="+mn-ea"/>
                <a:sym typeface="+mn-lt"/>
              </a:endParaRPr>
            </a:p>
          </p:txBody>
        </p:sp>
        <p:sp>
          <p:nvSpPr>
            <p:cNvPr id="175" name="ï$ḻíḑè"/>
            <p:cNvSpPr/>
            <p:nvPr/>
          </p:nvSpPr>
          <p:spPr bwMode="auto">
            <a:xfrm>
              <a:off x="7570679" y="2790882"/>
              <a:ext cx="79044" cy="65871"/>
            </a:xfrm>
            <a:custGeom>
              <a:avLst/>
              <a:gdLst/>
              <a:ahLst/>
              <a:cxnLst>
                <a:cxn ang="0">
                  <a:pos x="2" y="15"/>
                </a:cxn>
                <a:cxn ang="0">
                  <a:pos x="0" y="14"/>
                </a:cxn>
                <a:cxn ang="0">
                  <a:pos x="17" y="0"/>
                </a:cxn>
                <a:cxn ang="0">
                  <a:pos x="18" y="2"/>
                </a:cxn>
                <a:cxn ang="0">
                  <a:pos x="2" y="15"/>
                </a:cxn>
              </a:cxnLst>
              <a:rect l="0" t="0" r="r" b="b"/>
              <a:pathLst>
                <a:path w="18" h="15">
                  <a:moveTo>
                    <a:pt x="2" y="15"/>
                  </a:moveTo>
                  <a:cubicBezTo>
                    <a:pt x="0" y="14"/>
                    <a:pt x="0" y="14"/>
                    <a:pt x="0" y="14"/>
                  </a:cubicBezTo>
                  <a:cubicBezTo>
                    <a:pt x="1" y="14"/>
                    <a:pt x="9" y="4"/>
                    <a:pt x="17" y="0"/>
                  </a:cubicBezTo>
                  <a:cubicBezTo>
                    <a:pt x="18" y="2"/>
                    <a:pt x="18" y="2"/>
                    <a:pt x="18" y="2"/>
                  </a:cubicBezTo>
                  <a:cubicBezTo>
                    <a:pt x="11" y="5"/>
                    <a:pt x="2" y="15"/>
                    <a:pt x="2" y="15"/>
                  </a:cubicBezTo>
                  <a:close/>
                </a:path>
              </a:pathLst>
            </a:custGeom>
            <a:solidFill>
              <a:schemeClr val="accent2"/>
            </a:solidFill>
            <a:ln w="9525">
              <a:noFill/>
              <a:round/>
            </a:ln>
          </p:spPr>
          <p:txBody>
            <a:bodyPr anchor="ctr"/>
            <a:lstStyle/>
            <a:p>
              <a:pPr algn="ctr"/>
              <a:endParaRPr>
                <a:cs typeface="+mn-ea"/>
                <a:sym typeface="+mn-lt"/>
              </a:endParaRPr>
            </a:p>
          </p:txBody>
        </p:sp>
        <p:sp>
          <p:nvSpPr>
            <p:cNvPr id="176" name="ïṡľîďé"/>
            <p:cNvSpPr/>
            <p:nvPr/>
          </p:nvSpPr>
          <p:spPr bwMode="auto">
            <a:xfrm>
              <a:off x="6920754" y="2817231"/>
              <a:ext cx="498423" cy="480859"/>
            </a:xfrm>
            <a:custGeom>
              <a:avLst/>
              <a:gdLst/>
              <a:ahLst/>
              <a:cxnLst>
                <a:cxn ang="0">
                  <a:pos x="98" y="72"/>
                </a:cxn>
                <a:cxn ang="0">
                  <a:pos x="44" y="66"/>
                </a:cxn>
                <a:cxn ang="0">
                  <a:pos x="33" y="10"/>
                </a:cxn>
                <a:cxn ang="0">
                  <a:pos x="38" y="1"/>
                </a:cxn>
                <a:cxn ang="0">
                  <a:pos x="17" y="18"/>
                </a:cxn>
                <a:cxn ang="0">
                  <a:pos x="6" y="47"/>
                </a:cxn>
                <a:cxn ang="0">
                  <a:pos x="41" y="94"/>
                </a:cxn>
                <a:cxn ang="0">
                  <a:pos x="92" y="89"/>
                </a:cxn>
                <a:cxn ang="0">
                  <a:pos x="98" y="72"/>
                </a:cxn>
              </a:cxnLst>
              <a:rect l="0" t="0" r="r" b="b"/>
              <a:pathLst>
                <a:path w="112" h="108">
                  <a:moveTo>
                    <a:pt x="98" y="72"/>
                  </a:moveTo>
                  <a:cubicBezTo>
                    <a:pt x="77" y="108"/>
                    <a:pt x="49" y="71"/>
                    <a:pt x="44" y="66"/>
                  </a:cubicBezTo>
                  <a:cubicBezTo>
                    <a:pt x="40" y="62"/>
                    <a:pt x="0" y="32"/>
                    <a:pt x="33" y="10"/>
                  </a:cubicBezTo>
                  <a:cubicBezTo>
                    <a:pt x="39" y="7"/>
                    <a:pt x="37" y="4"/>
                    <a:pt x="38" y="1"/>
                  </a:cubicBezTo>
                  <a:cubicBezTo>
                    <a:pt x="36" y="0"/>
                    <a:pt x="19" y="15"/>
                    <a:pt x="17" y="18"/>
                  </a:cubicBezTo>
                  <a:cubicBezTo>
                    <a:pt x="14" y="20"/>
                    <a:pt x="3" y="33"/>
                    <a:pt x="6" y="47"/>
                  </a:cubicBezTo>
                  <a:cubicBezTo>
                    <a:pt x="8" y="56"/>
                    <a:pt x="17" y="80"/>
                    <a:pt x="41" y="94"/>
                  </a:cubicBezTo>
                  <a:cubicBezTo>
                    <a:pt x="56" y="102"/>
                    <a:pt x="74" y="107"/>
                    <a:pt x="92" y="89"/>
                  </a:cubicBezTo>
                  <a:cubicBezTo>
                    <a:pt x="108" y="72"/>
                    <a:pt x="112" y="65"/>
                    <a:pt x="98" y="72"/>
                  </a:cubicBezTo>
                  <a:close/>
                </a:path>
              </a:pathLst>
            </a:custGeom>
            <a:solidFill>
              <a:schemeClr val="accent2"/>
            </a:solidFill>
            <a:ln w="9525">
              <a:noFill/>
              <a:round/>
            </a:ln>
          </p:spPr>
          <p:txBody>
            <a:bodyPr anchor="ctr"/>
            <a:lstStyle/>
            <a:p>
              <a:pPr algn="ctr"/>
              <a:endParaRPr>
                <a:cs typeface="+mn-ea"/>
                <a:sym typeface="+mn-lt"/>
              </a:endParaRPr>
            </a:p>
          </p:txBody>
        </p:sp>
        <p:sp>
          <p:nvSpPr>
            <p:cNvPr id="177" name="îṩļíḓe"/>
            <p:cNvSpPr/>
            <p:nvPr/>
          </p:nvSpPr>
          <p:spPr bwMode="auto">
            <a:xfrm>
              <a:off x="4624061" y="2639378"/>
              <a:ext cx="735558" cy="645535"/>
            </a:xfrm>
            <a:custGeom>
              <a:avLst/>
              <a:gdLst/>
              <a:ahLst/>
              <a:cxnLst>
                <a:cxn ang="0">
                  <a:pos x="98" y="145"/>
                </a:cxn>
                <a:cxn ang="0">
                  <a:pos x="98" y="145"/>
                </a:cxn>
                <a:cxn ang="0">
                  <a:pos x="71" y="137"/>
                </a:cxn>
                <a:cxn ang="0">
                  <a:pos x="49" y="117"/>
                </a:cxn>
                <a:cxn ang="0">
                  <a:pos x="27" y="101"/>
                </a:cxn>
                <a:cxn ang="0">
                  <a:pos x="27" y="100"/>
                </a:cxn>
                <a:cxn ang="0">
                  <a:pos x="2" y="47"/>
                </a:cxn>
                <a:cxn ang="0">
                  <a:pos x="48" y="2"/>
                </a:cxn>
                <a:cxn ang="0">
                  <a:pos x="62" y="0"/>
                </a:cxn>
                <a:cxn ang="0">
                  <a:pos x="104" y="16"/>
                </a:cxn>
                <a:cxn ang="0">
                  <a:pos x="120" y="38"/>
                </a:cxn>
                <a:cxn ang="0">
                  <a:pos x="123" y="43"/>
                </a:cxn>
                <a:cxn ang="0">
                  <a:pos x="130" y="50"/>
                </a:cxn>
                <a:cxn ang="0">
                  <a:pos x="139" y="58"/>
                </a:cxn>
                <a:cxn ang="0">
                  <a:pos x="136" y="127"/>
                </a:cxn>
                <a:cxn ang="0">
                  <a:pos x="98" y="145"/>
                </a:cxn>
                <a:cxn ang="0">
                  <a:pos x="62" y="2"/>
                </a:cxn>
                <a:cxn ang="0">
                  <a:pos x="48" y="4"/>
                </a:cxn>
                <a:cxn ang="0">
                  <a:pos x="48" y="4"/>
                </a:cxn>
                <a:cxn ang="0">
                  <a:pos x="4" y="47"/>
                </a:cxn>
                <a:cxn ang="0">
                  <a:pos x="28" y="99"/>
                </a:cxn>
                <a:cxn ang="0">
                  <a:pos x="28" y="99"/>
                </a:cxn>
                <a:cxn ang="0">
                  <a:pos x="50" y="116"/>
                </a:cxn>
                <a:cxn ang="0">
                  <a:pos x="72" y="136"/>
                </a:cxn>
                <a:cxn ang="0">
                  <a:pos x="98" y="143"/>
                </a:cxn>
                <a:cxn ang="0">
                  <a:pos x="135" y="126"/>
                </a:cxn>
                <a:cxn ang="0">
                  <a:pos x="137" y="59"/>
                </a:cxn>
                <a:cxn ang="0">
                  <a:pos x="129" y="52"/>
                </a:cxn>
                <a:cxn ang="0">
                  <a:pos x="121" y="44"/>
                </a:cxn>
                <a:cxn ang="0">
                  <a:pos x="118" y="39"/>
                </a:cxn>
                <a:cxn ang="0">
                  <a:pos x="103" y="18"/>
                </a:cxn>
                <a:cxn ang="0">
                  <a:pos x="62" y="2"/>
                </a:cxn>
              </a:cxnLst>
              <a:rect l="0" t="0" r="r" b="b"/>
              <a:pathLst>
                <a:path w="165" h="145">
                  <a:moveTo>
                    <a:pt x="98" y="145"/>
                  </a:moveTo>
                  <a:cubicBezTo>
                    <a:pt x="98" y="145"/>
                    <a:pt x="98" y="145"/>
                    <a:pt x="98" y="145"/>
                  </a:cubicBezTo>
                  <a:cubicBezTo>
                    <a:pt x="85" y="145"/>
                    <a:pt x="75" y="140"/>
                    <a:pt x="71" y="137"/>
                  </a:cubicBezTo>
                  <a:cubicBezTo>
                    <a:pt x="63" y="132"/>
                    <a:pt x="53" y="123"/>
                    <a:pt x="49" y="117"/>
                  </a:cubicBezTo>
                  <a:cubicBezTo>
                    <a:pt x="46" y="113"/>
                    <a:pt x="39" y="109"/>
                    <a:pt x="27" y="101"/>
                  </a:cubicBezTo>
                  <a:cubicBezTo>
                    <a:pt x="27" y="100"/>
                    <a:pt x="27" y="100"/>
                    <a:pt x="27" y="100"/>
                  </a:cubicBezTo>
                  <a:cubicBezTo>
                    <a:pt x="14" y="92"/>
                    <a:pt x="0" y="66"/>
                    <a:pt x="2" y="47"/>
                  </a:cubicBezTo>
                  <a:cubicBezTo>
                    <a:pt x="2" y="25"/>
                    <a:pt x="28" y="2"/>
                    <a:pt x="48" y="2"/>
                  </a:cubicBezTo>
                  <a:cubicBezTo>
                    <a:pt x="52" y="0"/>
                    <a:pt x="57" y="0"/>
                    <a:pt x="62" y="0"/>
                  </a:cubicBezTo>
                  <a:cubicBezTo>
                    <a:pt x="80" y="0"/>
                    <a:pt x="96" y="10"/>
                    <a:pt x="104" y="16"/>
                  </a:cubicBezTo>
                  <a:cubicBezTo>
                    <a:pt x="110" y="21"/>
                    <a:pt x="116" y="32"/>
                    <a:pt x="120" y="38"/>
                  </a:cubicBezTo>
                  <a:cubicBezTo>
                    <a:pt x="121" y="41"/>
                    <a:pt x="122" y="42"/>
                    <a:pt x="123" y="43"/>
                  </a:cubicBezTo>
                  <a:cubicBezTo>
                    <a:pt x="124" y="45"/>
                    <a:pt x="127" y="47"/>
                    <a:pt x="130" y="50"/>
                  </a:cubicBezTo>
                  <a:cubicBezTo>
                    <a:pt x="134" y="53"/>
                    <a:pt x="137" y="56"/>
                    <a:pt x="139" y="58"/>
                  </a:cubicBezTo>
                  <a:cubicBezTo>
                    <a:pt x="165" y="90"/>
                    <a:pt x="146" y="117"/>
                    <a:pt x="136" y="127"/>
                  </a:cubicBezTo>
                  <a:cubicBezTo>
                    <a:pt x="125" y="139"/>
                    <a:pt x="112" y="145"/>
                    <a:pt x="98" y="145"/>
                  </a:cubicBezTo>
                  <a:close/>
                  <a:moveTo>
                    <a:pt x="62" y="2"/>
                  </a:moveTo>
                  <a:cubicBezTo>
                    <a:pt x="57" y="2"/>
                    <a:pt x="52" y="2"/>
                    <a:pt x="48" y="4"/>
                  </a:cubicBezTo>
                  <a:cubicBezTo>
                    <a:pt x="48" y="4"/>
                    <a:pt x="48" y="4"/>
                    <a:pt x="48" y="4"/>
                  </a:cubicBezTo>
                  <a:cubicBezTo>
                    <a:pt x="29" y="4"/>
                    <a:pt x="4" y="26"/>
                    <a:pt x="4" y="47"/>
                  </a:cubicBezTo>
                  <a:cubicBezTo>
                    <a:pt x="2" y="66"/>
                    <a:pt x="17" y="91"/>
                    <a:pt x="28" y="99"/>
                  </a:cubicBezTo>
                  <a:cubicBezTo>
                    <a:pt x="28" y="99"/>
                    <a:pt x="28" y="99"/>
                    <a:pt x="28" y="99"/>
                  </a:cubicBezTo>
                  <a:cubicBezTo>
                    <a:pt x="40" y="107"/>
                    <a:pt x="47" y="112"/>
                    <a:pt x="50" y="116"/>
                  </a:cubicBezTo>
                  <a:cubicBezTo>
                    <a:pt x="54" y="122"/>
                    <a:pt x="64" y="131"/>
                    <a:pt x="72" y="136"/>
                  </a:cubicBezTo>
                  <a:cubicBezTo>
                    <a:pt x="76" y="138"/>
                    <a:pt x="86" y="143"/>
                    <a:pt x="98" y="143"/>
                  </a:cubicBezTo>
                  <a:cubicBezTo>
                    <a:pt x="112" y="143"/>
                    <a:pt x="124" y="137"/>
                    <a:pt x="135" y="126"/>
                  </a:cubicBezTo>
                  <a:cubicBezTo>
                    <a:pt x="146" y="114"/>
                    <a:pt x="162" y="89"/>
                    <a:pt x="137" y="59"/>
                  </a:cubicBezTo>
                  <a:cubicBezTo>
                    <a:pt x="136" y="57"/>
                    <a:pt x="132" y="54"/>
                    <a:pt x="129" y="52"/>
                  </a:cubicBezTo>
                  <a:cubicBezTo>
                    <a:pt x="126" y="49"/>
                    <a:pt x="122" y="46"/>
                    <a:pt x="121" y="44"/>
                  </a:cubicBezTo>
                  <a:cubicBezTo>
                    <a:pt x="120" y="43"/>
                    <a:pt x="119" y="42"/>
                    <a:pt x="118" y="39"/>
                  </a:cubicBezTo>
                  <a:cubicBezTo>
                    <a:pt x="114" y="33"/>
                    <a:pt x="108" y="22"/>
                    <a:pt x="103" y="18"/>
                  </a:cubicBezTo>
                  <a:cubicBezTo>
                    <a:pt x="96" y="13"/>
                    <a:pt x="80" y="2"/>
                    <a:pt x="62" y="2"/>
                  </a:cubicBezTo>
                  <a:close/>
                </a:path>
              </a:pathLst>
            </a:custGeom>
            <a:solidFill>
              <a:schemeClr val="accent1"/>
            </a:solidFill>
            <a:ln w="9525">
              <a:noFill/>
              <a:round/>
            </a:ln>
          </p:spPr>
          <p:txBody>
            <a:bodyPr anchor="ctr"/>
            <a:lstStyle/>
            <a:p>
              <a:pPr algn="ctr"/>
              <a:endParaRPr>
                <a:cs typeface="+mn-ea"/>
                <a:sym typeface="+mn-lt"/>
              </a:endParaRPr>
            </a:p>
          </p:txBody>
        </p:sp>
        <p:sp>
          <p:nvSpPr>
            <p:cNvPr id="178" name="íṧļíḓê"/>
            <p:cNvSpPr/>
            <p:nvPr/>
          </p:nvSpPr>
          <p:spPr bwMode="auto">
            <a:xfrm>
              <a:off x="5181767" y="2847971"/>
              <a:ext cx="138329" cy="223962"/>
            </a:xfrm>
            <a:custGeom>
              <a:avLst/>
              <a:gdLst/>
              <a:ahLst/>
              <a:cxnLst>
                <a:cxn ang="0">
                  <a:pos x="26" y="47"/>
                </a:cxn>
                <a:cxn ang="0">
                  <a:pos x="29" y="40"/>
                </a:cxn>
                <a:cxn ang="0">
                  <a:pos x="29" y="34"/>
                </a:cxn>
                <a:cxn ang="0">
                  <a:pos x="28" y="28"/>
                </a:cxn>
                <a:cxn ang="0">
                  <a:pos x="24" y="21"/>
                </a:cxn>
                <a:cxn ang="0">
                  <a:pos x="20" y="15"/>
                </a:cxn>
                <a:cxn ang="0">
                  <a:pos x="16" y="10"/>
                </a:cxn>
                <a:cxn ang="0">
                  <a:pos x="11" y="7"/>
                </a:cxn>
                <a:cxn ang="0">
                  <a:pos x="6" y="3"/>
                </a:cxn>
                <a:cxn ang="0">
                  <a:pos x="2" y="1"/>
                </a:cxn>
                <a:cxn ang="0">
                  <a:pos x="0" y="0"/>
                </a:cxn>
                <a:cxn ang="0">
                  <a:pos x="5" y="6"/>
                </a:cxn>
                <a:cxn ang="0">
                  <a:pos x="11" y="14"/>
                </a:cxn>
                <a:cxn ang="0">
                  <a:pos x="15" y="20"/>
                </a:cxn>
                <a:cxn ang="0">
                  <a:pos x="17" y="24"/>
                </a:cxn>
                <a:cxn ang="0">
                  <a:pos x="21" y="32"/>
                </a:cxn>
                <a:cxn ang="0">
                  <a:pos x="24" y="42"/>
                </a:cxn>
                <a:cxn ang="0">
                  <a:pos x="26" y="47"/>
                </a:cxn>
              </a:cxnLst>
              <a:rect l="0" t="0" r="r" b="b"/>
              <a:pathLst>
                <a:path w="31" h="50">
                  <a:moveTo>
                    <a:pt x="26" y="47"/>
                  </a:moveTo>
                  <a:cubicBezTo>
                    <a:pt x="27" y="45"/>
                    <a:pt x="29" y="43"/>
                    <a:pt x="29" y="40"/>
                  </a:cubicBezTo>
                  <a:cubicBezTo>
                    <a:pt x="29" y="37"/>
                    <a:pt x="31" y="36"/>
                    <a:pt x="29" y="34"/>
                  </a:cubicBezTo>
                  <a:cubicBezTo>
                    <a:pt x="28" y="32"/>
                    <a:pt x="28" y="28"/>
                    <a:pt x="28" y="28"/>
                  </a:cubicBezTo>
                  <a:cubicBezTo>
                    <a:pt x="28" y="28"/>
                    <a:pt x="25" y="22"/>
                    <a:pt x="24" y="21"/>
                  </a:cubicBezTo>
                  <a:cubicBezTo>
                    <a:pt x="23" y="20"/>
                    <a:pt x="22" y="15"/>
                    <a:pt x="20" y="15"/>
                  </a:cubicBezTo>
                  <a:cubicBezTo>
                    <a:pt x="18" y="14"/>
                    <a:pt x="17" y="11"/>
                    <a:pt x="16" y="10"/>
                  </a:cubicBezTo>
                  <a:cubicBezTo>
                    <a:pt x="14" y="10"/>
                    <a:pt x="11" y="7"/>
                    <a:pt x="11" y="7"/>
                  </a:cubicBezTo>
                  <a:cubicBezTo>
                    <a:pt x="6" y="3"/>
                    <a:pt x="6" y="3"/>
                    <a:pt x="6" y="3"/>
                  </a:cubicBezTo>
                  <a:cubicBezTo>
                    <a:pt x="2" y="1"/>
                    <a:pt x="2" y="1"/>
                    <a:pt x="2" y="1"/>
                  </a:cubicBezTo>
                  <a:cubicBezTo>
                    <a:pt x="0" y="0"/>
                    <a:pt x="0" y="0"/>
                    <a:pt x="0" y="0"/>
                  </a:cubicBezTo>
                  <a:cubicBezTo>
                    <a:pt x="0" y="0"/>
                    <a:pt x="2" y="4"/>
                    <a:pt x="5" y="6"/>
                  </a:cubicBezTo>
                  <a:cubicBezTo>
                    <a:pt x="7" y="9"/>
                    <a:pt x="10" y="13"/>
                    <a:pt x="11" y="14"/>
                  </a:cubicBezTo>
                  <a:cubicBezTo>
                    <a:pt x="13" y="15"/>
                    <a:pt x="14" y="19"/>
                    <a:pt x="15" y="20"/>
                  </a:cubicBezTo>
                  <a:cubicBezTo>
                    <a:pt x="16" y="20"/>
                    <a:pt x="16" y="22"/>
                    <a:pt x="17" y="24"/>
                  </a:cubicBezTo>
                  <a:cubicBezTo>
                    <a:pt x="18" y="27"/>
                    <a:pt x="21" y="30"/>
                    <a:pt x="21" y="32"/>
                  </a:cubicBezTo>
                  <a:cubicBezTo>
                    <a:pt x="22" y="35"/>
                    <a:pt x="24" y="38"/>
                    <a:pt x="24" y="42"/>
                  </a:cubicBezTo>
                  <a:cubicBezTo>
                    <a:pt x="24" y="45"/>
                    <a:pt x="25" y="50"/>
                    <a:pt x="26" y="47"/>
                  </a:cubicBezTo>
                  <a:close/>
                </a:path>
              </a:pathLst>
            </a:custGeom>
            <a:solidFill>
              <a:schemeClr val="accent1"/>
            </a:solidFill>
            <a:ln w="9525">
              <a:noFill/>
              <a:round/>
            </a:ln>
          </p:spPr>
          <p:txBody>
            <a:bodyPr anchor="ctr"/>
            <a:lstStyle/>
            <a:p>
              <a:pPr algn="ctr"/>
              <a:endParaRPr>
                <a:cs typeface="+mn-ea"/>
                <a:sym typeface="+mn-lt"/>
              </a:endParaRPr>
            </a:p>
          </p:txBody>
        </p:sp>
        <p:sp>
          <p:nvSpPr>
            <p:cNvPr id="179" name="isliḓè"/>
            <p:cNvSpPr/>
            <p:nvPr/>
          </p:nvSpPr>
          <p:spPr bwMode="auto">
            <a:xfrm>
              <a:off x="4856804" y="3172933"/>
              <a:ext cx="226156" cy="129547"/>
            </a:xfrm>
            <a:custGeom>
              <a:avLst/>
              <a:gdLst/>
              <a:ahLst/>
              <a:cxnLst>
                <a:cxn ang="0">
                  <a:pos x="49" y="24"/>
                </a:cxn>
                <a:cxn ang="0">
                  <a:pos x="41" y="27"/>
                </a:cxn>
                <a:cxn ang="0">
                  <a:pos x="35" y="28"/>
                </a:cxn>
                <a:cxn ang="0">
                  <a:pos x="30" y="27"/>
                </a:cxn>
                <a:cxn ang="0">
                  <a:pos x="22" y="24"/>
                </a:cxn>
                <a:cxn ang="0">
                  <a:pos x="16" y="20"/>
                </a:cxn>
                <a:cxn ang="0">
                  <a:pos x="11" y="16"/>
                </a:cxn>
                <a:cxn ang="0">
                  <a:pos x="7" y="11"/>
                </a:cxn>
                <a:cxn ang="0">
                  <a:pos x="4" y="6"/>
                </a:cxn>
                <a:cxn ang="0">
                  <a:pos x="1" y="3"/>
                </a:cxn>
                <a:cxn ang="0">
                  <a:pos x="0" y="0"/>
                </a:cxn>
                <a:cxn ang="0">
                  <a:pos x="7" y="5"/>
                </a:cxn>
                <a:cxn ang="0">
                  <a:pos x="15" y="11"/>
                </a:cxn>
                <a:cxn ang="0">
                  <a:pos x="21" y="15"/>
                </a:cxn>
                <a:cxn ang="0">
                  <a:pos x="25" y="17"/>
                </a:cxn>
                <a:cxn ang="0">
                  <a:pos x="34" y="20"/>
                </a:cxn>
                <a:cxn ang="0">
                  <a:pos x="43" y="23"/>
                </a:cxn>
                <a:cxn ang="0">
                  <a:pos x="49" y="24"/>
                </a:cxn>
              </a:cxnLst>
              <a:rect l="0" t="0" r="r" b="b"/>
              <a:pathLst>
                <a:path w="51" h="29">
                  <a:moveTo>
                    <a:pt x="49" y="24"/>
                  </a:moveTo>
                  <a:cubicBezTo>
                    <a:pt x="46" y="26"/>
                    <a:pt x="44" y="28"/>
                    <a:pt x="41" y="27"/>
                  </a:cubicBezTo>
                  <a:cubicBezTo>
                    <a:pt x="39" y="27"/>
                    <a:pt x="37" y="29"/>
                    <a:pt x="35" y="28"/>
                  </a:cubicBezTo>
                  <a:cubicBezTo>
                    <a:pt x="33" y="27"/>
                    <a:pt x="30" y="27"/>
                    <a:pt x="30" y="27"/>
                  </a:cubicBezTo>
                  <a:cubicBezTo>
                    <a:pt x="30" y="27"/>
                    <a:pt x="23" y="24"/>
                    <a:pt x="22" y="24"/>
                  </a:cubicBezTo>
                  <a:cubicBezTo>
                    <a:pt x="21" y="23"/>
                    <a:pt x="16" y="22"/>
                    <a:pt x="16" y="20"/>
                  </a:cubicBezTo>
                  <a:cubicBezTo>
                    <a:pt x="15" y="18"/>
                    <a:pt x="12" y="17"/>
                    <a:pt x="11" y="16"/>
                  </a:cubicBezTo>
                  <a:cubicBezTo>
                    <a:pt x="10" y="14"/>
                    <a:pt x="7" y="11"/>
                    <a:pt x="7" y="11"/>
                  </a:cubicBezTo>
                  <a:cubicBezTo>
                    <a:pt x="4" y="6"/>
                    <a:pt x="4" y="6"/>
                    <a:pt x="4" y="6"/>
                  </a:cubicBezTo>
                  <a:cubicBezTo>
                    <a:pt x="1" y="3"/>
                    <a:pt x="1" y="3"/>
                    <a:pt x="1" y="3"/>
                  </a:cubicBezTo>
                  <a:cubicBezTo>
                    <a:pt x="0" y="0"/>
                    <a:pt x="0" y="0"/>
                    <a:pt x="0" y="0"/>
                  </a:cubicBezTo>
                  <a:cubicBezTo>
                    <a:pt x="0" y="0"/>
                    <a:pt x="4" y="3"/>
                    <a:pt x="7" y="5"/>
                  </a:cubicBezTo>
                  <a:cubicBezTo>
                    <a:pt x="9" y="7"/>
                    <a:pt x="13" y="10"/>
                    <a:pt x="15" y="11"/>
                  </a:cubicBezTo>
                  <a:cubicBezTo>
                    <a:pt x="16" y="13"/>
                    <a:pt x="20" y="14"/>
                    <a:pt x="21" y="15"/>
                  </a:cubicBezTo>
                  <a:cubicBezTo>
                    <a:pt x="21" y="16"/>
                    <a:pt x="23" y="15"/>
                    <a:pt x="25" y="17"/>
                  </a:cubicBezTo>
                  <a:cubicBezTo>
                    <a:pt x="28" y="18"/>
                    <a:pt x="31" y="20"/>
                    <a:pt x="34" y="20"/>
                  </a:cubicBezTo>
                  <a:cubicBezTo>
                    <a:pt x="36" y="21"/>
                    <a:pt x="39" y="23"/>
                    <a:pt x="43" y="23"/>
                  </a:cubicBezTo>
                  <a:cubicBezTo>
                    <a:pt x="47" y="22"/>
                    <a:pt x="51" y="23"/>
                    <a:pt x="49" y="24"/>
                  </a:cubicBezTo>
                  <a:close/>
                </a:path>
              </a:pathLst>
            </a:custGeom>
            <a:solidFill>
              <a:schemeClr val="accent1"/>
            </a:solidFill>
            <a:ln w="9525">
              <a:noFill/>
              <a:round/>
            </a:ln>
          </p:spPr>
          <p:txBody>
            <a:bodyPr anchor="ctr"/>
            <a:lstStyle/>
            <a:p>
              <a:pPr algn="ctr"/>
              <a:endParaRPr>
                <a:cs typeface="+mn-ea"/>
                <a:sym typeface="+mn-lt"/>
              </a:endParaRPr>
            </a:p>
          </p:txBody>
        </p:sp>
        <p:sp>
          <p:nvSpPr>
            <p:cNvPr id="180" name="îṩľíḓê"/>
            <p:cNvSpPr/>
            <p:nvPr/>
          </p:nvSpPr>
          <p:spPr bwMode="auto">
            <a:xfrm>
              <a:off x="4619669" y="2626204"/>
              <a:ext cx="436943" cy="408399"/>
            </a:xfrm>
            <a:custGeom>
              <a:avLst/>
              <a:gdLst/>
              <a:ahLst/>
              <a:cxnLst>
                <a:cxn ang="0">
                  <a:pos x="98" y="15"/>
                </a:cxn>
                <a:cxn ang="0">
                  <a:pos x="87" y="6"/>
                </a:cxn>
                <a:cxn ang="0">
                  <a:pos x="73" y="2"/>
                </a:cxn>
                <a:cxn ang="0">
                  <a:pos x="60" y="1"/>
                </a:cxn>
                <a:cxn ang="0">
                  <a:pos x="48" y="4"/>
                </a:cxn>
                <a:cxn ang="0">
                  <a:pos x="16" y="18"/>
                </a:cxn>
                <a:cxn ang="0">
                  <a:pos x="3" y="51"/>
                </a:cxn>
                <a:cxn ang="0">
                  <a:pos x="5" y="70"/>
                </a:cxn>
                <a:cxn ang="0">
                  <a:pos x="8" y="81"/>
                </a:cxn>
                <a:cxn ang="0">
                  <a:pos x="17" y="92"/>
                </a:cxn>
                <a:cxn ang="0">
                  <a:pos x="13" y="76"/>
                </a:cxn>
                <a:cxn ang="0">
                  <a:pos x="20" y="69"/>
                </a:cxn>
                <a:cxn ang="0">
                  <a:pos x="33" y="67"/>
                </a:cxn>
                <a:cxn ang="0">
                  <a:pos x="19" y="59"/>
                </a:cxn>
                <a:cxn ang="0">
                  <a:pos x="13" y="44"/>
                </a:cxn>
                <a:cxn ang="0">
                  <a:pos x="18" y="31"/>
                </a:cxn>
                <a:cxn ang="0">
                  <a:pos x="41" y="16"/>
                </a:cxn>
                <a:cxn ang="0">
                  <a:pos x="58" y="21"/>
                </a:cxn>
                <a:cxn ang="0">
                  <a:pos x="64" y="34"/>
                </a:cxn>
                <a:cxn ang="0">
                  <a:pos x="66" y="23"/>
                </a:cxn>
                <a:cxn ang="0">
                  <a:pos x="67" y="15"/>
                </a:cxn>
                <a:cxn ang="0">
                  <a:pos x="76" y="12"/>
                </a:cxn>
                <a:cxn ang="0">
                  <a:pos x="82" y="12"/>
                </a:cxn>
                <a:cxn ang="0">
                  <a:pos x="92" y="14"/>
                </a:cxn>
                <a:cxn ang="0">
                  <a:pos x="98" y="15"/>
                </a:cxn>
              </a:cxnLst>
              <a:rect l="0" t="0" r="r" b="b"/>
              <a:pathLst>
                <a:path w="98" h="92">
                  <a:moveTo>
                    <a:pt x="98" y="15"/>
                  </a:moveTo>
                  <a:cubicBezTo>
                    <a:pt x="97" y="13"/>
                    <a:pt x="92" y="8"/>
                    <a:pt x="87" y="6"/>
                  </a:cubicBezTo>
                  <a:cubicBezTo>
                    <a:pt x="83" y="4"/>
                    <a:pt x="76" y="1"/>
                    <a:pt x="73" y="2"/>
                  </a:cubicBezTo>
                  <a:cubicBezTo>
                    <a:pt x="70" y="2"/>
                    <a:pt x="63" y="0"/>
                    <a:pt x="60" y="1"/>
                  </a:cubicBezTo>
                  <a:cubicBezTo>
                    <a:pt x="56" y="3"/>
                    <a:pt x="50" y="4"/>
                    <a:pt x="48" y="4"/>
                  </a:cubicBezTo>
                  <a:cubicBezTo>
                    <a:pt x="43" y="4"/>
                    <a:pt x="26" y="8"/>
                    <a:pt x="16" y="18"/>
                  </a:cubicBezTo>
                  <a:cubicBezTo>
                    <a:pt x="6" y="28"/>
                    <a:pt x="0" y="44"/>
                    <a:pt x="3" y="51"/>
                  </a:cubicBezTo>
                  <a:cubicBezTo>
                    <a:pt x="0" y="57"/>
                    <a:pt x="3" y="67"/>
                    <a:pt x="5" y="70"/>
                  </a:cubicBezTo>
                  <a:cubicBezTo>
                    <a:pt x="6" y="73"/>
                    <a:pt x="7" y="79"/>
                    <a:pt x="8" y="81"/>
                  </a:cubicBezTo>
                  <a:cubicBezTo>
                    <a:pt x="9" y="84"/>
                    <a:pt x="15" y="90"/>
                    <a:pt x="17" y="92"/>
                  </a:cubicBezTo>
                  <a:cubicBezTo>
                    <a:pt x="18" y="86"/>
                    <a:pt x="12" y="82"/>
                    <a:pt x="13" y="76"/>
                  </a:cubicBezTo>
                  <a:cubicBezTo>
                    <a:pt x="15" y="71"/>
                    <a:pt x="14" y="68"/>
                    <a:pt x="20" y="69"/>
                  </a:cubicBezTo>
                  <a:cubicBezTo>
                    <a:pt x="27" y="69"/>
                    <a:pt x="32" y="70"/>
                    <a:pt x="33" y="67"/>
                  </a:cubicBezTo>
                  <a:cubicBezTo>
                    <a:pt x="27" y="66"/>
                    <a:pt x="20" y="61"/>
                    <a:pt x="19" y="59"/>
                  </a:cubicBezTo>
                  <a:cubicBezTo>
                    <a:pt x="17" y="55"/>
                    <a:pt x="14" y="48"/>
                    <a:pt x="13" y="44"/>
                  </a:cubicBezTo>
                  <a:cubicBezTo>
                    <a:pt x="13" y="41"/>
                    <a:pt x="15" y="36"/>
                    <a:pt x="18" y="31"/>
                  </a:cubicBezTo>
                  <a:cubicBezTo>
                    <a:pt x="22" y="25"/>
                    <a:pt x="35" y="15"/>
                    <a:pt x="41" y="16"/>
                  </a:cubicBezTo>
                  <a:cubicBezTo>
                    <a:pt x="47" y="16"/>
                    <a:pt x="55" y="15"/>
                    <a:pt x="58" y="21"/>
                  </a:cubicBezTo>
                  <a:cubicBezTo>
                    <a:pt x="63" y="24"/>
                    <a:pt x="64" y="31"/>
                    <a:pt x="64" y="34"/>
                  </a:cubicBezTo>
                  <a:cubicBezTo>
                    <a:pt x="68" y="33"/>
                    <a:pt x="67" y="27"/>
                    <a:pt x="66" y="23"/>
                  </a:cubicBezTo>
                  <a:cubicBezTo>
                    <a:pt x="65" y="20"/>
                    <a:pt x="64" y="17"/>
                    <a:pt x="67" y="15"/>
                  </a:cubicBezTo>
                  <a:cubicBezTo>
                    <a:pt x="70" y="13"/>
                    <a:pt x="73" y="12"/>
                    <a:pt x="76" y="12"/>
                  </a:cubicBezTo>
                  <a:cubicBezTo>
                    <a:pt x="78" y="12"/>
                    <a:pt x="77" y="11"/>
                    <a:pt x="82" y="12"/>
                  </a:cubicBezTo>
                  <a:cubicBezTo>
                    <a:pt x="87" y="13"/>
                    <a:pt x="89" y="13"/>
                    <a:pt x="92" y="14"/>
                  </a:cubicBezTo>
                  <a:cubicBezTo>
                    <a:pt x="94" y="16"/>
                    <a:pt x="98" y="15"/>
                    <a:pt x="98" y="15"/>
                  </a:cubicBezTo>
                  <a:close/>
                </a:path>
              </a:pathLst>
            </a:custGeom>
            <a:solidFill>
              <a:schemeClr val="accent1"/>
            </a:solidFill>
            <a:ln w="9525">
              <a:noFill/>
              <a:round/>
            </a:ln>
          </p:spPr>
          <p:txBody>
            <a:bodyPr anchor="ctr"/>
            <a:lstStyle/>
            <a:p>
              <a:pPr algn="ctr"/>
              <a:endParaRPr>
                <a:cs typeface="+mn-ea"/>
                <a:sym typeface="+mn-lt"/>
              </a:endParaRPr>
            </a:p>
          </p:txBody>
        </p:sp>
        <p:sp>
          <p:nvSpPr>
            <p:cNvPr id="181" name="ïšļíďê"/>
            <p:cNvSpPr/>
            <p:nvPr/>
          </p:nvSpPr>
          <p:spPr bwMode="auto">
            <a:xfrm>
              <a:off x="5074177" y="2692076"/>
              <a:ext cx="147112" cy="151504"/>
            </a:xfrm>
            <a:custGeom>
              <a:avLst/>
              <a:gdLst/>
              <a:ahLst/>
              <a:cxnLst>
                <a:cxn ang="0">
                  <a:pos x="26" y="34"/>
                </a:cxn>
                <a:cxn ang="0">
                  <a:pos x="22" y="33"/>
                </a:cxn>
                <a:cxn ang="0">
                  <a:pos x="21" y="33"/>
                </a:cxn>
                <a:cxn ang="0">
                  <a:pos x="21" y="31"/>
                </a:cxn>
                <a:cxn ang="0">
                  <a:pos x="22" y="31"/>
                </a:cxn>
                <a:cxn ang="0">
                  <a:pos x="29" y="29"/>
                </a:cxn>
                <a:cxn ang="0">
                  <a:pos x="26" y="22"/>
                </a:cxn>
                <a:cxn ang="0">
                  <a:pos x="25" y="20"/>
                </a:cxn>
                <a:cxn ang="0">
                  <a:pos x="20" y="18"/>
                </a:cxn>
                <a:cxn ang="0">
                  <a:pos x="13" y="12"/>
                </a:cxn>
                <a:cxn ang="0">
                  <a:pos x="5" y="3"/>
                </a:cxn>
                <a:cxn ang="0">
                  <a:pos x="2" y="3"/>
                </a:cxn>
                <a:cxn ang="0">
                  <a:pos x="2" y="4"/>
                </a:cxn>
                <a:cxn ang="0">
                  <a:pos x="0" y="4"/>
                </a:cxn>
                <a:cxn ang="0">
                  <a:pos x="1" y="1"/>
                </a:cxn>
                <a:cxn ang="0">
                  <a:pos x="2" y="1"/>
                </a:cxn>
                <a:cxn ang="0">
                  <a:pos x="6" y="1"/>
                </a:cxn>
                <a:cxn ang="0">
                  <a:pos x="15" y="12"/>
                </a:cxn>
                <a:cxn ang="0">
                  <a:pos x="21" y="16"/>
                </a:cxn>
                <a:cxn ang="0">
                  <a:pos x="26" y="19"/>
                </a:cxn>
                <a:cxn ang="0">
                  <a:pos x="28" y="21"/>
                </a:cxn>
                <a:cxn ang="0">
                  <a:pos x="31" y="30"/>
                </a:cxn>
                <a:cxn ang="0">
                  <a:pos x="26" y="34"/>
                </a:cxn>
              </a:cxnLst>
              <a:rect l="0" t="0" r="r" b="b"/>
              <a:pathLst>
                <a:path w="33" h="34">
                  <a:moveTo>
                    <a:pt x="26" y="34"/>
                  </a:moveTo>
                  <a:cubicBezTo>
                    <a:pt x="25" y="34"/>
                    <a:pt x="24" y="33"/>
                    <a:pt x="22" y="33"/>
                  </a:cubicBezTo>
                  <a:cubicBezTo>
                    <a:pt x="21" y="33"/>
                    <a:pt x="21" y="33"/>
                    <a:pt x="21" y="33"/>
                  </a:cubicBezTo>
                  <a:cubicBezTo>
                    <a:pt x="21" y="31"/>
                    <a:pt x="21" y="31"/>
                    <a:pt x="21" y="31"/>
                  </a:cubicBezTo>
                  <a:cubicBezTo>
                    <a:pt x="22" y="31"/>
                    <a:pt x="22" y="31"/>
                    <a:pt x="22" y="31"/>
                  </a:cubicBezTo>
                  <a:cubicBezTo>
                    <a:pt x="27" y="32"/>
                    <a:pt x="28" y="32"/>
                    <a:pt x="29" y="29"/>
                  </a:cubicBezTo>
                  <a:cubicBezTo>
                    <a:pt x="30" y="27"/>
                    <a:pt x="28" y="24"/>
                    <a:pt x="26" y="22"/>
                  </a:cubicBezTo>
                  <a:cubicBezTo>
                    <a:pt x="26" y="22"/>
                    <a:pt x="25" y="21"/>
                    <a:pt x="25" y="20"/>
                  </a:cubicBezTo>
                  <a:cubicBezTo>
                    <a:pt x="24" y="20"/>
                    <a:pt x="22" y="19"/>
                    <a:pt x="20" y="18"/>
                  </a:cubicBezTo>
                  <a:cubicBezTo>
                    <a:pt x="17" y="16"/>
                    <a:pt x="13" y="15"/>
                    <a:pt x="13" y="12"/>
                  </a:cubicBezTo>
                  <a:cubicBezTo>
                    <a:pt x="12" y="10"/>
                    <a:pt x="8" y="5"/>
                    <a:pt x="5" y="3"/>
                  </a:cubicBezTo>
                  <a:cubicBezTo>
                    <a:pt x="4" y="3"/>
                    <a:pt x="3" y="2"/>
                    <a:pt x="2" y="3"/>
                  </a:cubicBezTo>
                  <a:cubicBezTo>
                    <a:pt x="2" y="3"/>
                    <a:pt x="2" y="4"/>
                    <a:pt x="2" y="4"/>
                  </a:cubicBezTo>
                  <a:cubicBezTo>
                    <a:pt x="0" y="4"/>
                    <a:pt x="0" y="4"/>
                    <a:pt x="0" y="4"/>
                  </a:cubicBezTo>
                  <a:cubicBezTo>
                    <a:pt x="0" y="3"/>
                    <a:pt x="0" y="2"/>
                    <a:pt x="1" y="1"/>
                  </a:cubicBezTo>
                  <a:cubicBezTo>
                    <a:pt x="2" y="1"/>
                    <a:pt x="2" y="1"/>
                    <a:pt x="2" y="1"/>
                  </a:cubicBezTo>
                  <a:cubicBezTo>
                    <a:pt x="3" y="0"/>
                    <a:pt x="4" y="0"/>
                    <a:pt x="6" y="1"/>
                  </a:cubicBezTo>
                  <a:cubicBezTo>
                    <a:pt x="10" y="3"/>
                    <a:pt x="14" y="9"/>
                    <a:pt x="15" y="12"/>
                  </a:cubicBezTo>
                  <a:cubicBezTo>
                    <a:pt x="15" y="13"/>
                    <a:pt x="18" y="15"/>
                    <a:pt x="21" y="16"/>
                  </a:cubicBezTo>
                  <a:cubicBezTo>
                    <a:pt x="24" y="17"/>
                    <a:pt x="26" y="18"/>
                    <a:pt x="26" y="19"/>
                  </a:cubicBezTo>
                  <a:cubicBezTo>
                    <a:pt x="27" y="20"/>
                    <a:pt x="27" y="20"/>
                    <a:pt x="28" y="21"/>
                  </a:cubicBezTo>
                  <a:cubicBezTo>
                    <a:pt x="30" y="23"/>
                    <a:pt x="33" y="26"/>
                    <a:pt x="31" y="30"/>
                  </a:cubicBezTo>
                  <a:cubicBezTo>
                    <a:pt x="30" y="33"/>
                    <a:pt x="28" y="34"/>
                    <a:pt x="26" y="34"/>
                  </a:cubicBezTo>
                  <a:close/>
                </a:path>
              </a:pathLst>
            </a:custGeom>
            <a:solidFill>
              <a:schemeClr val="accent1"/>
            </a:solidFill>
            <a:ln w="9525">
              <a:noFill/>
              <a:round/>
            </a:ln>
          </p:spPr>
          <p:txBody>
            <a:bodyPr anchor="ctr"/>
            <a:lstStyle/>
            <a:p>
              <a:pPr algn="ctr"/>
              <a:endParaRPr>
                <a:cs typeface="+mn-ea"/>
                <a:sym typeface="+mn-lt"/>
              </a:endParaRPr>
            </a:p>
          </p:txBody>
        </p:sp>
        <p:sp>
          <p:nvSpPr>
            <p:cNvPr id="182" name="íS1iḓe"/>
            <p:cNvSpPr/>
            <p:nvPr/>
          </p:nvSpPr>
          <p:spPr bwMode="auto">
            <a:xfrm>
              <a:off x="4705301" y="3058758"/>
              <a:ext cx="147112" cy="144916"/>
            </a:xfrm>
            <a:custGeom>
              <a:avLst/>
              <a:gdLst/>
              <a:ahLst/>
              <a:cxnLst>
                <a:cxn ang="0">
                  <a:pos x="27" y="33"/>
                </a:cxn>
                <a:cxn ang="0">
                  <a:pos x="20" y="29"/>
                </a:cxn>
                <a:cxn ang="0">
                  <a:pos x="18" y="28"/>
                </a:cxn>
                <a:cxn ang="0">
                  <a:pos x="15" y="22"/>
                </a:cxn>
                <a:cxn ang="0">
                  <a:pos x="11" y="16"/>
                </a:cxn>
                <a:cxn ang="0">
                  <a:pos x="1" y="6"/>
                </a:cxn>
                <a:cxn ang="0">
                  <a:pos x="1" y="2"/>
                </a:cxn>
                <a:cxn ang="0">
                  <a:pos x="1" y="2"/>
                </a:cxn>
                <a:cxn ang="0">
                  <a:pos x="4" y="0"/>
                </a:cxn>
                <a:cxn ang="0">
                  <a:pos x="4" y="2"/>
                </a:cxn>
                <a:cxn ang="0">
                  <a:pos x="3" y="3"/>
                </a:cxn>
                <a:cxn ang="0">
                  <a:pos x="3" y="6"/>
                </a:cxn>
                <a:cxn ang="0">
                  <a:pos x="12" y="14"/>
                </a:cxn>
                <a:cxn ang="0">
                  <a:pos x="17" y="21"/>
                </a:cxn>
                <a:cxn ang="0">
                  <a:pos x="19" y="26"/>
                </a:cxn>
                <a:cxn ang="0">
                  <a:pos x="21" y="28"/>
                </a:cxn>
                <a:cxn ang="0">
                  <a:pos x="28" y="31"/>
                </a:cxn>
                <a:cxn ang="0">
                  <a:pos x="30" y="24"/>
                </a:cxn>
                <a:cxn ang="0">
                  <a:pos x="30" y="23"/>
                </a:cxn>
                <a:cxn ang="0">
                  <a:pos x="32" y="22"/>
                </a:cxn>
                <a:cxn ang="0">
                  <a:pos x="32" y="24"/>
                </a:cxn>
                <a:cxn ang="0">
                  <a:pos x="29" y="33"/>
                </a:cxn>
                <a:cxn ang="0">
                  <a:pos x="27" y="33"/>
                </a:cxn>
              </a:cxnLst>
              <a:rect l="0" t="0" r="r" b="b"/>
              <a:pathLst>
                <a:path w="33" h="33">
                  <a:moveTo>
                    <a:pt x="27" y="33"/>
                  </a:moveTo>
                  <a:cubicBezTo>
                    <a:pt x="24" y="33"/>
                    <a:pt x="22" y="31"/>
                    <a:pt x="20" y="29"/>
                  </a:cubicBezTo>
                  <a:cubicBezTo>
                    <a:pt x="19" y="29"/>
                    <a:pt x="19" y="28"/>
                    <a:pt x="18" y="28"/>
                  </a:cubicBezTo>
                  <a:cubicBezTo>
                    <a:pt x="17" y="27"/>
                    <a:pt x="16" y="25"/>
                    <a:pt x="15" y="22"/>
                  </a:cubicBezTo>
                  <a:cubicBezTo>
                    <a:pt x="14" y="19"/>
                    <a:pt x="13" y="16"/>
                    <a:pt x="11" y="16"/>
                  </a:cubicBezTo>
                  <a:cubicBezTo>
                    <a:pt x="8" y="15"/>
                    <a:pt x="3" y="10"/>
                    <a:pt x="1" y="6"/>
                  </a:cubicBezTo>
                  <a:cubicBezTo>
                    <a:pt x="0" y="5"/>
                    <a:pt x="0" y="3"/>
                    <a:pt x="1" y="2"/>
                  </a:cubicBezTo>
                  <a:cubicBezTo>
                    <a:pt x="1" y="2"/>
                    <a:pt x="1" y="2"/>
                    <a:pt x="1" y="2"/>
                  </a:cubicBezTo>
                  <a:cubicBezTo>
                    <a:pt x="2" y="1"/>
                    <a:pt x="3" y="0"/>
                    <a:pt x="4" y="0"/>
                  </a:cubicBezTo>
                  <a:cubicBezTo>
                    <a:pt x="4" y="2"/>
                    <a:pt x="4" y="2"/>
                    <a:pt x="4" y="2"/>
                  </a:cubicBezTo>
                  <a:cubicBezTo>
                    <a:pt x="4" y="2"/>
                    <a:pt x="3" y="2"/>
                    <a:pt x="3" y="3"/>
                  </a:cubicBezTo>
                  <a:cubicBezTo>
                    <a:pt x="2" y="4"/>
                    <a:pt x="3" y="5"/>
                    <a:pt x="3" y="6"/>
                  </a:cubicBezTo>
                  <a:cubicBezTo>
                    <a:pt x="4" y="9"/>
                    <a:pt x="9" y="13"/>
                    <a:pt x="12" y="14"/>
                  </a:cubicBezTo>
                  <a:cubicBezTo>
                    <a:pt x="14" y="14"/>
                    <a:pt x="16" y="18"/>
                    <a:pt x="17" y="21"/>
                  </a:cubicBezTo>
                  <a:cubicBezTo>
                    <a:pt x="18" y="23"/>
                    <a:pt x="19" y="26"/>
                    <a:pt x="19" y="26"/>
                  </a:cubicBezTo>
                  <a:cubicBezTo>
                    <a:pt x="20" y="26"/>
                    <a:pt x="21" y="27"/>
                    <a:pt x="21" y="28"/>
                  </a:cubicBezTo>
                  <a:cubicBezTo>
                    <a:pt x="23" y="30"/>
                    <a:pt x="26" y="32"/>
                    <a:pt x="28" y="31"/>
                  </a:cubicBezTo>
                  <a:cubicBezTo>
                    <a:pt x="31" y="30"/>
                    <a:pt x="31" y="29"/>
                    <a:pt x="30" y="24"/>
                  </a:cubicBezTo>
                  <a:cubicBezTo>
                    <a:pt x="30" y="23"/>
                    <a:pt x="30" y="23"/>
                    <a:pt x="30" y="23"/>
                  </a:cubicBezTo>
                  <a:cubicBezTo>
                    <a:pt x="32" y="22"/>
                    <a:pt x="32" y="22"/>
                    <a:pt x="32" y="22"/>
                  </a:cubicBezTo>
                  <a:cubicBezTo>
                    <a:pt x="32" y="24"/>
                    <a:pt x="32" y="24"/>
                    <a:pt x="32" y="24"/>
                  </a:cubicBezTo>
                  <a:cubicBezTo>
                    <a:pt x="33" y="28"/>
                    <a:pt x="33" y="31"/>
                    <a:pt x="29" y="33"/>
                  </a:cubicBezTo>
                  <a:cubicBezTo>
                    <a:pt x="28" y="33"/>
                    <a:pt x="28" y="33"/>
                    <a:pt x="27" y="33"/>
                  </a:cubicBezTo>
                  <a:close/>
                </a:path>
              </a:pathLst>
            </a:custGeom>
            <a:solidFill>
              <a:schemeClr val="accent1"/>
            </a:solidFill>
            <a:ln w="9525">
              <a:noFill/>
              <a:round/>
            </a:ln>
          </p:spPr>
          <p:txBody>
            <a:bodyPr anchor="ctr"/>
            <a:lstStyle/>
            <a:p>
              <a:pPr algn="ctr"/>
              <a:endParaRPr>
                <a:cs typeface="+mn-ea"/>
                <a:sym typeface="+mn-lt"/>
              </a:endParaRPr>
            </a:p>
          </p:txBody>
        </p:sp>
        <p:sp>
          <p:nvSpPr>
            <p:cNvPr id="183" name="íŝḷîḓe"/>
            <p:cNvSpPr/>
            <p:nvPr/>
          </p:nvSpPr>
          <p:spPr bwMode="auto">
            <a:xfrm>
              <a:off x="4571364" y="2808448"/>
              <a:ext cx="76850" cy="65871"/>
            </a:xfrm>
            <a:custGeom>
              <a:avLst/>
              <a:gdLst/>
              <a:ahLst/>
              <a:cxnLst>
                <a:cxn ang="0">
                  <a:pos x="15" y="15"/>
                </a:cxn>
                <a:cxn ang="0">
                  <a:pos x="0" y="2"/>
                </a:cxn>
                <a:cxn ang="0">
                  <a:pos x="1" y="0"/>
                </a:cxn>
                <a:cxn ang="0">
                  <a:pos x="17" y="14"/>
                </a:cxn>
                <a:cxn ang="0">
                  <a:pos x="15" y="15"/>
                </a:cxn>
              </a:cxnLst>
              <a:rect l="0" t="0" r="r" b="b"/>
              <a:pathLst>
                <a:path w="17" h="15">
                  <a:moveTo>
                    <a:pt x="15" y="15"/>
                  </a:moveTo>
                  <a:cubicBezTo>
                    <a:pt x="15" y="15"/>
                    <a:pt x="6" y="5"/>
                    <a:pt x="0" y="2"/>
                  </a:cubicBezTo>
                  <a:cubicBezTo>
                    <a:pt x="1" y="0"/>
                    <a:pt x="1" y="0"/>
                    <a:pt x="1" y="0"/>
                  </a:cubicBezTo>
                  <a:cubicBezTo>
                    <a:pt x="7" y="3"/>
                    <a:pt x="16" y="14"/>
                    <a:pt x="17" y="14"/>
                  </a:cubicBezTo>
                  <a:lnTo>
                    <a:pt x="15" y="15"/>
                  </a:lnTo>
                  <a:close/>
                </a:path>
              </a:pathLst>
            </a:custGeom>
            <a:solidFill>
              <a:schemeClr val="accent1"/>
            </a:solidFill>
            <a:ln w="9525">
              <a:noFill/>
              <a:round/>
            </a:ln>
          </p:spPr>
          <p:txBody>
            <a:bodyPr anchor="ctr"/>
            <a:lstStyle/>
            <a:p>
              <a:pPr algn="ctr"/>
              <a:endParaRPr>
                <a:cs typeface="+mn-ea"/>
                <a:sym typeface="+mn-lt"/>
              </a:endParaRPr>
            </a:p>
          </p:txBody>
        </p:sp>
        <p:sp>
          <p:nvSpPr>
            <p:cNvPr id="184" name="iṩľïḋè"/>
            <p:cNvSpPr/>
            <p:nvPr/>
          </p:nvSpPr>
          <p:spPr bwMode="auto">
            <a:xfrm>
              <a:off x="3991702" y="1982865"/>
              <a:ext cx="1020998" cy="1025391"/>
            </a:xfrm>
            <a:custGeom>
              <a:avLst/>
              <a:gdLst/>
              <a:ahLst/>
              <a:cxnLst>
                <a:cxn ang="0">
                  <a:pos x="190" y="136"/>
                </a:cxn>
                <a:cxn ang="0">
                  <a:pos x="118" y="120"/>
                </a:cxn>
                <a:cxn ang="0">
                  <a:pos x="120" y="187"/>
                </a:cxn>
                <a:cxn ang="0">
                  <a:pos x="137" y="190"/>
                </a:cxn>
                <a:cxn ang="0">
                  <a:pos x="32" y="226"/>
                </a:cxn>
                <a:cxn ang="0">
                  <a:pos x="0" y="205"/>
                </a:cxn>
                <a:cxn ang="0">
                  <a:pos x="78" y="96"/>
                </a:cxn>
                <a:cxn ang="0">
                  <a:pos x="205" y="0"/>
                </a:cxn>
                <a:cxn ang="0">
                  <a:pos x="224" y="33"/>
                </a:cxn>
                <a:cxn ang="0">
                  <a:pos x="193" y="135"/>
                </a:cxn>
                <a:cxn ang="0">
                  <a:pos x="190" y="136"/>
                </a:cxn>
              </a:cxnLst>
              <a:rect l="0" t="0" r="r" b="b"/>
              <a:pathLst>
                <a:path w="229" h="230">
                  <a:moveTo>
                    <a:pt x="190" y="136"/>
                  </a:moveTo>
                  <a:cubicBezTo>
                    <a:pt x="193" y="116"/>
                    <a:pt x="145" y="93"/>
                    <a:pt x="118" y="120"/>
                  </a:cubicBezTo>
                  <a:cubicBezTo>
                    <a:pt x="91" y="148"/>
                    <a:pt x="115" y="180"/>
                    <a:pt x="120" y="187"/>
                  </a:cubicBezTo>
                  <a:cubicBezTo>
                    <a:pt x="125" y="193"/>
                    <a:pt x="134" y="191"/>
                    <a:pt x="137" y="190"/>
                  </a:cubicBezTo>
                  <a:cubicBezTo>
                    <a:pt x="137" y="190"/>
                    <a:pt x="48" y="230"/>
                    <a:pt x="32" y="226"/>
                  </a:cubicBezTo>
                  <a:cubicBezTo>
                    <a:pt x="17" y="222"/>
                    <a:pt x="0" y="205"/>
                    <a:pt x="0" y="205"/>
                  </a:cubicBezTo>
                  <a:cubicBezTo>
                    <a:pt x="0" y="205"/>
                    <a:pt x="31" y="151"/>
                    <a:pt x="78" y="96"/>
                  </a:cubicBezTo>
                  <a:cubicBezTo>
                    <a:pt x="125" y="42"/>
                    <a:pt x="205" y="0"/>
                    <a:pt x="205" y="0"/>
                  </a:cubicBezTo>
                  <a:cubicBezTo>
                    <a:pt x="205" y="0"/>
                    <a:pt x="218" y="21"/>
                    <a:pt x="224" y="33"/>
                  </a:cubicBezTo>
                  <a:cubicBezTo>
                    <a:pt x="229" y="45"/>
                    <a:pt x="193" y="135"/>
                    <a:pt x="193" y="135"/>
                  </a:cubicBezTo>
                  <a:cubicBezTo>
                    <a:pt x="192" y="136"/>
                    <a:pt x="189" y="139"/>
                    <a:pt x="190" y="136"/>
                  </a:cubicBezTo>
                  <a:close/>
                </a:path>
              </a:pathLst>
            </a:custGeom>
            <a:solidFill>
              <a:schemeClr val="accent1"/>
            </a:solidFill>
            <a:ln w="9525">
              <a:noFill/>
              <a:round/>
            </a:ln>
          </p:spPr>
          <p:txBody>
            <a:bodyPr anchor="ctr"/>
            <a:lstStyle/>
            <a:p>
              <a:pPr algn="ctr"/>
              <a:endParaRPr>
                <a:cs typeface="+mn-ea"/>
                <a:sym typeface="+mn-lt"/>
              </a:endParaRPr>
            </a:p>
          </p:txBody>
        </p:sp>
        <p:sp>
          <p:nvSpPr>
            <p:cNvPr id="185" name="işļidé"/>
            <p:cNvSpPr/>
            <p:nvPr/>
          </p:nvSpPr>
          <p:spPr bwMode="auto">
            <a:xfrm>
              <a:off x="4821673" y="2566922"/>
              <a:ext cx="61479" cy="76850"/>
            </a:xfrm>
            <a:custGeom>
              <a:avLst/>
              <a:gdLst/>
              <a:ahLst/>
              <a:cxnLst>
                <a:cxn ang="0">
                  <a:pos x="13" y="17"/>
                </a:cxn>
                <a:cxn ang="0">
                  <a:pos x="0" y="0"/>
                </a:cxn>
                <a:cxn ang="0">
                  <a:pos x="1" y="0"/>
                </a:cxn>
                <a:cxn ang="0">
                  <a:pos x="14" y="16"/>
                </a:cxn>
                <a:cxn ang="0">
                  <a:pos x="13" y="17"/>
                </a:cxn>
              </a:cxnLst>
              <a:rect l="0" t="0" r="r" b="b"/>
              <a:pathLst>
                <a:path w="14" h="17">
                  <a:moveTo>
                    <a:pt x="13" y="17"/>
                  </a:moveTo>
                  <a:cubicBezTo>
                    <a:pt x="12" y="17"/>
                    <a:pt x="3" y="9"/>
                    <a:pt x="0" y="0"/>
                  </a:cubicBezTo>
                  <a:cubicBezTo>
                    <a:pt x="1" y="0"/>
                    <a:pt x="1" y="0"/>
                    <a:pt x="1" y="0"/>
                  </a:cubicBezTo>
                  <a:cubicBezTo>
                    <a:pt x="5" y="8"/>
                    <a:pt x="14" y="16"/>
                    <a:pt x="14" y="16"/>
                  </a:cubicBezTo>
                  <a:lnTo>
                    <a:pt x="13" y="17"/>
                  </a:lnTo>
                  <a:close/>
                </a:path>
              </a:pathLst>
            </a:custGeom>
            <a:solidFill>
              <a:schemeClr val="accent1"/>
            </a:solidFill>
            <a:ln w="9525">
              <a:noFill/>
              <a:round/>
            </a:ln>
          </p:spPr>
          <p:txBody>
            <a:bodyPr anchor="ctr"/>
            <a:lstStyle/>
            <a:p>
              <a:pPr algn="ctr"/>
              <a:endParaRPr>
                <a:cs typeface="+mn-ea"/>
                <a:sym typeface="+mn-lt"/>
              </a:endParaRPr>
            </a:p>
          </p:txBody>
        </p:sp>
        <p:sp>
          <p:nvSpPr>
            <p:cNvPr id="186" name="i$ḷîḑê"/>
            <p:cNvSpPr/>
            <p:nvPr/>
          </p:nvSpPr>
          <p:spPr bwMode="auto">
            <a:xfrm>
              <a:off x="6042478" y="4769205"/>
              <a:ext cx="217374" cy="186635"/>
            </a:xfrm>
            <a:prstGeom prst="ellipse">
              <a:avLst/>
            </a:prstGeom>
            <a:solidFill>
              <a:schemeClr val="tx2"/>
            </a:solidFill>
            <a:ln w="9525">
              <a:noFill/>
              <a:round/>
            </a:ln>
          </p:spPr>
          <p:txBody>
            <a:bodyPr anchor="ctr"/>
            <a:lstStyle/>
            <a:p>
              <a:pPr algn="ctr"/>
              <a:endParaRPr>
                <a:cs typeface="+mn-ea"/>
                <a:sym typeface="+mn-lt"/>
              </a:endParaRPr>
            </a:p>
          </p:txBody>
        </p:sp>
        <p:sp>
          <p:nvSpPr>
            <p:cNvPr id="187" name="îšḷïdê"/>
            <p:cNvSpPr/>
            <p:nvPr/>
          </p:nvSpPr>
          <p:spPr bwMode="auto">
            <a:xfrm>
              <a:off x="6172022" y="3030213"/>
              <a:ext cx="217374" cy="193221"/>
            </a:xfrm>
            <a:prstGeom prst="ellipse">
              <a:avLst/>
            </a:prstGeom>
            <a:solidFill>
              <a:schemeClr val="bg2"/>
            </a:solidFill>
            <a:ln w="9525">
              <a:noFill/>
              <a:round/>
            </a:ln>
          </p:spPr>
          <p:txBody>
            <a:bodyPr anchor="ctr"/>
            <a:lstStyle/>
            <a:p>
              <a:pPr algn="ctr"/>
              <a:endParaRPr>
                <a:cs typeface="+mn-ea"/>
                <a:sym typeface="+mn-lt"/>
              </a:endParaRPr>
            </a:p>
          </p:txBody>
        </p:sp>
        <p:sp>
          <p:nvSpPr>
            <p:cNvPr id="188" name="ïSľïḑe"/>
            <p:cNvSpPr/>
            <p:nvPr/>
          </p:nvSpPr>
          <p:spPr bwMode="auto">
            <a:xfrm>
              <a:off x="6723142" y="3298087"/>
              <a:ext cx="241526" cy="228352"/>
            </a:xfrm>
            <a:custGeom>
              <a:avLst/>
              <a:gdLst/>
              <a:ahLst/>
              <a:cxnLst>
                <a:cxn ang="0">
                  <a:pos x="47" y="39"/>
                </a:cxn>
                <a:cxn ang="0">
                  <a:pos x="15" y="43"/>
                </a:cxn>
                <a:cxn ang="0">
                  <a:pos x="7" y="12"/>
                </a:cxn>
                <a:cxn ang="0">
                  <a:pos x="39" y="8"/>
                </a:cxn>
                <a:cxn ang="0">
                  <a:pos x="47" y="39"/>
                </a:cxn>
              </a:cxnLst>
              <a:rect l="0" t="0" r="r" b="b"/>
              <a:pathLst>
                <a:path w="54" h="51">
                  <a:moveTo>
                    <a:pt x="47" y="39"/>
                  </a:moveTo>
                  <a:cubicBezTo>
                    <a:pt x="41" y="49"/>
                    <a:pt x="26" y="51"/>
                    <a:pt x="15" y="43"/>
                  </a:cubicBezTo>
                  <a:cubicBezTo>
                    <a:pt x="4" y="36"/>
                    <a:pt x="0" y="22"/>
                    <a:pt x="7" y="12"/>
                  </a:cubicBezTo>
                  <a:cubicBezTo>
                    <a:pt x="14" y="2"/>
                    <a:pt x="28" y="0"/>
                    <a:pt x="39" y="8"/>
                  </a:cubicBezTo>
                  <a:cubicBezTo>
                    <a:pt x="50" y="16"/>
                    <a:pt x="54" y="30"/>
                    <a:pt x="47" y="39"/>
                  </a:cubicBezTo>
                </a:path>
              </a:pathLst>
            </a:custGeom>
            <a:solidFill>
              <a:schemeClr val="accent2"/>
            </a:solidFill>
            <a:ln w="9525">
              <a:noFill/>
              <a:round/>
            </a:ln>
          </p:spPr>
          <p:txBody>
            <a:bodyPr anchor="ctr"/>
            <a:lstStyle/>
            <a:p>
              <a:pPr algn="ctr"/>
              <a:endParaRPr>
                <a:cs typeface="+mn-ea"/>
                <a:sym typeface="+mn-lt"/>
              </a:endParaRPr>
            </a:p>
          </p:txBody>
        </p:sp>
        <p:sp>
          <p:nvSpPr>
            <p:cNvPr id="189" name="îşḷiḍè"/>
            <p:cNvSpPr/>
            <p:nvPr/>
          </p:nvSpPr>
          <p:spPr bwMode="auto">
            <a:xfrm>
              <a:off x="5087351" y="3899709"/>
              <a:ext cx="180046" cy="191026"/>
            </a:xfrm>
            <a:prstGeom prst="ellipse">
              <a:avLst/>
            </a:prstGeom>
            <a:solidFill>
              <a:schemeClr val="accent5"/>
            </a:solidFill>
            <a:ln w="9525">
              <a:noFill/>
              <a:round/>
            </a:ln>
          </p:spPr>
          <p:txBody>
            <a:bodyPr anchor="ctr"/>
            <a:lstStyle/>
            <a:p>
              <a:pPr algn="ctr"/>
              <a:endParaRPr>
                <a:cs typeface="+mn-ea"/>
                <a:sym typeface="+mn-lt"/>
              </a:endParaRPr>
            </a:p>
          </p:txBody>
        </p:sp>
        <p:sp>
          <p:nvSpPr>
            <p:cNvPr id="190" name="íšļide"/>
            <p:cNvSpPr/>
            <p:nvPr/>
          </p:nvSpPr>
          <p:spPr bwMode="auto">
            <a:xfrm>
              <a:off x="5423292" y="3236608"/>
              <a:ext cx="177852" cy="191026"/>
            </a:xfrm>
            <a:prstGeom prst="ellipse">
              <a:avLst/>
            </a:prstGeom>
            <a:solidFill>
              <a:schemeClr val="accent1"/>
            </a:solidFill>
            <a:ln w="9525">
              <a:noFill/>
              <a:round/>
            </a:ln>
          </p:spPr>
          <p:txBody>
            <a:bodyPr anchor="ctr"/>
            <a:lstStyle/>
            <a:p>
              <a:pPr algn="ctr"/>
              <a:endParaRPr>
                <a:cs typeface="+mn-ea"/>
                <a:sym typeface="+mn-lt"/>
              </a:endParaRPr>
            </a:p>
          </p:txBody>
        </p:sp>
        <p:sp>
          <p:nvSpPr>
            <p:cNvPr id="191" name="iśḻíďé"/>
            <p:cNvSpPr/>
            <p:nvPr/>
          </p:nvSpPr>
          <p:spPr bwMode="auto">
            <a:xfrm>
              <a:off x="5311311" y="3142194"/>
              <a:ext cx="90024" cy="98807"/>
            </a:xfrm>
            <a:prstGeom prst="ellipse">
              <a:avLst/>
            </a:prstGeom>
            <a:solidFill>
              <a:schemeClr val="accent1"/>
            </a:solidFill>
            <a:ln w="9525">
              <a:noFill/>
              <a:round/>
            </a:ln>
          </p:spPr>
          <p:txBody>
            <a:bodyPr anchor="ctr"/>
            <a:lstStyle/>
            <a:p>
              <a:pPr algn="ctr"/>
              <a:endParaRPr>
                <a:cs typeface="+mn-ea"/>
                <a:sym typeface="+mn-lt"/>
              </a:endParaRPr>
            </a:p>
          </p:txBody>
        </p:sp>
        <p:sp>
          <p:nvSpPr>
            <p:cNvPr id="192" name="îṧlïdê"/>
            <p:cNvSpPr/>
            <p:nvPr/>
          </p:nvSpPr>
          <p:spPr bwMode="auto">
            <a:xfrm>
              <a:off x="5017089" y="3855794"/>
              <a:ext cx="76850" cy="70262"/>
            </a:xfrm>
            <a:prstGeom prst="ellipse">
              <a:avLst/>
            </a:prstGeom>
            <a:solidFill>
              <a:schemeClr val="accent5"/>
            </a:solidFill>
            <a:ln w="9525">
              <a:noFill/>
              <a:round/>
            </a:ln>
          </p:spPr>
          <p:txBody>
            <a:bodyPr anchor="ctr"/>
            <a:lstStyle/>
            <a:p>
              <a:pPr algn="ctr"/>
              <a:endParaRPr>
                <a:cs typeface="+mn-ea"/>
                <a:sym typeface="+mn-lt"/>
              </a:endParaRPr>
            </a:p>
          </p:txBody>
        </p:sp>
        <p:sp>
          <p:nvSpPr>
            <p:cNvPr id="193" name="íśľîde"/>
            <p:cNvSpPr/>
            <p:nvPr/>
          </p:nvSpPr>
          <p:spPr bwMode="auto">
            <a:xfrm>
              <a:off x="5414510" y="4562809"/>
              <a:ext cx="217374" cy="188830"/>
            </a:xfrm>
            <a:prstGeom prst="ellipse">
              <a:avLst/>
            </a:prstGeom>
            <a:solidFill>
              <a:schemeClr val="accent6"/>
            </a:solidFill>
            <a:ln w="9525">
              <a:noFill/>
              <a:round/>
            </a:ln>
          </p:spPr>
          <p:txBody>
            <a:bodyPr anchor="ctr"/>
            <a:lstStyle/>
            <a:p>
              <a:pPr algn="ctr"/>
              <a:endParaRPr>
                <a:cs typeface="+mn-ea"/>
                <a:sym typeface="+mn-lt"/>
              </a:endParaRPr>
            </a:p>
          </p:txBody>
        </p:sp>
        <p:sp>
          <p:nvSpPr>
            <p:cNvPr id="194" name="ï$lîḍe"/>
            <p:cNvSpPr/>
            <p:nvPr/>
          </p:nvSpPr>
          <p:spPr bwMode="auto">
            <a:xfrm>
              <a:off x="6692403" y="4501330"/>
              <a:ext cx="241526" cy="223962"/>
            </a:xfrm>
            <a:custGeom>
              <a:avLst/>
              <a:gdLst/>
              <a:ahLst/>
              <a:cxnLst>
                <a:cxn ang="0">
                  <a:pos x="49" y="15"/>
                </a:cxn>
                <a:cxn ang="0">
                  <a:pos x="35" y="44"/>
                </a:cxn>
                <a:cxn ang="0">
                  <a:pos x="4" y="34"/>
                </a:cxn>
                <a:cxn ang="0">
                  <a:pos x="18" y="5"/>
                </a:cxn>
                <a:cxn ang="0">
                  <a:pos x="49" y="15"/>
                </a:cxn>
              </a:cxnLst>
              <a:rect l="0" t="0" r="r" b="b"/>
              <a:pathLst>
                <a:path w="54" h="50">
                  <a:moveTo>
                    <a:pt x="49" y="15"/>
                  </a:moveTo>
                  <a:cubicBezTo>
                    <a:pt x="54" y="26"/>
                    <a:pt x="47" y="39"/>
                    <a:pt x="35" y="44"/>
                  </a:cubicBezTo>
                  <a:cubicBezTo>
                    <a:pt x="23" y="50"/>
                    <a:pt x="9" y="45"/>
                    <a:pt x="4" y="34"/>
                  </a:cubicBezTo>
                  <a:cubicBezTo>
                    <a:pt x="0" y="23"/>
                    <a:pt x="6" y="10"/>
                    <a:pt x="18" y="5"/>
                  </a:cubicBezTo>
                  <a:cubicBezTo>
                    <a:pt x="31" y="0"/>
                    <a:pt x="45" y="4"/>
                    <a:pt x="49" y="15"/>
                  </a:cubicBezTo>
                </a:path>
              </a:pathLst>
            </a:custGeom>
            <a:solidFill>
              <a:schemeClr val="accent4"/>
            </a:solidFill>
            <a:ln w="9525">
              <a:noFill/>
              <a:round/>
            </a:ln>
          </p:spPr>
          <p:txBody>
            <a:bodyPr anchor="ctr"/>
            <a:lstStyle/>
            <a:p>
              <a:pPr algn="ctr"/>
              <a:endParaRPr>
                <a:cs typeface="+mn-ea"/>
                <a:sym typeface="+mn-lt"/>
              </a:endParaRPr>
            </a:p>
          </p:txBody>
        </p:sp>
        <p:sp>
          <p:nvSpPr>
            <p:cNvPr id="195" name="ïşḷíḋé"/>
            <p:cNvSpPr/>
            <p:nvPr/>
          </p:nvSpPr>
          <p:spPr bwMode="auto">
            <a:xfrm>
              <a:off x="6955885" y="4068778"/>
              <a:ext cx="217374" cy="206395"/>
            </a:xfrm>
            <a:custGeom>
              <a:avLst/>
              <a:gdLst/>
              <a:ahLst/>
              <a:cxnLst>
                <a:cxn ang="0">
                  <a:pos x="44" y="15"/>
                </a:cxn>
                <a:cxn ang="0">
                  <a:pos x="32" y="42"/>
                </a:cxn>
                <a:cxn ang="0">
                  <a:pos x="5" y="32"/>
                </a:cxn>
                <a:cxn ang="0">
                  <a:pos x="17" y="5"/>
                </a:cxn>
                <a:cxn ang="0">
                  <a:pos x="44" y="15"/>
                </a:cxn>
              </a:cxnLst>
              <a:rect l="0" t="0" r="r" b="b"/>
              <a:pathLst>
                <a:path w="49" h="46">
                  <a:moveTo>
                    <a:pt x="44" y="15"/>
                  </a:moveTo>
                  <a:cubicBezTo>
                    <a:pt x="49" y="25"/>
                    <a:pt x="43" y="37"/>
                    <a:pt x="32" y="42"/>
                  </a:cubicBezTo>
                  <a:cubicBezTo>
                    <a:pt x="21" y="46"/>
                    <a:pt x="9" y="42"/>
                    <a:pt x="5" y="32"/>
                  </a:cubicBezTo>
                  <a:cubicBezTo>
                    <a:pt x="0" y="22"/>
                    <a:pt x="6" y="10"/>
                    <a:pt x="17" y="5"/>
                  </a:cubicBezTo>
                  <a:cubicBezTo>
                    <a:pt x="28" y="0"/>
                    <a:pt x="40" y="5"/>
                    <a:pt x="44" y="15"/>
                  </a:cubicBezTo>
                </a:path>
              </a:pathLst>
            </a:custGeom>
            <a:solidFill>
              <a:schemeClr val="accent3"/>
            </a:solidFill>
            <a:ln w="9525">
              <a:noFill/>
              <a:round/>
            </a:ln>
          </p:spPr>
          <p:txBody>
            <a:bodyPr anchor="ctr"/>
            <a:lstStyle/>
            <a:p>
              <a:pPr algn="ctr"/>
              <a:endParaRPr>
                <a:cs typeface="+mn-ea"/>
                <a:sym typeface="+mn-lt"/>
              </a:endParaRPr>
            </a:p>
          </p:txBody>
        </p:sp>
        <p:sp>
          <p:nvSpPr>
            <p:cNvPr id="196" name="íṩḷîḓé"/>
            <p:cNvSpPr/>
            <p:nvPr/>
          </p:nvSpPr>
          <p:spPr bwMode="auto">
            <a:xfrm>
              <a:off x="6740707" y="4760423"/>
              <a:ext cx="103198" cy="96610"/>
            </a:xfrm>
            <a:custGeom>
              <a:avLst/>
              <a:gdLst/>
              <a:ahLst/>
              <a:cxnLst>
                <a:cxn ang="0">
                  <a:pos x="20" y="5"/>
                </a:cxn>
                <a:cxn ang="0">
                  <a:pos x="18" y="18"/>
                </a:cxn>
                <a:cxn ang="0">
                  <a:pos x="4" y="18"/>
                </a:cxn>
                <a:cxn ang="0">
                  <a:pos x="6" y="4"/>
                </a:cxn>
                <a:cxn ang="0">
                  <a:pos x="20" y="5"/>
                </a:cxn>
              </a:cxnLst>
              <a:rect l="0" t="0" r="r" b="b"/>
              <a:pathLst>
                <a:path w="23" h="22">
                  <a:moveTo>
                    <a:pt x="20" y="5"/>
                  </a:moveTo>
                  <a:cubicBezTo>
                    <a:pt x="23" y="9"/>
                    <a:pt x="22" y="15"/>
                    <a:pt x="18" y="18"/>
                  </a:cubicBezTo>
                  <a:cubicBezTo>
                    <a:pt x="13" y="22"/>
                    <a:pt x="7" y="22"/>
                    <a:pt x="4" y="18"/>
                  </a:cubicBezTo>
                  <a:cubicBezTo>
                    <a:pt x="0" y="14"/>
                    <a:pt x="1" y="8"/>
                    <a:pt x="6" y="4"/>
                  </a:cubicBezTo>
                  <a:cubicBezTo>
                    <a:pt x="11" y="0"/>
                    <a:pt x="17" y="1"/>
                    <a:pt x="20" y="5"/>
                  </a:cubicBezTo>
                  <a:close/>
                </a:path>
              </a:pathLst>
            </a:custGeom>
            <a:solidFill>
              <a:schemeClr val="accent4"/>
            </a:solidFill>
            <a:ln w="9525">
              <a:noFill/>
              <a:round/>
            </a:ln>
          </p:spPr>
          <p:txBody>
            <a:bodyPr anchor="ctr"/>
            <a:lstStyle/>
            <a:p>
              <a:pPr algn="ctr"/>
              <a:endParaRPr>
                <a:cs typeface="+mn-ea"/>
                <a:sym typeface="+mn-lt"/>
              </a:endParaRPr>
            </a:p>
          </p:txBody>
        </p:sp>
        <p:sp>
          <p:nvSpPr>
            <p:cNvPr id="197" name="ïṩ1ïḍê"/>
            <p:cNvSpPr/>
            <p:nvPr/>
          </p:nvSpPr>
          <p:spPr bwMode="auto">
            <a:xfrm>
              <a:off x="7133735" y="3967776"/>
              <a:ext cx="98806" cy="96610"/>
            </a:xfrm>
            <a:custGeom>
              <a:avLst/>
              <a:gdLst/>
              <a:ahLst/>
              <a:cxnLst>
                <a:cxn ang="0">
                  <a:pos x="19" y="5"/>
                </a:cxn>
                <a:cxn ang="0">
                  <a:pos x="17" y="18"/>
                </a:cxn>
                <a:cxn ang="0">
                  <a:pos x="3" y="17"/>
                </a:cxn>
                <a:cxn ang="0">
                  <a:pos x="5" y="4"/>
                </a:cxn>
                <a:cxn ang="0">
                  <a:pos x="19" y="5"/>
                </a:cxn>
              </a:cxnLst>
              <a:rect l="0" t="0" r="r" b="b"/>
              <a:pathLst>
                <a:path w="22" h="22">
                  <a:moveTo>
                    <a:pt x="19" y="5"/>
                  </a:moveTo>
                  <a:cubicBezTo>
                    <a:pt x="22" y="8"/>
                    <a:pt x="21" y="15"/>
                    <a:pt x="17" y="18"/>
                  </a:cubicBezTo>
                  <a:cubicBezTo>
                    <a:pt x="12" y="22"/>
                    <a:pt x="6" y="21"/>
                    <a:pt x="3" y="17"/>
                  </a:cubicBezTo>
                  <a:cubicBezTo>
                    <a:pt x="0" y="14"/>
                    <a:pt x="1" y="8"/>
                    <a:pt x="5" y="4"/>
                  </a:cubicBezTo>
                  <a:cubicBezTo>
                    <a:pt x="10" y="0"/>
                    <a:pt x="16" y="1"/>
                    <a:pt x="19" y="5"/>
                  </a:cubicBezTo>
                  <a:close/>
                </a:path>
              </a:pathLst>
            </a:custGeom>
            <a:solidFill>
              <a:schemeClr val="accent3"/>
            </a:solidFill>
            <a:ln w="9525">
              <a:noFill/>
              <a:round/>
            </a:ln>
          </p:spPr>
          <p:txBody>
            <a:bodyPr anchor="ctr"/>
            <a:lstStyle/>
            <a:p>
              <a:pPr algn="ctr"/>
              <a:endParaRPr>
                <a:cs typeface="+mn-ea"/>
                <a:sym typeface="+mn-lt"/>
              </a:endParaRPr>
            </a:p>
          </p:txBody>
        </p:sp>
        <p:sp>
          <p:nvSpPr>
            <p:cNvPr id="198" name="ïṧḻïḓe"/>
            <p:cNvSpPr/>
            <p:nvPr/>
          </p:nvSpPr>
          <p:spPr bwMode="auto">
            <a:xfrm>
              <a:off x="5991976" y="4982188"/>
              <a:ext cx="107589" cy="94416"/>
            </a:xfrm>
            <a:prstGeom prst="ellipse">
              <a:avLst/>
            </a:prstGeom>
            <a:solidFill>
              <a:schemeClr val="tx2"/>
            </a:solidFill>
            <a:ln w="9525">
              <a:noFill/>
              <a:round/>
            </a:ln>
          </p:spPr>
          <p:txBody>
            <a:bodyPr anchor="ctr"/>
            <a:lstStyle/>
            <a:p>
              <a:pPr algn="ctr"/>
              <a:endParaRPr>
                <a:cs typeface="+mn-ea"/>
                <a:sym typeface="+mn-lt"/>
              </a:endParaRPr>
            </a:p>
          </p:txBody>
        </p:sp>
        <p:sp>
          <p:nvSpPr>
            <p:cNvPr id="199" name="ïšḷídê"/>
            <p:cNvSpPr/>
            <p:nvPr/>
          </p:nvSpPr>
          <p:spPr bwMode="auto">
            <a:xfrm>
              <a:off x="6345482" y="2911645"/>
              <a:ext cx="111981" cy="92219"/>
            </a:xfrm>
            <a:prstGeom prst="ellipse">
              <a:avLst/>
            </a:prstGeom>
            <a:solidFill>
              <a:schemeClr val="bg2"/>
            </a:solidFill>
            <a:ln w="9525">
              <a:noFill/>
              <a:round/>
            </a:ln>
          </p:spPr>
          <p:txBody>
            <a:bodyPr anchor="ctr"/>
            <a:lstStyle/>
            <a:p>
              <a:pPr algn="ctr"/>
              <a:endParaRPr>
                <a:cs typeface="+mn-ea"/>
                <a:sym typeface="+mn-lt"/>
              </a:endParaRPr>
            </a:p>
          </p:txBody>
        </p:sp>
        <p:sp>
          <p:nvSpPr>
            <p:cNvPr id="200" name="îṥḻïḑe"/>
            <p:cNvSpPr/>
            <p:nvPr/>
          </p:nvSpPr>
          <p:spPr bwMode="auto">
            <a:xfrm>
              <a:off x="6947103" y="3241000"/>
              <a:ext cx="111981" cy="92219"/>
            </a:xfrm>
            <a:prstGeom prst="ellipse">
              <a:avLst/>
            </a:prstGeom>
            <a:solidFill>
              <a:schemeClr val="accent2"/>
            </a:solidFill>
            <a:ln w="9525">
              <a:noFill/>
              <a:round/>
            </a:ln>
          </p:spPr>
          <p:txBody>
            <a:bodyPr anchor="ctr"/>
            <a:lstStyle/>
            <a:p>
              <a:pPr algn="ctr"/>
              <a:endParaRPr>
                <a:cs typeface="+mn-ea"/>
                <a:sym typeface="+mn-lt"/>
              </a:endParaRPr>
            </a:p>
          </p:txBody>
        </p:sp>
        <p:sp>
          <p:nvSpPr>
            <p:cNvPr id="201" name="ïsļîḑé"/>
            <p:cNvSpPr/>
            <p:nvPr/>
          </p:nvSpPr>
          <p:spPr bwMode="auto">
            <a:xfrm>
              <a:off x="5289355" y="4725290"/>
              <a:ext cx="111981" cy="96610"/>
            </a:xfrm>
            <a:prstGeom prst="ellipse">
              <a:avLst/>
            </a:prstGeom>
            <a:solidFill>
              <a:schemeClr val="accent6"/>
            </a:solidFill>
            <a:ln w="9525">
              <a:noFill/>
              <a:round/>
            </a:ln>
          </p:spPr>
          <p:txBody>
            <a:bodyPr anchor="ctr"/>
            <a:lstStyle/>
            <a:p>
              <a:pPr algn="ctr"/>
              <a:endParaRPr>
                <a:cs typeface="+mn-ea"/>
                <a:sym typeface="+mn-lt"/>
              </a:endParaRPr>
            </a:p>
          </p:txBody>
        </p:sp>
        <p:sp>
          <p:nvSpPr>
            <p:cNvPr id="202" name="iṧļîďé"/>
            <p:cNvSpPr/>
            <p:nvPr/>
          </p:nvSpPr>
          <p:spPr>
            <a:xfrm>
              <a:off x="5601143" y="3337610"/>
              <a:ext cx="1229304" cy="1229306"/>
            </a:xfrm>
            <a:prstGeom prst="ellipse">
              <a:avLst/>
            </a:prstGeom>
            <a:solidFill>
              <a:schemeClr val="tx1">
                <a:lumMod val="75000"/>
                <a:lumOff val="25000"/>
                <a:alpha val="73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203" name="i$ḷîḓé"/>
            <p:cNvSpPr/>
            <p:nvPr/>
          </p:nvSpPr>
          <p:spPr bwMode="auto">
            <a:xfrm>
              <a:off x="5628964" y="3265152"/>
              <a:ext cx="1159325" cy="137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0" bIns="0" anchor="ctr">
              <a:normAutofit/>
            </a:bodyPr>
            <a:lstStyle/>
            <a:p>
              <a:pPr algn="ctr"/>
              <a:r>
                <a:rPr lang="zh-CN" altLang="en-US" sz="3200" dirty="0">
                  <a:solidFill>
                    <a:schemeClr val="bg1"/>
                  </a:solidFill>
                  <a:cs typeface="+mn-ea"/>
                  <a:sym typeface="+mn-lt"/>
                </a:rPr>
                <a:t>特点</a:t>
              </a:r>
            </a:p>
          </p:txBody>
        </p:sp>
      </p:grpSp>
      <p:grpSp>
        <p:nvGrpSpPr>
          <p:cNvPr id="237" name="组合 236"/>
          <p:cNvGrpSpPr/>
          <p:nvPr/>
        </p:nvGrpSpPr>
        <p:grpSpPr>
          <a:xfrm>
            <a:off x="264160" y="1437411"/>
            <a:ext cx="4070588" cy="1173491"/>
            <a:chOff x="264160" y="1546271"/>
            <a:chExt cx="4070588" cy="1173491"/>
          </a:xfrm>
        </p:grpSpPr>
        <p:grpSp>
          <p:nvGrpSpPr>
            <p:cNvPr id="206" name="ïšḻiďê"/>
            <p:cNvGrpSpPr/>
            <p:nvPr/>
          </p:nvGrpSpPr>
          <p:grpSpPr>
            <a:xfrm rot="10800000">
              <a:off x="3260912" y="2107161"/>
              <a:ext cx="1073836" cy="318376"/>
              <a:chOff x="5181600" y="3638550"/>
              <a:chExt cx="914400" cy="230188"/>
            </a:xfrm>
          </p:grpSpPr>
          <p:cxnSp>
            <p:nvCxnSpPr>
              <p:cNvPr id="230" name="Straight Connector 60"/>
              <p:cNvCxnSpPr/>
              <p:nvPr/>
            </p:nvCxnSpPr>
            <p:spPr>
              <a:xfrm rot="16200000" flipH="1">
                <a:off x="5181600" y="3638550"/>
                <a:ext cx="228600" cy="22860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31" name="Straight Connector 61"/>
              <p:cNvCxnSpPr/>
              <p:nvPr/>
            </p:nvCxnSpPr>
            <p:spPr>
              <a:xfrm>
                <a:off x="5410200" y="3867150"/>
                <a:ext cx="685800" cy="1588"/>
              </a:xfrm>
              <a:prstGeom prst="line">
                <a:avLst/>
              </a:prstGeom>
              <a:ln>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26" name="işlîḑè"/>
            <p:cNvSpPr txBox="1"/>
            <p:nvPr/>
          </p:nvSpPr>
          <p:spPr>
            <a:xfrm>
              <a:off x="336000" y="1546271"/>
              <a:ext cx="2916121" cy="394641"/>
            </a:xfrm>
            <a:prstGeom prst="rect">
              <a:avLst/>
            </a:prstGeom>
          </p:spPr>
          <p:txBody>
            <a:bodyPr vert="horz" wrap="none" lIns="144000" tIns="0" rIns="144000" bIns="0" anchor="ctr" anchorCtr="0">
              <a:normAutofit/>
            </a:bodyPr>
            <a:lstStyle/>
            <a:p>
              <a:pPr marL="0" indent="0" algn="r">
                <a:spcBef>
                  <a:spcPct val="0"/>
                </a:spcBef>
                <a:buNone/>
              </a:pPr>
              <a:r>
                <a:rPr lang="zh-CN" altLang="en-US" b="1" dirty="0">
                  <a:solidFill>
                    <a:schemeClr val="accent1"/>
                  </a:solidFill>
                  <a:cs typeface="+mn-ea"/>
                  <a:sym typeface="+mn-lt"/>
                </a:rPr>
                <a:t>讲求平等</a:t>
              </a:r>
            </a:p>
          </p:txBody>
        </p:sp>
        <p:sp>
          <p:nvSpPr>
            <p:cNvPr id="227" name="ïṧlïďe"/>
            <p:cNvSpPr txBox="1"/>
            <p:nvPr/>
          </p:nvSpPr>
          <p:spPr>
            <a:xfrm>
              <a:off x="264160" y="1940912"/>
              <a:ext cx="2987961" cy="778850"/>
            </a:xfrm>
            <a:prstGeom prst="rect">
              <a:avLst/>
            </a:prstGeom>
          </p:spPr>
          <p:txBody>
            <a:bodyPr vert="horz" wrap="square" lIns="144000" tIns="0" rIns="144000" bIns="0" anchor="t" anchorCtr="0">
              <a:noAutofit/>
            </a:bodyPr>
            <a:lstStyle/>
            <a:p>
              <a:pPr algn="r" defTabSz="914400">
                <a:lnSpc>
                  <a:spcPct val="120000"/>
                </a:lnSpc>
              </a:pPr>
              <a:r>
                <a:rPr lang="zh-CN" altLang="en-US" sz="1200" dirty="0">
                  <a:solidFill>
                    <a:schemeClr val="dk1">
                      <a:lumMod val="100000"/>
                    </a:schemeClr>
                  </a:solidFill>
                  <a:cs typeface="+mn-ea"/>
                  <a:sym typeface="+mn-lt"/>
                </a:rPr>
                <a:t>此处添加文本此处添加文本此处添加文本此处添加文本此处添加文本</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此处添加文本</a:t>
              </a:r>
            </a:p>
          </p:txBody>
        </p:sp>
      </p:grpSp>
      <p:grpSp>
        <p:nvGrpSpPr>
          <p:cNvPr id="238" name="组合 237"/>
          <p:cNvGrpSpPr/>
          <p:nvPr/>
        </p:nvGrpSpPr>
        <p:grpSpPr>
          <a:xfrm>
            <a:off x="264160" y="3334919"/>
            <a:ext cx="3712635" cy="1173491"/>
            <a:chOff x="264160" y="3443779"/>
            <a:chExt cx="3712635" cy="1173491"/>
          </a:xfrm>
        </p:grpSpPr>
        <p:cxnSp>
          <p:nvCxnSpPr>
            <p:cNvPr id="209" name="Straight Connector 68"/>
            <p:cNvCxnSpPr/>
            <p:nvPr/>
          </p:nvCxnSpPr>
          <p:spPr>
            <a:xfrm rot="10800000">
              <a:off x="3260905" y="4030525"/>
              <a:ext cx="715890" cy="0"/>
            </a:xfrm>
            <a:prstGeom prst="line">
              <a:avLst/>
            </a:prstGeom>
            <a:ln>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24" name="ïšḻidè"/>
            <p:cNvSpPr txBox="1"/>
            <p:nvPr/>
          </p:nvSpPr>
          <p:spPr>
            <a:xfrm>
              <a:off x="336000" y="3443779"/>
              <a:ext cx="2916121" cy="394641"/>
            </a:xfrm>
            <a:prstGeom prst="rect">
              <a:avLst/>
            </a:prstGeom>
          </p:spPr>
          <p:txBody>
            <a:bodyPr vert="horz" wrap="none" lIns="144000" tIns="0" rIns="144000" bIns="0" anchor="ctr" anchorCtr="0">
              <a:normAutofit/>
            </a:bodyPr>
            <a:lstStyle/>
            <a:p>
              <a:pPr marL="0" indent="0" algn="r">
                <a:spcBef>
                  <a:spcPct val="0"/>
                </a:spcBef>
                <a:buNone/>
              </a:pPr>
              <a:r>
                <a:rPr lang="zh-CN" altLang="en-US" b="1" dirty="0">
                  <a:solidFill>
                    <a:schemeClr val="accent4"/>
                  </a:solidFill>
                  <a:cs typeface="+mn-ea"/>
                  <a:sym typeface="+mn-lt"/>
                </a:rPr>
                <a:t>富于理想</a:t>
              </a:r>
            </a:p>
          </p:txBody>
        </p:sp>
        <p:sp>
          <p:nvSpPr>
            <p:cNvPr id="225" name="i$líďê"/>
            <p:cNvSpPr txBox="1"/>
            <p:nvPr/>
          </p:nvSpPr>
          <p:spPr>
            <a:xfrm>
              <a:off x="264160" y="3838420"/>
              <a:ext cx="2987961" cy="778850"/>
            </a:xfrm>
            <a:prstGeom prst="rect">
              <a:avLst/>
            </a:prstGeom>
          </p:spPr>
          <p:txBody>
            <a:bodyPr vert="horz" wrap="square" lIns="144000" tIns="0" rIns="144000" bIns="0" anchor="t" anchorCtr="0">
              <a:normAutofit/>
            </a:bodyPr>
            <a:lstStyle/>
            <a:p>
              <a:pPr algn="r" defTabSz="914400">
                <a:lnSpc>
                  <a:spcPct val="120000"/>
                </a:lnSpc>
              </a:pPr>
              <a:r>
                <a:rPr lang="zh-CN" altLang="en-US" sz="1200" dirty="0">
                  <a:solidFill>
                    <a:schemeClr val="dk1">
                      <a:lumMod val="100000"/>
                    </a:schemeClr>
                  </a:solidFill>
                  <a:cs typeface="+mn-ea"/>
                  <a:sym typeface="+mn-lt"/>
                </a:rPr>
                <a:t>此处添加文本此处添加文本此处添加文本此处添加文本此处添加文本</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此处添加文本</a:t>
              </a:r>
            </a:p>
          </p:txBody>
        </p:sp>
      </p:grpSp>
      <p:grpSp>
        <p:nvGrpSpPr>
          <p:cNvPr id="239" name="组合 238"/>
          <p:cNvGrpSpPr/>
          <p:nvPr/>
        </p:nvGrpSpPr>
        <p:grpSpPr>
          <a:xfrm>
            <a:off x="264160" y="5063857"/>
            <a:ext cx="4083069" cy="1173491"/>
            <a:chOff x="264160" y="5172717"/>
            <a:chExt cx="4083069" cy="1173491"/>
          </a:xfrm>
        </p:grpSpPr>
        <p:grpSp>
          <p:nvGrpSpPr>
            <p:cNvPr id="207" name="îṣḷïďè"/>
            <p:cNvGrpSpPr/>
            <p:nvPr/>
          </p:nvGrpSpPr>
          <p:grpSpPr>
            <a:xfrm rot="10800000">
              <a:off x="3260906" y="5445479"/>
              <a:ext cx="1086323" cy="316180"/>
              <a:chOff x="5257800" y="1733550"/>
              <a:chExt cx="925033" cy="228600"/>
            </a:xfrm>
          </p:grpSpPr>
          <p:cxnSp>
            <p:nvCxnSpPr>
              <p:cNvPr id="228" name="Straight Connector 64"/>
              <p:cNvCxnSpPr/>
              <p:nvPr/>
            </p:nvCxnSpPr>
            <p:spPr>
              <a:xfrm flipV="1">
                <a:off x="5257800" y="1733550"/>
                <a:ext cx="304800" cy="228600"/>
              </a:xfrm>
              <a:prstGeom prst="line">
                <a:avLst/>
              </a:prstGeom>
              <a:ln>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65"/>
              <p:cNvCxnSpPr/>
              <p:nvPr/>
            </p:nvCxnSpPr>
            <p:spPr>
              <a:xfrm>
                <a:off x="5573233" y="1733550"/>
                <a:ext cx="609600" cy="1588"/>
              </a:xfrm>
              <a:prstGeom prst="line">
                <a:avLst/>
              </a:prstGeom>
              <a:ln>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22" name="ís1iḋê"/>
            <p:cNvSpPr txBox="1"/>
            <p:nvPr/>
          </p:nvSpPr>
          <p:spPr>
            <a:xfrm>
              <a:off x="336000" y="5172717"/>
              <a:ext cx="2916121" cy="394641"/>
            </a:xfrm>
            <a:prstGeom prst="rect">
              <a:avLst/>
            </a:prstGeom>
          </p:spPr>
          <p:txBody>
            <a:bodyPr vert="horz" wrap="none" lIns="144000" tIns="0" rIns="144000" bIns="0" anchor="ctr" anchorCtr="0">
              <a:normAutofit/>
            </a:bodyPr>
            <a:lstStyle/>
            <a:p>
              <a:pPr marL="0" indent="0" algn="r">
                <a:spcBef>
                  <a:spcPct val="0"/>
                </a:spcBef>
                <a:buNone/>
              </a:pPr>
              <a:r>
                <a:rPr lang="zh-CN" altLang="en-US" b="1" dirty="0">
                  <a:solidFill>
                    <a:schemeClr val="accent6"/>
                  </a:solidFill>
                  <a:cs typeface="+mn-ea"/>
                  <a:sym typeface="+mn-lt"/>
                </a:rPr>
                <a:t>注重精神</a:t>
              </a:r>
            </a:p>
          </p:txBody>
        </p:sp>
        <p:sp>
          <p:nvSpPr>
            <p:cNvPr id="223" name="i$ḷíḓé"/>
            <p:cNvSpPr txBox="1"/>
            <p:nvPr/>
          </p:nvSpPr>
          <p:spPr>
            <a:xfrm>
              <a:off x="264160" y="5567358"/>
              <a:ext cx="2987961" cy="778850"/>
            </a:xfrm>
            <a:prstGeom prst="rect">
              <a:avLst/>
            </a:prstGeom>
          </p:spPr>
          <p:txBody>
            <a:bodyPr vert="horz" wrap="square" lIns="144000" tIns="0" rIns="144000" bIns="0" anchor="t" anchorCtr="0">
              <a:normAutofit/>
            </a:bodyPr>
            <a:lstStyle/>
            <a:p>
              <a:pPr algn="r" defTabSz="914400">
                <a:lnSpc>
                  <a:spcPct val="120000"/>
                </a:lnSpc>
              </a:pPr>
              <a:r>
                <a:rPr lang="zh-CN" altLang="en-US" sz="1200" dirty="0">
                  <a:solidFill>
                    <a:schemeClr val="dk1">
                      <a:lumMod val="100000"/>
                    </a:schemeClr>
                  </a:solidFill>
                  <a:cs typeface="+mn-ea"/>
                  <a:sym typeface="+mn-lt"/>
                </a:rPr>
                <a:t>此处添加文本此处添加文本此处添加文本此处添加文本此处添加文本</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此处添加文本</a:t>
              </a:r>
            </a:p>
          </p:txBody>
        </p:sp>
      </p:grpSp>
      <p:grpSp>
        <p:nvGrpSpPr>
          <p:cNvPr id="240" name="组合 239"/>
          <p:cNvGrpSpPr/>
          <p:nvPr/>
        </p:nvGrpSpPr>
        <p:grpSpPr>
          <a:xfrm>
            <a:off x="7860737" y="1508531"/>
            <a:ext cx="4107743" cy="1173491"/>
            <a:chOff x="7860737" y="1617391"/>
            <a:chExt cx="4107743" cy="1173491"/>
          </a:xfrm>
        </p:grpSpPr>
        <p:grpSp>
          <p:nvGrpSpPr>
            <p:cNvPr id="204" name="ïšľídé"/>
            <p:cNvGrpSpPr/>
            <p:nvPr/>
          </p:nvGrpSpPr>
          <p:grpSpPr>
            <a:xfrm>
              <a:off x="7860737" y="2178281"/>
              <a:ext cx="1086323" cy="316180"/>
              <a:chOff x="5257800" y="1733550"/>
              <a:chExt cx="925033" cy="228600"/>
            </a:xfrm>
          </p:grpSpPr>
          <p:cxnSp>
            <p:nvCxnSpPr>
              <p:cNvPr id="234" name="Straight Connector 53"/>
              <p:cNvCxnSpPr/>
              <p:nvPr/>
            </p:nvCxnSpPr>
            <p:spPr>
              <a:xfrm flipV="1">
                <a:off x="5257800" y="1733550"/>
                <a:ext cx="304800" cy="228600"/>
              </a:xfrm>
              <a:prstGeom prst="line">
                <a:avLst/>
              </a:prstGeom>
              <a:ln>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54"/>
              <p:cNvCxnSpPr/>
              <p:nvPr/>
            </p:nvCxnSpPr>
            <p:spPr>
              <a:xfrm>
                <a:off x="5573233" y="1733550"/>
                <a:ext cx="609600" cy="1588"/>
              </a:xfrm>
              <a:prstGeom prst="line">
                <a:avLst/>
              </a:prstGeom>
              <a:ln>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20" name="ïSľíďê"/>
            <p:cNvSpPr txBox="1"/>
            <p:nvPr/>
          </p:nvSpPr>
          <p:spPr>
            <a:xfrm>
              <a:off x="8947060" y="1617391"/>
              <a:ext cx="2908940" cy="394641"/>
            </a:xfrm>
            <a:prstGeom prst="rect">
              <a:avLst/>
            </a:prstGeom>
          </p:spPr>
          <p:txBody>
            <a:bodyPr vert="horz" wrap="none" lIns="144000" tIns="0" rIns="144000" bIns="0" anchor="ctr" anchorCtr="0">
              <a:normAutofit/>
            </a:bodyPr>
            <a:lstStyle/>
            <a:p>
              <a:pPr marL="0" indent="0">
                <a:spcBef>
                  <a:spcPct val="0"/>
                </a:spcBef>
                <a:buNone/>
              </a:pPr>
              <a:r>
                <a:rPr lang="zh-CN" altLang="en-US" b="1" dirty="0">
                  <a:solidFill>
                    <a:schemeClr val="accent2"/>
                  </a:solidFill>
                  <a:cs typeface="+mn-ea"/>
                  <a:sym typeface="+mn-lt"/>
                </a:rPr>
                <a:t>独立性较强</a:t>
              </a:r>
            </a:p>
          </p:txBody>
        </p:sp>
        <p:sp>
          <p:nvSpPr>
            <p:cNvPr id="221" name="íśḷíďê"/>
            <p:cNvSpPr txBox="1"/>
            <p:nvPr/>
          </p:nvSpPr>
          <p:spPr>
            <a:xfrm>
              <a:off x="8947060" y="2012032"/>
              <a:ext cx="3021420" cy="778850"/>
            </a:xfrm>
            <a:prstGeom prst="rect">
              <a:avLst/>
            </a:prstGeom>
          </p:spPr>
          <p:txBody>
            <a:bodyPr vert="horz" wrap="square" lIns="144000" tIns="0" rIns="144000" bIns="0" anchor="t" anchorCtr="0">
              <a:normAutofit/>
            </a:bodyPr>
            <a:lstStyle/>
            <a:p>
              <a:pPr defTabSz="914400">
                <a:lnSpc>
                  <a:spcPct val="120000"/>
                </a:lnSpc>
              </a:pPr>
              <a:r>
                <a:rPr lang="zh-CN" altLang="en-US" sz="1200" dirty="0">
                  <a:solidFill>
                    <a:schemeClr val="dk1">
                      <a:lumMod val="100000"/>
                    </a:schemeClr>
                  </a:solidFill>
                  <a:cs typeface="+mn-ea"/>
                  <a:sym typeface="+mn-lt"/>
                </a:rPr>
                <a:t>此处添加文本此处添加文本此处添加文本此处添加文本此处添加文本</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此处添加文本</a:t>
              </a:r>
            </a:p>
          </p:txBody>
        </p:sp>
      </p:grpSp>
      <p:grpSp>
        <p:nvGrpSpPr>
          <p:cNvPr id="241" name="组合 240"/>
          <p:cNvGrpSpPr/>
          <p:nvPr/>
        </p:nvGrpSpPr>
        <p:grpSpPr>
          <a:xfrm>
            <a:off x="8178748" y="3334919"/>
            <a:ext cx="3789732" cy="1173491"/>
            <a:chOff x="8178748" y="3443779"/>
            <a:chExt cx="3789732" cy="1173491"/>
          </a:xfrm>
        </p:grpSpPr>
        <p:cxnSp>
          <p:nvCxnSpPr>
            <p:cNvPr id="208" name="Straight Connector 67"/>
            <p:cNvCxnSpPr/>
            <p:nvPr/>
          </p:nvCxnSpPr>
          <p:spPr>
            <a:xfrm>
              <a:off x="8178748" y="3983728"/>
              <a:ext cx="715890" cy="0"/>
            </a:xfrm>
            <a:prstGeom prst="line">
              <a:avLst/>
            </a:prstGeom>
            <a:ln>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18" name="ïSlíḍé"/>
            <p:cNvSpPr txBox="1"/>
            <p:nvPr/>
          </p:nvSpPr>
          <p:spPr>
            <a:xfrm>
              <a:off x="8947060" y="3443779"/>
              <a:ext cx="2908940" cy="394641"/>
            </a:xfrm>
            <a:prstGeom prst="rect">
              <a:avLst/>
            </a:prstGeom>
          </p:spPr>
          <p:txBody>
            <a:bodyPr vert="horz" wrap="none" lIns="144000" tIns="0" rIns="144000" bIns="0" anchor="ctr" anchorCtr="0">
              <a:normAutofit/>
            </a:bodyPr>
            <a:lstStyle/>
            <a:p>
              <a:pPr marL="0" indent="0">
                <a:spcBef>
                  <a:spcPct val="0"/>
                </a:spcBef>
                <a:buNone/>
              </a:pPr>
              <a:r>
                <a:rPr lang="zh-CN" altLang="en-US" b="1" dirty="0">
                  <a:solidFill>
                    <a:schemeClr val="accent3"/>
                  </a:solidFill>
                  <a:cs typeface="+mn-ea"/>
                  <a:sym typeface="+mn-lt"/>
                </a:rPr>
                <a:t>呈开放趋势</a:t>
              </a:r>
            </a:p>
          </p:txBody>
        </p:sp>
        <p:sp>
          <p:nvSpPr>
            <p:cNvPr id="219" name="íṧ1iḋé"/>
            <p:cNvSpPr txBox="1"/>
            <p:nvPr/>
          </p:nvSpPr>
          <p:spPr>
            <a:xfrm>
              <a:off x="8947060" y="3838420"/>
              <a:ext cx="3021420" cy="778850"/>
            </a:xfrm>
            <a:prstGeom prst="rect">
              <a:avLst/>
            </a:prstGeom>
          </p:spPr>
          <p:txBody>
            <a:bodyPr vert="horz" wrap="square" lIns="144000" tIns="0" rIns="144000" bIns="0" anchor="t" anchorCtr="0">
              <a:normAutofit/>
            </a:bodyPr>
            <a:lstStyle/>
            <a:p>
              <a:pPr defTabSz="914400">
                <a:lnSpc>
                  <a:spcPct val="120000"/>
                </a:lnSpc>
              </a:pPr>
              <a:r>
                <a:rPr lang="zh-CN" altLang="en-US" sz="1200" dirty="0">
                  <a:solidFill>
                    <a:schemeClr val="dk1">
                      <a:lumMod val="100000"/>
                    </a:schemeClr>
                  </a:solidFill>
                  <a:cs typeface="+mn-ea"/>
                  <a:sym typeface="+mn-lt"/>
                </a:rPr>
                <a:t>此处添加文本此处添加文本此处添加文本此处添加文本此处添加文本</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此处添加文本</a:t>
              </a:r>
            </a:p>
          </p:txBody>
        </p:sp>
      </p:grpSp>
      <p:grpSp>
        <p:nvGrpSpPr>
          <p:cNvPr id="242" name="组合 241"/>
          <p:cNvGrpSpPr/>
          <p:nvPr/>
        </p:nvGrpSpPr>
        <p:grpSpPr>
          <a:xfrm>
            <a:off x="7735215" y="5063857"/>
            <a:ext cx="4233265" cy="1173491"/>
            <a:chOff x="7735215" y="5172717"/>
            <a:chExt cx="4233265" cy="1173491"/>
          </a:xfrm>
        </p:grpSpPr>
        <p:grpSp>
          <p:nvGrpSpPr>
            <p:cNvPr id="205" name="iSliḍè"/>
            <p:cNvGrpSpPr/>
            <p:nvPr/>
          </p:nvGrpSpPr>
          <p:grpSpPr>
            <a:xfrm>
              <a:off x="7735215" y="5445479"/>
              <a:ext cx="1073836" cy="318376"/>
              <a:chOff x="5181600" y="3638550"/>
              <a:chExt cx="914400" cy="230188"/>
            </a:xfrm>
          </p:grpSpPr>
          <p:cxnSp>
            <p:nvCxnSpPr>
              <p:cNvPr id="232" name="Straight Connector 56"/>
              <p:cNvCxnSpPr/>
              <p:nvPr/>
            </p:nvCxnSpPr>
            <p:spPr>
              <a:xfrm rot="16200000" flipH="1">
                <a:off x="5181600" y="3638550"/>
                <a:ext cx="228600" cy="22860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33" name="Straight Connector 57"/>
              <p:cNvCxnSpPr/>
              <p:nvPr/>
            </p:nvCxnSpPr>
            <p:spPr>
              <a:xfrm>
                <a:off x="5410200" y="3867150"/>
                <a:ext cx="685800" cy="1588"/>
              </a:xfrm>
              <a:prstGeom prst="line">
                <a:avLst/>
              </a:prstGeom>
              <a:ln>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16" name="íṥľíḑê"/>
            <p:cNvSpPr txBox="1"/>
            <p:nvPr/>
          </p:nvSpPr>
          <p:spPr>
            <a:xfrm>
              <a:off x="8947060" y="5172717"/>
              <a:ext cx="2908940" cy="394641"/>
            </a:xfrm>
            <a:prstGeom prst="rect">
              <a:avLst/>
            </a:prstGeom>
          </p:spPr>
          <p:txBody>
            <a:bodyPr vert="horz" wrap="none" lIns="144000" tIns="0" rIns="144000" bIns="0" anchor="ctr" anchorCtr="0">
              <a:normAutofit/>
            </a:bodyPr>
            <a:lstStyle/>
            <a:p>
              <a:pPr marL="0" indent="0">
                <a:spcBef>
                  <a:spcPct val="0"/>
                </a:spcBef>
                <a:buNone/>
              </a:pPr>
              <a:r>
                <a:rPr lang="zh-CN" altLang="en-US" b="1" dirty="0">
                  <a:solidFill>
                    <a:schemeClr val="accent5"/>
                  </a:solidFill>
                  <a:cs typeface="+mn-ea"/>
                  <a:sym typeface="+mn-lt"/>
                </a:rPr>
                <a:t>与异性交往愿望强烈</a:t>
              </a:r>
            </a:p>
          </p:txBody>
        </p:sp>
        <p:sp>
          <p:nvSpPr>
            <p:cNvPr id="217" name="íṥ1iḋê"/>
            <p:cNvSpPr txBox="1"/>
            <p:nvPr/>
          </p:nvSpPr>
          <p:spPr>
            <a:xfrm>
              <a:off x="8947060" y="5567358"/>
              <a:ext cx="3021420" cy="778850"/>
            </a:xfrm>
            <a:prstGeom prst="rect">
              <a:avLst/>
            </a:prstGeom>
          </p:spPr>
          <p:txBody>
            <a:bodyPr vert="horz" wrap="square" lIns="144000" tIns="0" rIns="144000" bIns="0" anchor="t" anchorCtr="0">
              <a:normAutofit/>
            </a:bodyPr>
            <a:lstStyle/>
            <a:p>
              <a:pPr defTabSz="914400">
                <a:lnSpc>
                  <a:spcPct val="120000"/>
                </a:lnSpc>
              </a:pPr>
              <a:r>
                <a:rPr lang="zh-CN" altLang="en-US" sz="1200" dirty="0">
                  <a:solidFill>
                    <a:schemeClr val="dk1">
                      <a:lumMod val="100000"/>
                    </a:schemeClr>
                  </a:solidFill>
                  <a:cs typeface="+mn-ea"/>
                  <a:sym typeface="+mn-lt"/>
                </a:rPr>
                <a:t>此处添加文本此处添加文本此处添加文本此处添加文本此处添加文本</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p:cTn id="7" dur="1000" fill="hold"/>
                                        <p:tgtEl>
                                          <p:spTgt spid="236"/>
                                        </p:tgtEl>
                                        <p:attrNameLst>
                                          <p:attrName>ppt_w</p:attrName>
                                        </p:attrNameLst>
                                      </p:cBhvr>
                                      <p:tavLst>
                                        <p:tav tm="0">
                                          <p:val>
                                            <p:fltVal val="0"/>
                                          </p:val>
                                        </p:tav>
                                        <p:tav tm="100000">
                                          <p:val>
                                            <p:strVal val="#ppt_w"/>
                                          </p:val>
                                        </p:tav>
                                      </p:tavLst>
                                    </p:anim>
                                    <p:anim calcmode="lin" valueType="num">
                                      <p:cBhvr>
                                        <p:cTn id="8" dur="1000" fill="hold"/>
                                        <p:tgtEl>
                                          <p:spTgt spid="236"/>
                                        </p:tgtEl>
                                        <p:attrNameLst>
                                          <p:attrName>ppt_h</p:attrName>
                                        </p:attrNameLst>
                                      </p:cBhvr>
                                      <p:tavLst>
                                        <p:tav tm="0">
                                          <p:val>
                                            <p:fltVal val="0"/>
                                          </p:val>
                                        </p:tav>
                                        <p:tav tm="100000">
                                          <p:val>
                                            <p:strVal val="#ppt_h"/>
                                          </p:val>
                                        </p:tav>
                                      </p:tavLst>
                                    </p:anim>
                                    <p:animEffect transition="in" filter="fade">
                                      <p:cBhvr>
                                        <p:cTn id="9" dur="1000"/>
                                        <p:tgtEl>
                                          <p:spTgt spid="23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500"/>
                                        <p:tgtEl>
                                          <p:spTgt spid="237"/>
                                        </p:tgtEl>
                                      </p:cBhvr>
                                    </p:animEffect>
                                    <p:anim calcmode="lin" valueType="num">
                                      <p:cBhvr>
                                        <p:cTn id="14" dur="500" fill="hold"/>
                                        <p:tgtEl>
                                          <p:spTgt spid="237"/>
                                        </p:tgtEl>
                                        <p:attrNameLst>
                                          <p:attrName>ppt_x</p:attrName>
                                        </p:attrNameLst>
                                      </p:cBhvr>
                                      <p:tavLst>
                                        <p:tav tm="0">
                                          <p:val>
                                            <p:strVal val="#ppt_x"/>
                                          </p:val>
                                        </p:tav>
                                        <p:tav tm="100000">
                                          <p:val>
                                            <p:strVal val="#ppt_x"/>
                                          </p:val>
                                        </p:tav>
                                      </p:tavLst>
                                    </p:anim>
                                    <p:anim calcmode="lin" valueType="num">
                                      <p:cBhvr>
                                        <p:cTn id="15" dur="500" fill="hold"/>
                                        <p:tgtEl>
                                          <p:spTgt spid="23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38"/>
                                        </p:tgtEl>
                                        <p:attrNameLst>
                                          <p:attrName>style.visibility</p:attrName>
                                        </p:attrNameLst>
                                      </p:cBhvr>
                                      <p:to>
                                        <p:strVal val="visible"/>
                                      </p:to>
                                    </p:set>
                                    <p:animEffect transition="in" filter="fade">
                                      <p:cBhvr>
                                        <p:cTn id="19" dur="500"/>
                                        <p:tgtEl>
                                          <p:spTgt spid="238"/>
                                        </p:tgtEl>
                                      </p:cBhvr>
                                    </p:animEffect>
                                    <p:anim calcmode="lin" valueType="num">
                                      <p:cBhvr>
                                        <p:cTn id="20" dur="500" fill="hold"/>
                                        <p:tgtEl>
                                          <p:spTgt spid="238"/>
                                        </p:tgtEl>
                                        <p:attrNameLst>
                                          <p:attrName>ppt_x</p:attrName>
                                        </p:attrNameLst>
                                      </p:cBhvr>
                                      <p:tavLst>
                                        <p:tav tm="0">
                                          <p:val>
                                            <p:strVal val="#ppt_x"/>
                                          </p:val>
                                        </p:tav>
                                        <p:tav tm="100000">
                                          <p:val>
                                            <p:strVal val="#ppt_x"/>
                                          </p:val>
                                        </p:tav>
                                      </p:tavLst>
                                    </p:anim>
                                    <p:anim calcmode="lin" valueType="num">
                                      <p:cBhvr>
                                        <p:cTn id="21" dur="500" fill="hold"/>
                                        <p:tgtEl>
                                          <p:spTgt spid="2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fade">
                                      <p:cBhvr>
                                        <p:cTn id="25" dur="500"/>
                                        <p:tgtEl>
                                          <p:spTgt spid="239"/>
                                        </p:tgtEl>
                                      </p:cBhvr>
                                    </p:animEffect>
                                    <p:anim calcmode="lin" valueType="num">
                                      <p:cBhvr>
                                        <p:cTn id="26" dur="500" fill="hold"/>
                                        <p:tgtEl>
                                          <p:spTgt spid="239"/>
                                        </p:tgtEl>
                                        <p:attrNameLst>
                                          <p:attrName>ppt_x</p:attrName>
                                        </p:attrNameLst>
                                      </p:cBhvr>
                                      <p:tavLst>
                                        <p:tav tm="0">
                                          <p:val>
                                            <p:strVal val="#ppt_x"/>
                                          </p:val>
                                        </p:tav>
                                        <p:tav tm="100000">
                                          <p:val>
                                            <p:strVal val="#ppt_x"/>
                                          </p:val>
                                        </p:tav>
                                      </p:tavLst>
                                    </p:anim>
                                    <p:anim calcmode="lin" valueType="num">
                                      <p:cBhvr>
                                        <p:cTn id="27" dur="500" fill="hold"/>
                                        <p:tgtEl>
                                          <p:spTgt spid="2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40"/>
                                        </p:tgtEl>
                                        <p:attrNameLst>
                                          <p:attrName>style.visibility</p:attrName>
                                        </p:attrNameLst>
                                      </p:cBhvr>
                                      <p:to>
                                        <p:strVal val="visible"/>
                                      </p:to>
                                    </p:set>
                                    <p:animEffect transition="in" filter="fade">
                                      <p:cBhvr>
                                        <p:cTn id="31" dur="500"/>
                                        <p:tgtEl>
                                          <p:spTgt spid="240"/>
                                        </p:tgtEl>
                                      </p:cBhvr>
                                    </p:animEffect>
                                    <p:anim calcmode="lin" valueType="num">
                                      <p:cBhvr>
                                        <p:cTn id="32" dur="500" fill="hold"/>
                                        <p:tgtEl>
                                          <p:spTgt spid="240"/>
                                        </p:tgtEl>
                                        <p:attrNameLst>
                                          <p:attrName>ppt_x</p:attrName>
                                        </p:attrNameLst>
                                      </p:cBhvr>
                                      <p:tavLst>
                                        <p:tav tm="0">
                                          <p:val>
                                            <p:strVal val="#ppt_x"/>
                                          </p:val>
                                        </p:tav>
                                        <p:tav tm="100000">
                                          <p:val>
                                            <p:strVal val="#ppt_x"/>
                                          </p:val>
                                        </p:tav>
                                      </p:tavLst>
                                    </p:anim>
                                    <p:anim calcmode="lin" valueType="num">
                                      <p:cBhvr>
                                        <p:cTn id="33" dur="500" fill="hold"/>
                                        <p:tgtEl>
                                          <p:spTgt spid="24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41"/>
                                        </p:tgtEl>
                                        <p:attrNameLst>
                                          <p:attrName>style.visibility</p:attrName>
                                        </p:attrNameLst>
                                      </p:cBhvr>
                                      <p:to>
                                        <p:strVal val="visible"/>
                                      </p:to>
                                    </p:set>
                                    <p:animEffect transition="in" filter="fade">
                                      <p:cBhvr>
                                        <p:cTn id="37" dur="500"/>
                                        <p:tgtEl>
                                          <p:spTgt spid="241"/>
                                        </p:tgtEl>
                                      </p:cBhvr>
                                    </p:animEffect>
                                    <p:anim calcmode="lin" valueType="num">
                                      <p:cBhvr>
                                        <p:cTn id="38" dur="500" fill="hold"/>
                                        <p:tgtEl>
                                          <p:spTgt spid="241"/>
                                        </p:tgtEl>
                                        <p:attrNameLst>
                                          <p:attrName>ppt_x</p:attrName>
                                        </p:attrNameLst>
                                      </p:cBhvr>
                                      <p:tavLst>
                                        <p:tav tm="0">
                                          <p:val>
                                            <p:strVal val="#ppt_x"/>
                                          </p:val>
                                        </p:tav>
                                        <p:tav tm="100000">
                                          <p:val>
                                            <p:strVal val="#ppt_x"/>
                                          </p:val>
                                        </p:tav>
                                      </p:tavLst>
                                    </p:anim>
                                    <p:anim calcmode="lin" valueType="num">
                                      <p:cBhvr>
                                        <p:cTn id="39" dur="500" fill="hold"/>
                                        <p:tgtEl>
                                          <p:spTgt spid="24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242"/>
                                        </p:tgtEl>
                                        <p:attrNameLst>
                                          <p:attrName>style.visibility</p:attrName>
                                        </p:attrNameLst>
                                      </p:cBhvr>
                                      <p:to>
                                        <p:strVal val="visible"/>
                                      </p:to>
                                    </p:set>
                                    <p:animEffect transition="in" filter="fade">
                                      <p:cBhvr>
                                        <p:cTn id="43" dur="500"/>
                                        <p:tgtEl>
                                          <p:spTgt spid="242"/>
                                        </p:tgtEl>
                                      </p:cBhvr>
                                    </p:animEffect>
                                    <p:anim calcmode="lin" valueType="num">
                                      <p:cBhvr>
                                        <p:cTn id="44" dur="500" fill="hold"/>
                                        <p:tgtEl>
                                          <p:spTgt spid="242"/>
                                        </p:tgtEl>
                                        <p:attrNameLst>
                                          <p:attrName>ppt_x</p:attrName>
                                        </p:attrNameLst>
                                      </p:cBhvr>
                                      <p:tavLst>
                                        <p:tav tm="0">
                                          <p:val>
                                            <p:strVal val="#ppt_x"/>
                                          </p:val>
                                        </p:tav>
                                        <p:tav tm="100000">
                                          <p:val>
                                            <p:strVal val="#ppt_x"/>
                                          </p:val>
                                        </p:tav>
                                      </p:tavLst>
                                    </p:anim>
                                    <p:anim calcmode="lin" valueType="num">
                                      <p:cBhvr>
                                        <p:cTn id="45" dur="5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文本占位符 91"/>
          <p:cNvSpPr>
            <a:spLocks noGrp="1"/>
          </p:cNvSpPr>
          <p:nvPr>
            <p:ph sz="quarter" idx="10"/>
          </p:nvPr>
        </p:nvSpPr>
        <p:spPr/>
        <p:txBody>
          <a:bodyPr/>
          <a:lstStyle/>
          <a:p>
            <a:r>
              <a:rPr lang="zh-CN" altLang="en-US" dirty="0">
                <a:latin typeface="+mn-lt"/>
                <a:ea typeface="+mn-ea"/>
                <a:cs typeface="+mn-ea"/>
                <a:sym typeface="+mn-lt"/>
              </a:rPr>
              <a:t>此处添加文本</a:t>
            </a:r>
          </a:p>
        </p:txBody>
      </p:sp>
      <p:grpSp>
        <p:nvGrpSpPr>
          <p:cNvPr id="6" name="组合 5"/>
          <p:cNvGrpSpPr/>
          <p:nvPr/>
        </p:nvGrpSpPr>
        <p:grpSpPr>
          <a:xfrm>
            <a:off x="8165930" y="1609268"/>
            <a:ext cx="2758879" cy="4527860"/>
            <a:chOff x="8165930" y="1739900"/>
            <a:chExt cx="2758879" cy="4527860"/>
          </a:xfrm>
        </p:grpSpPr>
        <p:grpSp>
          <p:nvGrpSpPr>
            <p:cNvPr id="67" name="组合 66"/>
            <p:cNvGrpSpPr/>
            <p:nvPr/>
          </p:nvGrpSpPr>
          <p:grpSpPr>
            <a:xfrm>
              <a:off x="8165930" y="1739900"/>
              <a:ext cx="2758879" cy="4527860"/>
              <a:chOff x="7829216" y="2086252"/>
              <a:chExt cx="2246050" cy="3686208"/>
            </a:xfrm>
          </p:grpSpPr>
          <p:sp>
            <p:nvSpPr>
              <p:cNvPr id="84" name="矩形 83"/>
              <p:cNvSpPr/>
              <p:nvPr/>
            </p:nvSpPr>
            <p:spPr>
              <a:xfrm>
                <a:off x="7829216" y="2086252"/>
                <a:ext cx="2246050" cy="1843104"/>
              </a:xfrm>
              <a:prstGeom prst="rect">
                <a:avLst/>
              </a:prstGeom>
              <a:solidFill>
                <a:srgbClr val="6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5" name="矩形 84"/>
              <p:cNvSpPr/>
              <p:nvPr/>
            </p:nvSpPr>
            <p:spPr>
              <a:xfrm>
                <a:off x="7829216" y="3929356"/>
                <a:ext cx="2246050" cy="184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pic>
            <p:nvPicPr>
              <p:cNvPr id="86" name="图片 85"/>
              <p:cNvPicPr>
                <a:picLocks noChangeAspect="1"/>
              </p:cNvPicPr>
              <p:nvPr/>
            </p:nvPicPr>
            <p:blipFill rotWithShape="1">
              <a:blip r:embed="rId3" cstate="print">
                <a:extLst>
                  <a:ext uri="{28A0092B-C50C-407E-A947-70E740481C1C}">
                    <a14:useLocalDpi xmlns:a14="http://schemas.microsoft.com/office/drawing/2010/main" val="0"/>
                  </a:ext>
                </a:extLst>
              </a:blip>
              <a:srcRect l="23136" t="7701" r="1879"/>
              <a:stretch>
                <a:fillRect/>
              </a:stretch>
            </p:blipFill>
            <p:spPr>
              <a:xfrm>
                <a:off x="7829216" y="2086252"/>
                <a:ext cx="2246050" cy="1843104"/>
              </a:xfrm>
              <a:prstGeom prst="rect">
                <a:avLst/>
              </a:prstGeom>
            </p:spPr>
          </p:pic>
        </p:grpSp>
        <p:grpSp>
          <p:nvGrpSpPr>
            <p:cNvPr id="73" name="组合 72"/>
            <p:cNvGrpSpPr/>
            <p:nvPr/>
          </p:nvGrpSpPr>
          <p:grpSpPr>
            <a:xfrm>
              <a:off x="8396355" y="4268908"/>
              <a:ext cx="2380032" cy="1650074"/>
              <a:chOff x="1779762" y="4314533"/>
              <a:chExt cx="2529973" cy="1754029"/>
            </a:xfrm>
          </p:grpSpPr>
          <p:sp>
            <p:nvSpPr>
              <p:cNvPr id="76" name="Rectangle 96"/>
              <p:cNvSpPr/>
              <p:nvPr/>
            </p:nvSpPr>
            <p:spPr>
              <a:xfrm>
                <a:off x="1779762" y="4988912"/>
                <a:ext cx="2529973" cy="1079650"/>
              </a:xfrm>
              <a:prstGeom prst="rect">
                <a:avLst/>
              </a:prstGeom>
              <a:noFill/>
            </p:spPr>
            <p:txBody>
              <a:bodyPr wrap="square">
                <a:spAutoFit/>
              </a:bodyPr>
              <a:lstStyle/>
              <a:p>
                <a:pPr lvl="0" algn="ctr"/>
                <a:r>
                  <a:rPr lang="zh-CN" altLang="en-US" sz="1200" dirty="0">
                    <a:solidFill>
                      <a:srgbClr val="000000"/>
                    </a:solidFill>
                    <a:cs typeface="+mn-ea"/>
                    <a:sym typeface="+mn-lt"/>
                  </a:rPr>
                  <a:t>此处添加文本此处添加文本此处添加文本</a:t>
                </a:r>
                <a:endParaRPr lang="en-US" altLang="zh-CN" sz="1200" dirty="0">
                  <a:solidFill>
                    <a:srgbClr val="000000"/>
                  </a:solidFill>
                  <a:cs typeface="+mn-ea"/>
                  <a:sym typeface="+mn-lt"/>
                </a:endParaRPr>
              </a:p>
              <a:p>
                <a:pPr lvl="0" algn="ctr"/>
                <a:endParaRPr lang="zh-CN" altLang="en-US" sz="1200" dirty="0">
                  <a:solidFill>
                    <a:srgbClr val="000000"/>
                  </a:solidFill>
                  <a:cs typeface="+mn-ea"/>
                  <a:sym typeface="+mn-lt"/>
                </a:endParaRPr>
              </a:p>
              <a:p>
                <a:pPr lvl="0" algn="ctr"/>
                <a:r>
                  <a:rPr lang="zh-CN" altLang="en-US" sz="1200" dirty="0">
                    <a:solidFill>
                      <a:srgbClr val="000000"/>
                    </a:solidFill>
                    <a:cs typeface="+mn-ea"/>
                    <a:sym typeface="+mn-lt"/>
                  </a:rPr>
                  <a:t>此处添加文本此处添加文本此处添加文本</a:t>
                </a:r>
              </a:p>
            </p:txBody>
          </p:sp>
          <p:sp>
            <p:nvSpPr>
              <p:cNvPr id="77" name="矩形 76"/>
              <p:cNvSpPr/>
              <p:nvPr/>
            </p:nvSpPr>
            <p:spPr>
              <a:xfrm>
                <a:off x="2281975" y="4314533"/>
                <a:ext cx="1729893" cy="392600"/>
              </a:xfrm>
              <a:prstGeom prst="rect">
                <a:avLst/>
              </a:prstGeom>
            </p:spPr>
            <p:txBody>
              <a:bodyPr wrap="none">
                <a:spAutoFit/>
              </a:bodyPr>
              <a:lstStyle/>
              <a:p>
                <a:pPr algn="ctr"/>
                <a:r>
                  <a:rPr lang="zh-CN" altLang="en-US" b="1" dirty="0">
                    <a:solidFill>
                      <a:schemeClr val="accent1"/>
                    </a:solidFill>
                    <a:cs typeface="+mn-ea"/>
                    <a:sym typeface="+mn-lt"/>
                  </a:rPr>
                  <a:t>此处添加文本</a:t>
                </a:r>
                <a:r>
                  <a:rPr lang="en-US" altLang="zh-CN" b="1" dirty="0">
                    <a:solidFill>
                      <a:schemeClr val="accent1"/>
                    </a:solidFill>
                    <a:cs typeface="+mn-ea"/>
                    <a:sym typeface="+mn-lt"/>
                  </a:rPr>
                  <a:t> </a:t>
                </a:r>
                <a:endParaRPr lang="zh-CN" altLang="en-US" b="1" dirty="0">
                  <a:solidFill>
                    <a:schemeClr val="accent1"/>
                  </a:solidFill>
                  <a:cs typeface="+mn-ea"/>
                  <a:sym typeface="+mn-lt"/>
                </a:endParaRPr>
              </a:p>
            </p:txBody>
          </p:sp>
          <p:cxnSp>
            <p:nvCxnSpPr>
              <p:cNvPr id="78" name="直接连接符 77"/>
              <p:cNvCxnSpPr/>
              <p:nvPr/>
            </p:nvCxnSpPr>
            <p:spPr>
              <a:xfrm>
                <a:off x="2711836" y="4875565"/>
                <a:ext cx="66582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p:nvGrpSpPr>
        <p:grpSpPr>
          <a:xfrm>
            <a:off x="1271718" y="1626896"/>
            <a:ext cx="2758879" cy="4527860"/>
            <a:chOff x="1271718" y="1757528"/>
            <a:chExt cx="2758879" cy="4527860"/>
          </a:xfrm>
        </p:grpSpPr>
        <p:grpSp>
          <p:nvGrpSpPr>
            <p:cNvPr id="3" name="组合 2"/>
            <p:cNvGrpSpPr/>
            <p:nvPr/>
          </p:nvGrpSpPr>
          <p:grpSpPr>
            <a:xfrm>
              <a:off x="1271718" y="1757528"/>
              <a:ext cx="2758879" cy="4527860"/>
              <a:chOff x="1271718" y="1757528"/>
              <a:chExt cx="2758879" cy="4527860"/>
            </a:xfrm>
          </p:grpSpPr>
          <p:grpSp>
            <p:nvGrpSpPr>
              <p:cNvPr id="66" name="组合 65"/>
              <p:cNvGrpSpPr/>
              <p:nvPr/>
            </p:nvGrpSpPr>
            <p:grpSpPr>
              <a:xfrm>
                <a:off x="1271718" y="1757528"/>
                <a:ext cx="2758879" cy="4527860"/>
                <a:chOff x="2109038" y="2086252"/>
                <a:chExt cx="2246050" cy="3686208"/>
              </a:xfrm>
            </p:grpSpPr>
            <p:sp>
              <p:nvSpPr>
                <p:cNvPr id="87" name="矩形 86"/>
                <p:cNvSpPr/>
                <p:nvPr/>
              </p:nvSpPr>
              <p:spPr>
                <a:xfrm>
                  <a:off x="2109038" y="2086252"/>
                  <a:ext cx="2246050" cy="1843104"/>
                </a:xfrm>
                <a:prstGeom prst="rect">
                  <a:avLst/>
                </a:prstGeom>
                <a:solidFill>
                  <a:srgbClr val="6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8" name="矩形 87"/>
                <p:cNvSpPr/>
                <p:nvPr/>
              </p:nvSpPr>
              <p:spPr>
                <a:xfrm>
                  <a:off x="2109038" y="3929356"/>
                  <a:ext cx="2246050" cy="184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pic>
            <p:nvPicPr>
              <p:cNvPr id="74" name="图片 73"/>
              <p:cNvPicPr>
                <a:picLocks noChangeAspect="1"/>
              </p:cNvPicPr>
              <p:nvPr/>
            </p:nvPicPr>
            <p:blipFill rotWithShape="1">
              <a:blip r:embed="rId4" cstate="print">
                <a:extLst>
                  <a:ext uri="{28A0092B-C50C-407E-A947-70E740481C1C}">
                    <a14:useLocalDpi xmlns:a14="http://schemas.microsoft.com/office/drawing/2010/main" val="0"/>
                  </a:ext>
                </a:extLst>
              </a:blip>
              <a:srcRect r="18278"/>
              <a:stretch>
                <a:fillRect/>
              </a:stretch>
            </p:blipFill>
            <p:spPr>
              <a:xfrm>
                <a:off x="1271718" y="1759074"/>
                <a:ext cx="2758879" cy="2262384"/>
              </a:xfrm>
              <a:prstGeom prst="rect">
                <a:avLst/>
              </a:prstGeom>
            </p:spPr>
          </p:pic>
        </p:grpSp>
        <p:grpSp>
          <p:nvGrpSpPr>
            <p:cNvPr id="72" name="组合 71"/>
            <p:cNvGrpSpPr/>
            <p:nvPr/>
          </p:nvGrpSpPr>
          <p:grpSpPr>
            <a:xfrm>
              <a:off x="1426045" y="4290029"/>
              <a:ext cx="2339474" cy="1653566"/>
              <a:chOff x="1903491" y="4314533"/>
              <a:chExt cx="2486860" cy="1757744"/>
            </a:xfrm>
          </p:grpSpPr>
          <p:sp>
            <p:nvSpPr>
              <p:cNvPr id="79" name="Rectangle 96"/>
              <p:cNvSpPr/>
              <p:nvPr/>
            </p:nvSpPr>
            <p:spPr>
              <a:xfrm>
                <a:off x="1903491" y="4992625"/>
                <a:ext cx="2486860" cy="1079652"/>
              </a:xfrm>
              <a:prstGeom prst="rect">
                <a:avLst/>
              </a:prstGeom>
              <a:noFill/>
            </p:spPr>
            <p:txBody>
              <a:bodyPr wrap="square">
                <a:spAutoFit/>
              </a:bodyPr>
              <a:lstStyle/>
              <a:p>
                <a:pPr algn="ctr"/>
                <a:r>
                  <a:rPr lang="zh-CN" altLang="en-US" sz="1200" dirty="0">
                    <a:cs typeface="+mn-ea"/>
                    <a:sym typeface="+mn-lt"/>
                  </a:rPr>
                  <a:t>此处添加文本此处添加文本此处添加文本</a:t>
                </a:r>
                <a:endParaRPr lang="en-US" altLang="zh-CN" sz="1200" dirty="0">
                  <a:cs typeface="+mn-ea"/>
                  <a:sym typeface="+mn-lt"/>
                </a:endParaRPr>
              </a:p>
              <a:p>
                <a:pPr algn="ctr"/>
                <a:endParaRPr lang="zh-CN" altLang="en-US" sz="1200" dirty="0">
                  <a:cs typeface="+mn-ea"/>
                  <a:sym typeface="+mn-lt"/>
                </a:endParaRPr>
              </a:p>
              <a:p>
                <a:pPr algn="ctr"/>
                <a:r>
                  <a:rPr lang="zh-CN" altLang="en-US" sz="1200" dirty="0">
                    <a:cs typeface="+mn-ea"/>
                    <a:sym typeface="+mn-lt"/>
                  </a:rPr>
                  <a:t>此处添加文本此处添加文本此处添加文本</a:t>
                </a:r>
              </a:p>
            </p:txBody>
          </p:sp>
          <p:sp>
            <p:nvSpPr>
              <p:cNvPr id="80" name="矩形 79"/>
              <p:cNvSpPr/>
              <p:nvPr/>
            </p:nvSpPr>
            <p:spPr>
              <a:xfrm>
                <a:off x="2281975" y="4314533"/>
                <a:ext cx="1729893" cy="392600"/>
              </a:xfrm>
              <a:prstGeom prst="rect">
                <a:avLst/>
              </a:prstGeom>
            </p:spPr>
            <p:txBody>
              <a:bodyPr wrap="none">
                <a:spAutoFit/>
              </a:bodyPr>
              <a:lstStyle/>
              <a:p>
                <a:pPr algn="ctr"/>
                <a:r>
                  <a:rPr lang="zh-CN" altLang="en-US" b="1" dirty="0">
                    <a:solidFill>
                      <a:schemeClr val="accent1"/>
                    </a:solidFill>
                    <a:cs typeface="+mn-ea"/>
                    <a:sym typeface="+mn-lt"/>
                  </a:rPr>
                  <a:t>此处添加文本</a:t>
                </a:r>
                <a:r>
                  <a:rPr lang="en-US" altLang="zh-CN" b="1" dirty="0">
                    <a:solidFill>
                      <a:schemeClr val="accent1"/>
                    </a:solidFill>
                    <a:cs typeface="+mn-ea"/>
                    <a:sym typeface="+mn-lt"/>
                  </a:rPr>
                  <a:t> </a:t>
                </a:r>
                <a:endParaRPr lang="zh-CN" altLang="en-US" b="1" dirty="0">
                  <a:solidFill>
                    <a:schemeClr val="accent1"/>
                  </a:solidFill>
                  <a:cs typeface="+mn-ea"/>
                  <a:sym typeface="+mn-lt"/>
                </a:endParaRPr>
              </a:p>
            </p:txBody>
          </p:sp>
          <p:cxnSp>
            <p:nvCxnSpPr>
              <p:cNvPr id="81" name="直接连接符 80"/>
              <p:cNvCxnSpPr/>
              <p:nvPr/>
            </p:nvCxnSpPr>
            <p:spPr>
              <a:xfrm>
                <a:off x="2711836" y="4875565"/>
                <a:ext cx="66582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4546074" y="1339216"/>
            <a:ext cx="3099853" cy="5095343"/>
            <a:chOff x="4546074" y="1469848"/>
            <a:chExt cx="3099853" cy="5095343"/>
          </a:xfrm>
        </p:grpSpPr>
        <p:grpSp>
          <p:nvGrpSpPr>
            <p:cNvPr id="68" name="组合 67"/>
            <p:cNvGrpSpPr/>
            <p:nvPr/>
          </p:nvGrpSpPr>
          <p:grpSpPr>
            <a:xfrm>
              <a:off x="4546074" y="1477725"/>
              <a:ext cx="3099853" cy="5087466"/>
              <a:chOff x="4969127" y="2086252"/>
              <a:chExt cx="2246050" cy="3686208"/>
            </a:xfrm>
            <a:effectLst>
              <a:outerShdw blurRad="419100" sx="97000" sy="97000" algn="ctr" rotWithShape="0">
                <a:prstClr val="black">
                  <a:alpha val="40000"/>
                </a:prstClr>
              </a:outerShdw>
            </a:effectLst>
          </p:grpSpPr>
          <p:sp>
            <p:nvSpPr>
              <p:cNvPr id="82" name="矩形 81"/>
              <p:cNvSpPr/>
              <p:nvPr/>
            </p:nvSpPr>
            <p:spPr>
              <a:xfrm>
                <a:off x="4969127" y="2086252"/>
                <a:ext cx="2246050" cy="1843104"/>
              </a:xfrm>
              <a:prstGeom prst="rect">
                <a:avLst/>
              </a:prstGeom>
              <a:solidFill>
                <a:srgbClr val="6E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3" name="矩形 82"/>
              <p:cNvSpPr/>
              <p:nvPr/>
            </p:nvSpPr>
            <p:spPr>
              <a:xfrm>
                <a:off x="4969127" y="3929356"/>
                <a:ext cx="2246050" cy="184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2" name="组合 1"/>
            <p:cNvGrpSpPr/>
            <p:nvPr/>
          </p:nvGrpSpPr>
          <p:grpSpPr>
            <a:xfrm>
              <a:off x="4764884" y="4154864"/>
              <a:ext cx="2766636" cy="2103331"/>
              <a:chOff x="4764884" y="4154864"/>
              <a:chExt cx="2766636" cy="2103331"/>
            </a:xfrm>
          </p:grpSpPr>
          <p:sp>
            <p:nvSpPr>
              <p:cNvPr id="69" name="Rectangle 96"/>
              <p:cNvSpPr/>
              <p:nvPr/>
            </p:nvSpPr>
            <p:spPr>
              <a:xfrm>
                <a:off x="4764884" y="4688535"/>
                <a:ext cx="2766636" cy="1569660"/>
              </a:xfrm>
              <a:prstGeom prst="rect">
                <a:avLst/>
              </a:prstGeom>
              <a:noFill/>
            </p:spPr>
            <p:txBody>
              <a:bodyPr wrap="square">
                <a:spAutoFit/>
              </a:bodyPr>
              <a:lstStyle/>
              <a:p>
                <a:pPr lvl="0" algn="ctr"/>
                <a:r>
                  <a:rPr lang="zh-CN" altLang="en-US" sz="1200" dirty="0">
                    <a:solidFill>
                      <a:srgbClr val="000000"/>
                    </a:solidFill>
                    <a:cs typeface="+mn-ea"/>
                    <a:sym typeface="+mn-lt"/>
                  </a:rPr>
                  <a:t>此处添加文本此处添加文本此处添加文本</a:t>
                </a:r>
                <a:endParaRPr lang="en-US" altLang="zh-CN" sz="1200" dirty="0">
                  <a:solidFill>
                    <a:srgbClr val="000000"/>
                  </a:solidFill>
                  <a:cs typeface="+mn-ea"/>
                  <a:sym typeface="+mn-lt"/>
                </a:endParaRPr>
              </a:p>
              <a:p>
                <a:pPr lvl="0" algn="ctr"/>
                <a:endParaRPr lang="zh-CN" altLang="en-US" sz="1200" dirty="0">
                  <a:solidFill>
                    <a:srgbClr val="000000"/>
                  </a:solidFill>
                  <a:cs typeface="+mn-ea"/>
                  <a:sym typeface="+mn-lt"/>
                </a:endParaRPr>
              </a:p>
              <a:p>
                <a:pPr lvl="0" algn="ctr"/>
                <a:r>
                  <a:rPr lang="zh-CN" altLang="en-US" sz="1200" dirty="0">
                    <a:solidFill>
                      <a:srgbClr val="000000"/>
                    </a:solidFill>
                    <a:cs typeface="+mn-ea"/>
                    <a:sym typeface="+mn-lt"/>
                  </a:rPr>
                  <a:t>此处添加文本此处添加文本此处添加文本</a:t>
                </a:r>
                <a:endParaRPr lang="en-US" altLang="zh-CN" sz="1200" dirty="0">
                  <a:solidFill>
                    <a:srgbClr val="000000"/>
                  </a:solidFill>
                  <a:cs typeface="+mn-ea"/>
                  <a:sym typeface="+mn-lt"/>
                </a:endParaRPr>
              </a:p>
              <a:p>
                <a:pPr lvl="0" algn="ctr"/>
                <a:endParaRPr lang="zh-CN" altLang="en-US" sz="1200" dirty="0">
                  <a:solidFill>
                    <a:srgbClr val="000000"/>
                  </a:solidFill>
                  <a:cs typeface="+mn-ea"/>
                  <a:sym typeface="+mn-lt"/>
                </a:endParaRPr>
              </a:p>
              <a:p>
                <a:pPr lvl="0" algn="ctr"/>
                <a:r>
                  <a:rPr lang="zh-CN" altLang="en-US" sz="1200" dirty="0">
                    <a:solidFill>
                      <a:srgbClr val="000000"/>
                    </a:solidFill>
                    <a:cs typeface="+mn-ea"/>
                    <a:sym typeface="+mn-lt"/>
                  </a:rPr>
                  <a:t>此处添加文本此处添加文本此处添加文本</a:t>
                </a:r>
              </a:p>
            </p:txBody>
          </p:sp>
          <p:sp>
            <p:nvSpPr>
              <p:cNvPr id="70" name="矩形 69"/>
              <p:cNvSpPr/>
              <p:nvPr/>
            </p:nvSpPr>
            <p:spPr>
              <a:xfrm>
                <a:off x="4931096" y="4154864"/>
                <a:ext cx="2434213" cy="369332"/>
              </a:xfrm>
              <a:prstGeom prst="rect">
                <a:avLst/>
              </a:prstGeom>
            </p:spPr>
            <p:txBody>
              <a:bodyPr wrap="square">
                <a:spAutoFit/>
              </a:bodyPr>
              <a:lstStyle/>
              <a:p>
                <a:pPr algn="ctr"/>
                <a:r>
                  <a:rPr lang="zh-CN" altLang="en-US" b="1" dirty="0">
                    <a:solidFill>
                      <a:schemeClr val="accent1"/>
                    </a:solidFill>
                    <a:cs typeface="+mn-ea"/>
                    <a:sym typeface="+mn-lt"/>
                  </a:rPr>
                  <a:t>此处添加文本</a:t>
                </a:r>
                <a:r>
                  <a:rPr lang="en-US" altLang="zh-CN" b="1" dirty="0">
                    <a:solidFill>
                      <a:schemeClr val="accent1"/>
                    </a:solidFill>
                    <a:cs typeface="+mn-ea"/>
                    <a:sym typeface="+mn-lt"/>
                  </a:rPr>
                  <a:t> </a:t>
                </a:r>
                <a:endParaRPr lang="zh-CN" altLang="en-US" b="1" dirty="0">
                  <a:solidFill>
                    <a:schemeClr val="accent1"/>
                  </a:solidFill>
                  <a:cs typeface="+mn-ea"/>
                  <a:sym typeface="+mn-lt"/>
                </a:endParaRPr>
              </a:p>
            </p:txBody>
          </p:sp>
          <p:cxnSp>
            <p:nvCxnSpPr>
              <p:cNvPr id="71" name="直接连接符 70"/>
              <p:cNvCxnSpPr/>
              <p:nvPr/>
            </p:nvCxnSpPr>
            <p:spPr>
              <a:xfrm>
                <a:off x="5871026" y="4688535"/>
                <a:ext cx="537043"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5" name="图片 74"/>
            <p:cNvPicPr>
              <a:picLocks noChangeAspect="1"/>
            </p:cNvPicPr>
            <p:nvPr/>
          </p:nvPicPr>
          <p:blipFill rotWithShape="1">
            <a:blip r:embed="rId5" cstate="print">
              <a:extLst>
                <a:ext uri="{28A0092B-C50C-407E-A947-70E740481C1C}">
                  <a14:useLocalDpi xmlns:a14="http://schemas.microsoft.com/office/drawing/2010/main" val="0"/>
                </a:ext>
              </a:extLst>
            </a:blip>
            <a:srcRect l="7980" r="10718"/>
            <a:stretch>
              <a:fillRect/>
            </a:stretch>
          </p:blipFill>
          <p:spPr>
            <a:xfrm>
              <a:off x="4546074" y="1469848"/>
              <a:ext cx="3099853" cy="2569238"/>
            </a:xfrm>
            <a:prstGeom prst="rect">
              <a:avLst/>
            </a:prstGeom>
          </p:spPr>
        </p:pic>
      </p:grpSp>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anim calcmode="lin" valueType="num">
                                      <p:cBhvr>
                                        <p:cTn id="20" dur="750" fill="hold"/>
                                        <p:tgtEl>
                                          <p:spTgt spid="6"/>
                                        </p:tgtEl>
                                        <p:attrNameLst>
                                          <p:attrName>ppt_x</p:attrName>
                                        </p:attrNameLst>
                                      </p:cBhvr>
                                      <p:tavLst>
                                        <p:tav tm="0">
                                          <p:val>
                                            <p:strVal val="#ppt_x"/>
                                          </p:val>
                                        </p:tav>
                                        <p:tav tm="100000">
                                          <p:val>
                                            <p:strVal val="#ppt_x"/>
                                          </p:val>
                                        </p:tav>
                                      </p:tavLst>
                                    </p:anim>
                                    <p:anim calcmode="lin" valueType="num">
                                      <p:cBhvr>
                                        <p:cTn id="21"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p:txBody>
          <a:bodyPr/>
          <a:lstStyle/>
          <a:p>
            <a:r>
              <a:rPr lang="zh-CN" altLang="en-US" dirty="0">
                <a:latin typeface="+mn-lt"/>
                <a:ea typeface="+mn-ea"/>
                <a:cs typeface="+mn-ea"/>
                <a:sym typeface="+mn-lt"/>
              </a:rPr>
              <a:t>此处添加文本</a:t>
            </a:r>
          </a:p>
        </p:txBody>
      </p:sp>
      <p:grpSp>
        <p:nvGrpSpPr>
          <p:cNvPr id="4" name="Group 129"/>
          <p:cNvGrpSpPr/>
          <p:nvPr/>
        </p:nvGrpSpPr>
        <p:grpSpPr>
          <a:xfrm>
            <a:off x="879038" y="1776412"/>
            <a:ext cx="3856368" cy="3884420"/>
            <a:chOff x="3695700" y="1366838"/>
            <a:chExt cx="4799013" cy="4833938"/>
          </a:xfrm>
        </p:grpSpPr>
        <p:sp>
          <p:nvSpPr>
            <p:cNvPr id="25" name="Line 5"/>
            <p:cNvSpPr>
              <a:spLocks noChangeShapeType="1"/>
            </p:cNvSpPr>
            <p:nvPr/>
          </p:nvSpPr>
          <p:spPr bwMode="auto">
            <a:xfrm flipH="1">
              <a:off x="7275513" y="2925763"/>
              <a:ext cx="341313" cy="222250"/>
            </a:xfrm>
            <a:prstGeom prst="line">
              <a:avLst/>
            </a:prstGeom>
            <a:noFill/>
            <a:ln w="15875"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26" name="Freeform 6"/>
            <p:cNvSpPr/>
            <p:nvPr/>
          </p:nvSpPr>
          <p:spPr bwMode="auto">
            <a:xfrm>
              <a:off x="6054725" y="3011488"/>
              <a:ext cx="760413" cy="760413"/>
            </a:xfrm>
            <a:custGeom>
              <a:avLst/>
              <a:gdLst>
                <a:gd name="T0" fmla="*/ 397 w 397"/>
                <a:gd name="T1" fmla="*/ 397 h 397"/>
                <a:gd name="T2" fmla="*/ 0 w 397"/>
                <a:gd name="T3" fmla="*/ 0 h 397"/>
              </a:gdLst>
              <a:ahLst/>
              <a:cxnLst>
                <a:cxn ang="0">
                  <a:pos x="T0" y="T1"/>
                </a:cxn>
                <a:cxn ang="0">
                  <a:pos x="T2" y="T3"/>
                </a:cxn>
              </a:cxnLst>
              <a:rect l="0" t="0" r="r" b="b"/>
              <a:pathLst>
                <a:path w="397" h="397">
                  <a:moveTo>
                    <a:pt x="397" y="397"/>
                  </a:moveTo>
                  <a:cubicBezTo>
                    <a:pt x="397" y="178"/>
                    <a:pt x="219" y="0"/>
                    <a:pt x="0" y="0"/>
                  </a:cubicBezTo>
                </a:path>
              </a:pathLst>
            </a:custGeom>
            <a:noFill/>
            <a:ln w="15875"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27" name="Freeform 7"/>
            <p:cNvSpPr/>
            <p:nvPr/>
          </p:nvSpPr>
          <p:spPr bwMode="auto">
            <a:xfrm>
              <a:off x="7226300" y="3148013"/>
              <a:ext cx="198438" cy="1346200"/>
            </a:xfrm>
            <a:custGeom>
              <a:avLst/>
              <a:gdLst>
                <a:gd name="T0" fmla="*/ 0 w 104"/>
                <a:gd name="T1" fmla="*/ 703 h 703"/>
                <a:gd name="T2" fmla="*/ 104 w 104"/>
                <a:gd name="T3" fmla="*/ 330 h 703"/>
                <a:gd name="T4" fmla="*/ 24 w 104"/>
                <a:gd name="T5" fmla="*/ 0 h 703"/>
              </a:gdLst>
              <a:ahLst/>
              <a:cxnLst>
                <a:cxn ang="0">
                  <a:pos x="T0" y="T1"/>
                </a:cxn>
                <a:cxn ang="0">
                  <a:pos x="T2" y="T3"/>
                </a:cxn>
                <a:cxn ang="0">
                  <a:pos x="T4" y="T5"/>
                </a:cxn>
              </a:cxnLst>
              <a:rect l="0" t="0" r="r" b="b"/>
              <a:pathLst>
                <a:path w="104" h="703">
                  <a:moveTo>
                    <a:pt x="0" y="703"/>
                  </a:moveTo>
                  <a:cubicBezTo>
                    <a:pt x="66" y="594"/>
                    <a:pt x="104" y="467"/>
                    <a:pt x="104" y="330"/>
                  </a:cubicBezTo>
                  <a:cubicBezTo>
                    <a:pt x="104" y="211"/>
                    <a:pt x="75" y="99"/>
                    <a:pt x="24" y="0"/>
                  </a:cubicBezTo>
                </a:path>
              </a:pathLst>
            </a:custGeom>
            <a:noFill/>
            <a:ln w="15875"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28" name="Freeform 8"/>
            <p:cNvSpPr/>
            <p:nvPr/>
          </p:nvSpPr>
          <p:spPr bwMode="auto">
            <a:xfrm>
              <a:off x="6064250" y="3771901"/>
              <a:ext cx="1057275" cy="1114425"/>
            </a:xfrm>
            <a:custGeom>
              <a:avLst/>
              <a:gdLst>
                <a:gd name="T0" fmla="*/ 0 w 552"/>
                <a:gd name="T1" fmla="*/ 581 h 581"/>
                <a:gd name="T2" fmla="*/ 394 w 552"/>
                <a:gd name="T3" fmla="*/ 399 h 581"/>
                <a:gd name="T4" fmla="*/ 552 w 552"/>
                <a:gd name="T5" fmla="*/ 0 h 581"/>
              </a:gdLst>
              <a:ahLst/>
              <a:cxnLst>
                <a:cxn ang="0">
                  <a:pos x="T0" y="T1"/>
                </a:cxn>
                <a:cxn ang="0">
                  <a:pos x="T2" y="T3"/>
                </a:cxn>
                <a:cxn ang="0">
                  <a:pos x="T4" y="T5"/>
                </a:cxn>
              </a:cxnLst>
              <a:rect l="0" t="0" r="r" b="b"/>
              <a:pathLst>
                <a:path w="552" h="581">
                  <a:moveTo>
                    <a:pt x="0" y="581"/>
                  </a:moveTo>
                  <a:cubicBezTo>
                    <a:pt x="158" y="576"/>
                    <a:pt x="292" y="507"/>
                    <a:pt x="394" y="399"/>
                  </a:cubicBezTo>
                  <a:cubicBezTo>
                    <a:pt x="492" y="295"/>
                    <a:pt x="552" y="154"/>
                    <a:pt x="552" y="0"/>
                  </a:cubicBezTo>
                </a:path>
              </a:pathLst>
            </a:custGeom>
            <a:noFill/>
            <a:ln w="15875"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29" name="Freeform 9"/>
            <p:cNvSpPr/>
            <p:nvPr/>
          </p:nvSpPr>
          <p:spPr bwMode="auto">
            <a:xfrm>
              <a:off x="7546975" y="2919413"/>
              <a:ext cx="273050" cy="1785938"/>
            </a:xfrm>
            <a:custGeom>
              <a:avLst/>
              <a:gdLst>
                <a:gd name="T0" fmla="*/ 0 w 142"/>
                <a:gd name="T1" fmla="*/ 932 h 932"/>
                <a:gd name="T2" fmla="*/ 142 w 142"/>
                <a:gd name="T3" fmla="*/ 429 h 932"/>
                <a:gd name="T4" fmla="*/ 36 w 142"/>
                <a:gd name="T5" fmla="*/ 0 h 932"/>
              </a:gdLst>
              <a:ahLst/>
              <a:cxnLst>
                <a:cxn ang="0">
                  <a:pos x="T0" y="T1"/>
                </a:cxn>
                <a:cxn ang="0">
                  <a:pos x="T2" y="T3"/>
                </a:cxn>
                <a:cxn ang="0">
                  <a:pos x="T4" y="T5"/>
                </a:cxn>
              </a:cxnLst>
              <a:rect l="0" t="0" r="r" b="b"/>
              <a:pathLst>
                <a:path w="142" h="932">
                  <a:moveTo>
                    <a:pt x="0" y="932"/>
                  </a:moveTo>
                  <a:cubicBezTo>
                    <a:pt x="86" y="792"/>
                    <a:pt x="142" y="606"/>
                    <a:pt x="142" y="429"/>
                  </a:cubicBezTo>
                  <a:cubicBezTo>
                    <a:pt x="142" y="274"/>
                    <a:pt x="104" y="128"/>
                    <a:pt x="36" y="0"/>
                  </a:cubicBezTo>
                </a:path>
              </a:pathLst>
            </a:custGeom>
            <a:noFill/>
            <a:ln w="15875"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30" name="Freeform 10"/>
            <p:cNvSpPr/>
            <p:nvPr/>
          </p:nvSpPr>
          <p:spPr bwMode="auto">
            <a:xfrm>
              <a:off x="6054725" y="4959351"/>
              <a:ext cx="1760538" cy="935038"/>
            </a:xfrm>
            <a:custGeom>
              <a:avLst/>
              <a:gdLst>
                <a:gd name="T0" fmla="*/ 0 w 919"/>
                <a:gd name="T1" fmla="*/ 488 h 488"/>
                <a:gd name="T2" fmla="*/ 577 w 919"/>
                <a:gd name="T3" fmla="*/ 326 h 488"/>
                <a:gd name="T4" fmla="*/ 919 w 919"/>
                <a:gd name="T5" fmla="*/ 0 h 488"/>
              </a:gdLst>
              <a:ahLst/>
              <a:cxnLst>
                <a:cxn ang="0">
                  <a:pos x="T0" y="T1"/>
                </a:cxn>
                <a:cxn ang="0">
                  <a:pos x="T2" y="T3"/>
                </a:cxn>
                <a:cxn ang="0">
                  <a:pos x="T4" y="T5"/>
                </a:cxn>
              </a:cxnLst>
              <a:rect l="0" t="0" r="r" b="b"/>
              <a:pathLst>
                <a:path w="919" h="488">
                  <a:moveTo>
                    <a:pt x="0" y="488"/>
                  </a:moveTo>
                  <a:cubicBezTo>
                    <a:pt x="211" y="488"/>
                    <a:pt x="409" y="429"/>
                    <a:pt x="577" y="326"/>
                  </a:cubicBezTo>
                  <a:cubicBezTo>
                    <a:pt x="713" y="243"/>
                    <a:pt x="830" y="131"/>
                    <a:pt x="919" y="0"/>
                  </a:cubicBezTo>
                </a:path>
              </a:pathLst>
            </a:custGeom>
            <a:noFill/>
            <a:ln w="15875"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31" name="Oval 11"/>
            <p:cNvSpPr>
              <a:spLocks noChangeArrowheads="1"/>
            </p:cNvSpPr>
            <p:nvPr/>
          </p:nvSpPr>
          <p:spPr bwMode="auto">
            <a:xfrm>
              <a:off x="6750050" y="3706813"/>
              <a:ext cx="130175" cy="130175"/>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2" name="Oval 12"/>
            <p:cNvSpPr>
              <a:spLocks noChangeArrowheads="1"/>
            </p:cNvSpPr>
            <p:nvPr/>
          </p:nvSpPr>
          <p:spPr bwMode="auto">
            <a:xfrm>
              <a:off x="6915150" y="3573463"/>
              <a:ext cx="415925" cy="414338"/>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3" name="Oval 13"/>
            <p:cNvSpPr>
              <a:spLocks noChangeArrowheads="1"/>
            </p:cNvSpPr>
            <p:nvPr/>
          </p:nvSpPr>
          <p:spPr bwMode="auto">
            <a:xfrm>
              <a:off x="7461250" y="4606926"/>
              <a:ext cx="171450" cy="168275"/>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4" name="Oval 14"/>
            <p:cNvSpPr>
              <a:spLocks noChangeArrowheads="1"/>
            </p:cNvSpPr>
            <p:nvPr/>
          </p:nvSpPr>
          <p:spPr bwMode="auto">
            <a:xfrm>
              <a:off x="7210425" y="3082926"/>
              <a:ext cx="130175" cy="131763"/>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5" name="Oval 15"/>
            <p:cNvSpPr>
              <a:spLocks noChangeArrowheads="1"/>
            </p:cNvSpPr>
            <p:nvPr/>
          </p:nvSpPr>
          <p:spPr bwMode="auto">
            <a:xfrm>
              <a:off x="7612063" y="4770438"/>
              <a:ext cx="406400" cy="406400"/>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6" name="Oval 16"/>
            <p:cNvSpPr>
              <a:spLocks noChangeArrowheads="1"/>
            </p:cNvSpPr>
            <p:nvPr/>
          </p:nvSpPr>
          <p:spPr bwMode="auto">
            <a:xfrm>
              <a:off x="7404100" y="2713038"/>
              <a:ext cx="415925" cy="412750"/>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7" name="Oval 17"/>
            <p:cNvSpPr>
              <a:spLocks noChangeArrowheads="1"/>
            </p:cNvSpPr>
            <p:nvPr/>
          </p:nvSpPr>
          <p:spPr bwMode="auto">
            <a:xfrm>
              <a:off x="7075488" y="4330701"/>
              <a:ext cx="307975" cy="306388"/>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8" name="Line 18"/>
            <p:cNvSpPr>
              <a:spLocks noChangeShapeType="1"/>
            </p:cNvSpPr>
            <p:nvPr/>
          </p:nvSpPr>
          <p:spPr bwMode="auto">
            <a:xfrm>
              <a:off x="7546975" y="4695826"/>
              <a:ext cx="268288" cy="277813"/>
            </a:xfrm>
            <a:prstGeom prst="line">
              <a:avLst/>
            </a:prstGeom>
            <a:noFill/>
            <a:ln w="15875"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39" name="Line 19"/>
            <p:cNvSpPr>
              <a:spLocks noChangeShapeType="1"/>
            </p:cNvSpPr>
            <p:nvPr/>
          </p:nvSpPr>
          <p:spPr bwMode="auto">
            <a:xfrm>
              <a:off x="6065838" y="4886326"/>
              <a:ext cx="0" cy="1008063"/>
            </a:xfrm>
            <a:prstGeom prst="line">
              <a:avLst/>
            </a:prstGeom>
            <a:noFill/>
            <a:ln w="14288"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40" name="Oval 20"/>
            <p:cNvSpPr>
              <a:spLocks noChangeArrowheads="1"/>
            </p:cNvSpPr>
            <p:nvPr/>
          </p:nvSpPr>
          <p:spPr bwMode="auto">
            <a:xfrm>
              <a:off x="5783263" y="5610226"/>
              <a:ext cx="568325" cy="568325"/>
            </a:xfrm>
            <a:prstGeom prst="ellipse">
              <a:avLst/>
            </a:prstGeom>
            <a:solidFill>
              <a:srgbClr val="0FA9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Line 21"/>
            <p:cNvSpPr>
              <a:spLocks noChangeShapeType="1"/>
            </p:cNvSpPr>
            <p:nvPr/>
          </p:nvSpPr>
          <p:spPr bwMode="auto">
            <a:xfrm>
              <a:off x="6815138" y="3771901"/>
              <a:ext cx="306388" cy="0"/>
            </a:xfrm>
            <a:prstGeom prst="line">
              <a:avLst/>
            </a:prstGeom>
            <a:noFill/>
            <a:ln w="7938"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42" name="Freeform 22"/>
            <p:cNvSpPr>
              <a:spLocks noEditPoints="1"/>
            </p:cNvSpPr>
            <p:nvPr/>
          </p:nvSpPr>
          <p:spPr bwMode="auto">
            <a:xfrm>
              <a:off x="7194550" y="4370388"/>
              <a:ext cx="152400" cy="153988"/>
            </a:xfrm>
            <a:custGeom>
              <a:avLst/>
              <a:gdLst>
                <a:gd name="T0" fmla="*/ 65 w 79"/>
                <a:gd name="T1" fmla="*/ 14 h 80"/>
                <a:gd name="T2" fmla="*/ 14 w 79"/>
                <a:gd name="T3" fmla="*/ 14 h 80"/>
                <a:gd name="T4" fmla="*/ 14 w 79"/>
                <a:gd name="T5" fmla="*/ 66 h 80"/>
                <a:gd name="T6" fmla="*/ 65 w 79"/>
                <a:gd name="T7" fmla="*/ 66 h 80"/>
                <a:gd name="T8" fmla="*/ 65 w 79"/>
                <a:gd name="T9" fmla="*/ 14 h 80"/>
                <a:gd name="T10" fmla="*/ 20 w 79"/>
                <a:gd name="T11" fmla="*/ 59 h 80"/>
                <a:gd name="T12" fmla="*/ 20 w 79"/>
                <a:gd name="T13" fmla="*/ 21 h 80"/>
                <a:gd name="T14" fmla="*/ 59 w 79"/>
                <a:gd name="T15" fmla="*/ 21 h 80"/>
                <a:gd name="T16" fmla="*/ 59 w 79"/>
                <a:gd name="T17" fmla="*/ 59 h 80"/>
                <a:gd name="T18" fmla="*/ 20 w 79"/>
                <a:gd name="T19"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0">
                  <a:moveTo>
                    <a:pt x="65" y="14"/>
                  </a:moveTo>
                  <a:cubicBezTo>
                    <a:pt x="51" y="0"/>
                    <a:pt x="28" y="0"/>
                    <a:pt x="14" y="14"/>
                  </a:cubicBezTo>
                  <a:cubicBezTo>
                    <a:pt x="0" y="29"/>
                    <a:pt x="0" y="52"/>
                    <a:pt x="14" y="66"/>
                  </a:cubicBezTo>
                  <a:cubicBezTo>
                    <a:pt x="28" y="80"/>
                    <a:pt x="51" y="80"/>
                    <a:pt x="65" y="66"/>
                  </a:cubicBezTo>
                  <a:cubicBezTo>
                    <a:pt x="79" y="52"/>
                    <a:pt x="79" y="29"/>
                    <a:pt x="65" y="14"/>
                  </a:cubicBezTo>
                  <a:close/>
                  <a:moveTo>
                    <a:pt x="20" y="59"/>
                  </a:moveTo>
                  <a:cubicBezTo>
                    <a:pt x="10" y="49"/>
                    <a:pt x="10" y="31"/>
                    <a:pt x="20" y="21"/>
                  </a:cubicBezTo>
                  <a:cubicBezTo>
                    <a:pt x="31" y="10"/>
                    <a:pt x="48" y="10"/>
                    <a:pt x="59" y="21"/>
                  </a:cubicBezTo>
                  <a:cubicBezTo>
                    <a:pt x="69" y="31"/>
                    <a:pt x="69" y="49"/>
                    <a:pt x="59" y="59"/>
                  </a:cubicBezTo>
                  <a:cubicBezTo>
                    <a:pt x="48" y="70"/>
                    <a:pt x="31" y="70"/>
                    <a:pt x="2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23"/>
            <p:cNvSpPr/>
            <p:nvPr/>
          </p:nvSpPr>
          <p:spPr bwMode="auto">
            <a:xfrm>
              <a:off x="7129463" y="4494213"/>
              <a:ext cx="92075" cy="95250"/>
            </a:xfrm>
            <a:custGeom>
              <a:avLst/>
              <a:gdLst>
                <a:gd name="T0" fmla="*/ 17 w 48"/>
                <a:gd name="T1" fmla="*/ 45 h 49"/>
                <a:gd name="T2" fmla="*/ 3 w 48"/>
                <a:gd name="T3" fmla="*/ 45 h 49"/>
                <a:gd name="T4" fmla="*/ 3 w 48"/>
                <a:gd name="T5" fmla="*/ 45 h 49"/>
                <a:gd name="T6" fmla="*/ 3 w 48"/>
                <a:gd name="T7" fmla="*/ 31 h 49"/>
                <a:gd name="T8" fmla="*/ 31 w 48"/>
                <a:gd name="T9" fmla="*/ 4 h 49"/>
                <a:gd name="T10" fmla="*/ 45 w 48"/>
                <a:gd name="T11" fmla="*/ 4 h 49"/>
                <a:gd name="T12" fmla="*/ 45 w 48"/>
                <a:gd name="T13" fmla="*/ 4 h 49"/>
                <a:gd name="T14" fmla="*/ 45 w 48"/>
                <a:gd name="T15" fmla="*/ 18 h 49"/>
                <a:gd name="T16" fmla="*/ 17 w 48"/>
                <a:gd name="T1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9">
                  <a:moveTo>
                    <a:pt x="17" y="45"/>
                  </a:moveTo>
                  <a:cubicBezTo>
                    <a:pt x="14" y="49"/>
                    <a:pt x="7" y="49"/>
                    <a:pt x="3" y="45"/>
                  </a:cubicBezTo>
                  <a:cubicBezTo>
                    <a:pt x="3" y="45"/>
                    <a:pt x="3" y="45"/>
                    <a:pt x="3" y="45"/>
                  </a:cubicBezTo>
                  <a:cubicBezTo>
                    <a:pt x="0" y="41"/>
                    <a:pt x="0" y="35"/>
                    <a:pt x="3" y="31"/>
                  </a:cubicBezTo>
                  <a:cubicBezTo>
                    <a:pt x="31" y="4"/>
                    <a:pt x="31" y="4"/>
                    <a:pt x="31" y="4"/>
                  </a:cubicBezTo>
                  <a:cubicBezTo>
                    <a:pt x="34" y="0"/>
                    <a:pt x="41" y="0"/>
                    <a:pt x="45" y="4"/>
                  </a:cubicBezTo>
                  <a:cubicBezTo>
                    <a:pt x="45" y="4"/>
                    <a:pt x="45" y="4"/>
                    <a:pt x="45" y="4"/>
                  </a:cubicBezTo>
                  <a:cubicBezTo>
                    <a:pt x="48" y="8"/>
                    <a:pt x="48" y="14"/>
                    <a:pt x="45" y="18"/>
                  </a:cubicBezTo>
                  <a:lnTo>
                    <a:pt x="17"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24"/>
            <p:cNvSpPr/>
            <p:nvPr/>
          </p:nvSpPr>
          <p:spPr bwMode="auto">
            <a:xfrm>
              <a:off x="7183438" y="4481513"/>
              <a:ext cx="52388" cy="53975"/>
            </a:xfrm>
            <a:custGeom>
              <a:avLst/>
              <a:gdLst>
                <a:gd name="T0" fmla="*/ 6 w 27"/>
                <a:gd name="T1" fmla="*/ 26 h 28"/>
                <a:gd name="T2" fmla="*/ 1 w 27"/>
                <a:gd name="T3" fmla="*/ 26 h 28"/>
                <a:gd name="T4" fmla="*/ 1 w 27"/>
                <a:gd name="T5" fmla="*/ 26 h 28"/>
                <a:gd name="T6" fmla="*/ 1 w 27"/>
                <a:gd name="T7" fmla="*/ 21 h 28"/>
                <a:gd name="T8" fmla="*/ 21 w 27"/>
                <a:gd name="T9" fmla="*/ 2 h 28"/>
                <a:gd name="T10" fmla="*/ 26 w 27"/>
                <a:gd name="T11" fmla="*/ 2 h 28"/>
                <a:gd name="T12" fmla="*/ 26 w 27"/>
                <a:gd name="T13" fmla="*/ 2 h 28"/>
                <a:gd name="T14" fmla="*/ 26 w 27"/>
                <a:gd name="T15" fmla="*/ 7 h 28"/>
                <a:gd name="T16" fmla="*/ 6 w 27"/>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6" y="26"/>
                  </a:moveTo>
                  <a:cubicBezTo>
                    <a:pt x="5" y="28"/>
                    <a:pt x="3" y="28"/>
                    <a:pt x="1" y="26"/>
                  </a:cubicBezTo>
                  <a:cubicBezTo>
                    <a:pt x="1" y="26"/>
                    <a:pt x="1" y="26"/>
                    <a:pt x="1" y="26"/>
                  </a:cubicBezTo>
                  <a:cubicBezTo>
                    <a:pt x="0" y="25"/>
                    <a:pt x="0" y="23"/>
                    <a:pt x="1" y="21"/>
                  </a:cubicBezTo>
                  <a:cubicBezTo>
                    <a:pt x="21" y="2"/>
                    <a:pt x="21" y="2"/>
                    <a:pt x="21" y="2"/>
                  </a:cubicBezTo>
                  <a:cubicBezTo>
                    <a:pt x="22" y="0"/>
                    <a:pt x="25" y="0"/>
                    <a:pt x="26" y="2"/>
                  </a:cubicBezTo>
                  <a:cubicBezTo>
                    <a:pt x="26" y="2"/>
                    <a:pt x="26" y="2"/>
                    <a:pt x="26" y="2"/>
                  </a:cubicBezTo>
                  <a:cubicBezTo>
                    <a:pt x="27" y="3"/>
                    <a:pt x="27" y="5"/>
                    <a:pt x="26" y="7"/>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25"/>
            <p:cNvSpPr/>
            <p:nvPr/>
          </p:nvSpPr>
          <p:spPr bwMode="auto">
            <a:xfrm>
              <a:off x="7232650" y="4395788"/>
              <a:ext cx="88900" cy="88900"/>
            </a:xfrm>
            <a:custGeom>
              <a:avLst/>
              <a:gdLst>
                <a:gd name="T0" fmla="*/ 34 w 46"/>
                <a:gd name="T1" fmla="*/ 13 h 47"/>
                <a:gd name="T2" fmla="*/ 35 w 46"/>
                <a:gd name="T3" fmla="*/ 47 h 47"/>
                <a:gd name="T4" fmla="*/ 37 w 46"/>
                <a:gd name="T5" fmla="*/ 45 h 47"/>
                <a:gd name="T6" fmla="*/ 37 w 46"/>
                <a:gd name="T7" fmla="*/ 10 h 47"/>
                <a:gd name="T8" fmla="*/ 1 w 46"/>
                <a:gd name="T9" fmla="*/ 10 h 47"/>
                <a:gd name="T10" fmla="*/ 0 w 46"/>
                <a:gd name="T11" fmla="*/ 12 h 47"/>
                <a:gd name="T12" fmla="*/ 34 w 46"/>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34" y="13"/>
                  </a:moveTo>
                  <a:cubicBezTo>
                    <a:pt x="43" y="22"/>
                    <a:pt x="43" y="37"/>
                    <a:pt x="35" y="47"/>
                  </a:cubicBezTo>
                  <a:cubicBezTo>
                    <a:pt x="36" y="46"/>
                    <a:pt x="36" y="46"/>
                    <a:pt x="37" y="45"/>
                  </a:cubicBezTo>
                  <a:cubicBezTo>
                    <a:pt x="46" y="36"/>
                    <a:pt x="46" y="20"/>
                    <a:pt x="37" y="10"/>
                  </a:cubicBezTo>
                  <a:cubicBezTo>
                    <a:pt x="27" y="0"/>
                    <a:pt x="11" y="0"/>
                    <a:pt x="1" y="10"/>
                  </a:cubicBezTo>
                  <a:cubicBezTo>
                    <a:pt x="1" y="10"/>
                    <a:pt x="0" y="11"/>
                    <a:pt x="0" y="12"/>
                  </a:cubicBezTo>
                  <a:cubicBezTo>
                    <a:pt x="10" y="3"/>
                    <a:pt x="24" y="4"/>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Oval 26"/>
            <p:cNvSpPr>
              <a:spLocks noChangeArrowheads="1"/>
            </p:cNvSpPr>
            <p:nvPr/>
          </p:nvSpPr>
          <p:spPr bwMode="auto">
            <a:xfrm>
              <a:off x="5875338" y="2832101"/>
              <a:ext cx="358775" cy="360363"/>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47" name="Freeform 27"/>
            <p:cNvSpPr>
              <a:spLocks noEditPoints="1"/>
            </p:cNvSpPr>
            <p:nvPr/>
          </p:nvSpPr>
          <p:spPr bwMode="auto">
            <a:xfrm>
              <a:off x="5943600" y="2900363"/>
              <a:ext cx="220663" cy="222250"/>
            </a:xfrm>
            <a:custGeom>
              <a:avLst/>
              <a:gdLst>
                <a:gd name="T0" fmla="*/ 99 w 115"/>
                <a:gd name="T1" fmla="*/ 88 h 116"/>
                <a:gd name="T2" fmla="*/ 104 w 115"/>
                <a:gd name="T3" fmla="*/ 75 h 116"/>
                <a:gd name="T4" fmla="*/ 23 w 115"/>
                <a:gd name="T5" fmla="*/ 24 h 116"/>
                <a:gd name="T6" fmla="*/ 30 w 115"/>
                <a:gd name="T7" fmla="*/ 24 h 116"/>
                <a:gd name="T8" fmla="*/ 27 w 115"/>
                <a:gd name="T9" fmla="*/ 24 h 116"/>
                <a:gd name="T10" fmla="*/ 21 w 115"/>
                <a:gd name="T11" fmla="*/ 34 h 116"/>
                <a:gd name="T12" fmla="*/ 28 w 115"/>
                <a:gd name="T13" fmla="*/ 32 h 116"/>
                <a:gd name="T14" fmla="*/ 32 w 115"/>
                <a:gd name="T15" fmla="*/ 40 h 116"/>
                <a:gd name="T16" fmla="*/ 25 w 115"/>
                <a:gd name="T17" fmla="*/ 45 h 116"/>
                <a:gd name="T18" fmla="*/ 15 w 115"/>
                <a:gd name="T19" fmla="*/ 52 h 116"/>
                <a:gd name="T20" fmla="*/ 25 w 115"/>
                <a:gd name="T21" fmla="*/ 61 h 116"/>
                <a:gd name="T22" fmla="*/ 40 w 115"/>
                <a:gd name="T23" fmla="*/ 70 h 116"/>
                <a:gd name="T24" fmla="*/ 34 w 115"/>
                <a:gd name="T25" fmla="*/ 86 h 116"/>
                <a:gd name="T26" fmla="*/ 28 w 115"/>
                <a:gd name="T27" fmla="*/ 100 h 116"/>
                <a:gd name="T28" fmla="*/ 25 w 115"/>
                <a:gd name="T29" fmla="*/ 90 h 116"/>
                <a:gd name="T30" fmla="*/ 21 w 115"/>
                <a:gd name="T31" fmla="*/ 68 h 116"/>
                <a:gd name="T32" fmla="*/ 11 w 115"/>
                <a:gd name="T33" fmla="*/ 55 h 116"/>
                <a:gd name="T34" fmla="*/ 33 w 115"/>
                <a:gd name="T35" fmla="*/ 11 h 116"/>
                <a:gd name="T36" fmla="*/ 23 w 115"/>
                <a:gd name="T37" fmla="*/ 19 h 116"/>
                <a:gd name="T38" fmla="*/ 103 w 115"/>
                <a:gd name="T39" fmla="*/ 48 h 116"/>
                <a:gd name="T40" fmla="*/ 96 w 115"/>
                <a:gd name="T41" fmla="*/ 57 h 116"/>
                <a:gd name="T42" fmla="*/ 92 w 115"/>
                <a:gd name="T43" fmla="*/ 62 h 116"/>
                <a:gd name="T44" fmla="*/ 84 w 115"/>
                <a:gd name="T45" fmla="*/ 63 h 116"/>
                <a:gd name="T46" fmla="*/ 75 w 115"/>
                <a:gd name="T47" fmla="*/ 54 h 116"/>
                <a:gd name="T48" fmla="*/ 68 w 115"/>
                <a:gd name="T49" fmla="*/ 58 h 116"/>
                <a:gd name="T50" fmla="*/ 69 w 115"/>
                <a:gd name="T51" fmla="*/ 69 h 116"/>
                <a:gd name="T52" fmla="*/ 56 w 115"/>
                <a:gd name="T53" fmla="*/ 75 h 116"/>
                <a:gd name="T54" fmla="*/ 44 w 115"/>
                <a:gd name="T55" fmla="*/ 56 h 116"/>
                <a:gd name="T56" fmla="*/ 60 w 115"/>
                <a:gd name="T57" fmla="*/ 49 h 116"/>
                <a:gd name="T58" fmla="*/ 62 w 115"/>
                <a:gd name="T59" fmla="*/ 48 h 116"/>
                <a:gd name="T60" fmla="*/ 58 w 115"/>
                <a:gd name="T61" fmla="*/ 47 h 116"/>
                <a:gd name="T62" fmla="*/ 48 w 115"/>
                <a:gd name="T63" fmla="*/ 47 h 116"/>
                <a:gd name="T64" fmla="*/ 49 w 115"/>
                <a:gd name="T65" fmla="*/ 37 h 116"/>
                <a:gd name="T66" fmla="*/ 53 w 115"/>
                <a:gd name="T67" fmla="*/ 37 h 116"/>
                <a:gd name="T68" fmla="*/ 58 w 115"/>
                <a:gd name="T69" fmla="*/ 23 h 116"/>
                <a:gd name="T70" fmla="*/ 73 w 115"/>
                <a:gd name="T71" fmla="*/ 24 h 116"/>
                <a:gd name="T72" fmla="*/ 82 w 115"/>
                <a:gd name="T73" fmla="*/ 19 h 116"/>
                <a:gd name="T74" fmla="*/ 93 w 115"/>
                <a:gd name="T75" fmla="*/ 20 h 116"/>
                <a:gd name="T76" fmla="*/ 103 w 115"/>
                <a:gd name="T77" fmla="*/ 61 h 116"/>
                <a:gd name="T78" fmla="*/ 103 w 115"/>
                <a:gd name="T79" fmla="*/ 68 h 116"/>
                <a:gd name="T80" fmla="*/ 100 w 115"/>
                <a:gd name="T81" fmla="*/ 66 h 116"/>
                <a:gd name="T82" fmla="*/ 102 w 115"/>
                <a:gd name="T83" fmla="*/ 57 h 116"/>
                <a:gd name="T84" fmla="*/ 105 w 115"/>
                <a:gd name="T85" fmla="*/ 49 h 116"/>
                <a:gd name="T86" fmla="*/ 107 w 115"/>
                <a:gd name="T87" fmla="*/ 38 h 116"/>
                <a:gd name="T88" fmla="*/ 85 w 115"/>
                <a:gd name="T89" fmla="*/ 64 h 116"/>
                <a:gd name="T90" fmla="*/ 71 w 115"/>
                <a:gd name="T91" fmla="*/ 74 h 116"/>
                <a:gd name="T92" fmla="*/ 35 w 115"/>
                <a:gd name="T93" fmla="*/ 25 h 116"/>
                <a:gd name="T94" fmla="*/ 31 w 115"/>
                <a:gd name="T95" fmla="*/ 17 h 116"/>
                <a:gd name="T96" fmla="*/ 45 w 115"/>
                <a:gd name="T97" fmla="*/ 11 h 116"/>
                <a:gd name="T98" fmla="*/ 49 w 115"/>
                <a:gd name="T99" fmla="*/ 17 h 116"/>
                <a:gd name="T100" fmla="*/ 41 w 115"/>
                <a:gd name="T101" fmla="*/ 27 h 116"/>
                <a:gd name="T102" fmla="*/ 56 w 115"/>
                <a:gd name="T103" fmla="*/ 16 h 116"/>
                <a:gd name="T104" fmla="*/ 58 w 115"/>
                <a:gd name="T105" fmla="*/ 14 h 116"/>
                <a:gd name="T106" fmla="*/ 46 w 115"/>
                <a:gd name="T107" fmla="*/ 27 h 116"/>
                <a:gd name="T108" fmla="*/ 74 w 115"/>
                <a:gd name="T109" fmla="*/ 19 h 116"/>
                <a:gd name="T110" fmla="*/ 86 w 115"/>
                <a:gd name="T111" fmla="*/ 15 h 116"/>
                <a:gd name="T112" fmla="*/ 27 w 115"/>
                <a:gd name="T113" fmla="*/ 57 h 116"/>
                <a:gd name="T114" fmla="*/ 24 w 115"/>
                <a:gd name="T115" fmla="*/ 58 h 116"/>
                <a:gd name="T116" fmla="*/ 23 w 115"/>
                <a:gd name="T117" fmla="*/ 54 h 116"/>
                <a:gd name="T118" fmla="*/ 109 w 115"/>
                <a:gd name="T119"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16">
                  <a:moveTo>
                    <a:pt x="58" y="0"/>
                  </a:moveTo>
                  <a:cubicBezTo>
                    <a:pt x="26" y="0"/>
                    <a:pt x="0" y="26"/>
                    <a:pt x="0" y="58"/>
                  </a:cubicBezTo>
                  <a:cubicBezTo>
                    <a:pt x="0" y="90"/>
                    <a:pt x="26" y="116"/>
                    <a:pt x="58" y="116"/>
                  </a:cubicBezTo>
                  <a:cubicBezTo>
                    <a:pt x="90" y="116"/>
                    <a:pt x="115" y="90"/>
                    <a:pt x="115" y="58"/>
                  </a:cubicBezTo>
                  <a:cubicBezTo>
                    <a:pt x="115" y="26"/>
                    <a:pt x="90" y="0"/>
                    <a:pt x="58" y="0"/>
                  </a:cubicBezTo>
                  <a:close/>
                  <a:moveTo>
                    <a:pt x="108" y="75"/>
                  </a:moveTo>
                  <a:cubicBezTo>
                    <a:pt x="107" y="75"/>
                    <a:pt x="107" y="75"/>
                    <a:pt x="107" y="76"/>
                  </a:cubicBezTo>
                  <a:cubicBezTo>
                    <a:pt x="107" y="76"/>
                    <a:pt x="107" y="76"/>
                    <a:pt x="107" y="76"/>
                  </a:cubicBezTo>
                  <a:cubicBezTo>
                    <a:pt x="106" y="80"/>
                    <a:pt x="104" y="83"/>
                    <a:pt x="102" y="87"/>
                  </a:cubicBezTo>
                  <a:cubicBezTo>
                    <a:pt x="102" y="87"/>
                    <a:pt x="101" y="87"/>
                    <a:pt x="101" y="87"/>
                  </a:cubicBezTo>
                  <a:cubicBezTo>
                    <a:pt x="100" y="87"/>
                    <a:pt x="99" y="88"/>
                    <a:pt x="99" y="88"/>
                  </a:cubicBezTo>
                  <a:cubicBezTo>
                    <a:pt x="98" y="88"/>
                    <a:pt x="98" y="88"/>
                    <a:pt x="98" y="88"/>
                  </a:cubicBezTo>
                  <a:cubicBezTo>
                    <a:pt x="97" y="87"/>
                    <a:pt x="98" y="86"/>
                    <a:pt x="98" y="85"/>
                  </a:cubicBezTo>
                  <a:cubicBezTo>
                    <a:pt x="98" y="85"/>
                    <a:pt x="98" y="85"/>
                    <a:pt x="97" y="84"/>
                  </a:cubicBezTo>
                  <a:cubicBezTo>
                    <a:pt x="98" y="83"/>
                    <a:pt x="97" y="82"/>
                    <a:pt x="97" y="81"/>
                  </a:cubicBezTo>
                  <a:cubicBezTo>
                    <a:pt x="97" y="81"/>
                    <a:pt x="98" y="81"/>
                    <a:pt x="99" y="81"/>
                  </a:cubicBezTo>
                  <a:cubicBezTo>
                    <a:pt x="99" y="80"/>
                    <a:pt x="99" y="79"/>
                    <a:pt x="99" y="79"/>
                  </a:cubicBezTo>
                  <a:cubicBezTo>
                    <a:pt x="100" y="78"/>
                    <a:pt x="100" y="79"/>
                    <a:pt x="100" y="79"/>
                  </a:cubicBezTo>
                  <a:cubicBezTo>
                    <a:pt x="100" y="79"/>
                    <a:pt x="100" y="78"/>
                    <a:pt x="100" y="78"/>
                  </a:cubicBezTo>
                  <a:cubicBezTo>
                    <a:pt x="101" y="78"/>
                    <a:pt x="101" y="77"/>
                    <a:pt x="102" y="78"/>
                  </a:cubicBezTo>
                  <a:cubicBezTo>
                    <a:pt x="102" y="77"/>
                    <a:pt x="102" y="76"/>
                    <a:pt x="103" y="76"/>
                  </a:cubicBezTo>
                  <a:cubicBezTo>
                    <a:pt x="103" y="75"/>
                    <a:pt x="104" y="75"/>
                    <a:pt x="104" y="75"/>
                  </a:cubicBezTo>
                  <a:cubicBezTo>
                    <a:pt x="105" y="75"/>
                    <a:pt x="104" y="74"/>
                    <a:pt x="105" y="74"/>
                  </a:cubicBezTo>
                  <a:cubicBezTo>
                    <a:pt x="106" y="74"/>
                    <a:pt x="107" y="74"/>
                    <a:pt x="108" y="75"/>
                  </a:cubicBezTo>
                  <a:cubicBezTo>
                    <a:pt x="108" y="75"/>
                    <a:pt x="108" y="75"/>
                    <a:pt x="108" y="75"/>
                  </a:cubicBezTo>
                  <a:close/>
                  <a:moveTo>
                    <a:pt x="17" y="24"/>
                  </a:moveTo>
                  <a:cubicBezTo>
                    <a:pt x="17" y="25"/>
                    <a:pt x="18" y="25"/>
                    <a:pt x="18" y="25"/>
                  </a:cubicBezTo>
                  <a:cubicBezTo>
                    <a:pt x="19" y="25"/>
                    <a:pt x="19" y="24"/>
                    <a:pt x="19" y="24"/>
                  </a:cubicBezTo>
                  <a:cubicBezTo>
                    <a:pt x="19" y="24"/>
                    <a:pt x="20" y="25"/>
                    <a:pt x="20" y="25"/>
                  </a:cubicBezTo>
                  <a:cubicBezTo>
                    <a:pt x="20" y="25"/>
                    <a:pt x="20" y="23"/>
                    <a:pt x="20" y="23"/>
                  </a:cubicBezTo>
                  <a:cubicBezTo>
                    <a:pt x="20" y="22"/>
                    <a:pt x="20" y="22"/>
                    <a:pt x="20" y="22"/>
                  </a:cubicBezTo>
                  <a:cubicBezTo>
                    <a:pt x="21" y="21"/>
                    <a:pt x="21" y="22"/>
                    <a:pt x="21" y="22"/>
                  </a:cubicBezTo>
                  <a:cubicBezTo>
                    <a:pt x="22" y="23"/>
                    <a:pt x="22" y="23"/>
                    <a:pt x="23" y="24"/>
                  </a:cubicBezTo>
                  <a:cubicBezTo>
                    <a:pt x="23" y="25"/>
                    <a:pt x="22" y="25"/>
                    <a:pt x="23" y="25"/>
                  </a:cubicBezTo>
                  <a:cubicBezTo>
                    <a:pt x="23" y="25"/>
                    <a:pt x="23" y="24"/>
                    <a:pt x="23" y="24"/>
                  </a:cubicBezTo>
                  <a:cubicBezTo>
                    <a:pt x="24" y="23"/>
                    <a:pt x="23" y="24"/>
                    <a:pt x="23" y="24"/>
                  </a:cubicBezTo>
                  <a:cubicBezTo>
                    <a:pt x="22" y="22"/>
                    <a:pt x="23" y="20"/>
                    <a:pt x="23" y="20"/>
                  </a:cubicBezTo>
                  <a:cubicBezTo>
                    <a:pt x="24" y="20"/>
                    <a:pt x="24" y="20"/>
                    <a:pt x="24" y="21"/>
                  </a:cubicBezTo>
                  <a:cubicBezTo>
                    <a:pt x="24" y="20"/>
                    <a:pt x="26" y="20"/>
                    <a:pt x="26" y="21"/>
                  </a:cubicBezTo>
                  <a:cubicBezTo>
                    <a:pt x="26" y="21"/>
                    <a:pt x="27" y="21"/>
                    <a:pt x="28" y="21"/>
                  </a:cubicBezTo>
                  <a:cubicBezTo>
                    <a:pt x="28" y="21"/>
                    <a:pt x="28" y="21"/>
                    <a:pt x="28" y="22"/>
                  </a:cubicBezTo>
                  <a:cubicBezTo>
                    <a:pt x="29" y="22"/>
                    <a:pt x="29" y="22"/>
                    <a:pt x="30" y="22"/>
                  </a:cubicBezTo>
                  <a:cubicBezTo>
                    <a:pt x="30" y="23"/>
                    <a:pt x="30" y="23"/>
                    <a:pt x="30" y="23"/>
                  </a:cubicBezTo>
                  <a:cubicBezTo>
                    <a:pt x="30" y="24"/>
                    <a:pt x="30" y="24"/>
                    <a:pt x="30" y="24"/>
                  </a:cubicBezTo>
                  <a:cubicBezTo>
                    <a:pt x="30" y="24"/>
                    <a:pt x="31" y="25"/>
                    <a:pt x="31" y="25"/>
                  </a:cubicBezTo>
                  <a:cubicBezTo>
                    <a:pt x="32" y="25"/>
                    <a:pt x="31" y="25"/>
                    <a:pt x="32" y="25"/>
                  </a:cubicBezTo>
                  <a:cubicBezTo>
                    <a:pt x="32" y="26"/>
                    <a:pt x="32" y="26"/>
                    <a:pt x="32" y="27"/>
                  </a:cubicBezTo>
                  <a:cubicBezTo>
                    <a:pt x="31" y="26"/>
                    <a:pt x="31" y="27"/>
                    <a:pt x="31" y="27"/>
                  </a:cubicBezTo>
                  <a:cubicBezTo>
                    <a:pt x="31" y="27"/>
                    <a:pt x="30" y="27"/>
                    <a:pt x="30" y="27"/>
                  </a:cubicBezTo>
                  <a:cubicBezTo>
                    <a:pt x="30" y="27"/>
                    <a:pt x="30" y="27"/>
                    <a:pt x="30" y="28"/>
                  </a:cubicBezTo>
                  <a:cubicBezTo>
                    <a:pt x="30" y="29"/>
                    <a:pt x="30" y="29"/>
                    <a:pt x="30" y="30"/>
                  </a:cubicBezTo>
                  <a:cubicBezTo>
                    <a:pt x="29" y="30"/>
                    <a:pt x="28" y="29"/>
                    <a:pt x="27" y="28"/>
                  </a:cubicBezTo>
                  <a:cubicBezTo>
                    <a:pt x="26" y="28"/>
                    <a:pt x="26" y="28"/>
                    <a:pt x="25" y="28"/>
                  </a:cubicBezTo>
                  <a:cubicBezTo>
                    <a:pt x="26" y="26"/>
                    <a:pt x="28" y="27"/>
                    <a:pt x="28" y="25"/>
                  </a:cubicBezTo>
                  <a:cubicBezTo>
                    <a:pt x="28" y="24"/>
                    <a:pt x="27" y="25"/>
                    <a:pt x="27" y="24"/>
                  </a:cubicBezTo>
                  <a:cubicBezTo>
                    <a:pt x="26" y="24"/>
                    <a:pt x="26" y="23"/>
                    <a:pt x="26" y="24"/>
                  </a:cubicBezTo>
                  <a:cubicBezTo>
                    <a:pt x="25" y="23"/>
                    <a:pt x="25" y="23"/>
                    <a:pt x="24" y="23"/>
                  </a:cubicBezTo>
                  <a:cubicBezTo>
                    <a:pt x="24" y="24"/>
                    <a:pt x="25" y="24"/>
                    <a:pt x="25" y="24"/>
                  </a:cubicBezTo>
                  <a:cubicBezTo>
                    <a:pt x="25" y="24"/>
                    <a:pt x="25" y="25"/>
                    <a:pt x="25" y="26"/>
                  </a:cubicBezTo>
                  <a:cubicBezTo>
                    <a:pt x="24" y="26"/>
                    <a:pt x="23" y="27"/>
                    <a:pt x="22" y="27"/>
                  </a:cubicBezTo>
                  <a:cubicBezTo>
                    <a:pt x="22" y="27"/>
                    <a:pt x="22" y="27"/>
                    <a:pt x="22" y="28"/>
                  </a:cubicBezTo>
                  <a:cubicBezTo>
                    <a:pt x="21" y="28"/>
                    <a:pt x="21" y="29"/>
                    <a:pt x="21" y="29"/>
                  </a:cubicBezTo>
                  <a:cubicBezTo>
                    <a:pt x="20" y="30"/>
                    <a:pt x="20" y="30"/>
                    <a:pt x="19" y="31"/>
                  </a:cubicBezTo>
                  <a:cubicBezTo>
                    <a:pt x="19" y="31"/>
                    <a:pt x="19" y="31"/>
                    <a:pt x="19" y="31"/>
                  </a:cubicBezTo>
                  <a:cubicBezTo>
                    <a:pt x="19" y="32"/>
                    <a:pt x="20" y="32"/>
                    <a:pt x="19" y="33"/>
                  </a:cubicBezTo>
                  <a:cubicBezTo>
                    <a:pt x="20" y="33"/>
                    <a:pt x="21" y="34"/>
                    <a:pt x="21" y="34"/>
                  </a:cubicBezTo>
                  <a:cubicBezTo>
                    <a:pt x="22" y="34"/>
                    <a:pt x="22" y="34"/>
                    <a:pt x="22" y="34"/>
                  </a:cubicBezTo>
                  <a:cubicBezTo>
                    <a:pt x="22" y="34"/>
                    <a:pt x="22" y="34"/>
                    <a:pt x="23" y="34"/>
                  </a:cubicBezTo>
                  <a:cubicBezTo>
                    <a:pt x="23" y="35"/>
                    <a:pt x="23" y="36"/>
                    <a:pt x="23" y="37"/>
                  </a:cubicBezTo>
                  <a:cubicBezTo>
                    <a:pt x="24" y="36"/>
                    <a:pt x="24" y="35"/>
                    <a:pt x="24" y="34"/>
                  </a:cubicBezTo>
                  <a:cubicBezTo>
                    <a:pt x="24" y="34"/>
                    <a:pt x="24" y="34"/>
                    <a:pt x="24" y="34"/>
                  </a:cubicBezTo>
                  <a:cubicBezTo>
                    <a:pt x="24" y="33"/>
                    <a:pt x="24" y="34"/>
                    <a:pt x="25" y="34"/>
                  </a:cubicBezTo>
                  <a:cubicBezTo>
                    <a:pt x="24" y="32"/>
                    <a:pt x="25" y="31"/>
                    <a:pt x="25" y="29"/>
                  </a:cubicBezTo>
                  <a:cubicBezTo>
                    <a:pt x="25" y="29"/>
                    <a:pt x="25" y="29"/>
                    <a:pt x="26" y="29"/>
                  </a:cubicBezTo>
                  <a:cubicBezTo>
                    <a:pt x="26" y="29"/>
                    <a:pt x="26" y="30"/>
                    <a:pt x="27" y="29"/>
                  </a:cubicBezTo>
                  <a:cubicBezTo>
                    <a:pt x="27" y="29"/>
                    <a:pt x="27" y="30"/>
                    <a:pt x="28" y="30"/>
                  </a:cubicBezTo>
                  <a:cubicBezTo>
                    <a:pt x="28" y="30"/>
                    <a:pt x="28" y="31"/>
                    <a:pt x="28" y="32"/>
                  </a:cubicBezTo>
                  <a:cubicBezTo>
                    <a:pt x="28" y="32"/>
                    <a:pt x="29" y="32"/>
                    <a:pt x="29" y="32"/>
                  </a:cubicBezTo>
                  <a:cubicBezTo>
                    <a:pt x="30" y="32"/>
                    <a:pt x="30" y="31"/>
                    <a:pt x="30" y="31"/>
                  </a:cubicBezTo>
                  <a:cubicBezTo>
                    <a:pt x="31" y="31"/>
                    <a:pt x="30" y="33"/>
                    <a:pt x="31" y="33"/>
                  </a:cubicBezTo>
                  <a:cubicBezTo>
                    <a:pt x="31" y="33"/>
                    <a:pt x="31" y="34"/>
                    <a:pt x="31" y="34"/>
                  </a:cubicBezTo>
                  <a:cubicBezTo>
                    <a:pt x="31" y="35"/>
                    <a:pt x="32" y="35"/>
                    <a:pt x="32" y="36"/>
                  </a:cubicBezTo>
                  <a:cubicBezTo>
                    <a:pt x="32" y="36"/>
                    <a:pt x="32" y="35"/>
                    <a:pt x="33" y="36"/>
                  </a:cubicBezTo>
                  <a:cubicBezTo>
                    <a:pt x="33" y="37"/>
                    <a:pt x="33" y="37"/>
                    <a:pt x="33" y="38"/>
                  </a:cubicBezTo>
                  <a:cubicBezTo>
                    <a:pt x="33" y="39"/>
                    <a:pt x="33" y="39"/>
                    <a:pt x="34" y="40"/>
                  </a:cubicBezTo>
                  <a:cubicBezTo>
                    <a:pt x="33" y="40"/>
                    <a:pt x="34" y="41"/>
                    <a:pt x="34" y="41"/>
                  </a:cubicBezTo>
                  <a:cubicBezTo>
                    <a:pt x="33" y="41"/>
                    <a:pt x="33" y="40"/>
                    <a:pt x="32" y="41"/>
                  </a:cubicBezTo>
                  <a:cubicBezTo>
                    <a:pt x="32" y="41"/>
                    <a:pt x="32" y="40"/>
                    <a:pt x="32" y="40"/>
                  </a:cubicBezTo>
                  <a:cubicBezTo>
                    <a:pt x="32" y="40"/>
                    <a:pt x="32" y="41"/>
                    <a:pt x="31" y="40"/>
                  </a:cubicBezTo>
                  <a:cubicBezTo>
                    <a:pt x="31" y="39"/>
                    <a:pt x="32" y="39"/>
                    <a:pt x="32" y="37"/>
                  </a:cubicBezTo>
                  <a:cubicBezTo>
                    <a:pt x="32" y="37"/>
                    <a:pt x="31" y="39"/>
                    <a:pt x="30" y="38"/>
                  </a:cubicBezTo>
                  <a:cubicBezTo>
                    <a:pt x="30" y="39"/>
                    <a:pt x="30" y="39"/>
                    <a:pt x="30" y="39"/>
                  </a:cubicBezTo>
                  <a:cubicBezTo>
                    <a:pt x="30" y="39"/>
                    <a:pt x="29" y="39"/>
                    <a:pt x="29" y="40"/>
                  </a:cubicBezTo>
                  <a:cubicBezTo>
                    <a:pt x="29" y="41"/>
                    <a:pt x="30" y="41"/>
                    <a:pt x="30" y="41"/>
                  </a:cubicBezTo>
                  <a:cubicBezTo>
                    <a:pt x="30" y="42"/>
                    <a:pt x="29" y="42"/>
                    <a:pt x="28" y="42"/>
                  </a:cubicBezTo>
                  <a:cubicBezTo>
                    <a:pt x="28" y="42"/>
                    <a:pt x="29" y="42"/>
                    <a:pt x="29" y="41"/>
                  </a:cubicBezTo>
                  <a:cubicBezTo>
                    <a:pt x="28" y="42"/>
                    <a:pt x="27" y="42"/>
                    <a:pt x="26" y="43"/>
                  </a:cubicBezTo>
                  <a:cubicBezTo>
                    <a:pt x="26" y="43"/>
                    <a:pt x="27" y="43"/>
                    <a:pt x="27" y="44"/>
                  </a:cubicBezTo>
                  <a:cubicBezTo>
                    <a:pt x="26" y="44"/>
                    <a:pt x="25" y="44"/>
                    <a:pt x="25" y="45"/>
                  </a:cubicBezTo>
                  <a:cubicBezTo>
                    <a:pt x="25" y="46"/>
                    <a:pt x="24" y="46"/>
                    <a:pt x="25" y="47"/>
                  </a:cubicBezTo>
                  <a:cubicBezTo>
                    <a:pt x="24" y="47"/>
                    <a:pt x="24" y="47"/>
                    <a:pt x="24" y="47"/>
                  </a:cubicBezTo>
                  <a:cubicBezTo>
                    <a:pt x="24" y="48"/>
                    <a:pt x="24" y="48"/>
                    <a:pt x="24" y="48"/>
                  </a:cubicBezTo>
                  <a:cubicBezTo>
                    <a:pt x="22" y="49"/>
                    <a:pt x="22" y="49"/>
                    <a:pt x="21" y="51"/>
                  </a:cubicBezTo>
                  <a:cubicBezTo>
                    <a:pt x="21" y="51"/>
                    <a:pt x="22" y="52"/>
                    <a:pt x="22" y="52"/>
                  </a:cubicBezTo>
                  <a:cubicBezTo>
                    <a:pt x="22" y="53"/>
                    <a:pt x="22" y="53"/>
                    <a:pt x="22" y="54"/>
                  </a:cubicBezTo>
                  <a:cubicBezTo>
                    <a:pt x="21" y="54"/>
                    <a:pt x="21" y="53"/>
                    <a:pt x="21" y="52"/>
                  </a:cubicBezTo>
                  <a:cubicBezTo>
                    <a:pt x="21" y="51"/>
                    <a:pt x="19" y="52"/>
                    <a:pt x="19" y="51"/>
                  </a:cubicBezTo>
                  <a:cubicBezTo>
                    <a:pt x="18" y="52"/>
                    <a:pt x="18" y="52"/>
                    <a:pt x="18" y="52"/>
                  </a:cubicBezTo>
                  <a:cubicBezTo>
                    <a:pt x="17" y="52"/>
                    <a:pt x="17" y="51"/>
                    <a:pt x="16" y="51"/>
                  </a:cubicBezTo>
                  <a:cubicBezTo>
                    <a:pt x="16" y="52"/>
                    <a:pt x="15" y="52"/>
                    <a:pt x="15" y="52"/>
                  </a:cubicBezTo>
                  <a:cubicBezTo>
                    <a:pt x="15" y="54"/>
                    <a:pt x="14" y="58"/>
                    <a:pt x="16" y="57"/>
                  </a:cubicBezTo>
                  <a:cubicBezTo>
                    <a:pt x="17" y="57"/>
                    <a:pt x="16" y="56"/>
                    <a:pt x="17" y="56"/>
                  </a:cubicBezTo>
                  <a:cubicBezTo>
                    <a:pt x="18" y="56"/>
                    <a:pt x="18" y="56"/>
                    <a:pt x="19" y="56"/>
                  </a:cubicBezTo>
                  <a:cubicBezTo>
                    <a:pt x="19" y="57"/>
                    <a:pt x="18" y="58"/>
                    <a:pt x="18" y="58"/>
                  </a:cubicBezTo>
                  <a:cubicBezTo>
                    <a:pt x="19" y="59"/>
                    <a:pt x="20" y="59"/>
                    <a:pt x="20" y="59"/>
                  </a:cubicBezTo>
                  <a:cubicBezTo>
                    <a:pt x="20" y="61"/>
                    <a:pt x="20" y="62"/>
                    <a:pt x="20" y="63"/>
                  </a:cubicBezTo>
                  <a:cubicBezTo>
                    <a:pt x="21" y="62"/>
                    <a:pt x="21" y="62"/>
                    <a:pt x="21" y="62"/>
                  </a:cubicBezTo>
                  <a:cubicBezTo>
                    <a:pt x="22" y="62"/>
                    <a:pt x="22" y="62"/>
                    <a:pt x="22" y="63"/>
                  </a:cubicBezTo>
                  <a:cubicBezTo>
                    <a:pt x="22" y="62"/>
                    <a:pt x="23" y="62"/>
                    <a:pt x="23" y="61"/>
                  </a:cubicBezTo>
                  <a:cubicBezTo>
                    <a:pt x="24" y="61"/>
                    <a:pt x="24" y="61"/>
                    <a:pt x="24" y="60"/>
                  </a:cubicBezTo>
                  <a:cubicBezTo>
                    <a:pt x="25" y="60"/>
                    <a:pt x="25" y="61"/>
                    <a:pt x="25" y="61"/>
                  </a:cubicBezTo>
                  <a:cubicBezTo>
                    <a:pt x="26" y="61"/>
                    <a:pt x="25" y="60"/>
                    <a:pt x="26" y="61"/>
                  </a:cubicBezTo>
                  <a:cubicBezTo>
                    <a:pt x="26" y="61"/>
                    <a:pt x="27" y="61"/>
                    <a:pt x="27" y="62"/>
                  </a:cubicBezTo>
                  <a:cubicBezTo>
                    <a:pt x="27" y="62"/>
                    <a:pt x="27" y="62"/>
                    <a:pt x="28" y="62"/>
                  </a:cubicBezTo>
                  <a:cubicBezTo>
                    <a:pt x="29" y="62"/>
                    <a:pt x="29" y="63"/>
                    <a:pt x="30" y="63"/>
                  </a:cubicBezTo>
                  <a:cubicBezTo>
                    <a:pt x="30" y="64"/>
                    <a:pt x="31" y="64"/>
                    <a:pt x="31" y="65"/>
                  </a:cubicBezTo>
                  <a:cubicBezTo>
                    <a:pt x="33" y="64"/>
                    <a:pt x="34" y="67"/>
                    <a:pt x="33" y="68"/>
                  </a:cubicBezTo>
                  <a:cubicBezTo>
                    <a:pt x="33" y="68"/>
                    <a:pt x="34" y="68"/>
                    <a:pt x="34" y="68"/>
                  </a:cubicBezTo>
                  <a:cubicBezTo>
                    <a:pt x="34" y="69"/>
                    <a:pt x="36" y="68"/>
                    <a:pt x="36" y="69"/>
                  </a:cubicBezTo>
                  <a:cubicBezTo>
                    <a:pt x="36" y="69"/>
                    <a:pt x="37" y="69"/>
                    <a:pt x="37" y="69"/>
                  </a:cubicBezTo>
                  <a:cubicBezTo>
                    <a:pt x="38" y="69"/>
                    <a:pt x="39" y="70"/>
                    <a:pt x="39" y="70"/>
                  </a:cubicBezTo>
                  <a:cubicBezTo>
                    <a:pt x="39" y="70"/>
                    <a:pt x="39" y="70"/>
                    <a:pt x="40" y="70"/>
                  </a:cubicBezTo>
                  <a:cubicBezTo>
                    <a:pt x="40" y="71"/>
                    <a:pt x="40" y="71"/>
                    <a:pt x="40" y="72"/>
                  </a:cubicBezTo>
                  <a:cubicBezTo>
                    <a:pt x="40" y="72"/>
                    <a:pt x="40" y="72"/>
                    <a:pt x="40" y="73"/>
                  </a:cubicBezTo>
                  <a:cubicBezTo>
                    <a:pt x="39" y="73"/>
                    <a:pt x="40" y="74"/>
                    <a:pt x="39" y="74"/>
                  </a:cubicBezTo>
                  <a:cubicBezTo>
                    <a:pt x="39" y="75"/>
                    <a:pt x="39" y="75"/>
                    <a:pt x="39" y="76"/>
                  </a:cubicBezTo>
                  <a:cubicBezTo>
                    <a:pt x="38" y="76"/>
                    <a:pt x="38" y="76"/>
                    <a:pt x="38" y="76"/>
                  </a:cubicBezTo>
                  <a:cubicBezTo>
                    <a:pt x="38" y="76"/>
                    <a:pt x="38" y="77"/>
                    <a:pt x="38" y="77"/>
                  </a:cubicBezTo>
                  <a:cubicBezTo>
                    <a:pt x="38" y="78"/>
                    <a:pt x="37" y="80"/>
                    <a:pt x="37" y="81"/>
                  </a:cubicBezTo>
                  <a:cubicBezTo>
                    <a:pt x="37" y="81"/>
                    <a:pt x="37" y="81"/>
                    <a:pt x="36" y="82"/>
                  </a:cubicBezTo>
                  <a:cubicBezTo>
                    <a:pt x="35" y="82"/>
                    <a:pt x="35" y="82"/>
                    <a:pt x="35" y="83"/>
                  </a:cubicBezTo>
                  <a:cubicBezTo>
                    <a:pt x="35" y="83"/>
                    <a:pt x="35" y="84"/>
                    <a:pt x="35" y="84"/>
                  </a:cubicBezTo>
                  <a:cubicBezTo>
                    <a:pt x="35" y="85"/>
                    <a:pt x="34" y="85"/>
                    <a:pt x="34" y="86"/>
                  </a:cubicBezTo>
                  <a:cubicBezTo>
                    <a:pt x="33" y="86"/>
                    <a:pt x="33" y="87"/>
                    <a:pt x="33" y="87"/>
                  </a:cubicBezTo>
                  <a:cubicBezTo>
                    <a:pt x="33" y="87"/>
                    <a:pt x="33" y="87"/>
                    <a:pt x="33" y="87"/>
                  </a:cubicBezTo>
                  <a:cubicBezTo>
                    <a:pt x="32" y="87"/>
                    <a:pt x="32" y="87"/>
                    <a:pt x="31" y="87"/>
                  </a:cubicBezTo>
                  <a:cubicBezTo>
                    <a:pt x="31" y="88"/>
                    <a:pt x="32" y="89"/>
                    <a:pt x="32" y="90"/>
                  </a:cubicBezTo>
                  <a:cubicBezTo>
                    <a:pt x="31" y="90"/>
                    <a:pt x="31" y="90"/>
                    <a:pt x="30" y="90"/>
                  </a:cubicBezTo>
                  <a:cubicBezTo>
                    <a:pt x="30" y="91"/>
                    <a:pt x="30" y="92"/>
                    <a:pt x="28" y="92"/>
                  </a:cubicBezTo>
                  <a:cubicBezTo>
                    <a:pt x="30" y="92"/>
                    <a:pt x="29" y="94"/>
                    <a:pt x="28" y="95"/>
                  </a:cubicBezTo>
                  <a:cubicBezTo>
                    <a:pt x="28" y="95"/>
                    <a:pt x="29" y="95"/>
                    <a:pt x="29" y="96"/>
                  </a:cubicBezTo>
                  <a:cubicBezTo>
                    <a:pt x="29" y="96"/>
                    <a:pt x="29" y="97"/>
                    <a:pt x="28" y="97"/>
                  </a:cubicBezTo>
                  <a:cubicBezTo>
                    <a:pt x="28" y="98"/>
                    <a:pt x="28" y="98"/>
                    <a:pt x="28" y="99"/>
                  </a:cubicBezTo>
                  <a:cubicBezTo>
                    <a:pt x="28" y="99"/>
                    <a:pt x="28" y="99"/>
                    <a:pt x="28" y="100"/>
                  </a:cubicBezTo>
                  <a:cubicBezTo>
                    <a:pt x="28" y="100"/>
                    <a:pt x="29" y="100"/>
                    <a:pt x="29" y="100"/>
                  </a:cubicBezTo>
                  <a:cubicBezTo>
                    <a:pt x="29" y="101"/>
                    <a:pt x="28" y="101"/>
                    <a:pt x="27" y="101"/>
                  </a:cubicBezTo>
                  <a:cubicBezTo>
                    <a:pt x="27" y="101"/>
                    <a:pt x="27" y="100"/>
                    <a:pt x="26" y="100"/>
                  </a:cubicBezTo>
                  <a:cubicBezTo>
                    <a:pt x="26" y="100"/>
                    <a:pt x="26" y="100"/>
                    <a:pt x="26" y="100"/>
                  </a:cubicBezTo>
                  <a:cubicBezTo>
                    <a:pt x="26" y="100"/>
                    <a:pt x="26" y="100"/>
                    <a:pt x="26" y="99"/>
                  </a:cubicBezTo>
                  <a:cubicBezTo>
                    <a:pt x="26" y="99"/>
                    <a:pt x="26" y="98"/>
                    <a:pt x="25" y="97"/>
                  </a:cubicBezTo>
                  <a:cubicBezTo>
                    <a:pt x="25" y="96"/>
                    <a:pt x="25" y="95"/>
                    <a:pt x="25" y="94"/>
                  </a:cubicBezTo>
                  <a:cubicBezTo>
                    <a:pt x="25" y="93"/>
                    <a:pt x="25" y="93"/>
                    <a:pt x="25" y="92"/>
                  </a:cubicBezTo>
                  <a:cubicBezTo>
                    <a:pt x="25" y="92"/>
                    <a:pt x="24" y="92"/>
                    <a:pt x="25" y="92"/>
                  </a:cubicBezTo>
                  <a:cubicBezTo>
                    <a:pt x="25" y="91"/>
                    <a:pt x="26" y="91"/>
                    <a:pt x="25" y="90"/>
                  </a:cubicBezTo>
                  <a:cubicBezTo>
                    <a:pt x="25" y="90"/>
                    <a:pt x="25" y="91"/>
                    <a:pt x="25" y="90"/>
                  </a:cubicBezTo>
                  <a:cubicBezTo>
                    <a:pt x="25" y="89"/>
                    <a:pt x="24" y="86"/>
                    <a:pt x="25" y="86"/>
                  </a:cubicBezTo>
                  <a:cubicBezTo>
                    <a:pt x="26" y="84"/>
                    <a:pt x="25" y="83"/>
                    <a:pt x="25" y="82"/>
                  </a:cubicBezTo>
                  <a:cubicBezTo>
                    <a:pt x="25" y="82"/>
                    <a:pt x="25" y="82"/>
                    <a:pt x="25" y="82"/>
                  </a:cubicBezTo>
                  <a:cubicBezTo>
                    <a:pt x="25" y="81"/>
                    <a:pt x="25" y="81"/>
                    <a:pt x="25" y="80"/>
                  </a:cubicBezTo>
                  <a:cubicBezTo>
                    <a:pt x="25" y="79"/>
                    <a:pt x="25" y="79"/>
                    <a:pt x="25" y="78"/>
                  </a:cubicBezTo>
                  <a:cubicBezTo>
                    <a:pt x="23" y="77"/>
                    <a:pt x="23" y="76"/>
                    <a:pt x="23" y="76"/>
                  </a:cubicBezTo>
                  <a:cubicBezTo>
                    <a:pt x="22" y="75"/>
                    <a:pt x="23" y="75"/>
                    <a:pt x="23" y="75"/>
                  </a:cubicBezTo>
                  <a:cubicBezTo>
                    <a:pt x="22" y="74"/>
                    <a:pt x="21" y="74"/>
                    <a:pt x="21" y="72"/>
                  </a:cubicBezTo>
                  <a:cubicBezTo>
                    <a:pt x="21" y="72"/>
                    <a:pt x="22" y="72"/>
                    <a:pt x="22" y="72"/>
                  </a:cubicBezTo>
                  <a:cubicBezTo>
                    <a:pt x="22" y="71"/>
                    <a:pt x="21" y="71"/>
                    <a:pt x="21" y="71"/>
                  </a:cubicBezTo>
                  <a:cubicBezTo>
                    <a:pt x="22" y="70"/>
                    <a:pt x="20" y="69"/>
                    <a:pt x="21" y="68"/>
                  </a:cubicBezTo>
                  <a:cubicBezTo>
                    <a:pt x="21" y="67"/>
                    <a:pt x="22" y="67"/>
                    <a:pt x="22" y="66"/>
                  </a:cubicBezTo>
                  <a:cubicBezTo>
                    <a:pt x="21" y="65"/>
                    <a:pt x="22" y="65"/>
                    <a:pt x="22" y="65"/>
                  </a:cubicBezTo>
                  <a:cubicBezTo>
                    <a:pt x="22" y="64"/>
                    <a:pt x="21" y="64"/>
                    <a:pt x="21" y="63"/>
                  </a:cubicBezTo>
                  <a:cubicBezTo>
                    <a:pt x="21" y="63"/>
                    <a:pt x="21" y="64"/>
                    <a:pt x="21" y="64"/>
                  </a:cubicBezTo>
                  <a:cubicBezTo>
                    <a:pt x="20" y="64"/>
                    <a:pt x="20" y="63"/>
                    <a:pt x="19" y="63"/>
                  </a:cubicBezTo>
                  <a:cubicBezTo>
                    <a:pt x="19" y="62"/>
                    <a:pt x="19" y="62"/>
                    <a:pt x="19" y="62"/>
                  </a:cubicBezTo>
                  <a:cubicBezTo>
                    <a:pt x="18" y="62"/>
                    <a:pt x="18" y="61"/>
                    <a:pt x="18" y="61"/>
                  </a:cubicBezTo>
                  <a:cubicBezTo>
                    <a:pt x="17" y="61"/>
                    <a:pt x="17" y="61"/>
                    <a:pt x="16" y="61"/>
                  </a:cubicBezTo>
                  <a:cubicBezTo>
                    <a:pt x="16" y="60"/>
                    <a:pt x="16" y="60"/>
                    <a:pt x="16" y="59"/>
                  </a:cubicBezTo>
                  <a:cubicBezTo>
                    <a:pt x="14" y="60"/>
                    <a:pt x="13" y="59"/>
                    <a:pt x="12" y="58"/>
                  </a:cubicBezTo>
                  <a:cubicBezTo>
                    <a:pt x="11" y="57"/>
                    <a:pt x="11" y="57"/>
                    <a:pt x="11" y="55"/>
                  </a:cubicBezTo>
                  <a:cubicBezTo>
                    <a:pt x="11" y="55"/>
                    <a:pt x="10" y="54"/>
                    <a:pt x="10" y="54"/>
                  </a:cubicBezTo>
                  <a:cubicBezTo>
                    <a:pt x="10" y="53"/>
                    <a:pt x="10" y="53"/>
                    <a:pt x="9" y="53"/>
                  </a:cubicBezTo>
                  <a:cubicBezTo>
                    <a:pt x="9" y="54"/>
                    <a:pt x="10" y="54"/>
                    <a:pt x="10" y="55"/>
                  </a:cubicBezTo>
                  <a:cubicBezTo>
                    <a:pt x="9" y="55"/>
                    <a:pt x="9" y="54"/>
                    <a:pt x="9" y="55"/>
                  </a:cubicBezTo>
                  <a:cubicBezTo>
                    <a:pt x="8" y="54"/>
                    <a:pt x="8" y="53"/>
                    <a:pt x="7" y="53"/>
                  </a:cubicBezTo>
                  <a:cubicBezTo>
                    <a:pt x="7" y="52"/>
                    <a:pt x="7" y="52"/>
                    <a:pt x="7" y="52"/>
                  </a:cubicBezTo>
                  <a:cubicBezTo>
                    <a:pt x="7" y="51"/>
                    <a:pt x="7" y="50"/>
                    <a:pt x="6" y="49"/>
                  </a:cubicBezTo>
                  <a:cubicBezTo>
                    <a:pt x="6" y="49"/>
                    <a:pt x="6" y="49"/>
                    <a:pt x="6" y="49"/>
                  </a:cubicBezTo>
                  <a:cubicBezTo>
                    <a:pt x="8" y="40"/>
                    <a:pt x="12" y="31"/>
                    <a:pt x="17" y="24"/>
                  </a:cubicBezTo>
                  <a:close/>
                  <a:moveTo>
                    <a:pt x="24" y="18"/>
                  </a:moveTo>
                  <a:cubicBezTo>
                    <a:pt x="27" y="15"/>
                    <a:pt x="30" y="13"/>
                    <a:pt x="33" y="11"/>
                  </a:cubicBezTo>
                  <a:cubicBezTo>
                    <a:pt x="33" y="12"/>
                    <a:pt x="34" y="11"/>
                    <a:pt x="34" y="12"/>
                  </a:cubicBezTo>
                  <a:cubicBezTo>
                    <a:pt x="34" y="13"/>
                    <a:pt x="32" y="12"/>
                    <a:pt x="32" y="13"/>
                  </a:cubicBezTo>
                  <a:cubicBezTo>
                    <a:pt x="31" y="13"/>
                    <a:pt x="32" y="13"/>
                    <a:pt x="32" y="14"/>
                  </a:cubicBezTo>
                  <a:cubicBezTo>
                    <a:pt x="31" y="14"/>
                    <a:pt x="31" y="14"/>
                    <a:pt x="31" y="15"/>
                  </a:cubicBezTo>
                  <a:cubicBezTo>
                    <a:pt x="29" y="14"/>
                    <a:pt x="29" y="15"/>
                    <a:pt x="28" y="15"/>
                  </a:cubicBezTo>
                  <a:cubicBezTo>
                    <a:pt x="29" y="17"/>
                    <a:pt x="28" y="17"/>
                    <a:pt x="28" y="18"/>
                  </a:cubicBezTo>
                  <a:cubicBezTo>
                    <a:pt x="27" y="18"/>
                    <a:pt x="27" y="18"/>
                    <a:pt x="26" y="18"/>
                  </a:cubicBezTo>
                  <a:cubicBezTo>
                    <a:pt x="26" y="18"/>
                    <a:pt x="27" y="18"/>
                    <a:pt x="27" y="18"/>
                  </a:cubicBezTo>
                  <a:cubicBezTo>
                    <a:pt x="27" y="19"/>
                    <a:pt x="27" y="19"/>
                    <a:pt x="26" y="19"/>
                  </a:cubicBezTo>
                  <a:cubicBezTo>
                    <a:pt x="26" y="20"/>
                    <a:pt x="24" y="19"/>
                    <a:pt x="23" y="19"/>
                  </a:cubicBezTo>
                  <a:cubicBezTo>
                    <a:pt x="23" y="19"/>
                    <a:pt x="23" y="19"/>
                    <a:pt x="23" y="19"/>
                  </a:cubicBezTo>
                  <a:cubicBezTo>
                    <a:pt x="23" y="19"/>
                    <a:pt x="23" y="19"/>
                    <a:pt x="23" y="18"/>
                  </a:cubicBezTo>
                  <a:cubicBezTo>
                    <a:pt x="24" y="19"/>
                    <a:pt x="24" y="19"/>
                    <a:pt x="25" y="19"/>
                  </a:cubicBezTo>
                  <a:cubicBezTo>
                    <a:pt x="25" y="18"/>
                    <a:pt x="24" y="18"/>
                    <a:pt x="24" y="18"/>
                  </a:cubicBezTo>
                  <a:close/>
                  <a:moveTo>
                    <a:pt x="104" y="34"/>
                  </a:moveTo>
                  <a:cubicBezTo>
                    <a:pt x="104" y="34"/>
                    <a:pt x="104" y="34"/>
                    <a:pt x="104" y="35"/>
                  </a:cubicBezTo>
                  <a:cubicBezTo>
                    <a:pt x="104" y="36"/>
                    <a:pt x="105" y="35"/>
                    <a:pt x="105" y="35"/>
                  </a:cubicBezTo>
                  <a:cubicBezTo>
                    <a:pt x="105" y="35"/>
                    <a:pt x="106" y="36"/>
                    <a:pt x="106" y="37"/>
                  </a:cubicBezTo>
                  <a:cubicBezTo>
                    <a:pt x="106" y="38"/>
                    <a:pt x="106" y="39"/>
                    <a:pt x="106" y="40"/>
                  </a:cubicBezTo>
                  <a:cubicBezTo>
                    <a:pt x="105" y="41"/>
                    <a:pt x="105" y="42"/>
                    <a:pt x="105" y="43"/>
                  </a:cubicBezTo>
                  <a:cubicBezTo>
                    <a:pt x="104" y="43"/>
                    <a:pt x="104" y="43"/>
                    <a:pt x="103" y="43"/>
                  </a:cubicBezTo>
                  <a:cubicBezTo>
                    <a:pt x="103" y="45"/>
                    <a:pt x="104" y="47"/>
                    <a:pt x="103" y="48"/>
                  </a:cubicBezTo>
                  <a:cubicBezTo>
                    <a:pt x="102" y="48"/>
                    <a:pt x="102" y="48"/>
                    <a:pt x="102" y="47"/>
                  </a:cubicBezTo>
                  <a:cubicBezTo>
                    <a:pt x="102" y="46"/>
                    <a:pt x="101" y="46"/>
                    <a:pt x="101" y="45"/>
                  </a:cubicBezTo>
                  <a:cubicBezTo>
                    <a:pt x="100" y="45"/>
                    <a:pt x="101" y="46"/>
                    <a:pt x="100" y="46"/>
                  </a:cubicBezTo>
                  <a:cubicBezTo>
                    <a:pt x="100" y="47"/>
                    <a:pt x="100" y="47"/>
                    <a:pt x="100" y="47"/>
                  </a:cubicBezTo>
                  <a:cubicBezTo>
                    <a:pt x="100" y="47"/>
                    <a:pt x="100" y="47"/>
                    <a:pt x="100" y="48"/>
                  </a:cubicBezTo>
                  <a:cubicBezTo>
                    <a:pt x="100" y="48"/>
                    <a:pt x="100" y="49"/>
                    <a:pt x="100" y="49"/>
                  </a:cubicBezTo>
                  <a:cubicBezTo>
                    <a:pt x="100" y="49"/>
                    <a:pt x="101" y="50"/>
                    <a:pt x="101" y="50"/>
                  </a:cubicBezTo>
                  <a:cubicBezTo>
                    <a:pt x="100" y="51"/>
                    <a:pt x="101" y="52"/>
                    <a:pt x="100" y="53"/>
                  </a:cubicBezTo>
                  <a:cubicBezTo>
                    <a:pt x="100" y="53"/>
                    <a:pt x="100" y="53"/>
                    <a:pt x="100" y="53"/>
                  </a:cubicBezTo>
                  <a:cubicBezTo>
                    <a:pt x="100" y="54"/>
                    <a:pt x="99" y="55"/>
                    <a:pt x="98" y="56"/>
                  </a:cubicBezTo>
                  <a:cubicBezTo>
                    <a:pt x="97" y="56"/>
                    <a:pt x="97" y="56"/>
                    <a:pt x="96" y="57"/>
                  </a:cubicBezTo>
                  <a:cubicBezTo>
                    <a:pt x="97" y="57"/>
                    <a:pt x="97" y="57"/>
                    <a:pt x="97" y="57"/>
                  </a:cubicBezTo>
                  <a:cubicBezTo>
                    <a:pt x="97" y="58"/>
                    <a:pt x="97" y="58"/>
                    <a:pt x="96" y="58"/>
                  </a:cubicBezTo>
                  <a:cubicBezTo>
                    <a:pt x="97" y="61"/>
                    <a:pt x="96" y="63"/>
                    <a:pt x="94" y="63"/>
                  </a:cubicBezTo>
                  <a:cubicBezTo>
                    <a:pt x="94" y="63"/>
                    <a:pt x="94" y="62"/>
                    <a:pt x="94" y="62"/>
                  </a:cubicBezTo>
                  <a:cubicBezTo>
                    <a:pt x="94" y="62"/>
                    <a:pt x="93" y="61"/>
                    <a:pt x="93" y="61"/>
                  </a:cubicBezTo>
                  <a:cubicBezTo>
                    <a:pt x="92" y="61"/>
                    <a:pt x="93" y="62"/>
                    <a:pt x="93" y="63"/>
                  </a:cubicBezTo>
                  <a:cubicBezTo>
                    <a:pt x="93" y="63"/>
                    <a:pt x="93" y="64"/>
                    <a:pt x="94" y="64"/>
                  </a:cubicBezTo>
                  <a:cubicBezTo>
                    <a:pt x="94" y="65"/>
                    <a:pt x="95" y="66"/>
                    <a:pt x="95" y="67"/>
                  </a:cubicBezTo>
                  <a:cubicBezTo>
                    <a:pt x="94" y="66"/>
                    <a:pt x="93" y="65"/>
                    <a:pt x="92" y="64"/>
                  </a:cubicBezTo>
                  <a:cubicBezTo>
                    <a:pt x="92" y="64"/>
                    <a:pt x="92" y="63"/>
                    <a:pt x="92" y="63"/>
                  </a:cubicBezTo>
                  <a:cubicBezTo>
                    <a:pt x="91" y="62"/>
                    <a:pt x="92" y="62"/>
                    <a:pt x="92" y="62"/>
                  </a:cubicBezTo>
                  <a:cubicBezTo>
                    <a:pt x="92" y="61"/>
                    <a:pt x="92" y="61"/>
                    <a:pt x="91" y="61"/>
                  </a:cubicBezTo>
                  <a:cubicBezTo>
                    <a:pt x="91" y="60"/>
                    <a:pt x="91" y="60"/>
                    <a:pt x="91" y="59"/>
                  </a:cubicBezTo>
                  <a:cubicBezTo>
                    <a:pt x="91" y="59"/>
                    <a:pt x="90" y="59"/>
                    <a:pt x="90" y="59"/>
                  </a:cubicBezTo>
                  <a:cubicBezTo>
                    <a:pt x="89" y="58"/>
                    <a:pt x="90" y="58"/>
                    <a:pt x="90" y="58"/>
                  </a:cubicBezTo>
                  <a:cubicBezTo>
                    <a:pt x="89" y="57"/>
                    <a:pt x="89" y="56"/>
                    <a:pt x="89" y="56"/>
                  </a:cubicBezTo>
                  <a:cubicBezTo>
                    <a:pt x="88" y="56"/>
                    <a:pt x="88" y="56"/>
                    <a:pt x="87" y="57"/>
                  </a:cubicBezTo>
                  <a:cubicBezTo>
                    <a:pt x="87" y="57"/>
                    <a:pt x="86" y="57"/>
                    <a:pt x="86" y="58"/>
                  </a:cubicBezTo>
                  <a:cubicBezTo>
                    <a:pt x="86" y="58"/>
                    <a:pt x="86" y="59"/>
                    <a:pt x="85" y="59"/>
                  </a:cubicBezTo>
                  <a:cubicBezTo>
                    <a:pt x="85" y="59"/>
                    <a:pt x="85" y="59"/>
                    <a:pt x="85" y="60"/>
                  </a:cubicBezTo>
                  <a:cubicBezTo>
                    <a:pt x="85" y="60"/>
                    <a:pt x="85" y="60"/>
                    <a:pt x="85" y="60"/>
                  </a:cubicBezTo>
                  <a:cubicBezTo>
                    <a:pt x="85" y="61"/>
                    <a:pt x="84" y="62"/>
                    <a:pt x="84" y="63"/>
                  </a:cubicBezTo>
                  <a:cubicBezTo>
                    <a:pt x="83" y="63"/>
                    <a:pt x="83" y="63"/>
                    <a:pt x="83" y="63"/>
                  </a:cubicBezTo>
                  <a:cubicBezTo>
                    <a:pt x="83" y="63"/>
                    <a:pt x="83" y="62"/>
                    <a:pt x="83" y="62"/>
                  </a:cubicBezTo>
                  <a:cubicBezTo>
                    <a:pt x="83" y="61"/>
                    <a:pt x="82" y="61"/>
                    <a:pt x="82" y="61"/>
                  </a:cubicBezTo>
                  <a:cubicBezTo>
                    <a:pt x="82" y="60"/>
                    <a:pt x="81" y="59"/>
                    <a:pt x="81" y="58"/>
                  </a:cubicBezTo>
                  <a:cubicBezTo>
                    <a:pt x="81" y="57"/>
                    <a:pt x="80" y="57"/>
                    <a:pt x="81" y="56"/>
                  </a:cubicBezTo>
                  <a:cubicBezTo>
                    <a:pt x="80" y="56"/>
                    <a:pt x="80" y="56"/>
                    <a:pt x="80" y="56"/>
                  </a:cubicBezTo>
                  <a:cubicBezTo>
                    <a:pt x="80" y="56"/>
                    <a:pt x="80" y="55"/>
                    <a:pt x="80" y="55"/>
                  </a:cubicBezTo>
                  <a:cubicBezTo>
                    <a:pt x="79" y="55"/>
                    <a:pt x="79" y="54"/>
                    <a:pt x="78" y="54"/>
                  </a:cubicBezTo>
                  <a:cubicBezTo>
                    <a:pt x="77" y="54"/>
                    <a:pt x="77" y="54"/>
                    <a:pt x="77" y="54"/>
                  </a:cubicBezTo>
                  <a:cubicBezTo>
                    <a:pt x="76" y="54"/>
                    <a:pt x="76" y="55"/>
                    <a:pt x="75" y="55"/>
                  </a:cubicBezTo>
                  <a:cubicBezTo>
                    <a:pt x="75" y="54"/>
                    <a:pt x="75" y="54"/>
                    <a:pt x="75" y="54"/>
                  </a:cubicBezTo>
                  <a:cubicBezTo>
                    <a:pt x="73" y="54"/>
                    <a:pt x="73" y="52"/>
                    <a:pt x="72" y="51"/>
                  </a:cubicBezTo>
                  <a:cubicBezTo>
                    <a:pt x="72" y="51"/>
                    <a:pt x="72" y="51"/>
                    <a:pt x="72" y="51"/>
                  </a:cubicBezTo>
                  <a:cubicBezTo>
                    <a:pt x="72" y="51"/>
                    <a:pt x="72" y="52"/>
                    <a:pt x="73" y="52"/>
                  </a:cubicBezTo>
                  <a:cubicBezTo>
                    <a:pt x="73" y="53"/>
                    <a:pt x="73" y="53"/>
                    <a:pt x="73" y="54"/>
                  </a:cubicBezTo>
                  <a:cubicBezTo>
                    <a:pt x="74" y="54"/>
                    <a:pt x="74" y="54"/>
                    <a:pt x="75" y="54"/>
                  </a:cubicBezTo>
                  <a:cubicBezTo>
                    <a:pt x="75" y="55"/>
                    <a:pt x="76" y="55"/>
                    <a:pt x="76" y="56"/>
                  </a:cubicBezTo>
                  <a:cubicBezTo>
                    <a:pt x="76" y="57"/>
                    <a:pt x="75" y="57"/>
                    <a:pt x="75" y="57"/>
                  </a:cubicBezTo>
                  <a:cubicBezTo>
                    <a:pt x="75" y="58"/>
                    <a:pt x="74" y="58"/>
                    <a:pt x="74" y="58"/>
                  </a:cubicBezTo>
                  <a:cubicBezTo>
                    <a:pt x="73" y="59"/>
                    <a:pt x="73" y="59"/>
                    <a:pt x="73" y="59"/>
                  </a:cubicBezTo>
                  <a:cubicBezTo>
                    <a:pt x="72" y="60"/>
                    <a:pt x="71" y="60"/>
                    <a:pt x="70" y="61"/>
                  </a:cubicBezTo>
                  <a:cubicBezTo>
                    <a:pt x="69" y="60"/>
                    <a:pt x="69" y="59"/>
                    <a:pt x="68" y="58"/>
                  </a:cubicBezTo>
                  <a:cubicBezTo>
                    <a:pt x="68" y="57"/>
                    <a:pt x="67" y="56"/>
                    <a:pt x="66" y="55"/>
                  </a:cubicBezTo>
                  <a:cubicBezTo>
                    <a:pt x="67" y="55"/>
                    <a:pt x="66" y="54"/>
                    <a:pt x="66" y="53"/>
                  </a:cubicBezTo>
                  <a:cubicBezTo>
                    <a:pt x="66" y="53"/>
                    <a:pt x="66" y="54"/>
                    <a:pt x="66" y="55"/>
                  </a:cubicBezTo>
                  <a:cubicBezTo>
                    <a:pt x="66" y="56"/>
                    <a:pt x="67" y="56"/>
                    <a:pt x="67" y="56"/>
                  </a:cubicBezTo>
                  <a:cubicBezTo>
                    <a:pt x="66" y="58"/>
                    <a:pt x="68" y="58"/>
                    <a:pt x="68" y="59"/>
                  </a:cubicBezTo>
                  <a:cubicBezTo>
                    <a:pt x="68" y="60"/>
                    <a:pt x="69" y="60"/>
                    <a:pt x="69" y="62"/>
                  </a:cubicBezTo>
                  <a:cubicBezTo>
                    <a:pt x="70" y="62"/>
                    <a:pt x="70" y="62"/>
                    <a:pt x="71" y="62"/>
                  </a:cubicBezTo>
                  <a:cubicBezTo>
                    <a:pt x="71" y="62"/>
                    <a:pt x="71" y="61"/>
                    <a:pt x="72" y="61"/>
                  </a:cubicBezTo>
                  <a:cubicBezTo>
                    <a:pt x="73" y="61"/>
                    <a:pt x="72" y="62"/>
                    <a:pt x="72" y="63"/>
                  </a:cubicBezTo>
                  <a:cubicBezTo>
                    <a:pt x="71" y="65"/>
                    <a:pt x="71" y="66"/>
                    <a:pt x="70" y="68"/>
                  </a:cubicBezTo>
                  <a:cubicBezTo>
                    <a:pt x="69" y="68"/>
                    <a:pt x="69" y="68"/>
                    <a:pt x="69" y="69"/>
                  </a:cubicBezTo>
                  <a:cubicBezTo>
                    <a:pt x="68" y="70"/>
                    <a:pt x="68" y="70"/>
                    <a:pt x="68" y="71"/>
                  </a:cubicBezTo>
                  <a:cubicBezTo>
                    <a:pt x="68" y="73"/>
                    <a:pt x="68" y="75"/>
                    <a:pt x="68" y="77"/>
                  </a:cubicBezTo>
                  <a:cubicBezTo>
                    <a:pt x="66" y="78"/>
                    <a:pt x="66" y="79"/>
                    <a:pt x="66" y="82"/>
                  </a:cubicBezTo>
                  <a:cubicBezTo>
                    <a:pt x="65" y="82"/>
                    <a:pt x="65" y="82"/>
                    <a:pt x="65" y="82"/>
                  </a:cubicBezTo>
                  <a:cubicBezTo>
                    <a:pt x="65" y="83"/>
                    <a:pt x="64" y="83"/>
                    <a:pt x="64" y="84"/>
                  </a:cubicBezTo>
                  <a:cubicBezTo>
                    <a:pt x="64" y="85"/>
                    <a:pt x="63" y="85"/>
                    <a:pt x="63" y="86"/>
                  </a:cubicBezTo>
                  <a:cubicBezTo>
                    <a:pt x="61" y="87"/>
                    <a:pt x="60" y="88"/>
                    <a:pt x="59" y="88"/>
                  </a:cubicBezTo>
                  <a:cubicBezTo>
                    <a:pt x="58" y="87"/>
                    <a:pt x="58" y="85"/>
                    <a:pt x="57" y="84"/>
                  </a:cubicBezTo>
                  <a:cubicBezTo>
                    <a:pt x="57" y="83"/>
                    <a:pt x="57" y="83"/>
                    <a:pt x="57" y="82"/>
                  </a:cubicBezTo>
                  <a:cubicBezTo>
                    <a:pt x="57" y="81"/>
                    <a:pt x="56" y="80"/>
                    <a:pt x="56" y="79"/>
                  </a:cubicBezTo>
                  <a:cubicBezTo>
                    <a:pt x="56" y="78"/>
                    <a:pt x="56" y="76"/>
                    <a:pt x="56" y="75"/>
                  </a:cubicBezTo>
                  <a:cubicBezTo>
                    <a:pt x="56" y="74"/>
                    <a:pt x="56" y="73"/>
                    <a:pt x="56" y="72"/>
                  </a:cubicBezTo>
                  <a:cubicBezTo>
                    <a:pt x="56" y="71"/>
                    <a:pt x="55" y="70"/>
                    <a:pt x="55" y="69"/>
                  </a:cubicBezTo>
                  <a:cubicBezTo>
                    <a:pt x="55" y="68"/>
                    <a:pt x="55" y="67"/>
                    <a:pt x="55" y="65"/>
                  </a:cubicBezTo>
                  <a:cubicBezTo>
                    <a:pt x="54" y="65"/>
                    <a:pt x="54" y="66"/>
                    <a:pt x="54" y="66"/>
                  </a:cubicBezTo>
                  <a:cubicBezTo>
                    <a:pt x="53" y="66"/>
                    <a:pt x="53" y="65"/>
                    <a:pt x="52" y="65"/>
                  </a:cubicBezTo>
                  <a:cubicBezTo>
                    <a:pt x="52" y="65"/>
                    <a:pt x="52" y="65"/>
                    <a:pt x="52" y="65"/>
                  </a:cubicBezTo>
                  <a:cubicBezTo>
                    <a:pt x="51" y="65"/>
                    <a:pt x="51" y="65"/>
                    <a:pt x="51" y="66"/>
                  </a:cubicBezTo>
                  <a:cubicBezTo>
                    <a:pt x="50" y="66"/>
                    <a:pt x="49" y="66"/>
                    <a:pt x="48" y="66"/>
                  </a:cubicBezTo>
                  <a:cubicBezTo>
                    <a:pt x="47" y="66"/>
                    <a:pt x="47" y="65"/>
                    <a:pt x="46" y="64"/>
                  </a:cubicBezTo>
                  <a:cubicBezTo>
                    <a:pt x="45" y="63"/>
                    <a:pt x="45" y="62"/>
                    <a:pt x="44" y="61"/>
                  </a:cubicBezTo>
                  <a:cubicBezTo>
                    <a:pt x="44" y="60"/>
                    <a:pt x="44" y="58"/>
                    <a:pt x="44" y="56"/>
                  </a:cubicBezTo>
                  <a:cubicBezTo>
                    <a:pt x="45" y="55"/>
                    <a:pt x="45" y="55"/>
                    <a:pt x="45" y="53"/>
                  </a:cubicBezTo>
                  <a:cubicBezTo>
                    <a:pt x="46" y="53"/>
                    <a:pt x="47" y="52"/>
                    <a:pt x="47" y="52"/>
                  </a:cubicBezTo>
                  <a:cubicBezTo>
                    <a:pt x="47" y="51"/>
                    <a:pt x="47" y="50"/>
                    <a:pt x="47" y="49"/>
                  </a:cubicBezTo>
                  <a:cubicBezTo>
                    <a:pt x="48" y="48"/>
                    <a:pt x="49" y="48"/>
                    <a:pt x="49" y="47"/>
                  </a:cubicBezTo>
                  <a:cubicBezTo>
                    <a:pt x="49" y="47"/>
                    <a:pt x="50" y="48"/>
                    <a:pt x="50" y="48"/>
                  </a:cubicBezTo>
                  <a:cubicBezTo>
                    <a:pt x="50" y="47"/>
                    <a:pt x="52" y="47"/>
                    <a:pt x="53" y="47"/>
                  </a:cubicBezTo>
                  <a:cubicBezTo>
                    <a:pt x="54" y="47"/>
                    <a:pt x="55" y="47"/>
                    <a:pt x="56" y="47"/>
                  </a:cubicBezTo>
                  <a:cubicBezTo>
                    <a:pt x="56" y="47"/>
                    <a:pt x="56" y="47"/>
                    <a:pt x="56" y="47"/>
                  </a:cubicBezTo>
                  <a:cubicBezTo>
                    <a:pt x="56" y="48"/>
                    <a:pt x="56" y="48"/>
                    <a:pt x="56" y="49"/>
                  </a:cubicBezTo>
                  <a:cubicBezTo>
                    <a:pt x="57" y="50"/>
                    <a:pt x="58" y="50"/>
                    <a:pt x="59" y="51"/>
                  </a:cubicBezTo>
                  <a:cubicBezTo>
                    <a:pt x="60" y="50"/>
                    <a:pt x="59" y="50"/>
                    <a:pt x="60" y="49"/>
                  </a:cubicBezTo>
                  <a:cubicBezTo>
                    <a:pt x="62" y="49"/>
                    <a:pt x="63" y="50"/>
                    <a:pt x="65" y="50"/>
                  </a:cubicBezTo>
                  <a:cubicBezTo>
                    <a:pt x="65" y="50"/>
                    <a:pt x="65" y="49"/>
                    <a:pt x="65" y="48"/>
                  </a:cubicBezTo>
                  <a:cubicBezTo>
                    <a:pt x="65" y="48"/>
                    <a:pt x="65" y="48"/>
                    <a:pt x="65" y="47"/>
                  </a:cubicBezTo>
                  <a:cubicBezTo>
                    <a:pt x="65" y="47"/>
                    <a:pt x="65" y="48"/>
                    <a:pt x="65" y="48"/>
                  </a:cubicBezTo>
                  <a:cubicBezTo>
                    <a:pt x="64" y="48"/>
                    <a:pt x="65" y="47"/>
                    <a:pt x="64" y="47"/>
                  </a:cubicBezTo>
                  <a:cubicBezTo>
                    <a:pt x="64" y="48"/>
                    <a:pt x="63" y="48"/>
                    <a:pt x="62" y="47"/>
                  </a:cubicBezTo>
                  <a:cubicBezTo>
                    <a:pt x="62" y="47"/>
                    <a:pt x="62" y="46"/>
                    <a:pt x="61" y="46"/>
                  </a:cubicBezTo>
                  <a:cubicBezTo>
                    <a:pt x="62" y="45"/>
                    <a:pt x="61" y="45"/>
                    <a:pt x="62" y="45"/>
                  </a:cubicBezTo>
                  <a:cubicBezTo>
                    <a:pt x="61" y="45"/>
                    <a:pt x="61" y="45"/>
                    <a:pt x="61" y="45"/>
                  </a:cubicBezTo>
                  <a:cubicBezTo>
                    <a:pt x="61" y="45"/>
                    <a:pt x="61" y="46"/>
                    <a:pt x="61" y="47"/>
                  </a:cubicBezTo>
                  <a:cubicBezTo>
                    <a:pt x="61" y="47"/>
                    <a:pt x="62" y="47"/>
                    <a:pt x="62" y="48"/>
                  </a:cubicBezTo>
                  <a:cubicBezTo>
                    <a:pt x="61" y="48"/>
                    <a:pt x="61" y="48"/>
                    <a:pt x="61" y="47"/>
                  </a:cubicBezTo>
                  <a:cubicBezTo>
                    <a:pt x="61" y="47"/>
                    <a:pt x="61" y="47"/>
                    <a:pt x="61" y="47"/>
                  </a:cubicBezTo>
                  <a:cubicBezTo>
                    <a:pt x="60" y="47"/>
                    <a:pt x="60" y="47"/>
                    <a:pt x="60" y="47"/>
                  </a:cubicBezTo>
                  <a:cubicBezTo>
                    <a:pt x="60" y="47"/>
                    <a:pt x="60" y="46"/>
                    <a:pt x="60" y="46"/>
                  </a:cubicBezTo>
                  <a:cubicBezTo>
                    <a:pt x="60" y="45"/>
                    <a:pt x="59" y="45"/>
                    <a:pt x="59" y="45"/>
                  </a:cubicBezTo>
                  <a:cubicBezTo>
                    <a:pt x="59" y="45"/>
                    <a:pt x="59" y="44"/>
                    <a:pt x="59" y="44"/>
                  </a:cubicBezTo>
                  <a:cubicBezTo>
                    <a:pt x="58" y="43"/>
                    <a:pt x="57" y="43"/>
                    <a:pt x="57" y="42"/>
                  </a:cubicBezTo>
                  <a:cubicBezTo>
                    <a:pt x="56" y="43"/>
                    <a:pt x="58" y="44"/>
                    <a:pt x="59" y="45"/>
                  </a:cubicBezTo>
                  <a:cubicBezTo>
                    <a:pt x="59" y="45"/>
                    <a:pt x="58" y="44"/>
                    <a:pt x="58" y="45"/>
                  </a:cubicBezTo>
                  <a:cubicBezTo>
                    <a:pt x="58" y="45"/>
                    <a:pt x="58" y="45"/>
                    <a:pt x="58" y="45"/>
                  </a:cubicBezTo>
                  <a:cubicBezTo>
                    <a:pt x="58" y="46"/>
                    <a:pt x="57" y="46"/>
                    <a:pt x="58" y="47"/>
                  </a:cubicBezTo>
                  <a:cubicBezTo>
                    <a:pt x="57" y="46"/>
                    <a:pt x="57" y="46"/>
                    <a:pt x="57" y="46"/>
                  </a:cubicBezTo>
                  <a:cubicBezTo>
                    <a:pt x="57" y="46"/>
                    <a:pt x="57" y="46"/>
                    <a:pt x="58" y="45"/>
                  </a:cubicBezTo>
                  <a:cubicBezTo>
                    <a:pt x="57" y="44"/>
                    <a:pt x="57" y="44"/>
                    <a:pt x="56" y="44"/>
                  </a:cubicBezTo>
                  <a:cubicBezTo>
                    <a:pt x="56" y="44"/>
                    <a:pt x="56" y="43"/>
                    <a:pt x="55" y="43"/>
                  </a:cubicBezTo>
                  <a:cubicBezTo>
                    <a:pt x="55" y="44"/>
                    <a:pt x="56" y="45"/>
                    <a:pt x="55" y="46"/>
                  </a:cubicBezTo>
                  <a:cubicBezTo>
                    <a:pt x="55" y="45"/>
                    <a:pt x="54" y="43"/>
                    <a:pt x="55" y="42"/>
                  </a:cubicBezTo>
                  <a:cubicBezTo>
                    <a:pt x="54" y="42"/>
                    <a:pt x="54" y="43"/>
                    <a:pt x="53" y="43"/>
                  </a:cubicBezTo>
                  <a:cubicBezTo>
                    <a:pt x="52" y="43"/>
                    <a:pt x="52" y="44"/>
                    <a:pt x="52" y="44"/>
                  </a:cubicBezTo>
                  <a:cubicBezTo>
                    <a:pt x="52" y="46"/>
                    <a:pt x="51" y="46"/>
                    <a:pt x="51" y="47"/>
                  </a:cubicBezTo>
                  <a:cubicBezTo>
                    <a:pt x="50" y="47"/>
                    <a:pt x="50" y="47"/>
                    <a:pt x="49" y="47"/>
                  </a:cubicBezTo>
                  <a:cubicBezTo>
                    <a:pt x="49" y="47"/>
                    <a:pt x="48" y="47"/>
                    <a:pt x="48" y="47"/>
                  </a:cubicBezTo>
                  <a:cubicBezTo>
                    <a:pt x="48" y="46"/>
                    <a:pt x="47" y="46"/>
                    <a:pt x="47" y="45"/>
                  </a:cubicBezTo>
                  <a:cubicBezTo>
                    <a:pt x="48" y="45"/>
                    <a:pt x="47" y="43"/>
                    <a:pt x="48" y="43"/>
                  </a:cubicBezTo>
                  <a:cubicBezTo>
                    <a:pt x="49" y="43"/>
                    <a:pt x="49" y="42"/>
                    <a:pt x="50" y="43"/>
                  </a:cubicBezTo>
                  <a:cubicBezTo>
                    <a:pt x="51" y="43"/>
                    <a:pt x="51" y="42"/>
                    <a:pt x="51" y="42"/>
                  </a:cubicBezTo>
                  <a:cubicBezTo>
                    <a:pt x="51" y="41"/>
                    <a:pt x="50" y="41"/>
                    <a:pt x="50" y="40"/>
                  </a:cubicBezTo>
                  <a:cubicBezTo>
                    <a:pt x="50" y="40"/>
                    <a:pt x="49" y="40"/>
                    <a:pt x="49" y="40"/>
                  </a:cubicBezTo>
                  <a:cubicBezTo>
                    <a:pt x="49" y="39"/>
                    <a:pt x="49" y="39"/>
                    <a:pt x="50" y="39"/>
                  </a:cubicBezTo>
                  <a:cubicBezTo>
                    <a:pt x="50" y="39"/>
                    <a:pt x="50" y="38"/>
                    <a:pt x="51" y="38"/>
                  </a:cubicBezTo>
                  <a:cubicBezTo>
                    <a:pt x="51" y="38"/>
                    <a:pt x="51" y="38"/>
                    <a:pt x="51" y="38"/>
                  </a:cubicBezTo>
                  <a:cubicBezTo>
                    <a:pt x="50" y="38"/>
                    <a:pt x="49" y="38"/>
                    <a:pt x="49" y="38"/>
                  </a:cubicBezTo>
                  <a:cubicBezTo>
                    <a:pt x="48" y="37"/>
                    <a:pt x="49" y="38"/>
                    <a:pt x="49" y="37"/>
                  </a:cubicBezTo>
                  <a:cubicBezTo>
                    <a:pt x="49" y="37"/>
                    <a:pt x="49" y="37"/>
                    <a:pt x="49" y="36"/>
                  </a:cubicBezTo>
                  <a:cubicBezTo>
                    <a:pt x="49" y="36"/>
                    <a:pt x="50" y="36"/>
                    <a:pt x="50" y="35"/>
                  </a:cubicBezTo>
                  <a:cubicBezTo>
                    <a:pt x="50" y="35"/>
                    <a:pt x="50" y="35"/>
                    <a:pt x="49" y="34"/>
                  </a:cubicBezTo>
                  <a:cubicBezTo>
                    <a:pt x="49" y="33"/>
                    <a:pt x="49" y="33"/>
                    <a:pt x="49" y="32"/>
                  </a:cubicBezTo>
                  <a:cubicBezTo>
                    <a:pt x="50" y="32"/>
                    <a:pt x="50" y="31"/>
                    <a:pt x="51" y="31"/>
                  </a:cubicBezTo>
                  <a:cubicBezTo>
                    <a:pt x="51" y="32"/>
                    <a:pt x="50" y="32"/>
                    <a:pt x="50" y="32"/>
                  </a:cubicBezTo>
                  <a:cubicBezTo>
                    <a:pt x="50" y="32"/>
                    <a:pt x="51" y="33"/>
                    <a:pt x="51" y="33"/>
                  </a:cubicBezTo>
                  <a:cubicBezTo>
                    <a:pt x="50" y="34"/>
                    <a:pt x="52" y="34"/>
                    <a:pt x="51" y="35"/>
                  </a:cubicBezTo>
                  <a:cubicBezTo>
                    <a:pt x="52" y="35"/>
                    <a:pt x="52" y="36"/>
                    <a:pt x="52" y="36"/>
                  </a:cubicBezTo>
                  <a:cubicBezTo>
                    <a:pt x="51" y="36"/>
                    <a:pt x="52" y="37"/>
                    <a:pt x="51" y="38"/>
                  </a:cubicBezTo>
                  <a:cubicBezTo>
                    <a:pt x="52" y="38"/>
                    <a:pt x="52" y="37"/>
                    <a:pt x="53" y="37"/>
                  </a:cubicBezTo>
                  <a:cubicBezTo>
                    <a:pt x="52" y="36"/>
                    <a:pt x="53" y="36"/>
                    <a:pt x="53" y="36"/>
                  </a:cubicBezTo>
                  <a:cubicBezTo>
                    <a:pt x="54" y="36"/>
                    <a:pt x="54" y="35"/>
                    <a:pt x="55" y="35"/>
                  </a:cubicBezTo>
                  <a:cubicBezTo>
                    <a:pt x="55" y="35"/>
                    <a:pt x="55" y="35"/>
                    <a:pt x="54" y="35"/>
                  </a:cubicBezTo>
                  <a:cubicBezTo>
                    <a:pt x="54" y="34"/>
                    <a:pt x="55" y="34"/>
                    <a:pt x="55" y="33"/>
                  </a:cubicBezTo>
                  <a:cubicBezTo>
                    <a:pt x="55" y="33"/>
                    <a:pt x="54" y="33"/>
                    <a:pt x="53" y="33"/>
                  </a:cubicBezTo>
                  <a:cubicBezTo>
                    <a:pt x="54" y="32"/>
                    <a:pt x="53" y="31"/>
                    <a:pt x="53" y="30"/>
                  </a:cubicBezTo>
                  <a:cubicBezTo>
                    <a:pt x="53" y="29"/>
                    <a:pt x="54" y="28"/>
                    <a:pt x="55" y="28"/>
                  </a:cubicBezTo>
                  <a:cubicBezTo>
                    <a:pt x="55" y="28"/>
                    <a:pt x="55" y="27"/>
                    <a:pt x="55" y="27"/>
                  </a:cubicBezTo>
                  <a:cubicBezTo>
                    <a:pt x="55" y="27"/>
                    <a:pt x="55" y="27"/>
                    <a:pt x="55" y="27"/>
                  </a:cubicBezTo>
                  <a:cubicBezTo>
                    <a:pt x="56" y="27"/>
                    <a:pt x="56" y="26"/>
                    <a:pt x="56" y="25"/>
                  </a:cubicBezTo>
                  <a:cubicBezTo>
                    <a:pt x="57" y="24"/>
                    <a:pt x="58" y="24"/>
                    <a:pt x="58" y="23"/>
                  </a:cubicBezTo>
                  <a:cubicBezTo>
                    <a:pt x="59" y="23"/>
                    <a:pt x="59" y="23"/>
                    <a:pt x="59" y="23"/>
                  </a:cubicBezTo>
                  <a:cubicBezTo>
                    <a:pt x="59" y="23"/>
                    <a:pt x="60" y="22"/>
                    <a:pt x="60" y="22"/>
                  </a:cubicBezTo>
                  <a:cubicBezTo>
                    <a:pt x="61" y="22"/>
                    <a:pt x="61" y="22"/>
                    <a:pt x="62" y="22"/>
                  </a:cubicBezTo>
                  <a:cubicBezTo>
                    <a:pt x="62" y="22"/>
                    <a:pt x="63" y="23"/>
                    <a:pt x="63" y="23"/>
                  </a:cubicBezTo>
                  <a:cubicBezTo>
                    <a:pt x="63" y="23"/>
                    <a:pt x="64" y="23"/>
                    <a:pt x="64" y="24"/>
                  </a:cubicBezTo>
                  <a:cubicBezTo>
                    <a:pt x="65" y="24"/>
                    <a:pt x="67" y="25"/>
                    <a:pt x="66" y="26"/>
                  </a:cubicBezTo>
                  <a:cubicBezTo>
                    <a:pt x="67" y="26"/>
                    <a:pt x="67" y="25"/>
                    <a:pt x="67" y="24"/>
                  </a:cubicBezTo>
                  <a:cubicBezTo>
                    <a:pt x="68" y="24"/>
                    <a:pt x="68" y="24"/>
                    <a:pt x="68" y="24"/>
                  </a:cubicBezTo>
                  <a:cubicBezTo>
                    <a:pt x="68" y="25"/>
                    <a:pt x="68" y="25"/>
                    <a:pt x="68" y="25"/>
                  </a:cubicBezTo>
                  <a:cubicBezTo>
                    <a:pt x="69" y="25"/>
                    <a:pt x="70" y="24"/>
                    <a:pt x="71" y="24"/>
                  </a:cubicBezTo>
                  <a:cubicBezTo>
                    <a:pt x="72" y="24"/>
                    <a:pt x="72" y="24"/>
                    <a:pt x="73" y="24"/>
                  </a:cubicBezTo>
                  <a:cubicBezTo>
                    <a:pt x="73" y="23"/>
                    <a:pt x="72" y="24"/>
                    <a:pt x="72" y="23"/>
                  </a:cubicBezTo>
                  <a:cubicBezTo>
                    <a:pt x="74" y="23"/>
                    <a:pt x="74" y="23"/>
                    <a:pt x="75" y="23"/>
                  </a:cubicBezTo>
                  <a:cubicBezTo>
                    <a:pt x="75" y="22"/>
                    <a:pt x="76" y="22"/>
                    <a:pt x="77" y="21"/>
                  </a:cubicBezTo>
                  <a:cubicBezTo>
                    <a:pt x="77" y="21"/>
                    <a:pt x="77" y="21"/>
                    <a:pt x="78" y="22"/>
                  </a:cubicBezTo>
                  <a:cubicBezTo>
                    <a:pt x="78" y="22"/>
                    <a:pt x="78" y="21"/>
                    <a:pt x="79" y="21"/>
                  </a:cubicBezTo>
                  <a:cubicBezTo>
                    <a:pt x="79" y="22"/>
                    <a:pt x="79" y="22"/>
                    <a:pt x="79" y="22"/>
                  </a:cubicBezTo>
                  <a:cubicBezTo>
                    <a:pt x="79" y="22"/>
                    <a:pt x="79" y="22"/>
                    <a:pt x="79" y="21"/>
                  </a:cubicBezTo>
                  <a:cubicBezTo>
                    <a:pt x="80" y="21"/>
                    <a:pt x="80" y="22"/>
                    <a:pt x="81" y="22"/>
                  </a:cubicBezTo>
                  <a:cubicBezTo>
                    <a:pt x="81" y="21"/>
                    <a:pt x="80" y="21"/>
                    <a:pt x="80" y="21"/>
                  </a:cubicBezTo>
                  <a:cubicBezTo>
                    <a:pt x="80" y="20"/>
                    <a:pt x="81" y="20"/>
                    <a:pt x="81" y="20"/>
                  </a:cubicBezTo>
                  <a:cubicBezTo>
                    <a:pt x="82" y="20"/>
                    <a:pt x="81" y="19"/>
                    <a:pt x="82" y="19"/>
                  </a:cubicBezTo>
                  <a:cubicBezTo>
                    <a:pt x="82" y="19"/>
                    <a:pt x="82" y="19"/>
                    <a:pt x="83" y="19"/>
                  </a:cubicBezTo>
                  <a:cubicBezTo>
                    <a:pt x="84" y="19"/>
                    <a:pt x="84" y="18"/>
                    <a:pt x="85" y="18"/>
                  </a:cubicBezTo>
                  <a:cubicBezTo>
                    <a:pt x="85" y="18"/>
                    <a:pt x="85" y="18"/>
                    <a:pt x="85" y="18"/>
                  </a:cubicBezTo>
                  <a:cubicBezTo>
                    <a:pt x="86" y="18"/>
                    <a:pt x="86" y="17"/>
                    <a:pt x="87" y="18"/>
                  </a:cubicBezTo>
                  <a:cubicBezTo>
                    <a:pt x="87" y="17"/>
                    <a:pt x="87" y="17"/>
                    <a:pt x="87" y="16"/>
                  </a:cubicBezTo>
                  <a:cubicBezTo>
                    <a:pt x="88" y="16"/>
                    <a:pt x="88" y="17"/>
                    <a:pt x="88" y="17"/>
                  </a:cubicBezTo>
                  <a:cubicBezTo>
                    <a:pt x="89" y="17"/>
                    <a:pt x="90" y="17"/>
                    <a:pt x="90" y="17"/>
                  </a:cubicBezTo>
                  <a:cubicBezTo>
                    <a:pt x="91" y="18"/>
                    <a:pt x="91" y="18"/>
                    <a:pt x="91" y="18"/>
                  </a:cubicBezTo>
                  <a:cubicBezTo>
                    <a:pt x="91" y="19"/>
                    <a:pt x="91" y="19"/>
                    <a:pt x="91" y="20"/>
                  </a:cubicBezTo>
                  <a:cubicBezTo>
                    <a:pt x="92" y="19"/>
                    <a:pt x="92" y="20"/>
                    <a:pt x="93" y="20"/>
                  </a:cubicBezTo>
                  <a:cubicBezTo>
                    <a:pt x="93" y="20"/>
                    <a:pt x="93" y="20"/>
                    <a:pt x="93" y="20"/>
                  </a:cubicBezTo>
                  <a:cubicBezTo>
                    <a:pt x="94" y="20"/>
                    <a:pt x="94" y="20"/>
                    <a:pt x="95" y="20"/>
                  </a:cubicBezTo>
                  <a:cubicBezTo>
                    <a:pt x="99" y="24"/>
                    <a:pt x="102" y="29"/>
                    <a:pt x="104" y="34"/>
                  </a:cubicBezTo>
                  <a:close/>
                  <a:moveTo>
                    <a:pt x="108" y="43"/>
                  </a:moveTo>
                  <a:cubicBezTo>
                    <a:pt x="108" y="43"/>
                    <a:pt x="108" y="43"/>
                    <a:pt x="108" y="43"/>
                  </a:cubicBezTo>
                  <a:cubicBezTo>
                    <a:pt x="108" y="43"/>
                    <a:pt x="108" y="43"/>
                    <a:pt x="108" y="43"/>
                  </a:cubicBezTo>
                  <a:cubicBezTo>
                    <a:pt x="107" y="43"/>
                    <a:pt x="107" y="44"/>
                    <a:pt x="107" y="43"/>
                  </a:cubicBezTo>
                  <a:cubicBezTo>
                    <a:pt x="107" y="42"/>
                    <a:pt x="107" y="42"/>
                    <a:pt x="107" y="41"/>
                  </a:cubicBezTo>
                  <a:cubicBezTo>
                    <a:pt x="107" y="41"/>
                    <a:pt x="107" y="41"/>
                    <a:pt x="108" y="41"/>
                  </a:cubicBezTo>
                  <a:cubicBezTo>
                    <a:pt x="108" y="42"/>
                    <a:pt x="108" y="42"/>
                    <a:pt x="108" y="43"/>
                  </a:cubicBezTo>
                  <a:close/>
                  <a:moveTo>
                    <a:pt x="102" y="62"/>
                  </a:moveTo>
                  <a:cubicBezTo>
                    <a:pt x="102" y="61"/>
                    <a:pt x="102" y="61"/>
                    <a:pt x="103" y="61"/>
                  </a:cubicBezTo>
                  <a:cubicBezTo>
                    <a:pt x="103" y="60"/>
                    <a:pt x="103" y="60"/>
                    <a:pt x="103" y="60"/>
                  </a:cubicBezTo>
                  <a:cubicBezTo>
                    <a:pt x="104" y="60"/>
                    <a:pt x="104" y="60"/>
                    <a:pt x="104" y="61"/>
                  </a:cubicBezTo>
                  <a:cubicBezTo>
                    <a:pt x="104" y="61"/>
                    <a:pt x="105" y="61"/>
                    <a:pt x="105" y="62"/>
                  </a:cubicBezTo>
                  <a:cubicBezTo>
                    <a:pt x="104" y="62"/>
                    <a:pt x="104" y="62"/>
                    <a:pt x="103" y="63"/>
                  </a:cubicBezTo>
                  <a:cubicBezTo>
                    <a:pt x="103" y="62"/>
                    <a:pt x="103" y="62"/>
                    <a:pt x="103" y="62"/>
                  </a:cubicBezTo>
                  <a:cubicBezTo>
                    <a:pt x="103" y="61"/>
                    <a:pt x="102" y="62"/>
                    <a:pt x="102" y="62"/>
                  </a:cubicBezTo>
                  <a:close/>
                  <a:moveTo>
                    <a:pt x="103" y="70"/>
                  </a:moveTo>
                  <a:cubicBezTo>
                    <a:pt x="102" y="70"/>
                    <a:pt x="102" y="70"/>
                    <a:pt x="101" y="69"/>
                  </a:cubicBezTo>
                  <a:cubicBezTo>
                    <a:pt x="101" y="70"/>
                    <a:pt x="101" y="70"/>
                    <a:pt x="101" y="71"/>
                  </a:cubicBezTo>
                  <a:cubicBezTo>
                    <a:pt x="100" y="70"/>
                    <a:pt x="100" y="68"/>
                    <a:pt x="101" y="67"/>
                  </a:cubicBezTo>
                  <a:cubicBezTo>
                    <a:pt x="102" y="67"/>
                    <a:pt x="103" y="67"/>
                    <a:pt x="103" y="68"/>
                  </a:cubicBezTo>
                  <a:cubicBezTo>
                    <a:pt x="102" y="68"/>
                    <a:pt x="102" y="68"/>
                    <a:pt x="102" y="68"/>
                  </a:cubicBezTo>
                  <a:cubicBezTo>
                    <a:pt x="102" y="69"/>
                    <a:pt x="102" y="69"/>
                    <a:pt x="103" y="70"/>
                  </a:cubicBezTo>
                  <a:close/>
                  <a:moveTo>
                    <a:pt x="100" y="68"/>
                  </a:moveTo>
                  <a:cubicBezTo>
                    <a:pt x="100" y="68"/>
                    <a:pt x="100" y="69"/>
                    <a:pt x="99" y="70"/>
                  </a:cubicBezTo>
                  <a:cubicBezTo>
                    <a:pt x="99" y="70"/>
                    <a:pt x="100" y="70"/>
                    <a:pt x="100" y="70"/>
                  </a:cubicBezTo>
                  <a:cubicBezTo>
                    <a:pt x="100" y="70"/>
                    <a:pt x="99" y="70"/>
                    <a:pt x="99" y="70"/>
                  </a:cubicBezTo>
                  <a:cubicBezTo>
                    <a:pt x="98" y="71"/>
                    <a:pt x="98" y="69"/>
                    <a:pt x="97" y="70"/>
                  </a:cubicBezTo>
                  <a:cubicBezTo>
                    <a:pt x="97" y="69"/>
                    <a:pt x="96" y="69"/>
                    <a:pt x="96" y="68"/>
                  </a:cubicBezTo>
                  <a:cubicBezTo>
                    <a:pt x="97" y="66"/>
                    <a:pt x="99" y="66"/>
                    <a:pt x="99" y="64"/>
                  </a:cubicBezTo>
                  <a:cubicBezTo>
                    <a:pt x="100" y="64"/>
                    <a:pt x="100" y="64"/>
                    <a:pt x="101" y="65"/>
                  </a:cubicBezTo>
                  <a:cubicBezTo>
                    <a:pt x="101" y="65"/>
                    <a:pt x="100" y="66"/>
                    <a:pt x="100" y="66"/>
                  </a:cubicBezTo>
                  <a:cubicBezTo>
                    <a:pt x="100" y="66"/>
                    <a:pt x="100" y="67"/>
                    <a:pt x="100" y="68"/>
                  </a:cubicBezTo>
                  <a:close/>
                  <a:moveTo>
                    <a:pt x="99" y="73"/>
                  </a:moveTo>
                  <a:cubicBezTo>
                    <a:pt x="97" y="73"/>
                    <a:pt x="96" y="72"/>
                    <a:pt x="95" y="72"/>
                  </a:cubicBezTo>
                  <a:cubicBezTo>
                    <a:pt x="95" y="71"/>
                    <a:pt x="95" y="71"/>
                    <a:pt x="95" y="71"/>
                  </a:cubicBezTo>
                  <a:cubicBezTo>
                    <a:pt x="96" y="71"/>
                    <a:pt x="97" y="71"/>
                    <a:pt x="99" y="71"/>
                  </a:cubicBezTo>
                  <a:cubicBezTo>
                    <a:pt x="99" y="72"/>
                    <a:pt x="99" y="72"/>
                    <a:pt x="99" y="73"/>
                  </a:cubicBezTo>
                  <a:close/>
                  <a:moveTo>
                    <a:pt x="100" y="56"/>
                  </a:moveTo>
                  <a:cubicBezTo>
                    <a:pt x="100" y="55"/>
                    <a:pt x="100" y="55"/>
                    <a:pt x="100" y="54"/>
                  </a:cubicBezTo>
                  <a:cubicBezTo>
                    <a:pt x="100" y="54"/>
                    <a:pt x="101" y="53"/>
                    <a:pt x="101" y="54"/>
                  </a:cubicBezTo>
                  <a:cubicBezTo>
                    <a:pt x="101" y="55"/>
                    <a:pt x="101" y="56"/>
                    <a:pt x="100" y="56"/>
                  </a:cubicBezTo>
                  <a:close/>
                  <a:moveTo>
                    <a:pt x="102" y="57"/>
                  </a:moveTo>
                  <a:cubicBezTo>
                    <a:pt x="102" y="58"/>
                    <a:pt x="102" y="58"/>
                    <a:pt x="102" y="59"/>
                  </a:cubicBezTo>
                  <a:cubicBezTo>
                    <a:pt x="101" y="59"/>
                    <a:pt x="101" y="58"/>
                    <a:pt x="101" y="58"/>
                  </a:cubicBezTo>
                  <a:cubicBezTo>
                    <a:pt x="101" y="57"/>
                    <a:pt x="102" y="56"/>
                    <a:pt x="102" y="57"/>
                  </a:cubicBezTo>
                  <a:close/>
                  <a:moveTo>
                    <a:pt x="107" y="67"/>
                  </a:moveTo>
                  <a:cubicBezTo>
                    <a:pt x="107" y="68"/>
                    <a:pt x="105" y="68"/>
                    <a:pt x="105" y="68"/>
                  </a:cubicBezTo>
                  <a:cubicBezTo>
                    <a:pt x="105" y="67"/>
                    <a:pt x="106" y="67"/>
                    <a:pt x="107" y="67"/>
                  </a:cubicBezTo>
                  <a:close/>
                  <a:moveTo>
                    <a:pt x="106" y="49"/>
                  </a:moveTo>
                  <a:cubicBezTo>
                    <a:pt x="106" y="49"/>
                    <a:pt x="106" y="49"/>
                    <a:pt x="105" y="49"/>
                  </a:cubicBezTo>
                  <a:cubicBezTo>
                    <a:pt x="105" y="49"/>
                    <a:pt x="104" y="49"/>
                    <a:pt x="104" y="50"/>
                  </a:cubicBezTo>
                  <a:cubicBezTo>
                    <a:pt x="104" y="50"/>
                    <a:pt x="104" y="50"/>
                    <a:pt x="104" y="49"/>
                  </a:cubicBezTo>
                  <a:cubicBezTo>
                    <a:pt x="104" y="49"/>
                    <a:pt x="104" y="49"/>
                    <a:pt x="105" y="49"/>
                  </a:cubicBezTo>
                  <a:cubicBezTo>
                    <a:pt x="105" y="48"/>
                    <a:pt x="104" y="49"/>
                    <a:pt x="104" y="49"/>
                  </a:cubicBezTo>
                  <a:cubicBezTo>
                    <a:pt x="104" y="48"/>
                    <a:pt x="105" y="48"/>
                    <a:pt x="106" y="47"/>
                  </a:cubicBezTo>
                  <a:cubicBezTo>
                    <a:pt x="106" y="47"/>
                    <a:pt x="106" y="46"/>
                    <a:pt x="107" y="46"/>
                  </a:cubicBezTo>
                  <a:cubicBezTo>
                    <a:pt x="107" y="46"/>
                    <a:pt x="107" y="46"/>
                    <a:pt x="107" y="46"/>
                  </a:cubicBezTo>
                  <a:cubicBezTo>
                    <a:pt x="107" y="45"/>
                    <a:pt x="107" y="44"/>
                    <a:pt x="107" y="43"/>
                  </a:cubicBezTo>
                  <a:cubicBezTo>
                    <a:pt x="107" y="43"/>
                    <a:pt x="108" y="43"/>
                    <a:pt x="108" y="43"/>
                  </a:cubicBezTo>
                  <a:cubicBezTo>
                    <a:pt x="108" y="45"/>
                    <a:pt x="108" y="46"/>
                    <a:pt x="108" y="47"/>
                  </a:cubicBezTo>
                  <a:cubicBezTo>
                    <a:pt x="108" y="48"/>
                    <a:pt x="106" y="48"/>
                    <a:pt x="106" y="49"/>
                  </a:cubicBezTo>
                  <a:close/>
                  <a:moveTo>
                    <a:pt x="107" y="38"/>
                  </a:moveTo>
                  <a:cubicBezTo>
                    <a:pt x="107" y="39"/>
                    <a:pt x="107" y="40"/>
                    <a:pt x="107" y="40"/>
                  </a:cubicBezTo>
                  <a:cubicBezTo>
                    <a:pt x="107" y="40"/>
                    <a:pt x="107" y="39"/>
                    <a:pt x="107" y="38"/>
                  </a:cubicBezTo>
                  <a:close/>
                  <a:moveTo>
                    <a:pt x="91" y="65"/>
                  </a:moveTo>
                  <a:cubicBezTo>
                    <a:pt x="91" y="64"/>
                    <a:pt x="91" y="65"/>
                    <a:pt x="91" y="64"/>
                  </a:cubicBezTo>
                  <a:cubicBezTo>
                    <a:pt x="92" y="64"/>
                    <a:pt x="92" y="65"/>
                    <a:pt x="92" y="65"/>
                  </a:cubicBezTo>
                  <a:cubicBezTo>
                    <a:pt x="92" y="65"/>
                    <a:pt x="93" y="66"/>
                    <a:pt x="93" y="66"/>
                  </a:cubicBezTo>
                  <a:cubicBezTo>
                    <a:pt x="93" y="67"/>
                    <a:pt x="94" y="67"/>
                    <a:pt x="94" y="68"/>
                  </a:cubicBezTo>
                  <a:cubicBezTo>
                    <a:pt x="94" y="69"/>
                    <a:pt x="95" y="70"/>
                    <a:pt x="95" y="70"/>
                  </a:cubicBezTo>
                  <a:cubicBezTo>
                    <a:pt x="94" y="71"/>
                    <a:pt x="94" y="69"/>
                    <a:pt x="93" y="69"/>
                  </a:cubicBezTo>
                  <a:cubicBezTo>
                    <a:pt x="93" y="67"/>
                    <a:pt x="91" y="67"/>
                    <a:pt x="91" y="65"/>
                  </a:cubicBezTo>
                  <a:close/>
                  <a:moveTo>
                    <a:pt x="85" y="62"/>
                  </a:moveTo>
                  <a:cubicBezTo>
                    <a:pt x="85" y="63"/>
                    <a:pt x="85" y="63"/>
                    <a:pt x="85" y="64"/>
                  </a:cubicBezTo>
                  <a:cubicBezTo>
                    <a:pt x="85" y="64"/>
                    <a:pt x="85" y="64"/>
                    <a:pt x="85" y="64"/>
                  </a:cubicBezTo>
                  <a:cubicBezTo>
                    <a:pt x="84" y="64"/>
                    <a:pt x="85" y="63"/>
                    <a:pt x="85" y="62"/>
                  </a:cubicBezTo>
                  <a:close/>
                  <a:moveTo>
                    <a:pt x="72" y="79"/>
                  </a:moveTo>
                  <a:cubicBezTo>
                    <a:pt x="71" y="79"/>
                    <a:pt x="71" y="79"/>
                    <a:pt x="71" y="79"/>
                  </a:cubicBezTo>
                  <a:cubicBezTo>
                    <a:pt x="71" y="80"/>
                    <a:pt x="71" y="80"/>
                    <a:pt x="71" y="80"/>
                  </a:cubicBezTo>
                  <a:cubicBezTo>
                    <a:pt x="71" y="81"/>
                    <a:pt x="71" y="82"/>
                    <a:pt x="71" y="83"/>
                  </a:cubicBezTo>
                  <a:cubicBezTo>
                    <a:pt x="70" y="82"/>
                    <a:pt x="70" y="83"/>
                    <a:pt x="69" y="83"/>
                  </a:cubicBezTo>
                  <a:cubicBezTo>
                    <a:pt x="68" y="82"/>
                    <a:pt x="69" y="81"/>
                    <a:pt x="69" y="80"/>
                  </a:cubicBezTo>
                  <a:cubicBezTo>
                    <a:pt x="69" y="80"/>
                    <a:pt x="69" y="79"/>
                    <a:pt x="69" y="79"/>
                  </a:cubicBezTo>
                  <a:cubicBezTo>
                    <a:pt x="69" y="78"/>
                    <a:pt x="69" y="78"/>
                    <a:pt x="69" y="78"/>
                  </a:cubicBezTo>
                  <a:cubicBezTo>
                    <a:pt x="69" y="77"/>
                    <a:pt x="70" y="76"/>
                    <a:pt x="71" y="76"/>
                  </a:cubicBezTo>
                  <a:cubicBezTo>
                    <a:pt x="71" y="75"/>
                    <a:pt x="71" y="75"/>
                    <a:pt x="71" y="74"/>
                  </a:cubicBezTo>
                  <a:cubicBezTo>
                    <a:pt x="72" y="74"/>
                    <a:pt x="71" y="76"/>
                    <a:pt x="72" y="76"/>
                  </a:cubicBezTo>
                  <a:cubicBezTo>
                    <a:pt x="72" y="77"/>
                    <a:pt x="71" y="78"/>
                    <a:pt x="72" y="79"/>
                  </a:cubicBezTo>
                  <a:close/>
                  <a:moveTo>
                    <a:pt x="32" y="98"/>
                  </a:moveTo>
                  <a:cubicBezTo>
                    <a:pt x="32" y="97"/>
                    <a:pt x="33" y="97"/>
                    <a:pt x="33" y="98"/>
                  </a:cubicBezTo>
                  <a:cubicBezTo>
                    <a:pt x="32" y="98"/>
                    <a:pt x="32" y="98"/>
                    <a:pt x="32" y="98"/>
                  </a:cubicBezTo>
                  <a:close/>
                  <a:moveTo>
                    <a:pt x="39" y="30"/>
                  </a:moveTo>
                  <a:cubicBezTo>
                    <a:pt x="38" y="31"/>
                    <a:pt x="38" y="31"/>
                    <a:pt x="38" y="32"/>
                  </a:cubicBezTo>
                  <a:cubicBezTo>
                    <a:pt x="37" y="32"/>
                    <a:pt x="38" y="31"/>
                    <a:pt x="37" y="31"/>
                  </a:cubicBezTo>
                  <a:cubicBezTo>
                    <a:pt x="37" y="31"/>
                    <a:pt x="36" y="31"/>
                    <a:pt x="36" y="31"/>
                  </a:cubicBezTo>
                  <a:cubicBezTo>
                    <a:pt x="35" y="29"/>
                    <a:pt x="36" y="27"/>
                    <a:pt x="35" y="26"/>
                  </a:cubicBezTo>
                  <a:cubicBezTo>
                    <a:pt x="34" y="25"/>
                    <a:pt x="35" y="25"/>
                    <a:pt x="35" y="25"/>
                  </a:cubicBezTo>
                  <a:cubicBezTo>
                    <a:pt x="35" y="25"/>
                    <a:pt x="36" y="24"/>
                    <a:pt x="36" y="24"/>
                  </a:cubicBezTo>
                  <a:cubicBezTo>
                    <a:pt x="36" y="23"/>
                    <a:pt x="35" y="23"/>
                    <a:pt x="35" y="22"/>
                  </a:cubicBezTo>
                  <a:cubicBezTo>
                    <a:pt x="35" y="22"/>
                    <a:pt x="36" y="23"/>
                    <a:pt x="36" y="22"/>
                  </a:cubicBezTo>
                  <a:cubicBezTo>
                    <a:pt x="35" y="21"/>
                    <a:pt x="35" y="22"/>
                    <a:pt x="34" y="22"/>
                  </a:cubicBezTo>
                  <a:cubicBezTo>
                    <a:pt x="34" y="21"/>
                    <a:pt x="34" y="21"/>
                    <a:pt x="35" y="21"/>
                  </a:cubicBezTo>
                  <a:cubicBezTo>
                    <a:pt x="34" y="20"/>
                    <a:pt x="34" y="20"/>
                    <a:pt x="34" y="19"/>
                  </a:cubicBezTo>
                  <a:cubicBezTo>
                    <a:pt x="33" y="19"/>
                    <a:pt x="33" y="19"/>
                    <a:pt x="32" y="18"/>
                  </a:cubicBezTo>
                  <a:cubicBezTo>
                    <a:pt x="32" y="18"/>
                    <a:pt x="32" y="19"/>
                    <a:pt x="31" y="19"/>
                  </a:cubicBezTo>
                  <a:cubicBezTo>
                    <a:pt x="31" y="18"/>
                    <a:pt x="30" y="18"/>
                    <a:pt x="30" y="17"/>
                  </a:cubicBezTo>
                  <a:cubicBezTo>
                    <a:pt x="30" y="17"/>
                    <a:pt x="31" y="17"/>
                    <a:pt x="32" y="17"/>
                  </a:cubicBezTo>
                  <a:cubicBezTo>
                    <a:pt x="32" y="16"/>
                    <a:pt x="31" y="17"/>
                    <a:pt x="31" y="17"/>
                  </a:cubicBezTo>
                  <a:cubicBezTo>
                    <a:pt x="31" y="16"/>
                    <a:pt x="30" y="16"/>
                    <a:pt x="30" y="17"/>
                  </a:cubicBezTo>
                  <a:cubicBezTo>
                    <a:pt x="30" y="17"/>
                    <a:pt x="30" y="16"/>
                    <a:pt x="29" y="17"/>
                  </a:cubicBezTo>
                  <a:cubicBezTo>
                    <a:pt x="29" y="16"/>
                    <a:pt x="30" y="16"/>
                    <a:pt x="30" y="16"/>
                  </a:cubicBezTo>
                  <a:cubicBezTo>
                    <a:pt x="31" y="15"/>
                    <a:pt x="32" y="15"/>
                    <a:pt x="32" y="15"/>
                  </a:cubicBezTo>
                  <a:cubicBezTo>
                    <a:pt x="32" y="14"/>
                    <a:pt x="31" y="15"/>
                    <a:pt x="32" y="14"/>
                  </a:cubicBezTo>
                  <a:cubicBezTo>
                    <a:pt x="33" y="14"/>
                    <a:pt x="34" y="12"/>
                    <a:pt x="36" y="12"/>
                  </a:cubicBezTo>
                  <a:cubicBezTo>
                    <a:pt x="37" y="13"/>
                    <a:pt x="38" y="12"/>
                    <a:pt x="39" y="12"/>
                  </a:cubicBezTo>
                  <a:cubicBezTo>
                    <a:pt x="39" y="12"/>
                    <a:pt x="39" y="11"/>
                    <a:pt x="39" y="11"/>
                  </a:cubicBezTo>
                  <a:cubicBezTo>
                    <a:pt x="39" y="10"/>
                    <a:pt x="40" y="11"/>
                    <a:pt x="41" y="11"/>
                  </a:cubicBezTo>
                  <a:cubicBezTo>
                    <a:pt x="42" y="10"/>
                    <a:pt x="44" y="11"/>
                    <a:pt x="44" y="10"/>
                  </a:cubicBezTo>
                  <a:cubicBezTo>
                    <a:pt x="45" y="10"/>
                    <a:pt x="45" y="10"/>
                    <a:pt x="45" y="11"/>
                  </a:cubicBezTo>
                  <a:cubicBezTo>
                    <a:pt x="45" y="10"/>
                    <a:pt x="46" y="10"/>
                    <a:pt x="47" y="11"/>
                  </a:cubicBezTo>
                  <a:cubicBezTo>
                    <a:pt x="48" y="10"/>
                    <a:pt x="48" y="11"/>
                    <a:pt x="49" y="11"/>
                  </a:cubicBezTo>
                  <a:cubicBezTo>
                    <a:pt x="49" y="12"/>
                    <a:pt x="47" y="12"/>
                    <a:pt x="47" y="13"/>
                  </a:cubicBezTo>
                  <a:cubicBezTo>
                    <a:pt x="47" y="13"/>
                    <a:pt x="48" y="12"/>
                    <a:pt x="49" y="12"/>
                  </a:cubicBezTo>
                  <a:cubicBezTo>
                    <a:pt x="50" y="12"/>
                    <a:pt x="49" y="13"/>
                    <a:pt x="50" y="13"/>
                  </a:cubicBezTo>
                  <a:cubicBezTo>
                    <a:pt x="50" y="13"/>
                    <a:pt x="51" y="13"/>
                    <a:pt x="51" y="13"/>
                  </a:cubicBezTo>
                  <a:cubicBezTo>
                    <a:pt x="51" y="14"/>
                    <a:pt x="50" y="14"/>
                    <a:pt x="49" y="14"/>
                  </a:cubicBezTo>
                  <a:cubicBezTo>
                    <a:pt x="49" y="14"/>
                    <a:pt x="49" y="15"/>
                    <a:pt x="48" y="14"/>
                  </a:cubicBezTo>
                  <a:cubicBezTo>
                    <a:pt x="48" y="15"/>
                    <a:pt x="49" y="15"/>
                    <a:pt x="48" y="16"/>
                  </a:cubicBezTo>
                  <a:cubicBezTo>
                    <a:pt x="48" y="15"/>
                    <a:pt x="48" y="16"/>
                    <a:pt x="47" y="16"/>
                  </a:cubicBezTo>
                  <a:cubicBezTo>
                    <a:pt x="48" y="17"/>
                    <a:pt x="49" y="16"/>
                    <a:pt x="49" y="17"/>
                  </a:cubicBezTo>
                  <a:cubicBezTo>
                    <a:pt x="48" y="17"/>
                    <a:pt x="48" y="17"/>
                    <a:pt x="47" y="18"/>
                  </a:cubicBezTo>
                  <a:cubicBezTo>
                    <a:pt x="47" y="19"/>
                    <a:pt x="48" y="21"/>
                    <a:pt x="47" y="21"/>
                  </a:cubicBezTo>
                  <a:cubicBezTo>
                    <a:pt x="47" y="21"/>
                    <a:pt x="47" y="21"/>
                    <a:pt x="47" y="22"/>
                  </a:cubicBezTo>
                  <a:cubicBezTo>
                    <a:pt x="47" y="22"/>
                    <a:pt x="46" y="22"/>
                    <a:pt x="46" y="22"/>
                  </a:cubicBezTo>
                  <a:cubicBezTo>
                    <a:pt x="46" y="22"/>
                    <a:pt x="47" y="22"/>
                    <a:pt x="47" y="23"/>
                  </a:cubicBezTo>
                  <a:cubicBezTo>
                    <a:pt x="46" y="23"/>
                    <a:pt x="45" y="22"/>
                    <a:pt x="45" y="22"/>
                  </a:cubicBezTo>
                  <a:cubicBezTo>
                    <a:pt x="44" y="22"/>
                    <a:pt x="44" y="22"/>
                    <a:pt x="44" y="22"/>
                  </a:cubicBezTo>
                  <a:cubicBezTo>
                    <a:pt x="44" y="23"/>
                    <a:pt x="45" y="23"/>
                    <a:pt x="45" y="23"/>
                  </a:cubicBezTo>
                  <a:cubicBezTo>
                    <a:pt x="46" y="24"/>
                    <a:pt x="44" y="24"/>
                    <a:pt x="44" y="25"/>
                  </a:cubicBezTo>
                  <a:cubicBezTo>
                    <a:pt x="44" y="25"/>
                    <a:pt x="43" y="26"/>
                    <a:pt x="42" y="26"/>
                  </a:cubicBezTo>
                  <a:cubicBezTo>
                    <a:pt x="42" y="26"/>
                    <a:pt x="42" y="26"/>
                    <a:pt x="41" y="27"/>
                  </a:cubicBezTo>
                  <a:cubicBezTo>
                    <a:pt x="41" y="26"/>
                    <a:pt x="41" y="27"/>
                    <a:pt x="40" y="27"/>
                  </a:cubicBezTo>
                  <a:cubicBezTo>
                    <a:pt x="40" y="27"/>
                    <a:pt x="40" y="27"/>
                    <a:pt x="39" y="27"/>
                  </a:cubicBezTo>
                  <a:cubicBezTo>
                    <a:pt x="39" y="29"/>
                    <a:pt x="38" y="29"/>
                    <a:pt x="39" y="30"/>
                  </a:cubicBezTo>
                  <a:close/>
                  <a:moveTo>
                    <a:pt x="58" y="15"/>
                  </a:moveTo>
                  <a:cubicBezTo>
                    <a:pt x="58" y="15"/>
                    <a:pt x="59" y="15"/>
                    <a:pt x="59" y="15"/>
                  </a:cubicBezTo>
                  <a:cubicBezTo>
                    <a:pt x="59" y="16"/>
                    <a:pt x="60" y="16"/>
                    <a:pt x="60" y="17"/>
                  </a:cubicBezTo>
                  <a:cubicBezTo>
                    <a:pt x="59" y="18"/>
                    <a:pt x="59" y="17"/>
                    <a:pt x="58" y="16"/>
                  </a:cubicBezTo>
                  <a:cubicBezTo>
                    <a:pt x="58" y="17"/>
                    <a:pt x="58" y="18"/>
                    <a:pt x="58" y="19"/>
                  </a:cubicBezTo>
                  <a:cubicBezTo>
                    <a:pt x="57" y="19"/>
                    <a:pt x="57" y="19"/>
                    <a:pt x="57" y="18"/>
                  </a:cubicBezTo>
                  <a:cubicBezTo>
                    <a:pt x="56" y="18"/>
                    <a:pt x="56" y="18"/>
                    <a:pt x="56" y="18"/>
                  </a:cubicBezTo>
                  <a:cubicBezTo>
                    <a:pt x="56" y="17"/>
                    <a:pt x="56" y="17"/>
                    <a:pt x="56" y="16"/>
                  </a:cubicBezTo>
                  <a:cubicBezTo>
                    <a:pt x="56" y="16"/>
                    <a:pt x="56" y="16"/>
                    <a:pt x="55" y="17"/>
                  </a:cubicBezTo>
                  <a:cubicBezTo>
                    <a:pt x="55" y="16"/>
                    <a:pt x="55" y="16"/>
                    <a:pt x="55" y="15"/>
                  </a:cubicBezTo>
                  <a:cubicBezTo>
                    <a:pt x="55" y="15"/>
                    <a:pt x="54" y="15"/>
                    <a:pt x="54" y="14"/>
                  </a:cubicBezTo>
                  <a:cubicBezTo>
                    <a:pt x="54" y="13"/>
                    <a:pt x="56" y="13"/>
                    <a:pt x="56" y="14"/>
                  </a:cubicBezTo>
                  <a:cubicBezTo>
                    <a:pt x="57" y="14"/>
                    <a:pt x="56" y="14"/>
                    <a:pt x="56" y="13"/>
                  </a:cubicBezTo>
                  <a:cubicBezTo>
                    <a:pt x="57" y="13"/>
                    <a:pt x="58" y="14"/>
                    <a:pt x="57" y="14"/>
                  </a:cubicBezTo>
                  <a:cubicBezTo>
                    <a:pt x="57" y="15"/>
                    <a:pt x="58" y="15"/>
                    <a:pt x="58" y="15"/>
                  </a:cubicBezTo>
                  <a:close/>
                  <a:moveTo>
                    <a:pt x="58" y="13"/>
                  </a:moveTo>
                  <a:cubicBezTo>
                    <a:pt x="59" y="13"/>
                    <a:pt x="61" y="13"/>
                    <a:pt x="62" y="13"/>
                  </a:cubicBezTo>
                  <a:cubicBezTo>
                    <a:pt x="63" y="14"/>
                    <a:pt x="62" y="14"/>
                    <a:pt x="62" y="14"/>
                  </a:cubicBezTo>
                  <a:cubicBezTo>
                    <a:pt x="60" y="15"/>
                    <a:pt x="59" y="14"/>
                    <a:pt x="58" y="14"/>
                  </a:cubicBezTo>
                  <a:cubicBezTo>
                    <a:pt x="58" y="13"/>
                    <a:pt x="58" y="13"/>
                    <a:pt x="58" y="13"/>
                  </a:cubicBezTo>
                  <a:close/>
                  <a:moveTo>
                    <a:pt x="49" y="36"/>
                  </a:moveTo>
                  <a:cubicBezTo>
                    <a:pt x="48" y="37"/>
                    <a:pt x="48" y="36"/>
                    <a:pt x="47" y="37"/>
                  </a:cubicBezTo>
                  <a:cubicBezTo>
                    <a:pt x="47" y="36"/>
                    <a:pt x="47" y="36"/>
                    <a:pt x="47" y="35"/>
                  </a:cubicBezTo>
                  <a:cubicBezTo>
                    <a:pt x="47" y="35"/>
                    <a:pt x="48" y="35"/>
                    <a:pt x="48" y="34"/>
                  </a:cubicBezTo>
                  <a:cubicBezTo>
                    <a:pt x="48" y="34"/>
                    <a:pt x="48" y="34"/>
                    <a:pt x="49" y="34"/>
                  </a:cubicBezTo>
                  <a:cubicBezTo>
                    <a:pt x="49" y="35"/>
                    <a:pt x="49" y="35"/>
                    <a:pt x="49" y="36"/>
                  </a:cubicBezTo>
                  <a:close/>
                  <a:moveTo>
                    <a:pt x="47" y="28"/>
                  </a:moveTo>
                  <a:cubicBezTo>
                    <a:pt x="47" y="28"/>
                    <a:pt x="47" y="27"/>
                    <a:pt x="46" y="28"/>
                  </a:cubicBezTo>
                  <a:cubicBezTo>
                    <a:pt x="46" y="27"/>
                    <a:pt x="47" y="27"/>
                    <a:pt x="47" y="26"/>
                  </a:cubicBezTo>
                  <a:cubicBezTo>
                    <a:pt x="46" y="26"/>
                    <a:pt x="46" y="27"/>
                    <a:pt x="46" y="27"/>
                  </a:cubicBezTo>
                  <a:cubicBezTo>
                    <a:pt x="46" y="26"/>
                    <a:pt x="47" y="26"/>
                    <a:pt x="47" y="25"/>
                  </a:cubicBezTo>
                  <a:cubicBezTo>
                    <a:pt x="47" y="25"/>
                    <a:pt x="47" y="26"/>
                    <a:pt x="48" y="26"/>
                  </a:cubicBezTo>
                  <a:cubicBezTo>
                    <a:pt x="48" y="26"/>
                    <a:pt x="49" y="26"/>
                    <a:pt x="49" y="26"/>
                  </a:cubicBezTo>
                  <a:cubicBezTo>
                    <a:pt x="49" y="27"/>
                    <a:pt x="50" y="27"/>
                    <a:pt x="50" y="28"/>
                  </a:cubicBezTo>
                  <a:cubicBezTo>
                    <a:pt x="49" y="28"/>
                    <a:pt x="49" y="28"/>
                    <a:pt x="49" y="28"/>
                  </a:cubicBezTo>
                  <a:cubicBezTo>
                    <a:pt x="49" y="28"/>
                    <a:pt x="48" y="28"/>
                    <a:pt x="47" y="28"/>
                  </a:cubicBezTo>
                  <a:close/>
                  <a:moveTo>
                    <a:pt x="71" y="19"/>
                  </a:moveTo>
                  <a:cubicBezTo>
                    <a:pt x="72" y="18"/>
                    <a:pt x="73" y="18"/>
                    <a:pt x="74" y="18"/>
                  </a:cubicBezTo>
                  <a:cubicBezTo>
                    <a:pt x="75" y="18"/>
                    <a:pt x="75" y="17"/>
                    <a:pt x="75" y="17"/>
                  </a:cubicBezTo>
                  <a:cubicBezTo>
                    <a:pt x="75" y="17"/>
                    <a:pt x="75" y="17"/>
                    <a:pt x="75" y="17"/>
                  </a:cubicBezTo>
                  <a:cubicBezTo>
                    <a:pt x="75" y="18"/>
                    <a:pt x="75" y="19"/>
                    <a:pt x="74" y="19"/>
                  </a:cubicBezTo>
                  <a:cubicBezTo>
                    <a:pt x="73" y="19"/>
                    <a:pt x="72" y="20"/>
                    <a:pt x="71" y="20"/>
                  </a:cubicBezTo>
                  <a:cubicBezTo>
                    <a:pt x="71" y="22"/>
                    <a:pt x="72" y="22"/>
                    <a:pt x="72" y="23"/>
                  </a:cubicBezTo>
                  <a:cubicBezTo>
                    <a:pt x="72" y="23"/>
                    <a:pt x="71" y="23"/>
                    <a:pt x="71" y="23"/>
                  </a:cubicBezTo>
                  <a:cubicBezTo>
                    <a:pt x="71" y="23"/>
                    <a:pt x="70" y="22"/>
                    <a:pt x="70" y="22"/>
                  </a:cubicBezTo>
                  <a:cubicBezTo>
                    <a:pt x="70" y="21"/>
                    <a:pt x="70" y="21"/>
                    <a:pt x="70" y="21"/>
                  </a:cubicBezTo>
                  <a:cubicBezTo>
                    <a:pt x="70" y="20"/>
                    <a:pt x="71" y="20"/>
                    <a:pt x="71" y="19"/>
                  </a:cubicBezTo>
                  <a:close/>
                  <a:moveTo>
                    <a:pt x="71" y="14"/>
                  </a:moveTo>
                  <a:cubicBezTo>
                    <a:pt x="71" y="13"/>
                    <a:pt x="73" y="13"/>
                    <a:pt x="73" y="14"/>
                  </a:cubicBezTo>
                  <a:cubicBezTo>
                    <a:pt x="72" y="14"/>
                    <a:pt x="72" y="15"/>
                    <a:pt x="71" y="14"/>
                  </a:cubicBezTo>
                  <a:close/>
                  <a:moveTo>
                    <a:pt x="83" y="14"/>
                  </a:moveTo>
                  <a:cubicBezTo>
                    <a:pt x="84" y="14"/>
                    <a:pt x="85" y="14"/>
                    <a:pt x="86" y="15"/>
                  </a:cubicBezTo>
                  <a:cubicBezTo>
                    <a:pt x="85" y="16"/>
                    <a:pt x="84" y="15"/>
                    <a:pt x="82" y="15"/>
                  </a:cubicBezTo>
                  <a:cubicBezTo>
                    <a:pt x="83" y="15"/>
                    <a:pt x="82" y="14"/>
                    <a:pt x="83" y="14"/>
                  </a:cubicBezTo>
                  <a:close/>
                  <a:moveTo>
                    <a:pt x="25" y="28"/>
                  </a:moveTo>
                  <a:cubicBezTo>
                    <a:pt x="25" y="30"/>
                    <a:pt x="23" y="27"/>
                    <a:pt x="23" y="29"/>
                  </a:cubicBezTo>
                  <a:cubicBezTo>
                    <a:pt x="23" y="29"/>
                    <a:pt x="22" y="29"/>
                    <a:pt x="22" y="28"/>
                  </a:cubicBezTo>
                  <a:cubicBezTo>
                    <a:pt x="23" y="28"/>
                    <a:pt x="23" y="28"/>
                    <a:pt x="23" y="27"/>
                  </a:cubicBezTo>
                  <a:cubicBezTo>
                    <a:pt x="23" y="27"/>
                    <a:pt x="23" y="28"/>
                    <a:pt x="24" y="27"/>
                  </a:cubicBezTo>
                  <a:cubicBezTo>
                    <a:pt x="24" y="28"/>
                    <a:pt x="24" y="28"/>
                    <a:pt x="25" y="28"/>
                  </a:cubicBezTo>
                  <a:close/>
                  <a:moveTo>
                    <a:pt x="28" y="57"/>
                  </a:moveTo>
                  <a:cubicBezTo>
                    <a:pt x="28" y="58"/>
                    <a:pt x="27" y="58"/>
                    <a:pt x="27" y="58"/>
                  </a:cubicBezTo>
                  <a:cubicBezTo>
                    <a:pt x="27" y="58"/>
                    <a:pt x="27" y="58"/>
                    <a:pt x="27" y="57"/>
                  </a:cubicBezTo>
                  <a:cubicBezTo>
                    <a:pt x="27" y="57"/>
                    <a:pt x="27" y="57"/>
                    <a:pt x="28" y="57"/>
                  </a:cubicBezTo>
                  <a:close/>
                  <a:moveTo>
                    <a:pt x="23" y="57"/>
                  </a:moveTo>
                  <a:cubicBezTo>
                    <a:pt x="22" y="57"/>
                    <a:pt x="22" y="56"/>
                    <a:pt x="21" y="56"/>
                  </a:cubicBezTo>
                  <a:cubicBezTo>
                    <a:pt x="20" y="55"/>
                    <a:pt x="20" y="56"/>
                    <a:pt x="20" y="56"/>
                  </a:cubicBezTo>
                  <a:cubicBezTo>
                    <a:pt x="20" y="55"/>
                    <a:pt x="20" y="55"/>
                    <a:pt x="20" y="55"/>
                  </a:cubicBezTo>
                  <a:cubicBezTo>
                    <a:pt x="21" y="55"/>
                    <a:pt x="22" y="55"/>
                    <a:pt x="23" y="55"/>
                  </a:cubicBezTo>
                  <a:cubicBezTo>
                    <a:pt x="23" y="56"/>
                    <a:pt x="23" y="56"/>
                    <a:pt x="24" y="56"/>
                  </a:cubicBezTo>
                  <a:cubicBezTo>
                    <a:pt x="24" y="56"/>
                    <a:pt x="24" y="56"/>
                    <a:pt x="24" y="57"/>
                  </a:cubicBezTo>
                  <a:cubicBezTo>
                    <a:pt x="25" y="57"/>
                    <a:pt x="26" y="56"/>
                    <a:pt x="26" y="58"/>
                  </a:cubicBezTo>
                  <a:cubicBezTo>
                    <a:pt x="26" y="58"/>
                    <a:pt x="25" y="58"/>
                    <a:pt x="25" y="58"/>
                  </a:cubicBezTo>
                  <a:cubicBezTo>
                    <a:pt x="25" y="58"/>
                    <a:pt x="24" y="58"/>
                    <a:pt x="24" y="58"/>
                  </a:cubicBezTo>
                  <a:cubicBezTo>
                    <a:pt x="24" y="57"/>
                    <a:pt x="24" y="57"/>
                    <a:pt x="24" y="57"/>
                  </a:cubicBezTo>
                  <a:cubicBezTo>
                    <a:pt x="24" y="57"/>
                    <a:pt x="23" y="57"/>
                    <a:pt x="23" y="57"/>
                  </a:cubicBezTo>
                  <a:close/>
                  <a:moveTo>
                    <a:pt x="23" y="58"/>
                  </a:moveTo>
                  <a:cubicBezTo>
                    <a:pt x="22" y="58"/>
                    <a:pt x="22" y="58"/>
                    <a:pt x="22" y="58"/>
                  </a:cubicBezTo>
                  <a:cubicBezTo>
                    <a:pt x="22" y="58"/>
                    <a:pt x="22" y="58"/>
                    <a:pt x="22" y="57"/>
                  </a:cubicBezTo>
                  <a:cubicBezTo>
                    <a:pt x="22" y="57"/>
                    <a:pt x="23" y="57"/>
                    <a:pt x="23" y="58"/>
                  </a:cubicBezTo>
                  <a:close/>
                  <a:moveTo>
                    <a:pt x="22" y="55"/>
                  </a:moveTo>
                  <a:cubicBezTo>
                    <a:pt x="22" y="54"/>
                    <a:pt x="22" y="54"/>
                    <a:pt x="22" y="54"/>
                  </a:cubicBezTo>
                  <a:cubicBezTo>
                    <a:pt x="23" y="54"/>
                    <a:pt x="23" y="54"/>
                    <a:pt x="23" y="55"/>
                  </a:cubicBezTo>
                  <a:cubicBezTo>
                    <a:pt x="23" y="55"/>
                    <a:pt x="22" y="55"/>
                    <a:pt x="22" y="55"/>
                  </a:cubicBezTo>
                  <a:close/>
                  <a:moveTo>
                    <a:pt x="23" y="54"/>
                  </a:moveTo>
                  <a:cubicBezTo>
                    <a:pt x="23" y="54"/>
                    <a:pt x="24" y="54"/>
                    <a:pt x="24" y="54"/>
                  </a:cubicBezTo>
                  <a:cubicBezTo>
                    <a:pt x="24" y="54"/>
                    <a:pt x="24" y="54"/>
                    <a:pt x="24" y="55"/>
                  </a:cubicBezTo>
                  <a:cubicBezTo>
                    <a:pt x="23" y="55"/>
                    <a:pt x="23" y="54"/>
                    <a:pt x="23" y="54"/>
                  </a:cubicBezTo>
                  <a:close/>
                  <a:moveTo>
                    <a:pt x="24" y="56"/>
                  </a:moveTo>
                  <a:cubicBezTo>
                    <a:pt x="24" y="55"/>
                    <a:pt x="24" y="55"/>
                    <a:pt x="24" y="55"/>
                  </a:cubicBezTo>
                  <a:cubicBezTo>
                    <a:pt x="25" y="55"/>
                    <a:pt x="25" y="55"/>
                    <a:pt x="25" y="55"/>
                  </a:cubicBezTo>
                  <a:cubicBezTo>
                    <a:pt x="25" y="55"/>
                    <a:pt x="26" y="55"/>
                    <a:pt x="26" y="56"/>
                  </a:cubicBezTo>
                  <a:cubicBezTo>
                    <a:pt x="26" y="56"/>
                    <a:pt x="25" y="56"/>
                    <a:pt x="25" y="55"/>
                  </a:cubicBezTo>
                  <a:cubicBezTo>
                    <a:pt x="25" y="55"/>
                    <a:pt x="25" y="56"/>
                    <a:pt x="24" y="56"/>
                  </a:cubicBezTo>
                  <a:close/>
                  <a:moveTo>
                    <a:pt x="109" y="72"/>
                  </a:moveTo>
                  <a:cubicBezTo>
                    <a:pt x="109" y="72"/>
                    <a:pt x="109" y="71"/>
                    <a:pt x="109" y="71"/>
                  </a:cubicBezTo>
                  <a:cubicBezTo>
                    <a:pt x="108" y="70"/>
                    <a:pt x="107" y="70"/>
                    <a:pt x="106" y="69"/>
                  </a:cubicBezTo>
                  <a:cubicBezTo>
                    <a:pt x="106" y="69"/>
                    <a:pt x="105" y="69"/>
                    <a:pt x="105" y="69"/>
                  </a:cubicBezTo>
                  <a:cubicBezTo>
                    <a:pt x="105" y="68"/>
                    <a:pt x="106" y="69"/>
                    <a:pt x="106" y="68"/>
                  </a:cubicBezTo>
                  <a:cubicBezTo>
                    <a:pt x="106" y="68"/>
                    <a:pt x="106" y="69"/>
                    <a:pt x="107" y="69"/>
                  </a:cubicBezTo>
                  <a:cubicBezTo>
                    <a:pt x="107" y="69"/>
                    <a:pt x="107" y="68"/>
                    <a:pt x="107" y="68"/>
                  </a:cubicBezTo>
                  <a:cubicBezTo>
                    <a:pt x="108" y="68"/>
                    <a:pt x="108" y="68"/>
                    <a:pt x="109" y="68"/>
                  </a:cubicBezTo>
                  <a:cubicBezTo>
                    <a:pt x="109" y="68"/>
                    <a:pt x="109" y="68"/>
                    <a:pt x="109" y="69"/>
                  </a:cubicBezTo>
                  <a:cubicBezTo>
                    <a:pt x="109" y="70"/>
                    <a:pt x="109" y="71"/>
                    <a:pt x="109"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28"/>
            <p:cNvSpPr/>
            <p:nvPr/>
          </p:nvSpPr>
          <p:spPr bwMode="auto">
            <a:xfrm>
              <a:off x="5991225" y="2936876"/>
              <a:ext cx="1588"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29"/>
            <p:cNvSpPr/>
            <p:nvPr/>
          </p:nvSpPr>
          <p:spPr bwMode="auto">
            <a:xfrm>
              <a:off x="6134100" y="2986088"/>
              <a:ext cx="1588"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0"/>
                    <a:pt x="1" y="0"/>
                  </a:cubicBezTo>
                  <a:cubicBezTo>
                    <a:pt x="0" y="0"/>
                    <a:pt x="0" y="0"/>
                    <a:pt x="0" y="1"/>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30"/>
            <p:cNvSpPr/>
            <p:nvPr/>
          </p:nvSpPr>
          <p:spPr bwMode="auto">
            <a:xfrm>
              <a:off x="6113463" y="29384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Freeform 31"/>
            <p:cNvSpPr/>
            <p:nvPr/>
          </p:nvSpPr>
          <p:spPr bwMode="auto">
            <a:xfrm>
              <a:off x="6116638" y="2938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Freeform 32"/>
            <p:cNvSpPr/>
            <p:nvPr/>
          </p:nvSpPr>
          <p:spPr bwMode="auto">
            <a:xfrm>
              <a:off x="6092825" y="2944813"/>
              <a:ext cx="1588" cy="1588"/>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Freeform 33"/>
            <p:cNvSpPr/>
            <p:nvPr/>
          </p:nvSpPr>
          <p:spPr bwMode="auto">
            <a:xfrm>
              <a:off x="5961063" y="3001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34"/>
            <p:cNvSpPr/>
            <p:nvPr/>
          </p:nvSpPr>
          <p:spPr bwMode="auto">
            <a:xfrm>
              <a:off x="6048375" y="2982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Freeform 35"/>
            <p:cNvSpPr/>
            <p:nvPr/>
          </p:nvSpPr>
          <p:spPr bwMode="auto">
            <a:xfrm>
              <a:off x="6048375" y="2952751"/>
              <a:ext cx="9525" cy="14288"/>
            </a:xfrm>
            <a:custGeom>
              <a:avLst/>
              <a:gdLst>
                <a:gd name="T0" fmla="*/ 5 w 5"/>
                <a:gd name="T1" fmla="*/ 0 h 8"/>
                <a:gd name="T2" fmla="*/ 3 w 5"/>
                <a:gd name="T3" fmla="*/ 3 h 8"/>
                <a:gd name="T4" fmla="*/ 3 w 5"/>
                <a:gd name="T5" fmla="*/ 5 h 8"/>
                <a:gd name="T6" fmla="*/ 2 w 5"/>
                <a:gd name="T7" fmla="*/ 7 h 8"/>
                <a:gd name="T8" fmla="*/ 0 w 5"/>
                <a:gd name="T9" fmla="*/ 5 h 8"/>
                <a:gd name="T10" fmla="*/ 1 w 5"/>
                <a:gd name="T11" fmla="*/ 7 h 8"/>
                <a:gd name="T12" fmla="*/ 1 w 5"/>
                <a:gd name="T13" fmla="*/ 8 h 8"/>
                <a:gd name="T14" fmla="*/ 1 w 5"/>
                <a:gd name="T15" fmla="*/ 8 h 8"/>
                <a:gd name="T16" fmla="*/ 3 w 5"/>
                <a:gd name="T17" fmla="*/ 8 h 8"/>
                <a:gd name="T18" fmla="*/ 4 w 5"/>
                <a:gd name="T19" fmla="*/ 8 h 8"/>
                <a:gd name="T20" fmla="*/ 5 w 5"/>
                <a:gd name="T21" fmla="*/ 5 h 8"/>
                <a:gd name="T22" fmla="*/ 5 w 5"/>
                <a:gd name="T23" fmla="*/ 6 h 8"/>
                <a:gd name="T24" fmla="*/ 5 w 5"/>
                <a:gd name="T25" fmla="*/ 4 h 8"/>
                <a:gd name="T26" fmla="*/ 4 w 5"/>
                <a:gd name="T27" fmla="*/ 3 h 8"/>
                <a:gd name="T28" fmla="*/ 5 w 5"/>
                <a:gd name="T29" fmla="*/ 0 h 8"/>
                <a:gd name="T30" fmla="*/ 5 w 5"/>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8">
                  <a:moveTo>
                    <a:pt x="5" y="0"/>
                  </a:moveTo>
                  <a:cubicBezTo>
                    <a:pt x="4" y="1"/>
                    <a:pt x="3" y="2"/>
                    <a:pt x="3" y="3"/>
                  </a:cubicBezTo>
                  <a:cubicBezTo>
                    <a:pt x="3" y="4"/>
                    <a:pt x="3" y="4"/>
                    <a:pt x="3" y="5"/>
                  </a:cubicBezTo>
                  <a:cubicBezTo>
                    <a:pt x="3" y="6"/>
                    <a:pt x="3" y="7"/>
                    <a:pt x="2" y="7"/>
                  </a:cubicBezTo>
                  <a:cubicBezTo>
                    <a:pt x="1" y="8"/>
                    <a:pt x="1" y="5"/>
                    <a:pt x="0" y="5"/>
                  </a:cubicBezTo>
                  <a:cubicBezTo>
                    <a:pt x="0" y="6"/>
                    <a:pt x="1" y="7"/>
                    <a:pt x="1" y="7"/>
                  </a:cubicBezTo>
                  <a:cubicBezTo>
                    <a:pt x="1" y="7"/>
                    <a:pt x="1" y="8"/>
                    <a:pt x="1" y="8"/>
                  </a:cubicBezTo>
                  <a:cubicBezTo>
                    <a:pt x="1" y="8"/>
                    <a:pt x="2" y="8"/>
                    <a:pt x="1" y="8"/>
                  </a:cubicBezTo>
                  <a:cubicBezTo>
                    <a:pt x="2" y="8"/>
                    <a:pt x="2" y="8"/>
                    <a:pt x="3" y="8"/>
                  </a:cubicBezTo>
                  <a:cubicBezTo>
                    <a:pt x="3" y="8"/>
                    <a:pt x="3" y="8"/>
                    <a:pt x="4" y="8"/>
                  </a:cubicBezTo>
                  <a:cubicBezTo>
                    <a:pt x="4" y="7"/>
                    <a:pt x="4" y="6"/>
                    <a:pt x="5" y="5"/>
                  </a:cubicBezTo>
                  <a:cubicBezTo>
                    <a:pt x="5" y="5"/>
                    <a:pt x="5" y="6"/>
                    <a:pt x="5" y="6"/>
                  </a:cubicBezTo>
                  <a:cubicBezTo>
                    <a:pt x="5" y="5"/>
                    <a:pt x="5" y="4"/>
                    <a:pt x="5" y="4"/>
                  </a:cubicBezTo>
                  <a:cubicBezTo>
                    <a:pt x="5" y="4"/>
                    <a:pt x="4" y="3"/>
                    <a:pt x="4" y="3"/>
                  </a:cubicBezTo>
                  <a:cubicBezTo>
                    <a:pt x="4" y="1"/>
                    <a:pt x="5" y="1"/>
                    <a:pt x="5" y="0"/>
                  </a:cubicBezTo>
                  <a:cubicBezTo>
                    <a:pt x="5" y="0"/>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36"/>
            <p:cNvSpPr/>
            <p:nvPr/>
          </p:nvSpPr>
          <p:spPr bwMode="auto">
            <a:xfrm>
              <a:off x="6002338" y="29686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37"/>
            <p:cNvSpPr/>
            <p:nvPr/>
          </p:nvSpPr>
          <p:spPr bwMode="auto">
            <a:xfrm>
              <a:off x="6126163" y="3008313"/>
              <a:ext cx="1588" cy="3175"/>
            </a:xfrm>
            <a:custGeom>
              <a:avLst/>
              <a:gdLst>
                <a:gd name="T0" fmla="*/ 0 w 1"/>
                <a:gd name="T1" fmla="*/ 1 h 2"/>
                <a:gd name="T2" fmla="*/ 1 w 1"/>
                <a:gd name="T3" fmla="*/ 2 h 2"/>
                <a:gd name="T4" fmla="*/ 1 w 1"/>
                <a:gd name="T5" fmla="*/ 2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1" y="1"/>
                    <a:pt x="1" y="2"/>
                  </a:cubicBezTo>
                  <a:cubicBezTo>
                    <a:pt x="1" y="2"/>
                    <a:pt x="1" y="2"/>
                    <a:pt x="1" y="2"/>
                  </a:cubicBezTo>
                  <a:cubicBezTo>
                    <a:pt x="1" y="1"/>
                    <a:pt x="1" y="2"/>
                    <a:pt x="1" y="1"/>
                  </a:cubicBezTo>
                  <a:cubicBezTo>
                    <a:pt x="1"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8" name="Freeform 38"/>
            <p:cNvSpPr/>
            <p:nvPr/>
          </p:nvSpPr>
          <p:spPr bwMode="auto">
            <a:xfrm>
              <a:off x="6065838" y="2949576"/>
              <a:ext cx="4763" cy="4763"/>
            </a:xfrm>
            <a:custGeom>
              <a:avLst/>
              <a:gdLst>
                <a:gd name="T0" fmla="*/ 0 w 2"/>
                <a:gd name="T1" fmla="*/ 0 h 2"/>
                <a:gd name="T2" fmla="*/ 1 w 2"/>
                <a:gd name="T3" fmla="*/ 2 h 2"/>
                <a:gd name="T4" fmla="*/ 1 w 2"/>
                <a:gd name="T5" fmla="*/ 1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2"/>
                    <a:pt x="1" y="2"/>
                  </a:cubicBezTo>
                  <a:cubicBezTo>
                    <a:pt x="2" y="1"/>
                    <a:pt x="1" y="1"/>
                    <a:pt x="1" y="1"/>
                  </a:cubicBezTo>
                  <a:cubicBezTo>
                    <a:pt x="2" y="1"/>
                    <a:pt x="2" y="1"/>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39"/>
            <p:cNvSpPr/>
            <p:nvPr/>
          </p:nvSpPr>
          <p:spPr bwMode="auto">
            <a:xfrm>
              <a:off x="6062663" y="2944813"/>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40"/>
            <p:cNvSpPr/>
            <p:nvPr/>
          </p:nvSpPr>
          <p:spPr bwMode="auto">
            <a:xfrm>
              <a:off x="6067425" y="30019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41"/>
            <p:cNvSpPr/>
            <p:nvPr/>
          </p:nvSpPr>
          <p:spPr bwMode="auto">
            <a:xfrm>
              <a:off x="6070600" y="295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42"/>
            <p:cNvSpPr/>
            <p:nvPr/>
          </p:nvSpPr>
          <p:spPr bwMode="auto">
            <a:xfrm>
              <a:off x="6091238" y="2944813"/>
              <a:ext cx="1588" cy="1588"/>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Freeform 43"/>
            <p:cNvSpPr/>
            <p:nvPr/>
          </p:nvSpPr>
          <p:spPr bwMode="auto">
            <a:xfrm>
              <a:off x="6061075" y="2959101"/>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44"/>
            <p:cNvSpPr/>
            <p:nvPr/>
          </p:nvSpPr>
          <p:spPr bwMode="auto">
            <a:xfrm>
              <a:off x="6118225" y="2938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45"/>
            <p:cNvSpPr/>
            <p:nvPr/>
          </p:nvSpPr>
          <p:spPr bwMode="auto">
            <a:xfrm>
              <a:off x="6027738" y="2922588"/>
              <a:ext cx="6350" cy="3175"/>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0"/>
                    <a:pt x="3" y="0"/>
                  </a:cubicBezTo>
                  <a:cubicBezTo>
                    <a:pt x="2" y="0"/>
                    <a:pt x="0" y="0"/>
                    <a:pt x="0" y="0"/>
                  </a:cubicBezTo>
                  <a:cubicBezTo>
                    <a:pt x="1"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46"/>
            <p:cNvSpPr/>
            <p:nvPr/>
          </p:nvSpPr>
          <p:spPr bwMode="auto">
            <a:xfrm>
              <a:off x="6029325" y="2938463"/>
              <a:ext cx="3175" cy="4763"/>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Freeform 47"/>
            <p:cNvSpPr/>
            <p:nvPr/>
          </p:nvSpPr>
          <p:spPr bwMode="auto">
            <a:xfrm>
              <a:off x="5959475" y="2998788"/>
              <a:ext cx="1588" cy="317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1" y="0"/>
                    <a:pt x="0" y="0"/>
                  </a:cubicBezTo>
                  <a:cubicBezTo>
                    <a:pt x="0" y="1"/>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Freeform 48"/>
            <p:cNvSpPr/>
            <p:nvPr/>
          </p:nvSpPr>
          <p:spPr bwMode="auto">
            <a:xfrm>
              <a:off x="5959475" y="2998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Oval 49"/>
            <p:cNvSpPr>
              <a:spLocks noChangeArrowheads="1"/>
            </p:cNvSpPr>
            <p:nvPr/>
          </p:nvSpPr>
          <p:spPr bwMode="auto">
            <a:xfrm>
              <a:off x="5761038" y="5588001"/>
              <a:ext cx="611188" cy="612775"/>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70" name="Freeform 50"/>
            <p:cNvSpPr/>
            <p:nvPr/>
          </p:nvSpPr>
          <p:spPr bwMode="auto">
            <a:xfrm>
              <a:off x="5905500" y="5889626"/>
              <a:ext cx="328613" cy="141288"/>
            </a:xfrm>
            <a:custGeom>
              <a:avLst/>
              <a:gdLst>
                <a:gd name="T0" fmla="*/ 162 w 172"/>
                <a:gd name="T1" fmla="*/ 8 h 73"/>
                <a:gd name="T2" fmla="*/ 85 w 172"/>
                <a:gd name="T3" fmla="*/ 0 h 73"/>
                <a:gd name="T4" fmla="*/ 0 w 172"/>
                <a:gd name="T5" fmla="*/ 11 h 73"/>
                <a:gd name="T6" fmla="*/ 0 w 172"/>
                <a:gd name="T7" fmla="*/ 73 h 73"/>
                <a:gd name="T8" fmla="*/ 86 w 172"/>
                <a:gd name="T9" fmla="*/ 62 h 73"/>
                <a:gd name="T10" fmla="*/ 86 w 172"/>
                <a:gd name="T11" fmla="*/ 62 h 73"/>
                <a:gd name="T12" fmla="*/ 158 w 172"/>
                <a:gd name="T13" fmla="*/ 70 h 73"/>
                <a:gd name="T14" fmla="*/ 172 w 172"/>
                <a:gd name="T15" fmla="*/ 73 h 73"/>
                <a:gd name="T16" fmla="*/ 172 w 172"/>
                <a:gd name="T17" fmla="*/ 73 h 73"/>
                <a:gd name="T18" fmla="*/ 172 w 172"/>
                <a:gd name="T19" fmla="*/ 11 h 73"/>
                <a:gd name="T20" fmla="*/ 172 w 172"/>
                <a:gd name="T21" fmla="*/ 11 h 73"/>
                <a:gd name="T22" fmla="*/ 162 w 172"/>
                <a:gd name="T23"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73">
                  <a:moveTo>
                    <a:pt x="162" y="8"/>
                  </a:moveTo>
                  <a:cubicBezTo>
                    <a:pt x="149" y="5"/>
                    <a:pt x="123" y="0"/>
                    <a:pt x="85" y="0"/>
                  </a:cubicBezTo>
                  <a:cubicBezTo>
                    <a:pt x="30" y="0"/>
                    <a:pt x="0" y="11"/>
                    <a:pt x="0" y="11"/>
                  </a:cubicBezTo>
                  <a:cubicBezTo>
                    <a:pt x="0" y="73"/>
                    <a:pt x="0" y="73"/>
                    <a:pt x="0" y="73"/>
                  </a:cubicBezTo>
                  <a:cubicBezTo>
                    <a:pt x="0" y="73"/>
                    <a:pt x="41" y="62"/>
                    <a:pt x="86" y="62"/>
                  </a:cubicBezTo>
                  <a:cubicBezTo>
                    <a:pt x="86" y="62"/>
                    <a:pt x="86" y="62"/>
                    <a:pt x="86" y="62"/>
                  </a:cubicBezTo>
                  <a:cubicBezTo>
                    <a:pt x="114" y="62"/>
                    <a:pt x="142" y="66"/>
                    <a:pt x="158" y="70"/>
                  </a:cubicBezTo>
                  <a:cubicBezTo>
                    <a:pt x="167" y="72"/>
                    <a:pt x="172" y="73"/>
                    <a:pt x="172" y="73"/>
                  </a:cubicBezTo>
                  <a:cubicBezTo>
                    <a:pt x="172" y="73"/>
                    <a:pt x="172" y="73"/>
                    <a:pt x="172" y="73"/>
                  </a:cubicBezTo>
                  <a:cubicBezTo>
                    <a:pt x="172" y="11"/>
                    <a:pt x="172" y="11"/>
                    <a:pt x="172" y="11"/>
                  </a:cubicBezTo>
                  <a:cubicBezTo>
                    <a:pt x="172" y="11"/>
                    <a:pt x="172" y="11"/>
                    <a:pt x="172" y="11"/>
                  </a:cubicBezTo>
                  <a:cubicBezTo>
                    <a:pt x="172" y="11"/>
                    <a:pt x="169" y="10"/>
                    <a:pt x="16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51"/>
            <p:cNvSpPr/>
            <p:nvPr/>
          </p:nvSpPr>
          <p:spPr bwMode="auto">
            <a:xfrm>
              <a:off x="5792788" y="5757863"/>
              <a:ext cx="554038" cy="168275"/>
            </a:xfrm>
            <a:custGeom>
              <a:avLst/>
              <a:gdLst>
                <a:gd name="T0" fmla="*/ 56 w 289"/>
                <a:gd name="T1" fmla="*/ 77 h 88"/>
                <a:gd name="T2" fmla="*/ 147 w 289"/>
                <a:gd name="T3" fmla="*/ 65 h 88"/>
                <a:gd name="T4" fmla="*/ 229 w 289"/>
                <a:gd name="T5" fmla="*/ 74 h 88"/>
                <a:gd name="T6" fmla="*/ 239 w 289"/>
                <a:gd name="T7" fmla="*/ 77 h 88"/>
                <a:gd name="T8" fmla="*/ 239 w 289"/>
                <a:gd name="T9" fmla="*/ 77 h 88"/>
                <a:gd name="T10" fmla="*/ 239 w 289"/>
                <a:gd name="T11" fmla="*/ 86 h 88"/>
                <a:gd name="T12" fmla="*/ 289 w 289"/>
                <a:gd name="T13" fmla="*/ 64 h 88"/>
                <a:gd name="T14" fmla="*/ 145 w 289"/>
                <a:gd name="T15" fmla="*/ 0 h 88"/>
                <a:gd name="T16" fmla="*/ 0 w 289"/>
                <a:gd name="T17" fmla="*/ 64 h 88"/>
                <a:gd name="T18" fmla="*/ 56 w 289"/>
                <a:gd name="T19" fmla="*/ 88 h 88"/>
                <a:gd name="T20" fmla="*/ 56 w 289"/>
                <a:gd name="T21"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88">
                  <a:moveTo>
                    <a:pt x="56" y="77"/>
                  </a:moveTo>
                  <a:cubicBezTo>
                    <a:pt x="56" y="77"/>
                    <a:pt x="88" y="65"/>
                    <a:pt x="147" y="65"/>
                  </a:cubicBezTo>
                  <a:cubicBezTo>
                    <a:pt x="187" y="65"/>
                    <a:pt x="215" y="70"/>
                    <a:pt x="229" y="74"/>
                  </a:cubicBezTo>
                  <a:cubicBezTo>
                    <a:pt x="236" y="76"/>
                    <a:pt x="239" y="77"/>
                    <a:pt x="239" y="77"/>
                  </a:cubicBezTo>
                  <a:cubicBezTo>
                    <a:pt x="239" y="77"/>
                    <a:pt x="239" y="77"/>
                    <a:pt x="239" y="77"/>
                  </a:cubicBezTo>
                  <a:cubicBezTo>
                    <a:pt x="239" y="86"/>
                    <a:pt x="239" y="86"/>
                    <a:pt x="239" y="86"/>
                  </a:cubicBezTo>
                  <a:cubicBezTo>
                    <a:pt x="289" y="64"/>
                    <a:pt x="289" y="64"/>
                    <a:pt x="289" y="64"/>
                  </a:cubicBezTo>
                  <a:cubicBezTo>
                    <a:pt x="145" y="0"/>
                    <a:pt x="145" y="0"/>
                    <a:pt x="145" y="0"/>
                  </a:cubicBezTo>
                  <a:cubicBezTo>
                    <a:pt x="0" y="64"/>
                    <a:pt x="0" y="64"/>
                    <a:pt x="0" y="64"/>
                  </a:cubicBezTo>
                  <a:cubicBezTo>
                    <a:pt x="56" y="88"/>
                    <a:pt x="56" y="88"/>
                    <a:pt x="56" y="88"/>
                  </a:cubicBezTo>
                  <a:lnTo>
                    <a:pt x="56" y="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52"/>
            <p:cNvSpPr/>
            <p:nvPr/>
          </p:nvSpPr>
          <p:spPr bwMode="auto">
            <a:xfrm>
              <a:off x="6265863" y="5849938"/>
              <a:ext cx="31750" cy="168275"/>
            </a:xfrm>
            <a:custGeom>
              <a:avLst/>
              <a:gdLst>
                <a:gd name="T0" fmla="*/ 16 w 17"/>
                <a:gd name="T1" fmla="*/ 82 h 88"/>
                <a:gd name="T2" fmla="*/ 13 w 17"/>
                <a:gd name="T3" fmla="*/ 65 h 88"/>
                <a:gd name="T4" fmla="*/ 11 w 17"/>
                <a:gd name="T5" fmla="*/ 60 h 88"/>
                <a:gd name="T6" fmla="*/ 11 w 17"/>
                <a:gd name="T7" fmla="*/ 57 h 88"/>
                <a:gd name="T8" fmla="*/ 13 w 17"/>
                <a:gd name="T9" fmla="*/ 53 h 88"/>
                <a:gd name="T10" fmla="*/ 10 w 17"/>
                <a:gd name="T11" fmla="*/ 48 h 88"/>
                <a:gd name="T12" fmla="*/ 10 w 17"/>
                <a:gd name="T13" fmla="*/ 2 h 88"/>
                <a:gd name="T14" fmla="*/ 8 w 17"/>
                <a:gd name="T15" fmla="*/ 0 h 88"/>
                <a:gd name="T16" fmla="*/ 7 w 17"/>
                <a:gd name="T17" fmla="*/ 2 h 88"/>
                <a:gd name="T18" fmla="*/ 7 w 17"/>
                <a:gd name="T19" fmla="*/ 48 h 88"/>
                <a:gd name="T20" fmla="*/ 4 w 17"/>
                <a:gd name="T21" fmla="*/ 53 h 88"/>
                <a:gd name="T22" fmla="*/ 6 w 17"/>
                <a:gd name="T23" fmla="*/ 57 h 88"/>
                <a:gd name="T24" fmla="*/ 6 w 17"/>
                <a:gd name="T25" fmla="*/ 60 h 88"/>
                <a:gd name="T26" fmla="*/ 4 w 17"/>
                <a:gd name="T27" fmla="*/ 65 h 88"/>
                <a:gd name="T28" fmla="*/ 0 w 17"/>
                <a:gd name="T29" fmla="*/ 82 h 88"/>
                <a:gd name="T30" fmla="*/ 8 w 17"/>
                <a:gd name="T31" fmla="*/ 88 h 88"/>
                <a:gd name="T32" fmla="*/ 8 w 17"/>
                <a:gd name="T33" fmla="*/ 88 h 88"/>
                <a:gd name="T34" fmla="*/ 8 w 17"/>
                <a:gd name="T35" fmla="*/ 88 h 88"/>
                <a:gd name="T36" fmla="*/ 16 w 17"/>
                <a:gd name="T37"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88">
                  <a:moveTo>
                    <a:pt x="16" y="82"/>
                  </a:moveTo>
                  <a:cubicBezTo>
                    <a:pt x="14" y="80"/>
                    <a:pt x="14" y="76"/>
                    <a:pt x="13" y="65"/>
                  </a:cubicBezTo>
                  <a:cubicBezTo>
                    <a:pt x="13" y="63"/>
                    <a:pt x="12" y="61"/>
                    <a:pt x="11" y="60"/>
                  </a:cubicBezTo>
                  <a:cubicBezTo>
                    <a:pt x="11" y="57"/>
                    <a:pt x="11" y="57"/>
                    <a:pt x="11" y="57"/>
                  </a:cubicBezTo>
                  <a:cubicBezTo>
                    <a:pt x="12" y="56"/>
                    <a:pt x="13" y="54"/>
                    <a:pt x="13" y="53"/>
                  </a:cubicBezTo>
                  <a:cubicBezTo>
                    <a:pt x="13" y="50"/>
                    <a:pt x="11" y="49"/>
                    <a:pt x="10" y="48"/>
                  </a:cubicBezTo>
                  <a:cubicBezTo>
                    <a:pt x="10" y="2"/>
                    <a:pt x="10" y="2"/>
                    <a:pt x="10" y="2"/>
                  </a:cubicBezTo>
                  <a:cubicBezTo>
                    <a:pt x="10" y="1"/>
                    <a:pt x="9" y="0"/>
                    <a:pt x="8" y="0"/>
                  </a:cubicBezTo>
                  <a:cubicBezTo>
                    <a:pt x="7" y="0"/>
                    <a:pt x="7" y="1"/>
                    <a:pt x="7" y="2"/>
                  </a:cubicBezTo>
                  <a:cubicBezTo>
                    <a:pt x="7" y="48"/>
                    <a:pt x="7" y="48"/>
                    <a:pt x="7" y="48"/>
                  </a:cubicBezTo>
                  <a:cubicBezTo>
                    <a:pt x="5" y="49"/>
                    <a:pt x="4" y="50"/>
                    <a:pt x="4" y="53"/>
                  </a:cubicBezTo>
                  <a:cubicBezTo>
                    <a:pt x="4" y="54"/>
                    <a:pt x="5" y="56"/>
                    <a:pt x="6" y="57"/>
                  </a:cubicBezTo>
                  <a:cubicBezTo>
                    <a:pt x="6" y="60"/>
                    <a:pt x="6" y="60"/>
                    <a:pt x="6" y="60"/>
                  </a:cubicBezTo>
                  <a:cubicBezTo>
                    <a:pt x="5" y="61"/>
                    <a:pt x="4" y="63"/>
                    <a:pt x="4" y="65"/>
                  </a:cubicBezTo>
                  <a:cubicBezTo>
                    <a:pt x="3" y="76"/>
                    <a:pt x="2" y="80"/>
                    <a:pt x="0" y="82"/>
                  </a:cubicBezTo>
                  <a:cubicBezTo>
                    <a:pt x="0" y="85"/>
                    <a:pt x="3" y="88"/>
                    <a:pt x="8" y="88"/>
                  </a:cubicBezTo>
                  <a:cubicBezTo>
                    <a:pt x="8" y="88"/>
                    <a:pt x="8" y="88"/>
                    <a:pt x="8" y="88"/>
                  </a:cubicBezTo>
                  <a:cubicBezTo>
                    <a:pt x="8" y="88"/>
                    <a:pt x="8" y="88"/>
                    <a:pt x="8" y="88"/>
                  </a:cubicBezTo>
                  <a:cubicBezTo>
                    <a:pt x="13" y="88"/>
                    <a:pt x="17" y="85"/>
                    <a:pt x="16"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53"/>
            <p:cNvSpPr>
              <a:spLocks noEditPoints="1"/>
            </p:cNvSpPr>
            <p:nvPr/>
          </p:nvSpPr>
          <p:spPr bwMode="auto">
            <a:xfrm>
              <a:off x="6964363" y="3611563"/>
              <a:ext cx="317500" cy="336550"/>
            </a:xfrm>
            <a:custGeom>
              <a:avLst/>
              <a:gdLst>
                <a:gd name="T0" fmla="*/ 145 w 165"/>
                <a:gd name="T1" fmla="*/ 82 h 176"/>
                <a:gd name="T2" fmla="*/ 151 w 165"/>
                <a:gd name="T3" fmla="*/ 82 h 176"/>
                <a:gd name="T4" fmla="*/ 157 w 165"/>
                <a:gd name="T5" fmla="*/ 64 h 176"/>
                <a:gd name="T6" fmla="*/ 137 w 165"/>
                <a:gd name="T7" fmla="*/ 35 h 176"/>
                <a:gd name="T8" fmla="*/ 82 w 165"/>
                <a:gd name="T9" fmla="*/ 0 h 176"/>
                <a:gd name="T10" fmla="*/ 42 w 165"/>
                <a:gd name="T11" fmla="*/ 36 h 176"/>
                <a:gd name="T12" fmla="*/ 31 w 165"/>
                <a:gd name="T13" fmla="*/ 25 h 176"/>
                <a:gd name="T14" fmla="*/ 6 w 165"/>
                <a:gd name="T15" fmla="*/ 44 h 176"/>
                <a:gd name="T16" fmla="*/ 6 w 165"/>
                <a:gd name="T17" fmla="*/ 132 h 176"/>
                <a:gd name="T18" fmla="*/ 28 w 165"/>
                <a:gd name="T19" fmla="*/ 141 h 176"/>
                <a:gd name="T20" fmla="*/ 57 w 165"/>
                <a:gd name="T21" fmla="*/ 147 h 176"/>
                <a:gd name="T22" fmla="*/ 66 w 165"/>
                <a:gd name="T23" fmla="*/ 166 h 176"/>
                <a:gd name="T24" fmla="*/ 82 w 165"/>
                <a:gd name="T25" fmla="*/ 176 h 176"/>
                <a:gd name="T26" fmla="*/ 137 w 165"/>
                <a:gd name="T27" fmla="*/ 141 h 176"/>
                <a:gd name="T28" fmla="*/ 139 w 165"/>
                <a:gd name="T29" fmla="*/ 88 h 176"/>
                <a:gd name="T30" fmla="*/ 11 w 165"/>
                <a:gd name="T31" fmla="*/ 130 h 176"/>
                <a:gd name="T32" fmla="*/ 50 w 165"/>
                <a:gd name="T33" fmla="*/ 107 h 176"/>
                <a:gd name="T34" fmla="*/ 28 w 165"/>
                <a:gd name="T35" fmla="*/ 136 h 176"/>
                <a:gd name="T36" fmla="*/ 34 w 165"/>
                <a:gd name="T37" fmla="*/ 88 h 176"/>
                <a:gd name="T38" fmla="*/ 49 w 165"/>
                <a:gd name="T39" fmla="*/ 88 h 176"/>
                <a:gd name="T40" fmla="*/ 50 w 165"/>
                <a:gd name="T41" fmla="*/ 69 h 176"/>
                <a:gd name="T42" fmla="*/ 11 w 165"/>
                <a:gd name="T43" fmla="*/ 47 h 176"/>
                <a:gd name="T44" fmla="*/ 31 w 165"/>
                <a:gd name="T45" fmla="*/ 47 h 176"/>
                <a:gd name="T46" fmla="*/ 53 w 165"/>
                <a:gd name="T47" fmla="*/ 45 h 176"/>
                <a:gd name="T48" fmla="*/ 109 w 165"/>
                <a:gd name="T49" fmla="*/ 65 h 176"/>
                <a:gd name="T50" fmla="*/ 89 w 165"/>
                <a:gd name="T51" fmla="*/ 53 h 176"/>
                <a:gd name="T52" fmla="*/ 109 w 165"/>
                <a:gd name="T53" fmla="*/ 65 h 176"/>
                <a:gd name="T54" fmla="*/ 105 w 165"/>
                <a:gd name="T55" fmla="*/ 41 h 176"/>
                <a:gd name="T56" fmla="*/ 60 w 165"/>
                <a:gd name="T57" fmla="*/ 41 h 176"/>
                <a:gd name="T58" fmla="*/ 58 w 165"/>
                <a:gd name="T59" fmla="*/ 46 h 176"/>
                <a:gd name="T60" fmla="*/ 66 w 165"/>
                <a:gd name="T61" fmla="*/ 59 h 176"/>
                <a:gd name="T62" fmla="*/ 58 w 165"/>
                <a:gd name="T63" fmla="*/ 46 h 176"/>
                <a:gd name="T64" fmla="*/ 66 w 165"/>
                <a:gd name="T65" fmla="*/ 117 h 176"/>
                <a:gd name="T66" fmla="*/ 58 w 165"/>
                <a:gd name="T67" fmla="*/ 130 h 176"/>
                <a:gd name="T68" fmla="*/ 82 w 165"/>
                <a:gd name="T69" fmla="*/ 171 h 176"/>
                <a:gd name="T70" fmla="*/ 77 w 165"/>
                <a:gd name="T71" fmla="*/ 155 h 176"/>
                <a:gd name="T72" fmla="*/ 62 w 165"/>
                <a:gd name="T73" fmla="*/ 144 h 176"/>
                <a:gd name="T74" fmla="*/ 82 w 165"/>
                <a:gd name="T75" fmla="*/ 126 h 176"/>
                <a:gd name="T76" fmla="*/ 82 w 165"/>
                <a:gd name="T77" fmla="*/ 171 h 176"/>
                <a:gd name="T78" fmla="*/ 89 w 165"/>
                <a:gd name="T79" fmla="*/ 123 h 176"/>
                <a:gd name="T80" fmla="*/ 109 w 165"/>
                <a:gd name="T81" fmla="*/ 111 h 176"/>
                <a:gd name="T82" fmla="*/ 110 w 165"/>
                <a:gd name="T83" fmla="*/ 104 h 176"/>
                <a:gd name="T84" fmla="*/ 82 w 165"/>
                <a:gd name="T85" fmla="*/ 120 h 176"/>
                <a:gd name="T86" fmla="*/ 55 w 165"/>
                <a:gd name="T87" fmla="*/ 104 h 176"/>
                <a:gd name="T88" fmla="*/ 55 w 165"/>
                <a:gd name="T89" fmla="*/ 72 h 176"/>
                <a:gd name="T90" fmla="*/ 82 w 165"/>
                <a:gd name="T91" fmla="*/ 56 h 176"/>
                <a:gd name="T92" fmla="*/ 110 w 165"/>
                <a:gd name="T93" fmla="*/ 72 h 176"/>
                <a:gd name="T94" fmla="*/ 110 w 165"/>
                <a:gd name="T95" fmla="*/ 104 h 176"/>
                <a:gd name="T96" fmla="*/ 154 w 165"/>
                <a:gd name="T97" fmla="*/ 47 h 176"/>
                <a:gd name="T98" fmla="*/ 149 w 165"/>
                <a:gd name="T99" fmla="*/ 61 h 176"/>
                <a:gd name="T100" fmla="*/ 139 w 165"/>
                <a:gd name="T101" fmla="*/ 76 h 176"/>
                <a:gd name="T102" fmla="*/ 139 w 165"/>
                <a:gd name="T103" fmla="*/ 77 h 176"/>
                <a:gd name="T104" fmla="*/ 135 w 165"/>
                <a:gd name="T105" fmla="*/ 84 h 176"/>
                <a:gd name="T106" fmla="*/ 112 w 165"/>
                <a:gd name="T107" fmla="*/ 45 h 176"/>
                <a:gd name="T108" fmla="*/ 116 w 165"/>
                <a:gd name="T109" fmla="*/ 76 h 176"/>
                <a:gd name="T110" fmla="*/ 116 w 165"/>
                <a:gd name="T111" fmla="*/ 100 h 176"/>
                <a:gd name="T112" fmla="*/ 116 w 165"/>
                <a:gd name="T113" fmla="*/ 76 h 176"/>
                <a:gd name="T114" fmla="*/ 137 w 165"/>
                <a:gd name="T115" fmla="*/ 136 h 176"/>
                <a:gd name="T116" fmla="*/ 115 w 165"/>
                <a:gd name="T117" fmla="*/ 107 h 176"/>
                <a:gd name="T118" fmla="*/ 154 w 165"/>
                <a:gd name="T119" fmla="*/ 1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 h="176">
                  <a:moveTo>
                    <a:pt x="139" y="88"/>
                  </a:moveTo>
                  <a:cubicBezTo>
                    <a:pt x="141" y="86"/>
                    <a:pt x="143" y="84"/>
                    <a:pt x="145" y="82"/>
                  </a:cubicBezTo>
                  <a:cubicBezTo>
                    <a:pt x="146" y="82"/>
                    <a:pt x="147" y="83"/>
                    <a:pt x="149" y="83"/>
                  </a:cubicBezTo>
                  <a:cubicBezTo>
                    <a:pt x="149" y="83"/>
                    <a:pt x="150" y="83"/>
                    <a:pt x="151" y="82"/>
                  </a:cubicBezTo>
                  <a:cubicBezTo>
                    <a:pt x="156" y="82"/>
                    <a:pt x="160" y="77"/>
                    <a:pt x="160" y="72"/>
                  </a:cubicBezTo>
                  <a:cubicBezTo>
                    <a:pt x="160" y="69"/>
                    <a:pt x="159" y="66"/>
                    <a:pt x="157" y="64"/>
                  </a:cubicBezTo>
                  <a:cubicBezTo>
                    <a:pt x="161" y="56"/>
                    <a:pt x="162" y="49"/>
                    <a:pt x="159" y="44"/>
                  </a:cubicBezTo>
                  <a:cubicBezTo>
                    <a:pt x="156" y="38"/>
                    <a:pt x="148" y="35"/>
                    <a:pt x="137" y="35"/>
                  </a:cubicBezTo>
                  <a:cubicBezTo>
                    <a:pt x="130" y="35"/>
                    <a:pt x="120" y="37"/>
                    <a:pt x="111" y="39"/>
                  </a:cubicBezTo>
                  <a:cubicBezTo>
                    <a:pt x="105" y="15"/>
                    <a:pt x="94" y="0"/>
                    <a:pt x="82" y="0"/>
                  </a:cubicBezTo>
                  <a:cubicBezTo>
                    <a:pt x="71" y="0"/>
                    <a:pt x="60" y="15"/>
                    <a:pt x="54" y="39"/>
                  </a:cubicBezTo>
                  <a:cubicBezTo>
                    <a:pt x="50" y="38"/>
                    <a:pt x="46" y="37"/>
                    <a:pt x="42" y="36"/>
                  </a:cubicBezTo>
                  <a:cubicBezTo>
                    <a:pt x="42" y="36"/>
                    <a:pt x="42" y="36"/>
                    <a:pt x="42" y="36"/>
                  </a:cubicBezTo>
                  <a:cubicBezTo>
                    <a:pt x="42" y="30"/>
                    <a:pt x="37" y="25"/>
                    <a:pt x="31" y="25"/>
                  </a:cubicBezTo>
                  <a:cubicBezTo>
                    <a:pt x="25" y="25"/>
                    <a:pt x="20" y="30"/>
                    <a:pt x="20" y="36"/>
                  </a:cubicBezTo>
                  <a:cubicBezTo>
                    <a:pt x="13" y="37"/>
                    <a:pt x="8" y="40"/>
                    <a:pt x="6" y="44"/>
                  </a:cubicBezTo>
                  <a:cubicBezTo>
                    <a:pt x="0" y="54"/>
                    <a:pt x="8" y="71"/>
                    <a:pt x="26" y="88"/>
                  </a:cubicBezTo>
                  <a:cubicBezTo>
                    <a:pt x="8" y="105"/>
                    <a:pt x="0" y="122"/>
                    <a:pt x="6" y="132"/>
                  </a:cubicBezTo>
                  <a:cubicBezTo>
                    <a:pt x="9" y="138"/>
                    <a:pt x="17" y="141"/>
                    <a:pt x="28" y="141"/>
                  </a:cubicBezTo>
                  <a:cubicBezTo>
                    <a:pt x="28" y="141"/>
                    <a:pt x="28" y="141"/>
                    <a:pt x="28" y="141"/>
                  </a:cubicBezTo>
                  <a:cubicBezTo>
                    <a:pt x="35" y="141"/>
                    <a:pt x="44" y="140"/>
                    <a:pt x="54" y="137"/>
                  </a:cubicBezTo>
                  <a:cubicBezTo>
                    <a:pt x="55" y="141"/>
                    <a:pt x="56" y="144"/>
                    <a:pt x="57" y="147"/>
                  </a:cubicBezTo>
                  <a:cubicBezTo>
                    <a:pt x="56" y="149"/>
                    <a:pt x="54" y="152"/>
                    <a:pt x="54" y="155"/>
                  </a:cubicBezTo>
                  <a:cubicBezTo>
                    <a:pt x="54" y="161"/>
                    <a:pt x="59" y="166"/>
                    <a:pt x="66" y="166"/>
                  </a:cubicBezTo>
                  <a:cubicBezTo>
                    <a:pt x="66" y="166"/>
                    <a:pt x="66" y="166"/>
                    <a:pt x="66" y="166"/>
                  </a:cubicBezTo>
                  <a:cubicBezTo>
                    <a:pt x="71" y="173"/>
                    <a:pt x="76" y="176"/>
                    <a:pt x="82" y="176"/>
                  </a:cubicBezTo>
                  <a:cubicBezTo>
                    <a:pt x="94" y="176"/>
                    <a:pt x="105" y="161"/>
                    <a:pt x="111" y="137"/>
                  </a:cubicBezTo>
                  <a:cubicBezTo>
                    <a:pt x="120" y="140"/>
                    <a:pt x="130" y="141"/>
                    <a:pt x="137" y="141"/>
                  </a:cubicBezTo>
                  <a:cubicBezTo>
                    <a:pt x="148" y="141"/>
                    <a:pt x="156" y="138"/>
                    <a:pt x="159" y="132"/>
                  </a:cubicBezTo>
                  <a:cubicBezTo>
                    <a:pt x="165" y="122"/>
                    <a:pt x="157" y="105"/>
                    <a:pt x="139" y="88"/>
                  </a:cubicBezTo>
                  <a:close/>
                  <a:moveTo>
                    <a:pt x="28" y="136"/>
                  </a:moveTo>
                  <a:cubicBezTo>
                    <a:pt x="22" y="136"/>
                    <a:pt x="14" y="135"/>
                    <a:pt x="11" y="130"/>
                  </a:cubicBezTo>
                  <a:cubicBezTo>
                    <a:pt x="6" y="122"/>
                    <a:pt x="14" y="108"/>
                    <a:pt x="30" y="92"/>
                  </a:cubicBezTo>
                  <a:cubicBezTo>
                    <a:pt x="36" y="97"/>
                    <a:pt x="42" y="102"/>
                    <a:pt x="50" y="107"/>
                  </a:cubicBezTo>
                  <a:cubicBezTo>
                    <a:pt x="50" y="116"/>
                    <a:pt x="51" y="124"/>
                    <a:pt x="53" y="132"/>
                  </a:cubicBezTo>
                  <a:cubicBezTo>
                    <a:pt x="44" y="134"/>
                    <a:pt x="35" y="136"/>
                    <a:pt x="28" y="136"/>
                  </a:cubicBezTo>
                  <a:close/>
                  <a:moveTo>
                    <a:pt x="49" y="100"/>
                  </a:moveTo>
                  <a:cubicBezTo>
                    <a:pt x="44" y="96"/>
                    <a:pt x="39" y="92"/>
                    <a:pt x="34" y="88"/>
                  </a:cubicBezTo>
                  <a:cubicBezTo>
                    <a:pt x="39" y="84"/>
                    <a:pt x="44" y="80"/>
                    <a:pt x="49" y="76"/>
                  </a:cubicBezTo>
                  <a:cubicBezTo>
                    <a:pt x="49" y="80"/>
                    <a:pt x="49" y="84"/>
                    <a:pt x="49" y="88"/>
                  </a:cubicBezTo>
                  <a:cubicBezTo>
                    <a:pt x="49" y="92"/>
                    <a:pt x="49" y="96"/>
                    <a:pt x="49" y="100"/>
                  </a:cubicBezTo>
                  <a:close/>
                  <a:moveTo>
                    <a:pt x="50" y="69"/>
                  </a:moveTo>
                  <a:cubicBezTo>
                    <a:pt x="42" y="74"/>
                    <a:pt x="36" y="79"/>
                    <a:pt x="30" y="84"/>
                  </a:cubicBezTo>
                  <a:cubicBezTo>
                    <a:pt x="14" y="69"/>
                    <a:pt x="6" y="54"/>
                    <a:pt x="11" y="47"/>
                  </a:cubicBezTo>
                  <a:cubicBezTo>
                    <a:pt x="13" y="43"/>
                    <a:pt x="17" y="42"/>
                    <a:pt x="21" y="41"/>
                  </a:cubicBezTo>
                  <a:cubicBezTo>
                    <a:pt x="23" y="45"/>
                    <a:pt x="26" y="47"/>
                    <a:pt x="31" y="47"/>
                  </a:cubicBezTo>
                  <a:cubicBezTo>
                    <a:pt x="35" y="47"/>
                    <a:pt x="39" y="45"/>
                    <a:pt x="40" y="42"/>
                  </a:cubicBezTo>
                  <a:cubicBezTo>
                    <a:pt x="44" y="42"/>
                    <a:pt x="49" y="43"/>
                    <a:pt x="53" y="45"/>
                  </a:cubicBezTo>
                  <a:cubicBezTo>
                    <a:pt x="51" y="52"/>
                    <a:pt x="50" y="60"/>
                    <a:pt x="50" y="69"/>
                  </a:cubicBezTo>
                  <a:close/>
                  <a:moveTo>
                    <a:pt x="109" y="65"/>
                  </a:moveTo>
                  <a:cubicBezTo>
                    <a:pt x="106" y="63"/>
                    <a:pt x="103" y="61"/>
                    <a:pt x="99" y="59"/>
                  </a:cubicBezTo>
                  <a:cubicBezTo>
                    <a:pt x="96" y="57"/>
                    <a:pt x="92" y="55"/>
                    <a:pt x="89" y="53"/>
                  </a:cubicBezTo>
                  <a:cubicBezTo>
                    <a:pt x="95" y="51"/>
                    <a:pt x="101" y="48"/>
                    <a:pt x="107" y="46"/>
                  </a:cubicBezTo>
                  <a:cubicBezTo>
                    <a:pt x="108" y="52"/>
                    <a:pt x="109" y="59"/>
                    <a:pt x="109" y="65"/>
                  </a:cubicBezTo>
                  <a:close/>
                  <a:moveTo>
                    <a:pt x="82" y="5"/>
                  </a:moveTo>
                  <a:cubicBezTo>
                    <a:pt x="91" y="5"/>
                    <a:pt x="100" y="19"/>
                    <a:pt x="105" y="41"/>
                  </a:cubicBezTo>
                  <a:cubicBezTo>
                    <a:pt x="98" y="43"/>
                    <a:pt x="90" y="47"/>
                    <a:pt x="82" y="50"/>
                  </a:cubicBezTo>
                  <a:cubicBezTo>
                    <a:pt x="75" y="47"/>
                    <a:pt x="67" y="43"/>
                    <a:pt x="60" y="41"/>
                  </a:cubicBezTo>
                  <a:cubicBezTo>
                    <a:pt x="65" y="19"/>
                    <a:pt x="74" y="5"/>
                    <a:pt x="82" y="5"/>
                  </a:cubicBezTo>
                  <a:close/>
                  <a:moveTo>
                    <a:pt x="58" y="46"/>
                  </a:moveTo>
                  <a:cubicBezTo>
                    <a:pt x="64" y="48"/>
                    <a:pt x="70" y="51"/>
                    <a:pt x="76" y="53"/>
                  </a:cubicBezTo>
                  <a:cubicBezTo>
                    <a:pt x="73" y="55"/>
                    <a:pt x="69" y="57"/>
                    <a:pt x="66" y="59"/>
                  </a:cubicBezTo>
                  <a:cubicBezTo>
                    <a:pt x="62" y="61"/>
                    <a:pt x="59" y="63"/>
                    <a:pt x="56" y="65"/>
                  </a:cubicBezTo>
                  <a:cubicBezTo>
                    <a:pt x="56" y="59"/>
                    <a:pt x="57" y="52"/>
                    <a:pt x="58" y="46"/>
                  </a:cubicBezTo>
                  <a:close/>
                  <a:moveTo>
                    <a:pt x="56" y="111"/>
                  </a:moveTo>
                  <a:cubicBezTo>
                    <a:pt x="59" y="113"/>
                    <a:pt x="62" y="115"/>
                    <a:pt x="66" y="117"/>
                  </a:cubicBezTo>
                  <a:cubicBezTo>
                    <a:pt x="69" y="119"/>
                    <a:pt x="73" y="121"/>
                    <a:pt x="76" y="123"/>
                  </a:cubicBezTo>
                  <a:cubicBezTo>
                    <a:pt x="70" y="126"/>
                    <a:pt x="64" y="128"/>
                    <a:pt x="58" y="130"/>
                  </a:cubicBezTo>
                  <a:cubicBezTo>
                    <a:pt x="57" y="124"/>
                    <a:pt x="56" y="118"/>
                    <a:pt x="56" y="111"/>
                  </a:cubicBezTo>
                  <a:close/>
                  <a:moveTo>
                    <a:pt x="82" y="171"/>
                  </a:moveTo>
                  <a:cubicBezTo>
                    <a:pt x="79" y="171"/>
                    <a:pt x="75" y="168"/>
                    <a:pt x="72" y="164"/>
                  </a:cubicBezTo>
                  <a:cubicBezTo>
                    <a:pt x="75" y="162"/>
                    <a:pt x="77" y="159"/>
                    <a:pt x="77" y="155"/>
                  </a:cubicBezTo>
                  <a:cubicBezTo>
                    <a:pt x="77" y="149"/>
                    <a:pt x="72" y="144"/>
                    <a:pt x="66" y="144"/>
                  </a:cubicBezTo>
                  <a:cubicBezTo>
                    <a:pt x="64" y="144"/>
                    <a:pt x="63" y="144"/>
                    <a:pt x="62" y="144"/>
                  </a:cubicBezTo>
                  <a:cubicBezTo>
                    <a:pt x="61" y="141"/>
                    <a:pt x="60" y="138"/>
                    <a:pt x="60" y="135"/>
                  </a:cubicBezTo>
                  <a:cubicBezTo>
                    <a:pt x="67" y="133"/>
                    <a:pt x="75" y="130"/>
                    <a:pt x="82" y="126"/>
                  </a:cubicBezTo>
                  <a:cubicBezTo>
                    <a:pt x="90" y="130"/>
                    <a:pt x="98" y="133"/>
                    <a:pt x="105" y="135"/>
                  </a:cubicBezTo>
                  <a:cubicBezTo>
                    <a:pt x="100" y="158"/>
                    <a:pt x="91" y="171"/>
                    <a:pt x="82" y="171"/>
                  </a:cubicBezTo>
                  <a:close/>
                  <a:moveTo>
                    <a:pt x="107" y="130"/>
                  </a:moveTo>
                  <a:cubicBezTo>
                    <a:pt x="101" y="128"/>
                    <a:pt x="95" y="126"/>
                    <a:pt x="89" y="123"/>
                  </a:cubicBezTo>
                  <a:cubicBezTo>
                    <a:pt x="92" y="121"/>
                    <a:pt x="96" y="119"/>
                    <a:pt x="99" y="117"/>
                  </a:cubicBezTo>
                  <a:cubicBezTo>
                    <a:pt x="103" y="115"/>
                    <a:pt x="106" y="113"/>
                    <a:pt x="109" y="111"/>
                  </a:cubicBezTo>
                  <a:cubicBezTo>
                    <a:pt x="109" y="118"/>
                    <a:pt x="108" y="124"/>
                    <a:pt x="107" y="130"/>
                  </a:cubicBezTo>
                  <a:close/>
                  <a:moveTo>
                    <a:pt x="110" y="104"/>
                  </a:moveTo>
                  <a:cubicBezTo>
                    <a:pt x="106" y="107"/>
                    <a:pt x="101" y="110"/>
                    <a:pt x="96" y="112"/>
                  </a:cubicBezTo>
                  <a:cubicBezTo>
                    <a:pt x="92" y="115"/>
                    <a:pt x="87" y="118"/>
                    <a:pt x="82" y="120"/>
                  </a:cubicBezTo>
                  <a:cubicBezTo>
                    <a:pt x="78" y="118"/>
                    <a:pt x="73" y="115"/>
                    <a:pt x="68" y="112"/>
                  </a:cubicBezTo>
                  <a:cubicBezTo>
                    <a:pt x="64" y="110"/>
                    <a:pt x="59" y="107"/>
                    <a:pt x="55" y="104"/>
                  </a:cubicBezTo>
                  <a:cubicBezTo>
                    <a:pt x="55" y="99"/>
                    <a:pt x="54" y="94"/>
                    <a:pt x="54" y="88"/>
                  </a:cubicBezTo>
                  <a:cubicBezTo>
                    <a:pt x="54" y="83"/>
                    <a:pt x="55" y="77"/>
                    <a:pt x="55" y="72"/>
                  </a:cubicBezTo>
                  <a:cubicBezTo>
                    <a:pt x="59" y="69"/>
                    <a:pt x="64" y="67"/>
                    <a:pt x="68" y="64"/>
                  </a:cubicBezTo>
                  <a:cubicBezTo>
                    <a:pt x="73" y="61"/>
                    <a:pt x="78" y="59"/>
                    <a:pt x="82" y="56"/>
                  </a:cubicBezTo>
                  <a:cubicBezTo>
                    <a:pt x="87" y="59"/>
                    <a:pt x="92" y="61"/>
                    <a:pt x="96" y="64"/>
                  </a:cubicBezTo>
                  <a:cubicBezTo>
                    <a:pt x="101" y="67"/>
                    <a:pt x="106" y="69"/>
                    <a:pt x="110" y="72"/>
                  </a:cubicBezTo>
                  <a:cubicBezTo>
                    <a:pt x="110" y="77"/>
                    <a:pt x="110" y="83"/>
                    <a:pt x="110" y="88"/>
                  </a:cubicBezTo>
                  <a:cubicBezTo>
                    <a:pt x="110" y="94"/>
                    <a:pt x="110" y="99"/>
                    <a:pt x="110" y="104"/>
                  </a:cubicBezTo>
                  <a:close/>
                  <a:moveTo>
                    <a:pt x="137" y="40"/>
                  </a:moveTo>
                  <a:cubicBezTo>
                    <a:pt x="143" y="40"/>
                    <a:pt x="151" y="42"/>
                    <a:pt x="154" y="47"/>
                  </a:cubicBezTo>
                  <a:cubicBezTo>
                    <a:pt x="156" y="50"/>
                    <a:pt x="156" y="55"/>
                    <a:pt x="153" y="61"/>
                  </a:cubicBezTo>
                  <a:cubicBezTo>
                    <a:pt x="152" y="61"/>
                    <a:pt x="150" y="61"/>
                    <a:pt x="149" y="61"/>
                  </a:cubicBezTo>
                  <a:cubicBezTo>
                    <a:pt x="143" y="61"/>
                    <a:pt x="138" y="65"/>
                    <a:pt x="138" y="72"/>
                  </a:cubicBezTo>
                  <a:cubicBezTo>
                    <a:pt x="138" y="73"/>
                    <a:pt x="138" y="74"/>
                    <a:pt x="139" y="76"/>
                  </a:cubicBezTo>
                  <a:cubicBezTo>
                    <a:pt x="139" y="76"/>
                    <a:pt x="139" y="76"/>
                    <a:pt x="139" y="76"/>
                  </a:cubicBezTo>
                  <a:cubicBezTo>
                    <a:pt x="139" y="76"/>
                    <a:pt x="139" y="77"/>
                    <a:pt x="139" y="77"/>
                  </a:cubicBezTo>
                  <a:cubicBezTo>
                    <a:pt x="139" y="78"/>
                    <a:pt x="140" y="78"/>
                    <a:pt x="140" y="79"/>
                  </a:cubicBezTo>
                  <a:cubicBezTo>
                    <a:pt x="139" y="81"/>
                    <a:pt x="137" y="83"/>
                    <a:pt x="135" y="84"/>
                  </a:cubicBezTo>
                  <a:cubicBezTo>
                    <a:pt x="129" y="79"/>
                    <a:pt x="122" y="74"/>
                    <a:pt x="115" y="69"/>
                  </a:cubicBezTo>
                  <a:cubicBezTo>
                    <a:pt x="115" y="60"/>
                    <a:pt x="113" y="52"/>
                    <a:pt x="112" y="45"/>
                  </a:cubicBezTo>
                  <a:cubicBezTo>
                    <a:pt x="121" y="42"/>
                    <a:pt x="130" y="40"/>
                    <a:pt x="137" y="40"/>
                  </a:cubicBezTo>
                  <a:close/>
                  <a:moveTo>
                    <a:pt x="116" y="76"/>
                  </a:moveTo>
                  <a:cubicBezTo>
                    <a:pt x="121" y="80"/>
                    <a:pt x="126" y="84"/>
                    <a:pt x="131" y="88"/>
                  </a:cubicBezTo>
                  <a:cubicBezTo>
                    <a:pt x="126" y="92"/>
                    <a:pt x="121" y="96"/>
                    <a:pt x="116" y="100"/>
                  </a:cubicBezTo>
                  <a:cubicBezTo>
                    <a:pt x="116" y="96"/>
                    <a:pt x="116" y="92"/>
                    <a:pt x="116" y="88"/>
                  </a:cubicBezTo>
                  <a:cubicBezTo>
                    <a:pt x="116" y="84"/>
                    <a:pt x="116" y="80"/>
                    <a:pt x="116" y="76"/>
                  </a:cubicBezTo>
                  <a:close/>
                  <a:moveTo>
                    <a:pt x="154" y="130"/>
                  </a:moveTo>
                  <a:cubicBezTo>
                    <a:pt x="151" y="135"/>
                    <a:pt x="143" y="136"/>
                    <a:pt x="137" y="136"/>
                  </a:cubicBezTo>
                  <a:cubicBezTo>
                    <a:pt x="130" y="136"/>
                    <a:pt x="121" y="134"/>
                    <a:pt x="112" y="132"/>
                  </a:cubicBezTo>
                  <a:cubicBezTo>
                    <a:pt x="113" y="124"/>
                    <a:pt x="115" y="116"/>
                    <a:pt x="115" y="107"/>
                  </a:cubicBezTo>
                  <a:cubicBezTo>
                    <a:pt x="122" y="102"/>
                    <a:pt x="129" y="97"/>
                    <a:pt x="135" y="92"/>
                  </a:cubicBezTo>
                  <a:cubicBezTo>
                    <a:pt x="151" y="108"/>
                    <a:pt x="158" y="122"/>
                    <a:pt x="154"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Oval 54"/>
            <p:cNvSpPr>
              <a:spLocks noChangeArrowheads="1"/>
            </p:cNvSpPr>
            <p:nvPr/>
          </p:nvSpPr>
          <p:spPr bwMode="auto">
            <a:xfrm>
              <a:off x="7091363" y="3748088"/>
              <a:ext cx="63500"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55"/>
            <p:cNvSpPr>
              <a:spLocks noEditPoints="1"/>
            </p:cNvSpPr>
            <p:nvPr/>
          </p:nvSpPr>
          <p:spPr bwMode="auto">
            <a:xfrm>
              <a:off x="7658100" y="4864101"/>
              <a:ext cx="312738" cy="219075"/>
            </a:xfrm>
            <a:custGeom>
              <a:avLst/>
              <a:gdLst>
                <a:gd name="T0" fmla="*/ 160 w 163"/>
                <a:gd name="T1" fmla="*/ 0 h 114"/>
                <a:gd name="T2" fmla="*/ 3 w 163"/>
                <a:gd name="T3" fmla="*/ 0 h 114"/>
                <a:gd name="T4" fmla="*/ 0 w 163"/>
                <a:gd name="T5" fmla="*/ 3 h 114"/>
                <a:gd name="T6" fmla="*/ 0 w 163"/>
                <a:gd name="T7" fmla="*/ 111 h 114"/>
                <a:gd name="T8" fmla="*/ 3 w 163"/>
                <a:gd name="T9" fmla="*/ 114 h 114"/>
                <a:gd name="T10" fmla="*/ 160 w 163"/>
                <a:gd name="T11" fmla="*/ 114 h 114"/>
                <a:gd name="T12" fmla="*/ 163 w 163"/>
                <a:gd name="T13" fmla="*/ 111 h 114"/>
                <a:gd name="T14" fmla="*/ 163 w 163"/>
                <a:gd name="T15" fmla="*/ 3 h 114"/>
                <a:gd name="T16" fmla="*/ 160 w 163"/>
                <a:gd name="T17" fmla="*/ 0 h 114"/>
                <a:gd name="T18" fmla="*/ 153 w 163"/>
                <a:gd name="T19" fmla="*/ 104 h 114"/>
                <a:gd name="T20" fmla="*/ 91 w 163"/>
                <a:gd name="T21" fmla="*/ 104 h 114"/>
                <a:gd name="T22" fmla="*/ 82 w 163"/>
                <a:gd name="T23" fmla="*/ 110 h 114"/>
                <a:gd name="T24" fmla="*/ 82 w 163"/>
                <a:gd name="T25" fmla="*/ 110 h 114"/>
                <a:gd name="T26" fmla="*/ 82 w 163"/>
                <a:gd name="T27" fmla="*/ 110 h 114"/>
                <a:gd name="T28" fmla="*/ 82 w 163"/>
                <a:gd name="T29" fmla="*/ 110 h 114"/>
                <a:gd name="T30" fmla="*/ 82 w 163"/>
                <a:gd name="T31" fmla="*/ 110 h 114"/>
                <a:gd name="T32" fmla="*/ 73 w 163"/>
                <a:gd name="T33" fmla="*/ 104 h 114"/>
                <a:gd name="T34" fmla="*/ 10 w 163"/>
                <a:gd name="T35" fmla="*/ 104 h 114"/>
                <a:gd name="T36" fmla="*/ 10 w 163"/>
                <a:gd name="T37" fmla="*/ 9 h 114"/>
                <a:gd name="T38" fmla="*/ 73 w 163"/>
                <a:gd name="T39" fmla="*/ 9 h 114"/>
                <a:gd name="T40" fmla="*/ 82 w 163"/>
                <a:gd name="T41" fmla="*/ 17 h 114"/>
                <a:gd name="T42" fmla="*/ 82 w 163"/>
                <a:gd name="T43" fmla="*/ 17 h 114"/>
                <a:gd name="T44" fmla="*/ 91 w 163"/>
                <a:gd name="T45" fmla="*/ 9 h 114"/>
                <a:gd name="T46" fmla="*/ 153 w 163"/>
                <a:gd name="T47" fmla="*/ 9 h 114"/>
                <a:gd name="T48" fmla="*/ 153 w 163"/>
                <a:gd name="T49"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14">
                  <a:moveTo>
                    <a:pt x="160" y="0"/>
                  </a:moveTo>
                  <a:cubicBezTo>
                    <a:pt x="3" y="0"/>
                    <a:pt x="3" y="0"/>
                    <a:pt x="3" y="0"/>
                  </a:cubicBezTo>
                  <a:cubicBezTo>
                    <a:pt x="2" y="0"/>
                    <a:pt x="0" y="1"/>
                    <a:pt x="0" y="3"/>
                  </a:cubicBezTo>
                  <a:cubicBezTo>
                    <a:pt x="0" y="111"/>
                    <a:pt x="0" y="111"/>
                    <a:pt x="0" y="111"/>
                  </a:cubicBezTo>
                  <a:cubicBezTo>
                    <a:pt x="0" y="113"/>
                    <a:pt x="2" y="114"/>
                    <a:pt x="3" y="114"/>
                  </a:cubicBezTo>
                  <a:cubicBezTo>
                    <a:pt x="160" y="114"/>
                    <a:pt x="160" y="114"/>
                    <a:pt x="160" y="114"/>
                  </a:cubicBezTo>
                  <a:cubicBezTo>
                    <a:pt x="162" y="114"/>
                    <a:pt x="163" y="113"/>
                    <a:pt x="163" y="111"/>
                  </a:cubicBezTo>
                  <a:cubicBezTo>
                    <a:pt x="163" y="3"/>
                    <a:pt x="163" y="3"/>
                    <a:pt x="163" y="3"/>
                  </a:cubicBezTo>
                  <a:cubicBezTo>
                    <a:pt x="163" y="1"/>
                    <a:pt x="162" y="0"/>
                    <a:pt x="160" y="0"/>
                  </a:cubicBezTo>
                  <a:close/>
                  <a:moveTo>
                    <a:pt x="153" y="104"/>
                  </a:moveTo>
                  <a:cubicBezTo>
                    <a:pt x="91" y="104"/>
                    <a:pt x="91" y="104"/>
                    <a:pt x="91" y="104"/>
                  </a:cubicBezTo>
                  <a:cubicBezTo>
                    <a:pt x="87" y="104"/>
                    <a:pt x="83" y="107"/>
                    <a:pt x="82" y="110"/>
                  </a:cubicBezTo>
                  <a:cubicBezTo>
                    <a:pt x="82" y="110"/>
                    <a:pt x="82" y="110"/>
                    <a:pt x="82" y="110"/>
                  </a:cubicBezTo>
                  <a:cubicBezTo>
                    <a:pt x="82" y="110"/>
                    <a:pt x="82" y="110"/>
                    <a:pt x="82" y="110"/>
                  </a:cubicBezTo>
                  <a:cubicBezTo>
                    <a:pt x="82" y="110"/>
                    <a:pt x="82" y="110"/>
                    <a:pt x="82" y="110"/>
                  </a:cubicBezTo>
                  <a:cubicBezTo>
                    <a:pt x="82" y="110"/>
                    <a:pt x="82" y="110"/>
                    <a:pt x="82" y="110"/>
                  </a:cubicBezTo>
                  <a:cubicBezTo>
                    <a:pt x="80" y="107"/>
                    <a:pt x="76" y="104"/>
                    <a:pt x="73" y="104"/>
                  </a:cubicBezTo>
                  <a:cubicBezTo>
                    <a:pt x="10" y="104"/>
                    <a:pt x="10" y="104"/>
                    <a:pt x="10" y="104"/>
                  </a:cubicBezTo>
                  <a:cubicBezTo>
                    <a:pt x="10" y="9"/>
                    <a:pt x="10" y="9"/>
                    <a:pt x="10" y="9"/>
                  </a:cubicBezTo>
                  <a:cubicBezTo>
                    <a:pt x="73" y="9"/>
                    <a:pt x="73" y="9"/>
                    <a:pt x="73" y="9"/>
                  </a:cubicBezTo>
                  <a:cubicBezTo>
                    <a:pt x="77" y="9"/>
                    <a:pt x="81" y="12"/>
                    <a:pt x="82" y="17"/>
                  </a:cubicBezTo>
                  <a:cubicBezTo>
                    <a:pt x="82" y="17"/>
                    <a:pt x="82" y="17"/>
                    <a:pt x="82" y="17"/>
                  </a:cubicBezTo>
                  <a:cubicBezTo>
                    <a:pt x="82" y="12"/>
                    <a:pt x="86" y="9"/>
                    <a:pt x="91" y="9"/>
                  </a:cubicBezTo>
                  <a:cubicBezTo>
                    <a:pt x="153" y="9"/>
                    <a:pt x="153" y="9"/>
                    <a:pt x="153" y="9"/>
                  </a:cubicBezTo>
                  <a:lnTo>
                    <a:pt x="153"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Rectangle 56"/>
            <p:cNvSpPr>
              <a:spLocks noChangeArrowheads="1"/>
            </p:cNvSpPr>
            <p:nvPr/>
          </p:nvSpPr>
          <p:spPr bwMode="auto">
            <a:xfrm>
              <a:off x="7832725" y="4906963"/>
              <a:ext cx="106363"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77" name="Rectangle 57"/>
            <p:cNvSpPr>
              <a:spLocks noChangeArrowheads="1"/>
            </p:cNvSpPr>
            <p:nvPr/>
          </p:nvSpPr>
          <p:spPr bwMode="auto">
            <a:xfrm>
              <a:off x="7832725" y="4932363"/>
              <a:ext cx="1063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78" name="Rectangle 58"/>
            <p:cNvSpPr>
              <a:spLocks noChangeArrowheads="1"/>
            </p:cNvSpPr>
            <p:nvPr/>
          </p:nvSpPr>
          <p:spPr bwMode="auto">
            <a:xfrm>
              <a:off x="7832725" y="4956176"/>
              <a:ext cx="1063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79" name="Rectangle 59"/>
            <p:cNvSpPr>
              <a:spLocks noChangeArrowheads="1"/>
            </p:cNvSpPr>
            <p:nvPr/>
          </p:nvSpPr>
          <p:spPr bwMode="auto">
            <a:xfrm>
              <a:off x="7832725" y="4981576"/>
              <a:ext cx="1063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0" name="Rectangle 60"/>
            <p:cNvSpPr>
              <a:spLocks noChangeArrowheads="1"/>
            </p:cNvSpPr>
            <p:nvPr/>
          </p:nvSpPr>
          <p:spPr bwMode="auto">
            <a:xfrm>
              <a:off x="7832725" y="5005388"/>
              <a:ext cx="1063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1" name="Rectangle 61"/>
            <p:cNvSpPr>
              <a:spLocks noChangeArrowheads="1"/>
            </p:cNvSpPr>
            <p:nvPr/>
          </p:nvSpPr>
          <p:spPr bwMode="auto">
            <a:xfrm>
              <a:off x="7832725" y="5029201"/>
              <a:ext cx="106363"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2" name="Rectangle 62"/>
            <p:cNvSpPr>
              <a:spLocks noChangeArrowheads="1"/>
            </p:cNvSpPr>
            <p:nvPr/>
          </p:nvSpPr>
          <p:spPr bwMode="auto">
            <a:xfrm>
              <a:off x="7689850" y="4906963"/>
              <a:ext cx="106363"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3" name="Rectangle 63"/>
            <p:cNvSpPr>
              <a:spLocks noChangeArrowheads="1"/>
            </p:cNvSpPr>
            <p:nvPr/>
          </p:nvSpPr>
          <p:spPr bwMode="auto">
            <a:xfrm>
              <a:off x="7689850" y="4932363"/>
              <a:ext cx="1063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4" name="Rectangle 64"/>
            <p:cNvSpPr>
              <a:spLocks noChangeArrowheads="1"/>
            </p:cNvSpPr>
            <p:nvPr/>
          </p:nvSpPr>
          <p:spPr bwMode="auto">
            <a:xfrm>
              <a:off x="7689850" y="4956176"/>
              <a:ext cx="1063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5" name="Rectangle 65"/>
            <p:cNvSpPr>
              <a:spLocks noChangeArrowheads="1"/>
            </p:cNvSpPr>
            <p:nvPr/>
          </p:nvSpPr>
          <p:spPr bwMode="auto">
            <a:xfrm>
              <a:off x="7689850" y="4981576"/>
              <a:ext cx="1063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6" name="Rectangle 66"/>
            <p:cNvSpPr>
              <a:spLocks noChangeArrowheads="1"/>
            </p:cNvSpPr>
            <p:nvPr/>
          </p:nvSpPr>
          <p:spPr bwMode="auto">
            <a:xfrm>
              <a:off x="7689850" y="5005388"/>
              <a:ext cx="1063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7" name="Rectangle 67"/>
            <p:cNvSpPr>
              <a:spLocks noChangeArrowheads="1"/>
            </p:cNvSpPr>
            <p:nvPr/>
          </p:nvSpPr>
          <p:spPr bwMode="auto">
            <a:xfrm>
              <a:off x="7689850" y="5029201"/>
              <a:ext cx="106363"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8" name="Freeform 68"/>
            <p:cNvSpPr/>
            <p:nvPr/>
          </p:nvSpPr>
          <p:spPr bwMode="auto">
            <a:xfrm>
              <a:off x="7577138" y="2967038"/>
              <a:ext cx="69850" cy="25400"/>
            </a:xfrm>
            <a:custGeom>
              <a:avLst/>
              <a:gdLst>
                <a:gd name="T0" fmla="*/ 1 w 44"/>
                <a:gd name="T1" fmla="*/ 0 h 16"/>
                <a:gd name="T2" fmla="*/ 0 w 44"/>
                <a:gd name="T3" fmla="*/ 16 h 16"/>
                <a:gd name="T4" fmla="*/ 44 w 44"/>
                <a:gd name="T5" fmla="*/ 16 h 16"/>
                <a:gd name="T6" fmla="*/ 43 w 44"/>
                <a:gd name="T7" fmla="*/ 0 h 16"/>
                <a:gd name="T8" fmla="*/ 1 w 44"/>
                <a:gd name="T9" fmla="*/ 0 h 16"/>
              </a:gdLst>
              <a:ahLst/>
              <a:cxnLst>
                <a:cxn ang="0">
                  <a:pos x="T0" y="T1"/>
                </a:cxn>
                <a:cxn ang="0">
                  <a:pos x="T2" y="T3"/>
                </a:cxn>
                <a:cxn ang="0">
                  <a:pos x="T4" y="T5"/>
                </a:cxn>
                <a:cxn ang="0">
                  <a:pos x="T6" y="T7"/>
                </a:cxn>
                <a:cxn ang="0">
                  <a:pos x="T8" y="T9"/>
                </a:cxn>
              </a:cxnLst>
              <a:rect l="0" t="0" r="r" b="b"/>
              <a:pathLst>
                <a:path w="44" h="16">
                  <a:moveTo>
                    <a:pt x="1" y="0"/>
                  </a:moveTo>
                  <a:lnTo>
                    <a:pt x="0" y="16"/>
                  </a:lnTo>
                  <a:lnTo>
                    <a:pt x="44" y="16"/>
                  </a:lnTo>
                  <a:lnTo>
                    <a:pt x="43"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9" name="Freeform 69"/>
            <p:cNvSpPr>
              <a:spLocks noEditPoints="1"/>
            </p:cNvSpPr>
            <p:nvPr/>
          </p:nvSpPr>
          <p:spPr bwMode="auto">
            <a:xfrm>
              <a:off x="7513638" y="2838451"/>
              <a:ext cx="196850" cy="123825"/>
            </a:xfrm>
            <a:custGeom>
              <a:avLst/>
              <a:gdLst>
                <a:gd name="T0" fmla="*/ 83 w 124"/>
                <a:gd name="T1" fmla="*/ 78 h 78"/>
                <a:gd name="T2" fmla="*/ 124 w 124"/>
                <a:gd name="T3" fmla="*/ 78 h 78"/>
                <a:gd name="T4" fmla="*/ 124 w 124"/>
                <a:gd name="T5" fmla="*/ 0 h 78"/>
                <a:gd name="T6" fmla="*/ 62 w 124"/>
                <a:gd name="T7" fmla="*/ 0 h 78"/>
                <a:gd name="T8" fmla="*/ 62 w 124"/>
                <a:gd name="T9" fmla="*/ 10 h 78"/>
                <a:gd name="T10" fmla="*/ 113 w 124"/>
                <a:gd name="T11" fmla="*/ 10 h 78"/>
                <a:gd name="T12" fmla="*/ 113 w 124"/>
                <a:gd name="T13" fmla="*/ 68 h 78"/>
                <a:gd name="T14" fmla="*/ 83 w 124"/>
                <a:gd name="T15" fmla="*/ 68 h 78"/>
                <a:gd name="T16" fmla="*/ 62 w 124"/>
                <a:gd name="T17" fmla="*/ 68 h 78"/>
                <a:gd name="T18" fmla="*/ 62 w 124"/>
                <a:gd name="T19" fmla="*/ 78 h 78"/>
                <a:gd name="T20" fmla="*/ 83 w 124"/>
                <a:gd name="T21" fmla="*/ 78 h 78"/>
                <a:gd name="T22" fmla="*/ 62 w 124"/>
                <a:gd name="T23" fmla="*/ 0 h 78"/>
                <a:gd name="T24" fmla="*/ 0 w 124"/>
                <a:gd name="T25" fmla="*/ 0 h 78"/>
                <a:gd name="T26" fmla="*/ 0 w 124"/>
                <a:gd name="T27" fmla="*/ 78 h 78"/>
                <a:gd name="T28" fmla="*/ 41 w 124"/>
                <a:gd name="T29" fmla="*/ 78 h 78"/>
                <a:gd name="T30" fmla="*/ 62 w 124"/>
                <a:gd name="T31" fmla="*/ 78 h 78"/>
                <a:gd name="T32" fmla="*/ 62 w 124"/>
                <a:gd name="T33" fmla="*/ 68 h 78"/>
                <a:gd name="T34" fmla="*/ 41 w 124"/>
                <a:gd name="T35" fmla="*/ 68 h 78"/>
                <a:gd name="T36" fmla="*/ 11 w 124"/>
                <a:gd name="T37" fmla="*/ 68 h 78"/>
                <a:gd name="T38" fmla="*/ 11 w 124"/>
                <a:gd name="T39" fmla="*/ 68 h 78"/>
                <a:gd name="T40" fmla="*/ 11 w 124"/>
                <a:gd name="T41" fmla="*/ 10 h 78"/>
                <a:gd name="T42" fmla="*/ 62 w 124"/>
                <a:gd name="T43" fmla="*/ 10 h 78"/>
                <a:gd name="T44" fmla="*/ 62 w 124"/>
                <a:gd name="T4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78">
                  <a:moveTo>
                    <a:pt x="83" y="78"/>
                  </a:moveTo>
                  <a:lnTo>
                    <a:pt x="124" y="78"/>
                  </a:lnTo>
                  <a:lnTo>
                    <a:pt x="124" y="0"/>
                  </a:lnTo>
                  <a:lnTo>
                    <a:pt x="62" y="0"/>
                  </a:lnTo>
                  <a:lnTo>
                    <a:pt x="62" y="10"/>
                  </a:lnTo>
                  <a:lnTo>
                    <a:pt x="113" y="10"/>
                  </a:lnTo>
                  <a:lnTo>
                    <a:pt x="113" y="68"/>
                  </a:lnTo>
                  <a:lnTo>
                    <a:pt x="83" y="68"/>
                  </a:lnTo>
                  <a:lnTo>
                    <a:pt x="62" y="68"/>
                  </a:lnTo>
                  <a:lnTo>
                    <a:pt x="62" y="78"/>
                  </a:lnTo>
                  <a:lnTo>
                    <a:pt x="83" y="78"/>
                  </a:lnTo>
                  <a:close/>
                  <a:moveTo>
                    <a:pt x="62" y="0"/>
                  </a:moveTo>
                  <a:lnTo>
                    <a:pt x="0" y="0"/>
                  </a:lnTo>
                  <a:lnTo>
                    <a:pt x="0" y="78"/>
                  </a:lnTo>
                  <a:lnTo>
                    <a:pt x="41" y="78"/>
                  </a:lnTo>
                  <a:lnTo>
                    <a:pt x="62" y="78"/>
                  </a:lnTo>
                  <a:lnTo>
                    <a:pt x="62" y="68"/>
                  </a:lnTo>
                  <a:lnTo>
                    <a:pt x="41" y="68"/>
                  </a:lnTo>
                  <a:lnTo>
                    <a:pt x="11" y="68"/>
                  </a:lnTo>
                  <a:lnTo>
                    <a:pt x="11" y="68"/>
                  </a:lnTo>
                  <a:lnTo>
                    <a:pt x="11" y="10"/>
                  </a:lnTo>
                  <a:lnTo>
                    <a:pt x="62" y="10"/>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0" name="Freeform 70"/>
            <p:cNvSpPr/>
            <p:nvPr/>
          </p:nvSpPr>
          <p:spPr bwMode="auto">
            <a:xfrm>
              <a:off x="7562850" y="2998788"/>
              <a:ext cx="98425" cy="9525"/>
            </a:xfrm>
            <a:custGeom>
              <a:avLst/>
              <a:gdLst>
                <a:gd name="T0" fmla="*/ 0 w 62"/>
                <a:gd name="T1" fmla="*/ 0 h 6"/>
                <a:gd name="T2" fmla="*/ 0 w 62"/>
                <a:gd name="T3" fmla="*/ 6 h 6"/>
                <a:gd name="T4" fmla="*/ 62 w 62"/>
                <a:gd name="T5" fmla="*/ 6 h 6"/>
                <a:gd name="T6" fmla="*/ 62 w 62"/>
                <a:gd name="T7" fmla="*/ 0 h 6"/>
                <a:gd name="T8" fmla="*/ 53 w 62"/>
                <a:gd name="T9" fmla="*/ 0 h 6"/>
                <a:gd name="T10" fmla="*/ 9 w 62"/>
                <a:gd name="T11" fmla="*/ 0 h 6"/>
                <a:gd name="T12" fmla="*/ 0 w 6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2" h="6">
                  <a:moveTo>
                    <a:pt x="0" y="0"/>
                  </a:moveTo>
                  <a:lnTo>
                    <a:pt x="0" y="6"/>
                  </a:lnTo>
                  <a:lnTo>
                    <a:pt x="62" y="6"/>
                  </a:lnTo>
                  <a:lnTo>
                    <a:pt x="62" y="0"/>
                  </a:lnTo>
                  <a:lnTo>
                    <a:pt x="53" y="0"/>
                  </a:lnTo>
                  <a:lnTo>
                    <a:pt x="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1" name="Line 71"/>
            <p:cNvSpPr>
              <a:spLocks noChangeShapeType="1"/>
            </p:cNvSpPr>
            <p:nvPr/>
          </p:nvSpPr>
          <p:spPr bwMode="auto">
            <a:xfrm>
              <a:off x="4867275" y="2452688"/>
              <a:ext cx="388938" cy="490538"/>
            </a:xfrm>
            <a:prstGeom prst="line">
              <a:avLst/>
            </a:prstGeom>
            <a:noFill/>
            <a:ln w="14288"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92" name="Line 72"/>
            <p:cNvSpPr>
              <a:spLocks noChangeShapeType="1"/>
            </p:cNvSpPr>
            <p:nvPr/>
          </p:nvSpPr>
          <p:spPr bwMode="auto">
            <a:xfrm flipH="1">
              <a:off x="3898900" y="3760788"/>
              <a:ext cx="392113" cy="0"/>
            </a:xfrm>
            <a:prstGeom prst="line">
              <a:avLst/>
            </a:prstGeom>
            <a:noFill/>
            <a:ln w="14288"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93" name="Freeform 73"/>
            <p:cNvSpPr/>
            <p:nvPr/>
          </p:nvSpPr>
          <p:spPr bwMode="auto">
            <a:xfrm>
              <a:off x="5248275" y="2657476"/>
              <a:ext cx="1552575" cy="331788"/>
            </a:xfrm>
            <a:custGeom>
              <a:avLst/>
              <a:gdLst>
                <a:gd name="T0" fmla="*/ 810 w 810"/>
                <a:gd name="T1" fmla="*/ 173 h 173"/>
                <a:gd name="T2" fmla="*/ 397 w 810"/>
                <a:gd name="T3" fmla="*/ 0 h 173"/>
                <a:gd name="T4" fmla="*/ 0 w 810"/>
                <a:gd name="T5" fmla="*/ 156 h 173"/>
              </a:gdLst>
              <a:ahLst/>
              <a:cxnLst>
                <a:cxn ang="0">
                  <a:pos x="T0" y="T1"/>
                </a:cxn>
                <a:cxn ang="0">
                  <a:pos x="T2" y="T3"/>
                </a:cxn>
                <a:cxn ang="0">
                  <a:pos x="T4" y="T5"/>
                </a:cxn>
              </a:cxnLst>
              <a:rect l="0" t="0" r="r" b="b"/>
              <a:pathLst>
                <a:path w="810" h="173">
                  <a:moveTo>
                    <a:pt x="810" y="173"/>
                  </a:moveTo>
                  <a:cubicBezTo>
                    <a:pt x="705" y="66"/>
                    <a:pt x="558" y="0"/>
                    <a:pt x="397" y="0"/>
                  </a:cubicBezTo>
                  <a:cubicBezTo>
                    <a:pt x="243" y="0"/>
                    <a:pt x="104" y="59"/>
                    <a:pt x="0" y="156"/>
                  </a:cubicBezTo>
                </a:path>
              </a:pathLst>
            </a:custGeom>
            <a:noFill/>
            <a:ln w="1428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94" name="Freeform 74"/>
            <p:cNvSpPr/>
            <p:nvPr/>
          </p:nvSpPr>
          <p:spPr bwMode="auto">
            <a:xfrm>
              <a:off x="4291013" y="2452688"/>
              <a:ext cx="576263" cy="1289050"/>
            </a:xfrm>
            <a:custGeom>
              <a:avLst/>
              <a:gdLst>
                <a:gd name="T0" fmla="*/ 0 w 300"/>
                <a:gd name="T1" fmla="*/ 673 h 673"/>
                <a:gd name="T2" fmla="*/ 179 w 300"/>
                <a:gd name="T3" fmla="*/ 127 h 673"/>
                <a:gd name="T4" fmla="*/ 300 w 300"/>
                <a:gd name="T5" fmla="*/ 0 h 673"/>
              </a:gdLst>
              <a:ahLst/>
              <a:cxnLst>
                <a:cxn ang="0">
                  <a:pos x="T0" y="T1"/>
                </a:cxn>
                <a:cxn ang="0">
                  <a:pos x="T2" y="T3"/>
                </a:cxn>
                <a:cxn ang="0">
                  <a:pos x="T4" y="T5"/>
                </a:cxn>
              </a:cxnLst>
              <a:rect l="0" t="0" r="r" b="b"/>
              <a:pathLst>
                <a:path w="300" h="673">
                  <a:moveTo>
                    <a:pt x="0" y="673"/>
                  </a:moveTo>
                  <a:cubicBezTo>
                    <a:pt x="0" y="468"/>
                    <a:pt x="65" y="278"/>
                    <a:pt x="179" y="127"/>
                  </a:cubicBezTo>
                  <a:cubicBezTo>
                    <a:pt x="250" y="33"/>
                    <a:pt x="300" y="0"/>
                    <a:pt x="300" y="0"/>
                  </a:cubicBezTo>
                </a:path>
              </a:pathLst>
            </a:custGeom>
            <a:noFill/>
            <a:ln w="1428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95" name="Freeform 75"/>
            <p:cNvSpPr/>
            <p:nvPr/>
          </p:nvSpPr>
          <p:spPr bwMode="auto">
            <a:xfrm>
              <a:off x="7291388" y="2046288"/>
              <a:ext cx="884238" cy="1725613"/>
            </a:xfrm>
            <a:custGeom>
              <a:avLst/>
              <a:gdLst>
                <a:gd name="T0" fmla="*/ 462 w 462"/>
                <a:gd name="T1" fmla="*/ 901 h 901"/>
                <a:gd name="T2" fmla="*/ 325 w 462"/>
                <a:gd name="T3" fmla="*/ 367 h 901"/>
                <a:gd name="T4" fmla="*/ 0 w 462"/>
                <a:gd name="T5" fmla="*/ 0 h 901"/>
              </a:gdLst>
              <a:ahLst/>
              <a:cxnLst>
                <a:cxn ang="0">
                  <a:pos x="T0" y="T1"/>
                </a:cxn>
                <a:cxn ang="0">
                  <a:pos x="T2" y="T3"/>
                </a:cxn>
                <a:cxn ang="0">
                  <a:pos x="T4" y="T5"/>
                </a:cxn>
              </a:cxnLst>
              <a:rect l="0" t="0" r="r" b="b"/>
              <a:pathLst>
                <a:path w="462" h="901">
                  <a:moveTo>
                    <a:pt x="462" y="901"/>
                  </a:moveTo>
                  <a:cubicBezTo>
                    <a:pt x="462" y="707"/>
                    <a:pt x="413" y="525"/>
                    <a:pt x="325" y="367"/>
                  </a:cubicBezTo>
                  <a:cubicBezTo>
                    <a:pt x="245" y="222"/>
                    <a:pt x="134" y="97"/>
                    <a:pt x="0" y="0"/>
                  </a:cubicBezTo>
                </a:path>
              </a:pathLst>
            </a:custGeom>
            <a:noFill/>
            <a:ln w="158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96" name="Freeform 76"/>
            <p:cNvSpPr/>
            <p:nvPr/>
          </p:nvSpPr>
          <p:spPr bwMode="auto">
            <a:xfrm>
              <a:off x="3933825" y="3771901"/>
              <a:ext cx="952500" cy="1771650"/>
            </a:xfrm>
            <a:custGeom>
              <a:avLst/>
              <a:gdLst>
                <a:gd name="T0" fmla="*/ 0 w 497"/>
                <a:gd name="T1" fmla="*/ 0 h 924"/>
                <a:gd name="T2" fmla="*/ 106 w 497"/>
                <a:gd name="T3" fmla="*/ 473 h 924"/>
                <a:gd name="T4" fmla="*/ 356 w 497"/>
                <a:gd name="T5" fmla="*/ 813 h 924"/>
                <a:gd name="T6" fmla="*/ 497 w 497"/>
                <a:gd name="T7" fmla="*/ 924 h 924"/>
              </a:gdLst>
              <a:ahLst/>
              <a:cxnLst>
                <a:cxn ang="0">
                  <a:pos x="T0" y="T1"/>
                </a:cxn>
                <a:cxn ang="0">
                  <a:pos x="T2" y="T3"/>
                </a:cxn>
                <a:cxn ang="0">
                  <a:pos x="T4" y="T5"/>
                </a:cxn>
                <a:cxn ang="0">
                  <a:pos x="T6" y="T7"/>
                </a:cxn>
              </a:cxnLst>
              <a:rect l="0" t="0" r="r" b="b"/>
              <a:pathLst>
                <a:path w="497" h="924">
                  <a:moveTo>
                    <a:pt x="0" y="0"/>
                  </a:moveTo>
                  <a:cubicBezTo>
                    <a:pt x="0" y="169"/>
                    <a:pt x="38" y="329"/>
                    <a:pt x="106" y="473"/>
                  </a:cubicBezTo>
                  <a:cubicBezTo>
                    <a:pt x="167" y="602"/>
                    <a:pt x="252" y="717"/>
                    <a:pt x="356" y="813"/>
                  </a:cubicBezTo>
                  <a:cubicBezTo>
                    <a:pt x="400" y="854"/>
                    <a:pt x="447" y="891"/>
                    <a:pt x="497" y="924"/>
                  </a:cubicBezTo>
                </a:path>
              </a:pathLst>
            </a:custGeom>
            <a:noFill/>
            <a:ln w="1428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97" name="Line 77"/>
            <p:cNvSpPr>
              <a:spLocks noChangeShapeType="1"/>
            </p:cNvSpPr>
            <p:nvPr/>
          </p:nvSpPr>
          <p:spPr bwMode="auto">
            <a:xfrm flipH="1">
              <a:off x="4886325" y="5259388"/>
              <a:ext cx="271463" cy="284163"/>
            </a:xfrm>
            <a:prstGeom prst="line">
              <a:avLst/>
            </a:prstGeom>
            <a:noFill/>
            <a:ln w="14288"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98" name="Oval 78"/>
            <p:cNvSpPr>
              <a:spLocks noChangeArrowheads="1"/>
            </p:cNvSpPr>
            <p:nvPr/>
          </p:nvSpPr>
          <p:spPr bwMode="auto">
            <a:xfrm>
              <a:off x="4205288" y="3676651"/>
              <a:ext cx="171450" cy="1682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9" name="Oval 79"/>
            <p:cNvSpPr>
              <a:spLocks noChangeArrowheads="1"/>
            </p:cNvSpPr>
            <p:nvPr/>
          </p:nvSpPr>
          <p:spPr bwMode="auto">
            <a:xfrm>
              <a:off x="5191125" y="2874963"/>
              <a:ext cx="130175" cy="133350"/>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0" name="Oval 80"/>
            <p:cNvSpPr>
              <a:spLocks noChangeArrowheads="1"/>
            </p:cNvSpPr>
            <p:nvPr/>
          </p:nvSpPr>
          <p:spPr bwMode="auto">
            <a:xfrm>
              <a:off x="7859713" y="3454401"/>
              <a:ext cx="635000" cy="635000"/>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1" name="Oval 81"/>
            <p:cNvSpPr>
              <a:spLocks noChangeArrowheads="1"/>
            </p:cNvSpPr>
            <p:nvPr/>
          </p:nvSpPr>
          <p:spPr bwMode="auto">
            <a:xfrm>
              <a:off x="6989763" y="1746251"/>
              <a:ext cx="601663" cy="60007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2" name="Oval 82"/>
            <p:cNvSpPr>
              <a:spLocks noChangeArrowheads="1"/>
            </p:cNvSpPr>
            <p:nvPr/>
          </p:nvSpPr>
          <p:spPr bwMode="auto">
            <a:xfrm>
              <a:off x="4632325" y="2219326"/>
              <a:ext cx="468313" cy="46672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3" name="Oval 83"/>
            <p:cNvSpPr>
              <a:spLocks noChangeArrowheads="1"/>
            </p:cNvSpPr>
            <p:nvPr/>
          </p:nvSpPr>
          <p:spPr bwMode="auto">
            <a:xfrm>
              <a:off x="3695700" y="3532188"/>
              <a:ext cx="474663" cy="477838"/>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4" name="Oval 84"/>
            <p:cNvSpPr>
              <a:spLocks noChangeArrowheads="1"/>
            </p:cNvSpPr>
            <p:nvPr/>
          </p:nvSpPr>
          <p:spPr bwMode="auto">
            <a:xfrm>
              <a:off x="4641850" y="5300663"/>
              <a:ext cx="487363" cy="48577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5" name="Freeform 85"/>
            <p:cNvSpPr/>
            <p:nvPr/>
          </p:nvSpPr>
          <p:spPr bwMode="auto">
            <a:xfrm>
              <a:off x="5160963" y="5264151"/>
              <a:ext cx="1671638" cy="241300"/>
            </a:xfrm>
            <a:custGeom>
              <a:avLst/>
              <a:gdLst>
                <a:gd name="T0" fmla="*/ 0 w 872"/>
                <a:gd name="T1" fmla="*/ 0 h 126"/>
                <a:gd name="T2" fmla="*/ 466 w 872"/>
                <a:gd name="T3" fmla="*/ 126 h 126"/>
                <a:gd name="T4" fmla="*/ 872 w 872"/>
                <a:gd name="T5" fmla="*/ 33 h 126"/>
              </a:gdLst>
              <a:ahLst/>
              <a:cxnLst>
                <a:cxn ang="0">
                  <a:pos x="T0" y="T1"/>
                </a:cxn>
                <a:cxn ang="0">
                  <a:pos x="T2" y="T3"/>
                </a:cxn>
                <a:cxn ang="0">
                  <a:pos x="T4" y="T5"/>
                </a:cxn>
              </a:cxnLst>
              <a:rect l="0" t="0" r="r" b="b"/>
              <a:pathLst>
                <a:path w="872" h="126">
                  <a:moveTo>
                    <a:pt x="0" y="0"/>
                  </a:moveTo>
                  <a:cubicBezTo>
                    <a:pt x="137" y="80"/>
                    <a:pt x="296" y="126"/>
                    <a:pt x="466" y="126"/>
                  </a:cubicBezTo>
                  <a:cubicBezTo>
                    <a:pt x="612" y="126"/>
                    <a:pt x="749" y="93"/>
                    <a:pt x="872" y="33"/>
                  </a:cubicBezTo>
                </a:path>
              </a:pathLst>
            </a:custGeom>
            <a:noFill/>
            <a:ln w="1428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106" name="Oval 86"/>
            <p:cNvSpPr>
              <a:spLocks noChangeArrowheads="1"/>
            </p:cNvSpPr>
            <p:nvPr/>
          </p:nvSpPr>
          <p:spPr bwMode="auto">
            <a:xfrm>
              <a:off x="5073650" y="5175251"/>
              <a:ext cx="168275" cy="16827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7" name="Oval 87"/>
            <p:cNvSpPr>
              <a:spLocks noChangeArrowheads="1"/>
            </p:cNvSpPr>
            <p:nvPr/>
          </p:nvSpPr>
          <p:spPr bwMode="auto">
            <a:xfrm>
              <a:off x="6584950" y="5083176"/>
              <a:ext cx="493713" cy="490538"/>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8" name="Oval 88"/>
            <p:cNvSpPr>
              <a:spLocks noChangeArrowheads="1"/>
            </p:cNvSpPr>
            <p:nvPr/>
          </p:nvSpPr>
          <p:spPr bwMode="auto">
            <a:xfrm>
              <a:off x="6559550" y="2749551"/>
              <a:ext cx="414338" cy="41592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09" name="Line 89"/>
            <p:cNvSpPr>
              <a:spLocks noChangeShapeType="1"/>
            </p:cNvSpPr>
            <p:nvPr/>
          </p:nvSpPr>
          <p:spPr bwMode="auto">
            <a:xfrm flipH="1">
              <a:off x="6767513" y="2046288"/>
              <a:ext cx="523875" cy="920750"/>
            </a:xfrm>
            <a:prstGeom prst="line">
              <a:avLst/>
            </a:prstGeom>
            <a:noFill/>
            <a:ln w="158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10" name="Rectangle 90"/>
            <p:cNvSpPr>
              <a:spLocks noChangeArrowheads="1"/>
            </p:cNvSpPr>
            <p:nvPr/>
          </p:nvSpPr>
          <p:spPr bwMode="auto">
            <a:xfrm>
              <a:off x="7173913" y="1960563"/>
              <a:ext cx="5715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11" name="Rectangle 91"/>
            <p:cNvSpPr>
              <a:spLocks noChangeArrowheads="1"/>
            </p:cNvSpPr>
            <p:nvPr/>
          </p:nvSpPr>
          <p:spPr bwMode="auto">
            <a:xfrm>
              <a:off x="7258050" y="2062163"/>
              <a:ext cx="650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12" name="Rectangle 92"/>
            <p:cNvSpPr>
              <a:spLocks noChangeArrowheads="1"/>
            </p:cNvSpPr>
            <p:nvPr/>
          </p:nvSpPr>
          <p:spPr bwMode="auto">
            <a:xfrm>
              <a:off x="7351713" y="2009776"/>
              <a:ext cx="571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13" name="Line 93"/>
            <p:cNvSpPr>
              <a:spLocks noChangeShapeType="1"/>
            </p:cNvSpPr>
            <p:nvPr/>
          </p:nvSpPr>
          <p:spPr bwMode="auto">
            <a:xfrm>
              <a:off x="7121525" y="2176463"/>
              <a:ext cx="336550" cy="0"/>
            </a:xfrm>
            <a:prstGeom prst="line">
              <a:avLst/>
            </a:prstGeom>
            <a:noFill/>
            <a:ln w="79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14" name="Line 94"/>
            <p:cNvSpPr>
              <a:spLocks noChangeShapeType="1"/>
            </p:cNvSpPr>
            <p:nvPr/>
          </p:nvSpPr>
          <p:spPr bwMode="auto">
            <a:xfrm flipV="1">
              <a:off x="7121525" y="1885951"/>
              <a:ext cx="0" cy="290513"/>
            </a:xfrm>
            <a:prstGeom prst="line">
              <a:avLst/>
            </a:prstGeom>
            <a:noFill/>
            <a:ln w="79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15" name="Freeform 95"/>
            <p:cNvSpPr>
              <a:spLocks noEditPoints="1"/>
            </p:cNvSpPr>
            <p:nvPr/>
          </p:nvSpPr>
          <p:spPr bwMode="auto">
            <a:xfrm>
              <a:off x="4721225" y="5376863"/>
              <a:ext cx="331788" cy="333375"/>
            </a:xfrm>
            <a:custGeom>
              <a:avLst/>
              <a:gdLst>
                <a:gd name="T0" fmla="*/ 173 w 173"/>
                <a:gd name="T1" fmla="*/ 97 h 174"/>
                <a:gd name="T2" fmla="*/ 173 w 173"/>
                <a:gd name="T3" fmla="*/ 78 h 174"/>
                <a:gd name="T4" fmla="*/ 158 w 173"/>
                <a:gd name="T5" fmla="*/ 78 h 174"/>
                <a:gd name="T6" fmla="*/ 153 w 173"/>
                <a:gd name="T7" fmla="*/ 60 h 174"/>
                <a:gd name="T8" fmla="*/ 166 w 173"/>
                <a:gd name="T9" fmla="*/ 52 h 174"/>
                <a:gd name="T10" fmla="*/ 157 w 173"/>
                <a:gd name="T11" fmla="*/ 35 h 174"/>
                <a:gd name="T12" fmla="*/ 144 w 173"/>
                <a:gd name="T13" fmla="*/ 43 h 174"/>
                <a:gd name="T14" fmla="*/ 131 w 173"/>
                <a:gd name="T15" fmla="*/ 30 h 174"/>
                <a:gd name="T16" fmla="*/ 138 w 173"/>
                <a:gd name="T17" fmla="*/ 17 h 174"/>
                <a:gd name="T18" fmla="*/ 121 w 173"/>
                <a:gd name="T19" fmla="*/ 7 h 174"/>
                <a:gd name="T20" fmla="*/ 114 w 173"/>
                <a:gd name="T21" fmla="*/ 20 h 174"/>
                <a:gd name="T22" fmla="*/ 96 w 173"/>
                <a:gd name="T23" fmla="*/ 16 h 174"/>
                <a:gd name="T24" fmla="*/ 96 w 173"/>
                <a:gd name="T25" fmla="*/ 0 h 174"/>
                <a:gd name="T26" fmla="*/ 77 w 173"/>
                <a:gd name="T27" fmla="*/ 0 h 174"/>
                <a:gd name="T28" fmla="*/ 77 w 173"/>
                <a:gd name="T29" fmla="*/ 16 h 174"/>
                <a:gd name="T30" fmla="*/ 59 w 173"/>
                <a:gd name="T31" fmla="*/ 20 h 174"/>
                <a:gd name="T32" fmla="*/ 51 w 173"/>
                <a:gd name="T33" fmla="*/ 7 h 174"/>
                <a:gd name="T34" fmla="*/ 35 w 173"/>
                <a:gd name="T35" fmla="*/ 17 h 174"/>
                <a:gd name="T36" fmla="*/ 42 w 173"/>
                <a:gd name="T37" fmla="*/ 30 h 174"/>
                <a:gd name="T38" fmla="*/ 29 w 173"/>
                <a:gd name="T39" fmla="*/ 43 h 174"/>
                <a:gd name="T40" fmla="*/ 16 w 173"/>
                <a:gd name="T41" fmla="*/ 35 h 174"/>
                <a:gd name="T42" fmla="*/ 6 w 173"/>
                <a:gd name="T43" fmla="*/ 52 h 174"/>
                <a:gd name="T44" fmla="*/ 20 w 173"/>
                <a:gd name="T45" fmla="*/ 60 h 174"/>
                <a:gd name="T46" fmla="*/ 15 w 173"/>
                <a:gd name="T47" fmla="*/ 78 h 174"/>
                <a:gd name="T48" fmla="*/ 0 w 173"/>
                <a:gd name="T49" fmla="*/ 78 h 174"/>
                <a:gd name="T50" fmla="*/ 0 w 173"/>
                <a:gd name="T51" fmla="*/ 97 h 174"/>
                <a:gd name="T52" fmla="*/ 15 w 173"/>
                <a:gd name="T53" fmla="*/ 97 h 174"/>
                <a:gd name="T54" fmla="*/ 20 w 173"/>
                <a:gd name="T55" fmla="*/ 115 h 174"/>
                <a:gd name="T56" fmla="*/ 6 w 173"/>
                <a:gd name="T57" fmla="*/ 122 h 174"/>
                <a:gd name="T58" fmla="*/ 16 w 173"/>
                <a:gd name="T59" fmla="*/ 139 h 174"/>
                <a:gd name="T60" fmla="*/ 29 w 173"/>
                <a:gd name="T61" fmla="*/ 131 h 174"/>
                <a:gd name="T62" fmla="*/ 42 w 173"/>
                <a:gd name="T63" fmla="*/ 144 h 174"/>
                <a:gd name="T64" fmla="*/ 35 w 173"/>
                <a:gd name="T65" fmla="*/ 158 h 174"/>
                <a:gd name="T66" fmla="*/ 51 w 173"/>
                <a:gd name="T67" fmla="*/ 167 h 174"/>
                <a:gd name="T68" fmla="*/ 59 w 173"/>
                <a:gd name="T69" fmla="*/ 154 h 174"/>
                <a:gd name="T70" fmla="*/ 77 w 173"/>
                <a:gd name="T71" fmla="*/ 159 h 174"/>
                <a:gd name="T72" fmla="*/ 77 w 173"/>
                <a:gd name="T73" fmla="*/ 174 h 174"/>
                <a:gd name="T74" fmla="*/ 96 w 173"/>
                <a:gd name="T75" fmla="*/ 174 h 174"/>
                <a:gd name="T76" fmla="*/ 96 w 173"/>
                <a:gd name="T77" fmla="*/ 159 h 174"/>
                <a:gd name="T78" fmla="*/ 114 w 173"/>
                <a:gd name="T79" fmla="*/ 154 h 174"/>
                <a:gd name="T80" fmla="*/ 121 w 173"/>
                <a:gd name="T81" fmla="*/ 167 h 174"/>
                <a:gd name="T82" fmla="*/ 138 w 173"/>
                <a:gd name="T83" fmla="*/ 158 h 174"/>
                <a:gd name="T84" fmla="*/ 131 w 173"/>
                <a:gd name="T85" fmla="*/ 144 h 174"/>
                <a:gd name="T86" fmla="*/ 144 w 173"/>
                <a:gd name="T87" fmla="*/ 131 h 174"/>
                <a:gd name="T88" fmla="*/ 157 w 173"/>
                <a:gd name="T89" fmla="*/ 139 h 174"/>
                <a:gd name="T90" fmla="*/ 166 w 173"/>
                <a:gd name="T91" fmla="*/ 122 h 174"/>
                <a:gd name="T92" fmla="*/ 153 w 173"/>
                <a:gd name="T93" fmla="*/ 115 h 174"/>
                <a:gd name="T94" fmla="*/ 158 w 173"/>
                <a:gd name="T95" fmla="*/ 97 h 174"/>
                <a:gd name="T96" fmla="*/ 173 w 173"/>
                <a:gd name="T97" fmla="*/ 97 h 174"/>
                <a:gd name="T98" fmla="*/ 43 w 173"/>
                <a:gd name="T99" fmla="*/ 87 h 174"/>
                <a:gd name="T100" fmla="*/ 86 w 173"/>
                <a:gd name="T101" fmla="*/ 43 h 174"/>
                <a:gd name="T102" fmla="*/ 130 w 173"/>
                <a:gd name="T103" fmla="*/ 87 h 174"/>
                <a:gd name="T104" fmla="*/ 86 w 173"/>
                <a:gd name="T105" fmla="*/ 131 h 174"/>
                <a:gd name="T106" fmla="*/ 43 w 173"/>
                <a:gd name="T10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174">
                  <a:moveTo>
                    <a:pt x="173" y="97"/>
                  </a:moveTo>
                  <a:cubicBezTo>
                    <a:pt x="173" y="78"/>
                    <a:pt x="173" y="78"/>
                    <a:pt x="173" y="78"/>
                  </a:cubicBezTo>
                  <a:cubicBezTo>
                    <a:pt x="158" y="78"/>
                    <a:pt x="158" y="78"/>
                    <a:pt x="158" y="78"/>
                  </a:cubicBezTo>
                  <a:cubicBezTo>
                    <a:pt x="157" y="71"/>
                    <a:pt x="156" y="65"/>
                    <a:pt x="153" y="60"/>
                  </a:cubicBezTo>
                  <a:cubicBezTo>
                    <a:pt x="166" y="52"/>
                    <a:pt x="166" y="52"/>
                    <a:pt x="166" y="52"/>
                  </a:cubicBezTo>
                  <a:cubicBezTo>
                    <a:pt x="157" y="35"/>
                    <a:pt x="157" y="35"/>
                    <a:pt x="157" y="35"/>
                  </a:cubicBezTo>
                  <a:cubicBezTo>
                    <a:pt x="144" y="43"/>
                    <a:pt x="144" y="43"/>
                    <a:pt x="144" y="43"/>
                  </a:cubicBezTo>
                  <a:cubicBezTo>
                    <a:pt x="140" y="38"/>
                    <a:pt x="135" y="34"/>
                    <a:pt x="131" y="30"/>
                  </a:cubicBezTo>
                  <a:cubicBezTo>
                    <a:pt x="138" y="17"/>
                    <a:pt x="138" y="17"/>
                    <a:pt x="138" y="17"/>
                  </a:cubicBezTo>
                  <a:cubicBezTo>
                    <a:pt x="121" y="7"/>
                    <a:pt x="121" y="7"/>
                    <a:pt x="121" y="7"/>
                  </a:cubicBezTo>
                  <a:cubicBezTo>
                    <a:pt x="114" y="20"/>
                    <a:pt x="114" y="20"/>
                    <a:pt x="114" y="20"/>
                  </a:cubicBezTo>
                  <a:cubicBezTo>
                    <a:pt x="108" y="18"/>
                    <a:pt x="102" y="16"/>
                    <a:pt x="96" y="16"/>
                  </a:cubicBezTo>
                  <a:cubicBezTo>
                    <a:pt x="96" y="0"/>
                    <a:pt x="96" y="0"/>
                    <a:pt x="96" y="0"/>
                  </a:cubicBezTo>
                  <a:cubicBezTo>
                    <a:pt x="77" y="0"/>
                    <a:pt x="77" y="0"/>
                    <a:pt x="77" y="0"/>
                  </a:cubicBezTo>
                  <a:cubicBezTo>
                    <a:pt x="77" y="16"/>
                    <a:pt x="77" y="16"/>
                    <a:pt x="77" y="16"/>
                  </a:cubicBezTo>
                  <a:cubicBezTo>
                    <a:pt x="71" y="16"/>
                    <a:pt x="65" y="18"/>
                    <a:pt x="59" y="20"/>
                  </a:cubicBezTo>
                  <a:cubicBezTo>
                    <a:pt x="51" y="7"/>
                    <a:pt x="51" y="7"/>
                    <a:pt x="51" y="7"/>
                  </a:cubicBezTo>
                  <a:cubicBezTo>
                    <a:pt x="35" y="17"/>
                    <a:pt x="35" y="17"/>
                    <a:pt x="35" y="17"/>
                  </a:cubicBezTo>
                  <a:cubicBezTo>
                    <a:pt x="42" y="30"/>
                    <a:pt x="42" y="30"/>
                    <a:pt x="42" y="30"/>
                  </a:cubicBezTo>
                  <a:cubicBezTo>
                    <a:pt x="37" y="34"/>
                    <a:pt x="33" y="38"/>
                    <a:pt x="29" y="43"/>
                  </a:cubicBezTo>
                  <a:cubicBezTo>
                    <a:pt x="16" y="35"/>
                    <a:pt x="16" y="35"/>
                    <a:pt x="16" y="35"/>
                  </a:cubicBezTo>
                  <a:cubicBezTo>
                    <a:pt x="6" y="52"/>
                    <a:pt x="6" y="52"/>
                    <a:pt x="6" y="52"/>
                  </a:cubicBezTo>
                  <a:cubicBezTo>
                    <a:pt x="20" y="60"/>
                    <a:pt x="20" y="60"/>
                    <a:pt x="20" y="60"/>
                  </a:cubicBezTo>
                  <a:cubicBezTo>
                    <a:pt x="17" y="65"/>
                    <a:pt x="16" y="71"/>
                    <a:pt x="15" y="78"/>
                  </a:cubicBezTo>
                  <a:cubicBezTo>
                    <a:pt x="0" y="78"/>
                    <a:pt x="0" y="78"/>
                    <a:pt x="0" y="78"/>
                  </a:cubicBezTo>
                  <a:cubicBezTo>
                    <a:pt x="0" y="97"/>
                    <a:pt x="0" y="97"/>
                    <a:pt x="0" y="97"/>
                  </a:cubicBezTo>
                  <a:cubicBezTo>
                    <a:pt x="15" y="97"/>
                    <a:pt x="15" y="97"/>
                    <a:pt x="15" y="97"/>
                  </a:cubicBezTo>
                  <a:cubicBezTo>
                    <a:pt x="16" y="103"/>
                    <a:pt x="17" y="109"/>
                    <a:pt x="20" y="115"/>
                  </a:cubicBezTo>
                  <a:cubicBezTo>
                    <a:pt x="6" y="122"/>
                    <a:pt x="6" y="122"/>
                    <a:pt x="6" y="122"/>
                  </a:cubicBezTo>
                  <a:cubicBezTo>
                    <a:pt x="16" y="139"/>
                    <a:pt x="16" y="139"/>
                    <a:pt x="16" y="139"/>
                  </a:cubicBezTo>
                  <a:cubicBezTo>
                    <a:pt x="29" y="131"/>
                    <a:pt x="29" y="131"/>
                    <a:pt x="29" y="131"/>
                  </a:cubicBezTo>
                  <a:cubicBezTo>
                    <a:pt x="33" y="136"/>
                    <a:pt x="37" y="141"/>
                    <a:pt x="42" y="144"/>
                  </a:cubicBezTo>
                  <a:cubicBezTo>
                    <a:pt x="35" y="158"/>
                    <a:pt x="35" y="158"/>
                    <a:pt x="35" y="158"/>
                  </a:cubicBezTo>
                  <a:cubicBezTo>
                    <a:pt x="51" y="167"/>
                    <a:pt x="51" y="167"/>
                    <a:pt x="51" y="167"/>
                  </a:cubicBezTo>
                  <a:cubicBezTo>
                    <a:pt x="59" y="154"/>
                    <a:pt x="59" y="154"/>
                    <a:pt x="59" y="154"/>
                  </a:cubicBezTo>
                  <a:cubicBezTo>
                    <a:pt x="65" y="156"/>
                    <a:pt x="71" y="158"/>
                    <a:pt x="77" y="159"/>
                  </a:cubicBezTo>
                  <a:cubicBezTo>
                    <a:pt x="77" y="174"/>
                    <a:pt x="77" y="174"/>
                    <a:pt x="77" y="174"/>
                  </a:cubicBezTo>
                  <a:cubicBezTo>
                    <a:pt x="96" y="174"/>
                    <a:pt x="96" y="174"/>
                    <a:pt x="96" y="174"/>
                  </a:cubicBezTo>
                  <a:cubicBezTo>
                    <a:pt x="96" y="159"/>
                    <a:pt x="96" y="159"/>
                    <a:pt x="96" y="159"/>
                  </a:cubicBezTo>
                  <a:cubicBezTo>
                    <a:pt x="102" y="158"/>
                    <a:pt x="108" y="156"/>
                    <a:pt x="114" y="154"/>
                  </a:cubicBezTo>
                  <a:cubicBezTo>
                    <a:pt x="121" y="167"/>
                    <a:pt x="121" y="167"/>
                    <a:pt x="121" y="167"/>
                  </a:cubicBezTo>
                  <a:cubicBezTo>
                    <a:pt x="138" y="158"/>
                    <a:pt x="138" y="158"/>
                    <a:pt x="138" y="158"/>
                  </a:cubicBezTo>
                  <a:cubicBezTo>
                    <a:pt x="131" y="144"/>
                    <a:pt x="131" y="144"/>
                    <a:pt x="131" y="144"/>
                  </a:cubicBezTo>
                  <a:cubicBezTo>
                    <a:pt x="135" y="141"/>
                    <a:pt x="140" y="136"/>
                    <a:pt x="144" y="131"/>
                  </a:cubicBezTo>
                  <a:cubicBezTo>
                    <a:pt x="157" y="139"/>
                    <a:pt x="157" y="139"/>
                    <a:pt x="157" y="139"/>
                  </a:cubicBezTo>
                  <a:cubicBezTo>
                    <a:pt x="166" y="122"/>
                    <a:pt x="166" y="122"/>
                    <a:pt x="166" y="122"/>
                  </a:cubicBezTo>
                  <a:cubicBezTo>
                    <a:pt x="153" y="115"/>
                    <a:pt x="153" y="115"/>
                    <a:pt x="153" y="115"/>
                  </a:cubicBezTo>
                  <a:cubicBezTo>
                    <a:pt x="156" y="109"/>
                    <a:pt x="157" y="103"/>
                    <a:pt x="158" y="97"/>
                  </a:cubicBezTo>
                  <a:lnTo>
                    <a:pt x="173" y="97"/>
                  </a:lnTo>
                  <a:close/>
                  <a:moveTo>
                    <a:pt x="43" y="87"/>
                  </a:moveTo>
                  <a:cubicBezTo>
                    <a:pt x="43" y="63"/>
                    <a:pt x="62" y="43"/>
                    <a:pt x="86" y="43"/>
                  </a:cubicBezTo>
                  <a:cubicBezTo>
                    <a:pt x="111" y="43"/>
                    <a:pt x="130" y="63"/>
                    <a:pt x="130" y="87"/>
                  </a:cubicBezTo>
                  <a:cubicBezTo>
                    <a:pt x="130" y="111"/>
                    <a:pt x="111" y="131"/>
                    <a:pt x="86" y="131"/>
                  </a:cubicBezTo>
                  <a:cubicBezTo>
                    <a:pt x="62" y="131"/>
                    <a:pt x="43" y="111"/>
                    <a:pt x="43"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6" name="Freeform 96"/>
            <p:cNvSpPr>
              <a:spLocks noEditPoints="1"/>
            </p:cNvSpPr>
            <p:nvPr/>
          </p:nvSpPr>
          <p:spPr bwMode="auto">
            <a:xfrm>
              <a:off x="7991475" y="3608388"/>
              <a:ext cx="369888" cy="298450"/>
            </a:xfrm>
            <a:custGeom>
              <a:avLst/>
              <a:gdLst>
                <a:gd name="T0" fmla="*/ 214 w 233"/>
                <a:gd name="T1" fmla="*/ 86 h 188"/>
                <a:gd name="T2" fmla="*/ 227 w 233"/>
                <a:gd name="T3" fmla="*/ 76 h 188"/>
                <a:gd name="T4" fmla="*/ 176 w 233"/>
                <a:gd name="T5" fmla="*/ 37 h 188"/>
                <a:gd name="T6" fmla="*/ 58 w 233"/>
                <a:gd name="T7" fmla="*/ 37 h 188"/>
                <a:gd name="T8" fmla="*/ 7 w 233"/>
                <a:gd name="T9" fmla="*/ 76 h 188"/>
                <a:gd name="T10" fmla="*/ 19 w 233"/>
                <a:gd name="T11" fmla="*/ 86 h 188"/>
                <a:gd name="T12" fmla="*/ 19 w 233"/>
                <a:gd name="T13" fmla="*/ 99 h 188"/>
                <a:gd name="T14" fmla="*/ 19 w 233"/>
                <a:gd name="T15" fmla="*/ 146 h 188"/>
                <a:gd name="T16" fmla="*/ 15 w 233"/>
                <a:gd name="T17" fmla="*/ 156 h 188"/>
                <a:gd name="T18" fmla="*/ 7 w 233"/>
                <a:gd name="T19" fmla="*/ 160 h 188"/>
                <a:gd name="T20" fmla="*/ 60 w 233"/>
                <a:gd name="T21" fmla="*/ 188 h 188"/>
                <a:gd name="T22" fmla="*/ 227 w 233"/>
                <a:gd name="T23" fmla="*/ 188 h 188"/>
                <a:gd name="T24" fmla="*/ 219 w 233"/>
                <a:gd name="T25" fmla="*/ 160 h 188"/>
                <a:gd name="T26" fmla="*/ 219 w 233"/>
                <a:gd name="T27" fmla="*/ 146 h 188"/>
                <a:gd name="T28" fmla="*/ 212 w 233"/>
                <a:gd name="T29" fmla="*/ 99 h 188"/>
                <a:gd name="T30" fmla="*/ 214 w 233"/>
                <a:gd name="T31" fmla="*/ 90 h 188"/>
                <a:gd name="T32" fmla="*/ 130 w 233"/>
                <a:gd name="T33" fmla="*/ 99 h 188"/>
                <a:gd name="T34" fmla="*/ 130 w 233"/>
                <a:gd name="T35" fmla="*/ 146 h 188"/>
                <a:gd name="T36" fmla="*/ 126 w 233"/>
                <a:gd name="T37" fmla="*/ 156 h 188"/>
                <a:gd name="T38" fmla="*/ 108 w 233"/>
                <a:gd name="T39" fmla="*/ 160 h 188"/>
                <a:gd name="T40" fmla="*/ 108 w 233"/>
                <a:gd name="T41" fmla="*/ 146 h 188"/>
                <a:gd name="T42" fmla="*/ 101 w 233"/>
                <a:gd name="T43" fmla="*/ 99 h 188"/>
                <a:gd name="T44" fmla="*/ 104 w 233"/>
                <a:gd name="T45" fmla="*/ 90 h 188"/>
                <a:gd name="T46" fmla="*/ 130 w 233"/>
                <a:gd name="T47" fmla="*/ 86 h 188"/>
                <a:gd name="T48" fmla="*/ 52 w 233"/>
                <a:gd name="T49" fmla="*/ 160 h 188"/>
                <a:gd name="T50" fmla="*/ 52 w 233"/>
                <a:gd name="T51" fmla="*/ 146 h 188"/>
                <a:gd name="T52" fmla="*/ 46 w 233"/>
                <a:gd name="T53" fmla="*/ 99 h 188"/>
                <a:gd name="T54" fmla="*/ 49 w 233"/>
                <a:gd name="T55" fmla="*/ 90 h 188"/>
                <a:gd name="T56" fmla="*/ 74 w 233"/>
                <a:gd name="T57" fmla="*/ 86 h 188"/>
                <a:gd name="T58" fmla="*/ 74 w 233"/>
                <a:gd name="T59" fmla="*/ 99 h 188"/>
                <a:gd name="T60" fmla="*/ 74 w 233"/>
                <a:gd name="T61" fmla="*/ 146 h 188"/>
                <a:gd name="T62" fmla="*/ 70 w 233"/>
                <a:gd name="T63" fmla="*/ 156 h 188"/>
                <a:gd name="T64" fmla="*/ 52 w 233"/>
                <a:gd name="T65" fmla="*/ 160 h 188"/>
                <a:gd name="T66" fmla="*/ 180 w 233"/>
                <a:gd name="T67" fmla="*/ 146 h 188"/>
                <a:gd name="T68" fmla="*/ 180 w 233"/>
                <a:gd name="T69" fmla="*/ 160 h 188"/>
                <a:gd name="T70" fmla="*/ 163 w 233"/>
                <a:gd name="T71" fmla="*/ 156 h 188"/>
                <a:gd name="T72" fmla="*/ 160 w 233"/>
                <a:gd name="T73" fmla="*/ 146 h 188"/>
                <a:gd name="T74" fmla="*/ 160 w 233"/>
                <a:gd name="T75" fmla="*/ 99 h 188"/>
                <a:gd name="T76" fmla="*/ 160 w 233"/>
                <a:gd name="T77" fmla="*/ 86 h 188"/>
                <a:gd name="T78" fmla="*/ 185 w 233"/>
                <a:gd name="T79" fmla="*/ 90 h 188"/>
                <a:gd name="T80" fmla="*/ 188 w 233"/>
                <a:gd name="T81" fmla="*/ 9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3" h="188">
                  <a:moveTo>
                    <a:pt x="214" y="90"/>
                  </a:moveTo>
                  <a:lnTo>
                    <a:pt x="214" y="86"/>
                  </a:lnTo>
                  <a:lnTo>
                    <a:pt x="227" y="86"/>
                  </a:lnTo>
                  <a:lnTo>
                    <a:pt x="227" y="76"/>
                  </a:lnTo>
                  <a:lnTo>
                    <a:pt x="233" y="76"/>
                  </a:lnTo>
                  <a:lnTo>
                    <a:pt x="176" y="37"/>
                  </a:lnTo>
                  <a:lnTo>
                    <a:pt x="116" y="0"/>
                  </a:lnTo>
                  <a:lnTo>
                    <a:pt x="58" y="37"/>
                  </a:lnTo>
                  <a:lnTo>
                    <a:pt x="0" y="76"/>
                  </a:lnTo>
                  <a:lnTo>
                    <a:pt x="7" y="76"/>
                  </a:lnTo>
                  <a:lnTo>
                    <a:pt x="7" y="86"/>
                  </a:lnTo>
                  <a:lnTo>
                    <a:pt x="19" y="86"/>
                  </a:lnTo>
                  <a:lnTo>
                    <a:pt x="19" y="90"/>
                  </a:lnTo>
                  <a:lnTo>
                    <a:pt x="19" y="99"/>
                  </a:lnTo>
                  <a:lnTo>
                    <a:pt x="22" y="99"/>
                  </a:lnTo>
                  <a:lnTo>
                    <a:pt x="19" y="146"/>
                  </a:lnTo>
                  <a:lnTo>
                    <a:pt x="15" y="146"/>
                  </a:lnTo>
                  <a:lnTo>
                    <a:pt x="15" y="156"/>
                  </a:lnTo>
                  <a:lnTo>
                    <a:pt x="15" y="160"/>
                  </a:lnTo>
                  <a:lnTo>
                    <a:pt x="7" y="160"/>
                  </a:lnTo>
                  <a:lnTo>
                    <a:pt x="7" y="188"/>
                  </a:lnTo>
                  <a:lnTo>
                    <a:pt x="60" y="188"/>
                  </a:lnTo>
                  <a:lnTo>
                    <a:pt x="174" y="188"/>
                  </a:lnTo>
                  <a:lnTo>
                    <a:pt x="227" y="188"/>
                  </a:lnTo>
                  <a:lnTo>
                    <a:pt x="227" y="160"/>
                  </a:lnTo>
                  <a:lnTo>
                    <a:pt x="219" y="160"/>
                  </a:lnTo>
                  <a:lnTo>
                    <a:pt x="219" y="156"/>
                  </a:lnTo>
                  <a:lnTo>
                    <a:pt x="219" y="146"/>
                  </a:lnTo>
                  <a:lnTo>
                    <a:pt x="215" y="146"/>
                  </a:lnTo>
                  <a:lnTo>
                    <a:pt x="212" y="99"/>
                  </a:lnTo>
                  <a:lnTo>
                    <a:pt x="214" y="99"/>
                  </a:lnTo>
                  <a:lnTo>
                    <a:pt x="214" y="90"/>
                  </a:lnTo>
                  <a:close/>
                  <a:moveTo>
                    <a:pt x="130" y="90"/>
                  </a:moveTo>
                  <a:lnTo>
                    <a:pt x="130" y="99"/>
                  </a:lnTo>
                  <a:lnTo>
                    <a:pt x="132" y="99"/>
                  </a:lnTo>
                  <a:lnTo>
                    <a:pt x="130" y="146"/>
                  </a:lnTo>
                  <a:lnTo>
                    <a:pt x="126" y="146"/>
                  </a:lnTo>
                  <a:lnTo>
                    <a:pt x="126" y="156"/>
                  </a:lnTo>
                  <a:lnTo>
                    <a:pt x="126" y="160"/>
                  </a:lnTo>
                  <a:lnTo>
                    <a:pt x="108" y="160"/>
                  </a:lnTo>
                  <a:lnTo>
                    <a:pt x="108" y="156"/>
                  </a:lnTo>
                  <a:lnTo>
                    <a:pt x="108" y="146"/>
                  </a:lnTo>
                  <a:lnTo>
                    <a:pt x="104" y="146"/>
                  </a:lnTo>
                  <a:lnTo>
                    <a:pt x="101" y="99"/>
                  </a:lnTo>
                  <a:lnTo>
                    <a:pt x="104" y="99"/>
                  </a:lnTo>
                  <a:lnTo>
                    <a:pt x="104" y="90"/>
                  </a:lnTo>
                  <a:lnTo>
                    <a:pt x="104" y="86"/>
                  </a:lnTo>
                  <a:lnTo>
                    <a:pt x="130" y="86"/>
                  </a:lnTo>
                  <a:lnTo>
                    <a:pt x="130" y="90"/>
                  </a:lnTo>
                  <a:close/>
                  <a:moveTo>
                    <a:pt x="52" y="160"/>
                  </a:moveTo>
                  <a:lnTo>
                    <a:pt x="52" y="156"/>
                  </a:lnTo>
                  <a:lnTo>
                    <a:pt x="52" y="146"/>
                  </a:lnTo>
                  <a:lnTo>
                    <a:pt x="49" y="146"/>
                  </a:lnTo>
                  <a:lnTo>
                    <a:pt x="46" y="99"/>
                  </a:lnTo>
                  <a:lnTo>
                    <a:pt x="49" y="99"/>
                  </a:lnTo>
                  <a:lnTo>
                    <a:pt x="49" y="90"/>
                  </a:lnTo>
                  <a:lnTo>
                    <a:pt x="49" y="86"/>
                  </a:lnTo>
                  <a:lnTo>
                    <a:pt x="74" y="86"/>
                  </a:lnTo>
                  <a:lnTo>
                    <a:pt x="74" y="90"/>
                  </a:lnTo>
                  <a:lnTo>
                    <a:pt x="74" y="99"/>
                  </a:lnTo>
                  <a:lnTo>
                    <a:pt x="78" y="99"/>
                  </a:lnTo>
                  <a:lnTo>
                    <a:pt x="74" y="146"/>
                  </a:lnTo>
                  <a:lnTo>
                    <a:pt x="70" y="146"/>
                  </a:lnTo>
                  <a:lnTo>
                    <a:pt x="70" y="156"/>
                  </a:lnTo>
                  <a:lnTo>
                    <a:pt x="70" y="160"/>
                  </a:lnTo>
                  <a:lnTo>
                    <a:pt x="52" y="160"/>
                  </a:lnTo>
                  <a:close/>
                  <a:moveTo>
                    <a:pt x="185" y="146"/>
                  </a:moveTo>
                  <a:lnTo>
                    <a:pt x="180" y="146"/>
                  </a:lnTo>
                  <a:lnTo>
                    <a:pt x="180" y="156"/>
                  </a:lnTo>
                  <a:lnTo>
                    <a:pt x="180" y="160"/>
                  </a:lnTo>
                  <a:lnTo>
                    <a:pt x="163" y="160"/>
                  </a:lnTo>
                  <a:lnTo>
                    <a:pt x="163" y="156"/>
                  </a:lnTo>
                  <a:lnTo>
                    <a:pt x="163" y="146"/>
                  </a:lnTo>
                  <a:lnTo>
                    <a:pt x="160" y="146"/>
                  </a:lnTo>
                  <a:lnTo>
                    <a:pt x="156" y="99"/>
                  </a:lnTo>
                  <a:lnTo>
                    <a:pt x="160" y="99"/>
                  </a:lnTo>
                  <a:lnTo>
                    <a:pt x="160" y="90"/>
                  </a:lnTo>
                  <a:lnTo>
                    <a:pt x="160" y="86"/>
                  </a:lnTo>
                  <a:lnTo>
                    <a:pt x="185" y="86"/>
                  </a:lnTo>
                  <a:lnTo>
                    <a:pt x="185" y="90"/>
                  </a:lnTo>
                  <a:lnTo>
                    <a:pt x="185" y="99"/>
                  </a:lnTo>
                  <a:lnTo>
                    <a:pt x="188" y="99"/>
                  </a:lnTo>
                  <a:lnTo>
                    <a:pt x="185" y="1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7" name="Freeform 97"/>
            <p:cNvSpPr>
              <a:spLocks noEditPoints="1"/>
            </p:cNvSpPr>
            <p:nvPr/>
          </p:nvSpPr>
          <p:spPr bwMode="auto">
            <a:xfrm>
              <a:off x="3786188" y="3578226"/>
              <a:ext cx="280988" cy="311150"/>
            </a:xfrm>
            <a:custGeom>
              <a:avLst/>
              <a:gdLst>
                <a:gd name="T0" fmla="*/ 119 w 147"/>
                <a:gd name="T1" fmla="*/ 33 h 162"/>
                <a:gd name="T2" fmla="*/ 6 w 147"/>
                <a:gd name="T3" fmla="*/ 117 h 162"/>
                <a:gd name="T4" fmla="*/ 67 w 147"/>
                <a:gd name="T5" fmla="*/ 132 h 162"/>
                <a:gd name="T6" fmla="*/ 91 w 147"/>
                <a:gd name="T7" fmla="*/ 106 h 162"/>
                <a:gd name="T8" fmla="*/ 128 w 147"/>
                <a:gd name="T9" fmla="*/ 98 h 162"/>
                <a:gd name="T10" fmla="*/ 119 w 147"/>
                <a:gd name="T11" fmla="*/ 33 h 162"/>
                <a:gd name="T12" fmla="*/ 33 w 147"/>
                <a:gd name="T13" fmla="*/ 45 h 162"/>
                <a:gd name="T14" fmla="*/ 46 w 147"/>
                <a:gd name="T15" fmla="*/ 38 h 162"/>
                <a:gd name="T16" fmla="*/ 53 w 147"/>
                <a:gd name="T17" fmla="*/ 50 h 162"/>
                <a:gd name="T18" fmla="*/ 40 w 147"/>
                <a:gd name="T19" fmla="*/ 57 h 162"/>
                <a:gd name="T20" fmla="*/ 33 w 147"/>
                <a:gd name="T21" fmla="*/ 45 h 162"/>
                <a:gd name="T22" fmla="*/ 32 w 147"/>
                <a:gd name="T23" fmla="*/ 84 h 162"/>
                <a:gd name="T24" fmla="*/ 19 w 147"/>
                <a:gd name="T25" fmla="*/ 80 h 162"/>
                <a:gd name="T26" fmla="*/ 24 w 147"/>
                <a:gd name="T27" fmla="*/ 67 h 162"/>
                <a:gd name="T28" fmla="*/ 37 w 147"/>
                <a:gd name="T29" fmla="*/ 71 h 162"/>
                <a:gd name="T30" fmla="*/ 32 w 147"/>
                <a:gd name="T31" fmla="*/ 84 h 162"/>
                <a:gd name="T32" fmla="*/ 79 w 147"/>
                <a:gd name="T33" fmla="*/ 44 h 162"/>
                <a:gd name="T34" fmla="*/ 65 w 147"/>
                <a:gd name="T35" fmla="*/ 42 h 162"/>
                <a:gd name="T36" fmla="*/ 67 w 147"/>
                <a:gd name="T37" fmla="*/ 28 h 162"/>
                <a:gd name="T38" fmla="*/ 81 w 147"/>
                <a:gd name="T39" fmla="*/ 30 h 162"/>
                <a:gd name="T40" fmla="*/ 79 w 147"/>
                <a:gd name="T41" fmla="*/ 44 h 162"/>
                <a:gd name="T42" fmla="*/ 93 w 147"/>
                <a:gd name="T43" fmla="*/ 45 h 162"/>
                <a:gd name="T44" fmla="*/ 104 w 147"/>
                <a:gd name="T45" fmla="*/ 36 h 162"/>
                <a:gd name="T46" fmla="*/ 113 w 147"/>
                <a:gd name="T47" fmla="*/ 47 h 162"/>
                <a:gd name="T48" fmla="*/ 102 w 147"/>
                <a:gd name="T49" fmla="*/ 56 h 162"/>
                <a:gd name="T50" fmla="*/ 93 w 147"/>
                <a:gd name="T51" fmla="*/ 45 h 162"/>
                <a:gd name="T52" fmla="*/ 44 w 147"/>
                <a:gd name="T53" fmla="*/ 138 h 162"/>
                <a:gd name="T54" fmla="*/ 24 w 147"/>
                <a:gd name="T55" fmla="*/ 131 h 162"/>
                <a:gd name="T56" fmla="*/ 34 w 147"/>
                <a:gd name="T57" fmla="*/ 113 h 162"/>
                <a:gd name="T58" fmla="*/ 54 w 147"/>
                <a:gd name="T59" fmla="*/ 120 h 162"/>
                <a:gd name="T60" fmla="*/ 44 w 147"/>
                <a:gd name="T61" fmla="*/ 138 h 162"/>
                <a:gd name="T62" fmla="*/ 113 w 147"/>
                <a:gd name="T63" fmla="*/ 80 h 162"/>
                <a:gd name="T64" fmla="*/ 113 w 147"/>
                <a:gd name="T65" fmla="*/ 66 h 162"/>
                <a:gd name="T66" fmla="*/ 127 w 147"/>
                <a:gd name="T67" fmla="*/ 66 h 162"/>
                <a:gd name="T68" fmla="*/ 127 w 147"/>
                <a:gd name="T69" fmla="*/ 80 h 162"/>
                <a:gd name="T70" fmla="*/ 113 w 147"/>
                <a:gd name="T71"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62">
                  <a:moveTo>
                    <a:pt x="119" y="33"/>
                  </a:moveTo>
                  <a:cubicBezTo>
                    <a:pt x="84" y="0"/>
                    <a:pt x="0" y="15"/>
                    <a:pt x="6" y="117"/>
                  </a:cubicBezTo>
                  <a:cubicBezTo>
                    <a:pt x="8" y="156"/>
                    <a:pt x="58" y="162"/>
                    <a:pt x="67" y="132"/>
                  </a:cubicBezTo>
                  <a:cubicBezTo>
                    <a:pt x="69" y="124"/>
                    <a:pt x="77" y="106"/>
                    <a:pt x="91" y="106"/>
                  </a:cubicBezTo>
                  <a:cubicBezTo>
                    <a:pt x="108" y="108"/>
                    <a:pt x="118" y="109"/>
                    <a:pt x="128" y="98"/>
                  </a:cubicBezTo>
                  <a:cubicBezTo>
                    <a:pt x="142" y="83"/>
                    <a:pt x="147" y="60"/>
                    <a:pt x="119" y="33"/>
                  </a:cubicBezTo>
                  <a:close/>
                  <a:moveTo>
                    <a:pt x="33" y="45"/>
                  </a:moveTo>
                  <a:cubicBezTo>
                    <a:pt x="35" y="40"/>
                    <a:pt x="40" y="36"/>
                    <a:pt x="46" y="38"/>
                  </a:cubicBezTo>
                  <a:cubicBezTo>
                    <a:pt x="51" y="39"/>
                    <a:pt x="54" y="45"/>
                    <a:pt x="53" y="50"/>
                  </a:cubicBezTo>
                  <a:cubicBezTo>
                    <a:pt x="51" y="55"/>
                    <a:pt x="46" y="58"/>
                    <a:pt x="40" y="57"/>
                  </a:cubicBezTo>
                  <a:cubicBezTo>
                    <a:pt x="35" y="56"/>
                    <a:pt x="32" y="50"/>
                    <a:pt x="33" y="45"/>
                  </a:cubicBezTo>
                  <a:close/>
                  <a:moveTo>
                    <a:pt x="32" y="84"/>
                  </a:moveTo>
                  <a:cubicBezTo>
                    <a:pt x="27" y="87"/>
                    <a:pt x="21" y="85"/>
                    <a:pt x="19" y="80"/>
                  </a:cubicBezTo>
                  <a:cubicBezTo>
                    <a:pt x="16" y="75"/>
                    <a:pt x="19" y="69"/>
                    <a:pt x="24" y="67"/>
                  </a:cubicBezTo>
                  <a:cubicBezTo>
                    <a:pt x="28" y="64"/>
                    <a:pt x="34" y="66"/>
                    <a:pt x="37" y="71"/>
                  </a:cubicBezTo>
                  <a:cubicBezTo>
                    <a:pt x="39" y="76"/>
                    <a:pt x="37" y="82"/>
                    <a:pt x="32" y="84"/>
                  </a:cubicBezTo>
                  <a:close/>
                  <a:moveTo>
                    <a:pt x="79" y="44"/>
                  </a:moveTo>
                  <a:cubicBezTo>
                    <a:pt x="74" y="47"/>
                    <a:pt x="68" y="46"/>
                    <a:pt x="65" y="42"/>
                  </a:cubicBezTo>
                  <a:cubicBezTo>
                    <a:pt x="62" y="37"/>
                    <a:pt x="63" y="31"/>
                    <a:pt x="67" y="28"/>
                  </a:cubicBezTo>
                  <a:cubicBezTo>
                    <a:pt x="72" y="25"/>
                    <a:pt x="78" y="26"/>
                    <a:pt x="81" y="30"/>
                  </a:cubicBezTo>
                  <a:cubicBezTo>
                    <a:pt x="84" y="35"/>
                    <a:pt x="83" y="41"/>
                    <a:pt x="79" y="44"/>
                  </a:cubicBezTo>
                  <a:close/>
                  <a:moveTo>
                    <a:pt x="93" y="45"/>
                  </a:moveTo>
                  <a:cubicBezTo>
                    <a:pt x="94" y="40"/>
                    <a:pt x="99" y="36"/>
                    <a:pt x="104" y="36"/>
                  </a:cubicBezTo>
                  <a:cubicBezTo>
                    <a:pt x="109" y="37"/>
                    <a:pt x="113" y="41"/>
                    <a:pt x="113" y="47"/>
                  </a:cubicBezTo>
                  <a:cubicBezTo>
                    <a:pt x="113" y="52"/>
                    <a:pt x="108" y="56"/>
                    <a:pt x="102" y="56"/>
                  </a:cubicBezTo>
                  <a:cubicBezTo>
                    <a:pt x="97" y="55"/>
                    <a:pt x="93" y="51"/>
                    <a:pt x="93" y="45"/>
                  </a:cubicBezTo>
                  <a:close/>
                  <a:moveTo>
                    <a:pt x="44" y="138"/>
                  </a:moveTo>
                  <a:cubicBezTo>
                    <a:pt x="36" y="141"/>
                    <a:pt x="27" y="138"/>
                    <a:pt x="24" y="131"/>
                  </a:cubicBezTo>
                  <a:cubicBezTo>
                    <a:pt x="22" y="125"/>
                    <a:pt x="26" y="116"/>
                    <a:pt x="34" y="113"/>
                  </a:cubicBezTo>
                  <a:cubicBezTo>
                    <a:pt x="43" y="110"/>
                    <a:pt x="51" y="113"/>
                    <a:pt x="54" y="120"/>
                  </a:cubicBezTo>
                  <a:cubicBezTo>
                    <a:pt x="57" y="126"/>
                    <a:pt x="52" y="134"/>
                    <a:pt x="44" y="138"/>
                  </a:cubicBezTo>
                  <a:close/>
                  <a:moveTo>
                    <a:pt x="113" y="80"/>
                  </a:moveTo>
                  <a:cubicBezTo>
                    <a:pt x="109" y="77"/>
                    <a:pt x="109" y="70"/>
                    <a:pt x="113" y="66"/>
                  </a:cubicBezTo>
                  <a:cubicBezTo>
                    <a:pt x="117" y="63"/>
                    <a:pt x="123" y="63"/>
                    <a:pt x="127" y="66"/>
                  </a:cubicBezTo>
                  <a:cubicBezTo>
                    <a:pt x="131" y="70"/>
                    <a:pt x="131" y="77"/>
                    <a:pt x="127" y="80"/>
                  </a:cubicBezTo>
                  <a:cubicBezTo>
                    <a:pt x="123" y="84"/>
                    <a:pt x="117" y="84"/>
                    <a:pt x="113"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8" name="Freeform 98"/>
            <p:cNvSpPr/>
            <p:nvPr/>
          </p:nvSpPr>
          <p:spPr bwMode="auto">
            <a:xfrm>
              <a:off x="3908425" y="3706813"/>
              <a:ext cx="222250" cy="217488"/>
            </a:xfrm>
            <a:custGeom>
              <a:avLst/>
              <a:gdLst>
                <a:gd name="T0" fmla="*/ 54 w 116"/>
                <a:gd name="T1" fmla="*/ 82 h 113"/>
                <a:gd name="T2" fmla="*/ 57 w 116"/>
                <a:gd name="T3" fmla="*/ 79 h 113"/>
                <a:gd name="T4" fmla="*/ 56 w 116"/>
                <a:gd name="T5" fmla="*/ 78 h 113"/>
                <a:gd name="T6" fmla="*/ 105 w 116"/>
                <a:gd name="T7" fmla="*/ 23 h 113"/>
                <a:gd name="T8" fmla="*/ 93 w 116"/>
                <a:gd name="T9" fmla="*/ 11 h 113"/>
                <a:gd name="T10" fmla="*/ 38 w 116"/>
                <a:gd name="T11" fmla="*/ 60 h 113"/>
                <a:gd name="T12" fmla="*/ 38 w 116"/>
                <a:gd name="T13" fmla="*/ 59 h 113"/>
                <a:gd name="T14" fmla="*/ 35 w 116"/>
                <a:gd name="T15" fmla="*/ 62 h 113"/>
                <a:gd name="T16" fmla="*/ 36 w 116"/>
                <a:gd name="T17" fmla="*/ 63 h 113"/>
                <a:gd name="T18" fmla="*/ 24 w 116"/>
                <a:gd name="T19" fmla="*/ 82 h 113"/>
                <a:gd name="T20" fmla="*/ 22 w 116"/>
                <a:gd name="T21" fmla="*/ 82 h 113"/>
                <a:gd name="T22" fmla="*/ 22 w 116"/>
                <a:gd name="T23" fmla="*/ 82 h 113"/>
                <a:gd name="T24" fmla="*/ 19 w 116"/>
                <a:gd name="T25" fmla="*/ 82 h 113"/>
                <a:gd name="T26" fmla="*/ 18 w 116"/>
                <a:gd name="T27" fmla="*/ 82 h 113"/>
                <a:gd name="T28" fmla="*/ 17 w 116"/>
                <a:gd name="T29" fmla="*/ 83 h 113"/>
                <a:gd name="T30" fmla="*/ 17 w 116"/>
                <a:gd name="T31" fmla="*/ 83 h 113"/>
                <a:gd name="T32" fmla="*/ 15 w 116"/>
                <a:gd name="T33" fmla="*/ 83 h 113"/>
                <a:gd name="T34" fmla="*/ 15 w 116"/>
                <a:gd name="T35" fmla="*/ 83 h 113"/>
                <a:gd name="T36" fmla="*/ 14 w 116"/>
                <a:gd name="T37" fmla="*/ 84 h 113"/>
                <a:gd name="T38" fmla="*/ 14 w 116"/>
                <a:gd name="T39" fmla="*/ 84 h 113"/>
                <a:gd name="T40" fmla="*/ 13 w 116"/>
                <a:gd name="T41" fmla="*/ 85 h 113"/>
                <a:gd name="T42" fmla="*/ 12 w 116"/>
                <a:gd name="T43" fmla="*/ 85 h 113"/>
                <a:gd name="T44" fmla="*/ 11 w 116"/>
                <a:gd name="T45" fmla="*/ 86 h 113"/>
                <a:gd name="T46" fmla="*/ 8 w 116"/>
                <a:gd name="T47" fmla="*/ 93 h 113"/>
                <a:gd name="T48" fmla="*/ 0 w 116"/>
                <a:gd name="T49" fmla="*/ 110 h 113"/>
                <a:gd name="T50" fmla="*/ 25 w 116"/>
                <a:gd name="T51" fmla="*/ 108 h 113"/>
                <a:gd name="T52" fmla="*/ 31 w 116"/>
                <a:gd name="T53" fmla="*/ 104 h 113"/>
                <a:gd name="T54" fmla="*/ 34 w 116"/>
                <a:gd name="T55" fmla="*/ 93 h 113"/>
                <a:gd name="T56" fmla="*/ 53 w 116"/>
                <a:gd name="T57" fmla="*/ 81 h 113"/>
                <a:gd name="T58" fmla="*/ 54 w 116"/>
                <a:gd name="T59" fmla="*/ 8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3">
                  <a:moveTo>
                    <a:pt x="54" y="82"/>
                  </a:moveTo>
                  <a:cubicBezTo>
                    <a:pt x="57" y="79"/>
                    <a:pt x="57" y="79"/>
                    <a:pt x="57" y="79"/>
                  </a:cubicBezTo>
                  <a:cubicBezTo>
                    <a:pt x="56" y="78"/>
                    <a:pt x="56" y="78"/>
                    <a:pt x="56" y="78"/>
                  </a:cubicBezTo>
                  <a:cubicBezTo>
                    <a:pt x="75" y="57"/>
                    <a:pt x="86" y="44"/>
                    <a:pt x="105" y="23"/>
                  </a:cubicBezTo>
                  <a:cubicBezTo>
                    <a:pt x="116" y="11"/>
                    <a:pt x="106" y="0"/>
                    <a:pt x="93" y="11"/>
                  </a:cubicBezTo>
                  <a:cubicBezTo>
                    <a:pt x="72" y="30"/>
                    <a:pt x="59" y="42"/>
                    <a:pt x="38" y="60"/>
                  </a:cubicBezTo>
                  <a:cubicBezTo>
                    <a:pt x="38" y="59"/>
                    <a:pt x="38" y="59"/>
                    <a:pt x="38" y="59"/>
                  </a:cubicBezTo>
                  <a:cubicBezTo>
                    <a:pt x="35" y="62"/>
                    <a:pt x="35" y="62"/>
                    <a:pt x="35" y="62"/>
                  </a:cubicBezTo>
                  <a:cubicBezTo>
                    <a:pt x="36" y="63"/>
                    <a:pt x="36" y="63"/>
                    <a:pt x="36" y="63"/>
                  </a:cubicBezTo>
                  <a:cubicBezTo>
                    <a:pt x="32" y="70"/>
                    <a:pt x="28" y="75"/>
                    <a:pt x="24" y="82"/>
                  </a:cubicBezTo>
                  <a:cubicBezTo>
                    <a:pt x="23" y="82"/>
                    <a:pt x="23" y="82"/>
                    <a:pt x="22" y="82"/>
                  </a:cubicBezTo>
                  <a:cubicBezTo>
                    <a:pt x="22" y="82"/>
                    <a:pt x="22" y="82"/>
                    <a:pt x="22" y="82"/>
                  </a:cubicBezTo>
                  <a:cubicBezTo>
                    <a:pt x="21" y="82"/>
                    <a:pt x="20" y="82"/>
                    <a:pt x="19" y="82"/>
                  </a:cubicBezTo>
                  <a:cubicBezTo>
                    <a:pt x="19" y="82"/>
                    <a:pt x="19" y="82"/>
                    <a:pt x="18" y="82"/>
                  </a:cubicBezTo>
                  <a:cubicBezTo>
                    <a:pt x="18" y="82"/>
                    <a:pt x="18" y="82"/>
                    <a:pt x="17" y="83"/>
                  </a:cubicBezTo>
                  <a:cubicBezTo>
                    <a:pt x="17" y="83"/>
                    <a:pt x="17" y="83"/>
                    <a:pt x="17" y="83"/>
                  </a:cubicBezTo>
                  <a:cubicBezTo>
                    <a:pt x="16" y="83"/>
                    <a:pt x="16" y="83"/>
                    <a:pt x="15" y="83"/>
                  </a:cubicBezTo>
                  <a:cubicBezTo>
                    <a:pt x="15" y="83"/>
                    <a:pt x="15" y="83"/>
                    <a:pt x="15" y="83"/>
                  </a:cubicBezTo>
                  <a:cubicBezTo>
                    <a:pt x="15" y="83"/>
                    <a:pt x="14" y="84"/>
                    <a:pt x="14" y="84"/>
                  </a:cubicBezTo>
                  <a:cubicBezTo>
                    <a:pt x="14" y="84"/>
                    <a:pt x="14" y="84"/>
                    <a:pt x="14" y="84"/>
                  </a:cubicBezTo>
                  <a:cubicBezTo>
                    <a:pt x="13" y="84"/>
                    <a:pt x="13" y="85"/>
                    <a:pt x="13" y="85"/>
                  </a:cubicBezTo>
                  <a:cubicBezTo>
                    <a:pt x="12" y="85"/>
                    <a:pt x="12" y="85"/>
                    <a:pt x="12" y="85"/>
                  </a:cubicBezTo>
                  <a:cubicBezTo>
                    <a:pt x="12" y="86"/>
                    <a:pt x="11" y="86"/>
                    <a:pt x="11" y="86"/>
                  </a:cubicBezTo>
                  <a:cubicBezTo>
                    <a:pt x="9" y="88"/>
                    <a:pt x="8" y="90"/>
                    <a:pt x="8" y="93"/>
                  </a:cubicBezTo>
                  <a:cubicBezTo>
                    <a:pt x="7" y="97"/>
                    <a:pt x="7" y="109"/>
                    <a:pt x="0" y="110"/>
                  </a:cubicBezTo>
                  <a:cubicBezTo>
                    <a:pt x="0" y="110"/>
                    <a:pt x="16" y="113"/>
                    <a:pt x="25" y="108"/>
                  </a:cubicBezTo>
                  <a:cubicBezTo>
                    <a:pt x="28" y="107"/>
                    <a:pt x="29" y="106"/>
                    <a:pt x="31" y="104"/>
                  </a:cubicBezTo>
                  <a:cubicBezTo>
                    <a:pt x="34" y="101"/>
                    <a:pt x="35" y="96"/>
                    <a:pt x="34" y="93"/>
                  </a:cubicBezTo>
                  <a:cubicBezTo>
                    <a:pt x="41" y="88"/>
                    <a:pt x="46" y="85"/>
                    <a:pt x="53" y="81"/>
                  </a:cubicBez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9" name="Freeform 99"/>
            <p:cNvSpPr>
              <a:spLocks noEditPoints="1"/>
            </p:cNvSpPr>
            <p:nvPr/>
          </p:nvSpPr>
          <p:spPr bwMode="auto">
            <a:xfrm>
              <a:off x="6677025" y="2827338"/>
              <a:ext cx="180975" cy="258763"/>
            </a:xfrm>
            <a:custGeom>
              <a:avLst/>
              <a:gdLst>
                <a:gd name="T0" fmla="*/ 0 w 94"/>
                <a:gd name="T1" fmla="*/ 131 h 135"/>
                <a:gd name="T2" fmla="*/ 89 w 94"/>
                <a:gd name="T3" fmla="*/ 135 h 135"/>
                <a:gd name="T4" fmla="*/ 94 w 94"/>
                <a:gd name="T5" fmla="*/ 41 h 135"/>
                <a:gd name="T6" fmla="*/ 89 w 94"/>
                <a:gd name="T7" fmla="*/ 0 h 135"/>
                <a:gd name="T8" fmla="*/ 0 w 94"/>
                <a:gd name="T9" fmla="*/ 4 h 135"/>
                <a:gd name="T10" fmla="*/ 20 w 94"/>
                <a:gd name="T11" fmla="*/ 126 h 135"/>
                <a:gd name="T12" fmla="*/ 9 w 94"/>
                <a:gd name="T13" fmla="*/ 115 h 135"/>
                <a:gd name="T14" fmla="*/ 21 w 94"/>
                <a:gd name="T15" fmla="*/ 115 h 135"/>
                <a:gd name="T16" fmla="*/ 20 w 94"/>
                <a:gd name="T17" fmla="*/ 105 h 135"/>
                <a:gd name="T18" fmla="*/ 9 w 94"/>
                <a:gd name="T19" fmla="*/ 94 h 135"/>
                <a:gd name="T20" fmla="*/ 21 w 94"/>
                <a:gd name="T21" fmla="*/ 94 h 135"/>
                <a:gd name="T22" fmla="*/ 20 w 94"/>
                <a:gd name="T23" fmla="*/ 84 h 135"/>
                <a:gd name="T24" fmla="*/ 9 w 94"/>
                <a:gd name="T25" fmla="*/ 73 h 135"/>
                <a:gd name="T26" fmla="*/ 21 w 94"/>
                <a:gd name="T27" fmla="*/ 73 h 135"/>
                <a:gd name="T28" fmla="*/ 41 w 94"/>
                <a:gd name="T29" fmla="*/ 126 h 135"/>
                <a:gd name="T30" fmla="*/ 31 w 94"/>
                <a:gd name="T31" fmla="*/ 115 h 135"/>
                <a:gd name="T32" fmla="*/ 42 w 94"/>
                <a:gd name="T33" fmla="*/ 115 h 135"/>
                <a:gd name="T34" fmla="*/ 41 w 94"/>
                <a:gd name="T35" fmla="*/ 105 h 135"/>
                <a:gd name="T36" fmla="*/ 31 w 94"/>
                <a:gd name="T37" fmla="*/ 94 h 135"/>
                <a:gd name="T38" fmla="*/ 42 w 94"/>
                <a:gd name="T39" fmla="*/ 94 h 135"/>
                <a:gd name="T40" fmla="*/ 41 w 94"/>
                <a:gd name="T41" fmla="*/ 84 h 135"/>
                <a:gd name="T42" fmla="*/ 31 w 94"/>
                <a:gd name="T43" fmla="*/ 73 h 135"/>
                <a:gd name="T44" fmla="*/ 42 w 94"/>
                <a:gd name="T45" fmla="*/ 73 h 135"/>
                <a:gd name="T46" fmla="*/ 41 w 94"/>
                <a:gd name="T47" fmla="*/ 62 h 135"/>
                <a:gd name="T48" fmla="*/ 9 w 94"/>
                <a:gd name="T49" fmla="*/ 52 h 135"/>
                <a:gd name="T50" fmla="*/ 42 w 94"/>
                <a:gd name="T51" fmla="*/ 52 h 135"/>
                <a:gd name="T52" fmla="*/ 63 w 94"/>
                <a:gd name="T53" fmla="*/ 126 h 135"/>
                <a:gd name="T54" fmla="*/ 52 w 94"/>
                <a:gd name="T55" fmla="*/ 115 h 135"/>
                <a:gd name="T56" fmla="*/ 63 w 94"/>
                <a:gd name="T57" fmla="*/ 115 h 135"/>
                <a:gd name="T58" fmla="*/ 63 w 94"/>
                <a:gd name="T59" fmla="*/ 105 h 135"/>
                <a:gd name="T60" fmla="*/ 52 w 94"/>
                <a:gd name="T61" fmla="*/ 94 h 135"/>
                <a:gd name="T62" fmla="*/ 63 w 94"/>
                <a:gd name="T63" fmla="*/ 94 h 135"/>
                <a:gd name="T64" fmla="*/ 63 w 94"/>
                <a:gd name="T65" fmla="*/ 84 h 135"/>
                <a:gd name="T66" fmla="*/ 52 w 94"/>
                <a:gd name="T67" fmla="*/ 73 h 135"/>
                <a:gd name="T68" fmla="*/ 63 w 94"/>
                <a:gd name="T69" fmla="*/ 73 h 135"/>
                <a:gd name="T70" fmla="*/ 63 w 94"/>
                <a:gd name="T71" fmla="*/ 62 h 135"/>
                <a:gd name="T72" fmla="*/ 52 w 94"/>
                <a:gd name="T73" fmla="*/ 52 h 135"/>
                <a:gd name="T74" fmla="*/ 63 w 94"/>
                <a:gd name="T75" fmla="*/ 52 h 135"/>
                <a:gd name="T76" fmla="*/ 84 w 94"/>
                <a:gd name="T77" fmla="*/ 126 h 135"/>
                <a:gd name="T78" fmla="*/ 73 w 94"/>
                <a:gd name="T79" fmla="*/ 115 h 135"/>
                <a:gd name="T80" fmla="*/ 85 w 94"/>
                <a:gd name="T81" fmla="*/ 115 h 135"/>
                <a:gd name="T82" fmla="*/ 84 w 94"/>
                <a:gd name="T83" fmla="*/ 105 h 135"/>
                <a:gd name="T84" fmla="*/ 73 w 94"/>
                <a:gd name="T85" fmla="*/ 94 h 135"/>
                <a:gd name="T86" fmla="*/ 85 w 94"/>
                <a:gd name="T87" fmla="*/ 94 h 135"/>
                <a:gd name="T88" fmla="*/ 84 w 94"/>
                <a:gd name="T89" fmla="*/ 84 h 135"/>
                <a:gd name="T90" fmla="*/ 73 w 94"/>
                <a:gd name="T91" fmla="*/ 73 h 135"/>
                <a:gd name="T92" fmla="*/ 85 w 94"/>
                <a:gd name="T93" fmla="*/ 73 h 135"/>
                <a:gd name="T94" fmla="*/ 84 w 94"/>
                <a:gd name="T95" fmla="*/ 62 h 135"/>
                <a:gd name="T96" fmla="*/ 73 w 94"/>
                <a:gd name="T97" fmla="*/ 52 h 135"/>
                <a:gd name="T98" fmla="*/ 85 w 94"/>
                <a:gd name="T99" fmla="*/ 52 h 135"/>
                <a:gd name="T100" fmla="*/ 8 w 94"/>
                <a:gd name="T101" fmla="*/ 8 h 135"/>
                <a:gd name="T102" fmla="*/ 86 w 94"/>
                <a:gd name="T103" fmla="*/ 8 h 135"/>
                <a:gd name="T104" fmla="*/ 86 w 94"/>
                <a:gd name="T105" fmla="*/ 33 h 135"/>
                <a:gd name="T106" fmla="*/ 8 w 94"/>
                <a:gd name="T107" fmla="*/ 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5">
                  <a:moveTo>
                    <a:pt x="0" y="40"/>
                  </a:moveTo>
                  <a:cubicBezTo>
                    <a:pt x="0" y="41"/>
                    <a:pt x="0" y="41"/>
                    <a:pt x="0" y="41"/>
                  </a:cubicBezTo>
                  <a:cubicBezTo>
                    <a:pt x="0" y="131"/>
                    <a:pt x="0" y="131"/>
                    <a:pt x="0" y="131"/>
                  </a:cubicBezTo>
                  <a:cubicBezTo>
                    <a:pt x="0" y="132"/>
                    <a:pt x="0" y="133"/>
                    <a:pt x="1" y="134"/>
                  </a:cubicBezTo>
                  <a:cubicBezTo>
                    <a:pt x="2" y="135"/>
                    <a:pt x="3" y="135"/>
                    <a:pt x="4" y="135"/>
                  </a:cubicBezTo>
                  <a:cubicBezTo>
                    <a:pt x="89" y="135"/>
                    <a:pt x="89" y="135"/>
                    <a:pt x="89" y="135"/>
                  </a:cubicBezTo>
                  <a:cubicBezTo>
                    <a:pt x="90" y="135"/>
                    <a:pt x="92" y="135"/>
                    <a:pt x="92" y="134"/>
                  </a:cubicBezTo>
                  <a:cubicBezTo>
                    <a:pt x="93" y="133"/>
                    <a:pt x="94" y="132"/>
                    <a:pt x="94" y="131"/>
                  </a:cubicBezTo>
                  <a:cubicBezTo>
                    <a:pt x="94" y="41"/>
                    <a:pt x="94" y="41"/>
                    <a:pt x="94" y="41"/>
                  </a:cubicBezTo>
                  <a:cubicBezTo>
                    <a:pt x="94" y="4"/>
                    <a:pt x="94" y="4"/>
                    <a:pt x="94" y="4"/>
                  </a:cubicBezTo>
                  <a:cubicBezTo>
                    <a:pt x="94" y="3"/>
                    <a:pt x="93" y="2"/>
                    <a:pt x="92" y="1"/>
                  </a:cubicBezTo>
                  <a:cubicBezTo>
                    <a:pt x="92" y="0"/>
                    <a:pt x="90" y="0"/>
                    <a:pt x="89" y="0"/>
                  </a:cubicBezTo>
                  <a:cubicBezTo>
                    <a:pt x="4" y="0"/>
                    <a:pt x="4" y="0"/>
                    <a:pt x="4" y="0"/>
                  </a:cubicBezTo>
                  <a:cubicBezTo>
                    <a:pt x="3" y="0"/>
                    <a:pt x="2" y="0"/>
                    <a:pt x="1" y="1"/>
                  </a:cubicBezTo>
                  <a:cubicBezTo>
                    <a:pt x="0" y="2"/>
                    <a:pt x="0" y="3"/>
                    <a:pt x="0" y="4"/>
                  </a:cubicBezTo>
                  <a:cubicBezTo>
                    <a:pt x="0" y="40"/>
                    <a:pt x="0" y="40"/>
                    <a:pt x="0" y="40"/>
                  </a:cubicBezTo>
                  <a:close/>
                  <a:moveTo>
                    <a:pt x="21" y="125"/>
                  </a:moveTo>
                  <a:cubicBezTo>
                    <a:pt x="21" y="126"/>
                    <a:pt x="21" y="126"/>
                    <a:pt x="20" y="126"/>
                  </a:cubicBezTo>
                  <a:cubicBezTo>
                    <a:pt x="10" y="126"/>
                    <a:pt x="10" y="126"/>
                    <a:pt x="10" y="126"/>
                  </a:cubicBezTo>
                  <a:cubicBezTo>
                    <a:pt x="10" y="126"/>
                    <a:pt x="9" y="126"/>
                    <a:pt x="9" y="125"/>
                  </a:cubicBezTo>
                  <a:cubicBezTo>
                    <a:pt x="9" y="115"/>
                    <a:pt x="9" y="115"/>
                    <a:pt x="9" y="115"/>
                  </a:cubicBezTo>
                  <a:cubicBezTo>
                    <a:pt x="9" y="115"/>
                    <a:pt x="10" y="114"/>
                    <a:pt x="10" y="114"/>
                  </a:cubicBezTo>
                  <a:cubicBezTo>
                    <a:pt x="20" y="114"/>
                    <a:pt x="20" y="114"/>
                    <a:pt x="20" y="114"/>
                  </a:cubicBezTo>
                  <a:cubicBezTo>
                    <a:pt x="21" y="114"/>
                    <a:pt x="21" y="115"/>
                    <a:pt x="21" y="115"/>
                  </a:cubicBezTo>
                  <a:lnTo>
                    <a:pt x="21" y="125"/>
                  </a:lnTo>
                  <a:close/>
                  <a:moveTo>
                    <a:pt x="21" y="104"/>
                  </a:moveTo>
                  <a:cubicBezTo>
                    <a:pt x="21" y="104"/>
                    <a:pt x="21" y="105"/>
                    <a:pt x="20" y="105"/>
                  </a:cubicBezTo>
                  <a:cubicBezTo>
                    <a:pt x="10" y="105"/>
                    <a:pt x="10" y="105"/>
                    <a:pt x="10" y="105"/>
                  </a:cubicBezTo>
                  <a:cubicBezTo>
                    <a:pt x="10" y="105"/>
                    <a:pt x="9" y="104"/>
                    <a:pt x="9" y="104"/>
                  </a:cubicBezTo>
                  <a:cubicBezTo>
                    <a:pt x="9" y="94"/>
                    <a:pt x="9" y="94"/>
                    <a:pt x="9" y="94"/>
                  </a:cubicBezTo>
                  <a:cubicBezTo>
                    <a:pt x="9" y="94"/>
                    <a:pt x="10" y="93"/>
                    <a:pt x="10" y="93"/>
                  </a:cubicBezTo>
                  <a:cubicBezTo>
                    <a:pt x="20" y="93"/>
                    <a:pt x="20" y="93"/>
                    <a:pt x="20" y="93"/>
                  </a:cubicBezTo>
                  <a:cubicBezTo>
                    <a:pt x="21" y="93"/>
                    <a:pt x="21" y="94"/>
                    <a:pt x="21" y="94"/>
                  </a:cubicBezTo>
                  <a:lnTo>
                    <a:pt x="21" y="104"/>
                  </a:lnTo>
                  <a:close/>
                  <a:moveTo>
                    <a:pt x="21" y="83"/>
                  </a:moveTo>
                  <a:cubicBezTo>
                    <a:pt x="21" y="83"/>
                    <a:pt x="21" y="84"/>
                    <a:pt x="20" y="84"/>
                  </a:cubicBezTo>
                  <a:cubicBezTo>
                    <a:pt x="10" y="84"/>
                    <a:pt x="10" y="84"/>
                    <a:pt x="10" y="84"/>
                  </a:cubicBezTo>
                  <a:cubicBezTo>
                    <a:pt x="10" y="84"/>
                    <a:pt x="9" y="83"/>
                    <a:pt x="9" y="83"/>
                  </a:cubicBezTo>
                  <a:cubicBezTo>
                    <a:pt x="9" y="73"/>
                    <a:pt x="9" y="73"/>
                    <a:pt x="9" y="73"/>
                  </a:cubicBezTo>
                  <a:cubicBezTo>
                    <a:pt x="9" y="72"/>
                    <a:pt x="10" y="72"/>
                    <a:pt x="10" y="72"/>
                  </a:cubicBezTo>
                  <a:cubicBezTo>
                    <a:pt x="20" y="72"/>
                    <a:pt x="20" y="72"/>
                    <a:pt x="20" y="72"/>
                  </a:cubicBezTo>
                  <a:cubicBezTo>
                    <a:pt x="21" y="72"/>
                    <a:pt x="21" y="72"/>
                    <a:pt x="21" y="73"/>
                  </a:cubicBezTo>
                  <a:lnTo>
                    <a:pt x="21" y="83"/>
                  </a:lnTo>
                  <a:close/>
                  <a:moveTo>
                    <a:pt x="42" y="125"/>
                  </a:moveTo>
                  <a:cubicBezTo>
                    <a:pt x="42" y="126"/>
                    <a:pt x="42" y="126"/>
                    <a:pt x="41" y="126"/>
                  </a:cubicBezTo>
                  <a:cubicBezTo>
                    <a:pt x="31" y="126"/>
                    <a:pt x="31" y="126"/>
                    <a:pt x="31" y="126"/>
                  </a:cubicBezTo>
                  <a:cubicBezTo>
                    <a:pt x="31" y="126"/>
                    <a:pt x="31" y="126"/>
                    <a:pt x="31" y="125"/>
                  </a:cubicBezTo>
                  <a:cubicBezTo>
                    <a:pt x="31" y="115"/>
                    <a:pt x="31" y="115"/>
                    <a:pt x="31" y="115"/>
                  </a:cubicBezTo>
                  <a:cubicBezTo>
                    <a:pt x="31" y="115"/>
                    <a:pt x="31" y="114"/>
                    <a:pt x="31" y="114"/>
                  </a:cubicBezTo>
                  <a:cubicBezTo>
                    <a:pt x="41" y="114"/>
                    <a:pt x="41" y="114"/>
                    <a:pt x="41" y="114"/>
                  </a:cubicBezTo>
                  <a:cubicBezTo>
                    <a:pt x="42" y="114"/>
                    <a:pt x="42" y="115"/>
                    <a:pt x="42" y="115"/>
                  </a:cubicBezTo>
                  <a:lnTo>
                    <a:pt x="42" y="125"/>
                  </a:lnTo>
                  <a:close/>
                  <a:moveTo>
                    <a:pt x="42" y="104"/>
                  </a:moveTo>
                  <a:cubicBezTo>
                    <a:pt x="42" y="104"/>
                    <a:pt x="42" y="105"/>
                    <a:pt x="41" y="105"/>
                  </a:cubicBezTo>
                  <a:cubicBezTo>
                    <a:pt x="31" y="105"/>
                    <a:pt x="31" y="105"/>
                    <a:pt x="31" y="105"/>
                  </a:cubicBezTo>
                  <a:cubicBezTo>
                    <a:pt x="31" y="105"/>
                    <a:pt x="31" y="104"/>
                    <a:pt x="31" y="104"/>
                  </a:cubicBezTo>
                  <a:cubicBezTo>
                    <a:pt x="31" y="94"/>
                    <a:pt x="31" y="94"/>
                    <a:pt x="31" y="94"/>
                  </a:cubicBezTo>
                  <a:cubicBezTo>
                    <a:pt x="31" y="94"/>
                    <a:pt x="31" y="93"/>
                    <a:pt x="31" y="93"/>
                  </a:cubicBezTo>
                  <a:cubicBezTo>
                    <a:pt x="41" y="93"/>
                    <a:pt x="41" y="93"/>
                    <a:pt x="41" y="93"/>
                  </a:cubicBezTo>
                  <a:cubicBezTo>
                    <a:pt x="42" y="93"/>
                    <a:pt x="42" y="94"/>
                    <a:pt x="42" y="94"/>
                  </a:cubicBezTo>
                  <a:lnTo>
                    <a:pt x="42" y="104"/>
                  </a:lnTo>
                  <a:close/>
                  <a:moveTo>
                    <a:pt x="42" y="83"/>
                  </a:moveTo>
                  <a:cubicBezTo>
                    <a:pt x="42" y="83"/>
                    <a:pt x="42" y="84"/>
                    <a:pt x="41" y="84"/>
                  </a:cubicBezTo>
                  <a:cubicBezTo>
                    <a:pt x="31" y="84"/>
                    <a:pt x="31" y="84"/>
                    <a:pt x="31" y="84"/>
                  </a:cubicBezTo>
                  <a:cubicBezTo>
                    <a:pt x="31" y="84"/>
                    <a:pt x="31" y="83"/>
                    <a:pt x="31" y="83"/>
                  </a:cubicBezTo>
                  <a:cubicBezTo>
                    <a:pt x="31" y="73"/>
                    <a:pt x="31" y="73"/>
                    <a:pt x="31" y="73"/>
                  </a:cubicBezTo>
                  <a:cubicBezTo>
                    <a:pt x="31" y="72"/>
                    <a:pt x="31" y="72"/>
                    <a:pt x="31" y="72"/>
                  </a:cubicBezTo>
                  <a:cubicBezTo>
                    <a:pt x="41" y="72"/>
                    <a:pt x="41" y="72"/>
                    <a:pt x="41" y="72"/>
                  </a:cubicBezTo>
                  <a:cubicBezTo>
                    <a:pt x="42" y="72"/>
                    <a:pt x="42" y="72"/>
                    <a:pt x="42" y="73"/>
                  </a:cubicBezTo>
                  <a:lnTo>
                    <a:pt x="42" y="83"/>
                  </a:lnTo>
                  <a:close/>
                  <a:moveTo>
                    <a:pt x="42" y="62"/>
                  </a:moveTo>
                  <a:cubicBezTo>
                    <a:pt x="42" y="62"/>
                    <a:pt x="42" y="62"/>
                    <a:pt x="41" y="62"/>
                  </a:cubicBezTo>
                  <a:cubicBezTo>
                    <a:pt x="10" y="62"/>
                    <a:pt x="10" y="62"/>
                    <a:pt x="10" y="62"/>
                  </a:cubicBezTo>
                  <a:cubicBezTo>
                    <a:pt x="10" y="62"/>
                    <a:pt x="9" y="62"/>
                    <a:pt x="9" y="62"/>
                  </a:cubicBezTo>
                  <a:cubicBezTo>
                    <a:pt x="9" y="52"/>
                    <a:pt x="9" y="52"/>
                    <a:pt x="9" y="52"/>
                  </a:cubicBezTo>
                  <a:cubicBezTo>
                    <a:pt x="9" y="51"/>
                    <a:pt x="10" y="51"/>
                    <a:pt x="10" y="51"/>
                  </a:cubicBezTo>
                  <a:cubicBezTo>
                    <a:pt x="41" y="51"/>
                    <a:pt x="41" y="51"/>
                    <a:pt x="41" y="51"/>
                  </a:cubicBezTo>
                  <a:cubicBezTo>
                    <a:pt x="42" y="51"/>
                    <a:pt x="42" y="51"/>
                    <a:pt x="42" y="52"/>
                  </a:cubicBezTo>
                  <a:lnTo>
                    <a:pt x="42" y="62"/>
                  </a:lnTo>
                  <a:close/>
                  <a:moveTo>
                    <a:pt x="63" y="125"/>
                  </a:moveTo>
                  <a:cubicBezTo>
                    <a:pt x="63" y="126"/>
                    <a:pt x="63" y="126"/>
                    <a:pt x="63" y="126"/>
                  </a:cubicBezTo>
                  <a:cubicBezTo>
                    <a:pt x="53" y="126"/>
                    <a:pt x="53" y="126"/>
                    <a:pt x="53" y="126"/>
                  </a:cubicBezTo>
                  <a:cubicBezTo>
                    <a:pt x="52" y="126"/>
                    <a:pt x="52" y="126"/>
                    <a:pt x="52" y="125"/>
                  </a:cubicBezTo>
                  <a:cubicBezTo>
                    <a:pt x="52" y="115"/>
                    <a:pt x="52" y="115"/>
                    <a:pt x="52" y="115"/>
                  </a:cubicBezTo>
                  <a:cubicBezTo>
                    <a:pt x="52" y="115"/>
                    <a:pt x="52" y="114"/>
                    <a:pt x="53" y="114"/>
                  </a:cubicBezTo>
                  <a:cubicBezTo>
                    <a:pt x="63" y="114"/>
                    <a:pt x="63" y="114"/>
                    <a:pt x="63" y="114"/>
                  </a:cubicBezTo>
                  <a:cubicBezTo>
                    <a:pt x="63" y="114"/>
                    <a:pt x="63" y="115"/>
                    <a:pt x="63" y="115"/>
                  </a:cubicBezTo>
                  <a:lnTo>
                    <a:pt x="63" y="125"/>
                  </a:lnTo>
                  <a:close/>
                  <a:moveTo>
                    <a:pt x="63" y="104"/>
                  </a:moveTo>
                  <a:cubicBezTo>
                    <a:pt x="63" y="104"/>
                    <a:pt x="63" y="105"/>
                    <a:pt x="63" y="105"/>
                  </a:cubicBezTo>
                  <a:cubicBezTo>
                    <a:pt x="53" y="105"/>
                    <a:pt x="53" y="105"/>
                    <a:pt x="53" y="105"/>
                  </a:cubicBezTo>
                  <a:cubicBezTo>
                    <a:pt x="52" y="105"/>
                    <a:pt x="52" y="104"/>
                    <a:pt x="52" y="104"/>
                  </a:cubicBezTo>
                  <a:cubicBezTo>
                    <a:pt x="52" y="94"/>
                    <a:pt x="52" y="94"/>
                    <a:pt x="52" y="94"/>
                  </a:cubicBezTo>
                  <a:cubicBezTo>
                    <a:pt x="52" y="94"/>
                    <a:pt x="52" y="93"/>
                    <a:pt x="53" y="93"/>
                  </a:cubicBezTo>
                  <a:cubicBezTo>
                    <a:pt x="63" y="93"/>
                    <a:pt x="63" y="93"/>
                    <a:pt x="63" y="93"/>
                  </a:cubicBezTo>
                  <a:cubicBezTo>
                    <a:pt x="63" y="93"/>
                    <a:pt x="63" y="94"/>
                    <a:pt x="63" y="94"/>
                  </a:cubicBezTo>
                  <a:lnTo>
                    <a:pt x="63" y="104"/>
                  </a:lnTo>
                  <a:close/>
                  <a:moveTo>
                    <a:pt x="63" y="83"/>
                  </a:moveTo>
                  <a:cubicBezTo>
                    <a:pt x="63" y="83"/>
                    <a:pt x="63" y="84"/>
                    <a:pt x="63" y="84"/>
                  </a:cubicBezTo>
                  <a:cubicBezTo>
                    <a:pt x="53" y="84"/>
                    <a:pt x="53" y="84"/>
                    <a:pt x="53" y="84"/>
                  </a:cubicBezTo>
                  <a:cubicBezTo>
                    <a:pt x="52" y="84"/>
                    <a:pt x="52" y="83"/>
                    <a:pt x="52" y="83"/>
                  </a:cubicBezTo>
                  <a:cubicBezTo>
                    <a:pt x="52" y="73"/>
                    <a:pt x="52" y="73"/>
                    <a:pt x="52" y="73"/>
                  </a:cubicBezTo>
                  <a:cubicBezTo>
                    <a:pt x="52" y="72"/>
                    <a:pt x="52" y="72"/>
                    <a:pt x="53" y="72"/>
                  </a:cubicBezTo>
                  <a:cubicBezTo>
                    <a:pt x="63" y="72"/>
                    <a:pt x="63" y="72"/>
                    <a:pt x="63" y="72"/>
                  </a:cubicBezTo>
                  <a:cubicBezTo>
                    <a:pt x="63" y="72"/>
                    <a:pt x="63" y="72"/>
                    <a:pt x="63" y="73"/>
                  </a:cubicBezTo>
                  <a:lnTo>
                    <a:pt x="63" y="83"/>
                  </a:lnTo>
                  <a:close/>
                  <a:moveTo>
                    <a:pt x="63" y="62"/>
                  </a:moveTo>
                  <a:cubicBezTo>
                    <a:pt x="63" y="62"/>
                    <a:pt x="63" y="62"/>
                    <a:pt x="63" y="62"/>
                  </a:cubicBezTo>
                  <a:cubicBezTo>
                    <a:pt x="53" y="62"/>
                    <a:pt x="53" y="62"/>
                    <a:pt x="53" y="62"/>
                  </a:cubicBezTo>
                  <a:cubicBezTo>
                    <a:pt x="52" y="62"/>
                    <a:pt x="52" y="62"/>
                    <a:pt x="52" y="62"/>
                  </a:cubicBezTo>
                  <a:cubicBezTo>
                    <a:pt x="52" y="52"/>
                    <a:pt x="52" y="52"/>
                    <a:pt x="52" y="52"/>
                  </a:cubicBezTo>
                  <a:cubicBezTo>
                    <a:pt x="52" y="51"/>
                    <a:pt x="52" y="51"/>
                    <a:pt x="53" y="51"/>
                  </a:cubicBezTo>
                  <a:cubicBezTo>
                    <a:pt x="63" y="51"/>
                    <a:pt x="63" y="51"/>
                    <a:pt x="63" y="51"/>
                  </a:cubicBezTo>
                  <a:cubicBezTo>
                    <a:pt x="63" y="51"/>
                    <a:pt x="63" y="51"/>
                    <a:pt x="63" y="52"/>
                  </a:cubicBezTo>
                  <a:lnTo>
                    <a:pt x="63" y="62"/>
                  </a:lnTo>
                  <a:close/>
                  <a:moveTo>
                    <a:pt x="85" y="125"/>
                  </a:moveTo>
                  <a:cubicBezTo>
                    <a:pt x="85" y="126"/>
                    <a:pt x="84" y="126"/>
                    <a:pt x="84" y="126"/>
                  </a:cubicBezTo>
                  <a:cubicBezTo>
                    <a:pt x="74" y="126"/>
                    <a:pt x="74" y="126"/>
                    <a:pt x="74" y="126"/>
                  </a:cubicBezTo>
                  <a:cubicBezTo>
                    <a:pt x="73" y="126"/>
                    <a:pt x="73" y="126"/>
                    <a:pt x="73" y="125"/>
                  </a:cubicBezTo>
                  <a:cubicBezTo>
                    <a:pt x="73" y="115"/>
                    <a:pt x="73" y="115"/>
                    <a:pt x="73" y="115"/>
                  </a:cubicBezTo>
                  <a:cubicBezTo>
                    <a:pt x="73" y="115"/>
                    <a:pt x="73" y="114"/>
                    <a:pt x="74" y="114"/>
                  </a:cubicBezTo>
                  <a:cubicBezTo>
                    <a:pt x="84" y="114"/>
                    <a:pt x="84" y="114"/>
                    <a:pt x="84" y="114"/>
                  </a:cubicBezTo>
                  <a:cubicBezTo>
                    <a:pt x="84" y="114"/>
                    <a:pt x="85" y="115"/>
                    <a:pt x="85" y="115"/>
                  </a:cubicBezTo>
                  <a:lnTo>
                    <a:pt x="85" y="125"/>
                  </a:lnTo>
                  <a:close/>
                  <a:moveTo>
                    <a:pt x="85" y="104"/>
                  </a:moveTo>
                  <a:cubicBezTo>
                    <a:pt x="85" y="104"/>
                    <a:pt x="84" y="105"/>
                    <a:pt x="84" y="105"/>
                  </a:cubicBezTo>
                  <a:cubicBezTo>
                    <a:pt x="74" y="105"/>
                    <a:pt x="74" y="105"/>
                    <a:pt x="74" y="105"/>
                  </a:cubicBezTo>
                  <a:cubicBezTo>
                    <a:pt x="73" y="105"/>
                    <a:pt x="73" y="104"/>
                    <a:pt x="73" y="104"/>
                  </a:cubicBezTo>
                  <a:cubicBezTo>
                    <a:pt x="73" y="94"/>
                    <a:pt x="73" y="94"/>
                    <a:pt x="73" y="94"/>
                  </a:cubicBezTo>
                  <a:cubicBezTo>
                    <a:pt x="73" y="94"/>
                    <a:pt x="73" y="93"/>
                    <a:pt x="74" y="93"/>
                  </a:cubicBezTo>
                  <a:cubicBezTo>
                    <a:pt x="84" y="93"/>
                    <a:pt x="84" y="93"/>
                    <a:pt x="84" y="93"/>
                  </a:cubicBezTo>
                  <a:cubicBezTo>
                    <a:pt x="84" y="93"/>
                    <a:pt x="85" y="94"/>
                    <a:pt x="85" y="94"/>
                  </a:cubicBezTo>
                  <a:lnTo>
                    <a:pt x="85" y="104"/>
                  </a:lnTo>
                  <a:close/>
                  <a:moveTo>
                    <a:pt x="85" y="83"/>
                  </a:moveTo>
                  <a:cubicBezTo>
                    <a:pt x="85" y="83"/>
                    <a:pt x="84" y="84"/>
                    <a:pt x="84" y="84"/>
                  </a:cubicBezTo>
                  <a:cubicBezTo>
                    <a:pt x="74" y="84"/>
                    <a:pt x="74" y="84"/>
                    <a:pt x="74" y="84"/>
                  </a:cubicBezTo>
                  <a:cubicBezTo>
                    <a:pt x="73" y="84"/>
                    <a:pt x="73" y="83"/>
                    <a:pt x="73" y="83"/>
                  </a:cubicBezTo>
                  <a:cubicBezTo>
                    <a:pt x="73" y="73"/>
                    <a:pt x="73" y="73"/>
                    <a:pt x="73" y="73"/>
                  </a:cubicBezTo>
                  <a:cubicBezTo>
                    <a:pt x="73" y="72"/>
                    <a:pt x="73" y="72"/>
                    <a:pt x="74" y="72"/>
                  </a:cubicBezTo>
                  <a:cubicBezTo>
                    <a:pt x="84" y="72"/>
                    <a:pt x="84" y="72"/>
                    <a:pt x="84" y="72"/>
                  </a:cubicBezTo>
                  <a:cubicBezTo>
                    <a:pt x="84" y="72"/>
                    <a:pt x="85" y="72"/>
                    <a:pt x="85" y="73"/>
                  </a:cubicBezTo>
                  <a:lnTo>
                    <a:pt x="85" y="83"/>
                  </a:lnTo>
                  <a:close/>
                  <a:moveTo>
                    <a:pt x="85" y="62"/>
                  </a:moveTo>
                  <a:cubicBezTo>
                    <a:pt x="85" y="62"/>
                    <a:pt x="84" y="62"/>
                    <a:pt x="84" y="62"/>
                  </a:cubicBezTo>
                  <a:cubicBezTo>
                    <a:pt x="74" y="62"/>
                    <a:pt x="74" y="62"/>
                    <a:pt x="74" y="62"/>
                  </a:cubicBezTo>
                  <a:cubicBezTo>
                    <a:pt x="73" y="62"/>
                    <a:pt x="73" y="62"/>
                    <a:pt x="73" y="62"/>
                  </a:cubicBezTo>
                  <a:cubicBezTo>
                    <a:pt x="73" y="52"/>
                    <a:pt x="73" y="52"/>
                    <a:pt x="73" y="52"/>
                  </a:cubicBezTo>
                  <a:cubicBezTo>
                    <a:pt x="73" y="51"/>
                    <a:pt x="73" y="51"/>
                    <a:pt x="74" y="51"/>
                  </a:cubicBezTo>
                  <a:cubicBezTo>
                    <a:pt x="84" y="51"/>
                    <a:pt x="84" y="51"/>
                    <a:pt x="84" y="51"/>
                  </a:cubicBezTo>
                  <a:cubicBezTo>
                    <a:pt x="84" y="51"/>
                    <a:pt x="85" y="51"/>
                    <a:pt x="85" y="52"/>
                  </a:cubicBezTo>
                  <a:lnTo>
                    <a:pt x="85" y="62"/>
                  </a:lnTo>
                  <a:close/>
                  <a:moveTo>
                    <a:pt x="8" y="10"/>
                  </a:moveTo>
                  <a:cubicBezTo>
                    <a:pt x="8" y="9"/>
                    <a:pt x="8" y="8"/>
                    <a:pt x="8" y="8"/>
                  </a:cubicBezTo>
                  <a:cubicBezTo>
                    <a:pt x="9" y="7"/>
                    <a:pt x="10" y="7"/>
                    <a:pt x="10" y="7"/>
                  </a:cubicBezTo>
                  <a:cubicBezTo>
                    <a:pt x="84" y="7"/>
                    <a:pt x="84" y="7"/>
                    <a:pt x="84" y="7"/>
                  </a:cubicBezTo>
                  <a:cubicBezTo>
                    <a:pt x="85" y="7"/>
                    <a:pt x="85" y="7"/>
                    <a:pt x="86" y="8"/>
                  </a:cubicBezTo>
                  <a:cubicBezTo>
                    <a:pt x="86" y="8"/>
                    <a:pt x="86" y="9"/>
                    <a:pt x="86" y="10"/>
                  </a:cubicBezTo>
                  <a:cubicBezTo>
                    <a:pt x="86" y="31"/>
                    <a:pt x="86" y="31"/>
                    <a:pt x="86" y="31"/>
                  </a:cubicBezTo>
                  <a:cubicBezTo>
                    <a:pt x="86" y="32"/>
                    <a:pt x="86" y="33"/>
                    <a:pt x="86" y="33"/>
                  </a:cubicBezTo>
                  <a:cubicBezTo>
                    <a:pt x="85" y="34"/>
                    <a:pt x="85" y="34"/>
                    <a:pt x="84" y="34"/>
                  </a:cubicBezTo>
                  <a:cubicBezTo>
                    <a:pt x="10" y="34"/>
                    <a:pt x="10" y="34"/>
                    <a:pt x="10" y="34"/>
                  </a:cubicBezTo>
                  <a:cubicBezTo>
                    <a:pt x="10" y="34"/>
                    <a:pt x="9" y="34"/>
                    <a:pt x="8" y="33"/>
                  </a:cubicBezTo>
                  <a:cubicBezTo>
                    <a:pt x="8" y="33"/>
                    <a:pt x="8" y="32"/>
                    <a:pt x="8" y="31"/>
                  </a:cubicBezTo>
                  <a:lnTo>
                    <a:pt x="8"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0" name="Freeform 100"/>
            <p:cNvSpPr/>
            <p:nvPr/>
          </p:nvSpPr>
          <p:spPr bwMode="auto">
            <a:xfrm>
              <a:off x="6684963" y="5168901"/>
              <a:ext cx="287338" cy="165100"/>
            </a:xfrm>
            <a:custGeom>
              <a:avLst/>
              <a:gdLst>
                <a:gd name="T0" fmla="*/ 42 w 150"/>
                <a:gd name="T1" fmla="*/ 46 h 86"/>
                <a:gd name="T2" fmla="*/ 106 w 150"/>
                <a:gd name="T3" fmla="*/ 41 h 86"/>
                <a:gd name="T4" fmla="*/ 91 w 150"/>
                <a:gd name="T5" fmla="*/ 55 h 86"/>
                <a:gd name="T6" fmla="*/ 94 w 150"/>
                <a:gd name="T7" fmla="*/ 65 h 86"/>
                <a:gd name="T8" fmla="*/ 131 w 150"/>
                <a:gd name="T9" fmla="*/ 66 h 86"/>
                <a:gd name="T10" fmla="*/ 134 w 150"/>
                <a:gd name="T11" fmla="*/ 66 h 86"/>
                <a:gd name="T12" fmla="*/ 138 w 150"/>
                <a:gd name="T13" fmla="*/ 66 h 86"/>
                <a:gd name="T14" fmla="*/ 145 w 150"/>
                <a:gd name="T15" fmla="*/ 67 h 86"/>
                <a:gd name="T16" fmla="*/ 148 w 150"/>
                <a:gd name="T17" fmla="*/ 63 h 86"/>
                <a:gd name="T18" fmla="*/ 150 w 150"/>
                <a:gd name="T19" fmla="*/ 13 h 86"/>
                <a:gd name="T20" fmla="*/ 140 w 150"/>
                <a:gd name="T21" fmla="*/ 9 h 86"/>
                <a:gd name="T22" fmla="*/ 125 w 150"/>
                <a:gd name="T23" fmla="*/ 23 h 86"/>
                <a:gd name="T24" fmla="*/ 25 w 150"/>
                <a:gd name="T25" fmla="*/ 28 h 86"/>
                <a:gd name="T26" fmla="*/ 1 w 150"/>
                <a:gd name="T27" fmla="*/ 85 h 86"/>
                <a:gd name="T28" fmla="*/ 26 w 150"/>
                <a:gd name="T29" fmla="*/ 86 h 86"/>
                <a:gd name="T30" fmla="*/ 42 w 150"/>
                <a:gd name="T31" fmla="*/ 4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86">
                  <a:moveTo>
                    <a:pt x="42" y="46"/>
                  </a:moveTo>
                  <a:cubicBezTo>
                    <a:pt x="60" y="30"/>
                    <a:pt x="86" y="28"/>
                    <a:pt x="106" y="41"/>
                  </a:cubicBezTo>
                  <a:cubicBezTo>
                    <a:pt x="99" y="47"/>
                    <a:pt x="91" y="55"/>
                    <a:pt x="91" y="55"/>
                  </a:cubicBezTo>
                  <a:cubicBezTo>
                    <a:pt x="85" y="61"/>
                    <a:pt x="91" y="65"/>
                    <a:pt x="94" y="65"/>
                  </a:cubicBezTo>
                  <a:cubicBezTo>
                    <a:pt x="131" y="66"/>
                    <a:pt x="131" y="66"/>
                    <a:pt x="131" y="66"/>
                  </a:cubicBezTo>
                  <a:cubicBezTo>
                    <a:pt x="132" y="66"/>
                    <a:pt x="134" y="66"/>
                    <a:pt x="134" y="66"/>
                  </a:cubicBezTo>
                  <a:cubicBezTo>
                    <a:pt x="138" y="66"/>
                    <a:pt x="138" y="66"/>
                    <a:pt x="138" y="66"/>
                  </a:cubicBezTo>
                  <a:cubicBezTo>
                    <a:pt x="145" y="67"/>
                    <a:pt x="145" y="67"/>
                    <a:pt x="145" y="67"/>
                  </a:cubicBezTo>
                  <a:cubicBezTo>
                    <a:pt x="146" y="67"/>
                    <a:pt x="148" y="65"/>
                    <a:pt x="148" y="63"/>
                  </a:cubicBezTo>
                  <a:cubicBezTo>
                    <a:pt x="150" y="13"/>
                    <a:pt x="150" y="13"/>
                    <a:pt x="150" y="13"/>
                  </a:cubicBezTo>
                  <a:cubicBezTo>
                    <a:pt x="150" y="9"/>
                    <a:pt x="145" y="4"/>
                    <a:pt x="140" y="9"/>
                  </a:cubicBezTo>
                  <a:cubicBezTo>
                    <a:pt x="140" y="9"/>
                    <a:pt x="131" y="17"/>
                    <a:pt x="125" y="23"/>
                  </a:cubicBezTo>
                  <a:cubicBezTo>
                    <a:pt x="95" y="0"/>
                    <a:pt x="53" y="1"/>
                    <a:pt x="25" y="28"/>
                  </a:cubicBezTo>
                  <a:cubicBezTo>
                    <a:pt x="8" y="43"/>
                    <a:pt x="0" y="64"/>
                    <a:pt x="1" y="85"/>
                  </a:cubicBezTo>
                  <a:cubicBezTo>
                    <a:pt x="26" y="86"/>
                    <a:pt x="26" y="86"/>
                    <a:pt x="26" y="86"/>
                  </a:cubicBezTo>
                  <a:cubicBezTo>
                    <a:pt x="26" y="71"/>
                    <a:pt x="31" y="57"/>
                    <a:pt x="42"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1" name="Freeform 101"/>
            <p:cNvSpPr/>
            <p:nvPr/>
          </p:nvSpPr>
          <p:spPr bwMode="auto">
            <a:xfrm>
              <a:off x="6692900" y="5322888"/>
              <a:ext cx="285750" cy="165100"/>
            </a:xfrm>
            <a:custGeom>
              <a:avLst/>
              <a:gdLst>
                <a:gd name="T0" fmla="*/ 123 w 149"/>
                <a:gd name="T1" fmla="*/ 0 h 86"/>
                <a:gd name="T2" fmla="*/ 107 w 149"/>
                <a:gd name="T3" fmla="*/ 39 h 86"/>
                <a:gd name="T4" fmla="*/ 44 w 149"/>
                <a:gd name="T5" fmla="*/ 45 h 86"/>
                <a:gd name="T6" fmla="*/ 59 w 149"/>
                <a:gd name="T7" fmla="*/ 31 h 86"/>
                <a:gd name="T8" fmla="*/ 55 w 149"/>
                <a:gd name="T9" fmla="*/ 21 h 86"/>
                <a:gd name="T10" fmla="*/ 19 w 149"/>
                <a:gd name="T11" fmla="*/ 20 h 86"/>
                <a:gd name="T12" fmla="*/ 15 w 149"/>
                <a:gd name="T13" fmla="*/ 19 h 86"/>
                <a:gd name="T14" fmla="*/ 12 w 149"/>
                <a:gd name="T15" fmla="*/ 19 h 86"/>
                <a:gd name="T16" fmla="*/ 5 w 149"/>
                <a:gd name="T17" fmla="*/ 19 h 86"/>
                <a:gd name="T18" fmla="*/ 1 w 149"/>
                <a:gd name="T19" fmla="*/ 22 h 86"/>
                <a:gd name="T20" fmla="*/ 0 w 149"/>
                <a:gd name="T21" fmla="*/ 72 h 86"/>
                <a:gd name="T22" fmla="*/ 10 w 149"/>
                <a:gd name="T23" fmla="*/ 76 h 86"/>
                <a:gd name="T24" fmla="*/ 25 w 149"/>
                <a:gd name="T25" fmla="*/ 63 h 86"/>
                <a:gd name="T26" fmla="*/ 125 w 149"/>
                <a:gd name="T27" fmla="*/ 58 h 86"/>
                <a:gd name="T28" fmla="*/ 149 w 149"/>
                <a:gd name="T29" fmla="*/ 1 h 86"/>
                <a:gd name="T30" fmla="*/ 123 w 149"/>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6">
                  <a:moveTo>
                    <a:pt x="123" y="0"/>
                  </a:moveTo>
                  <a:cubicBezTo>
                    <a:pt x="124" y="14"/>
                    <a:pt x="118" y="29"/>
                    <a:pt x="107" y="39"/>
                  </a:cubicBezTo>
                  <a:cubicBezTo>
                    <a:pt x="89" y="56"/>
                    <a:pt x="63" y="58"/>
                    <a:pt x="44" y="45"/>
                  </a:cubicBezTo>
                  <a:cubicBezTo>
                    <a:pt x="51" y="38"/>
                    <a:pt x="59" y="31"/>
                    <a:pt x="59" y="31"/>
                  </a:cubicBezTo>
                  <a:cubicBezTo>
                    <a:pt x="64" y="25"/>
                    <a:pt x="58" y="21"/>
                    <a:pt x="55" y="21"/>
                  </a:cubicBezTo>
                  <a:cubicBezTo>
                    <a:pt x="19" y="20"/>
                    <a:pt x="19" y="20"/>
                    <a:pt x="19" y="20"/>
                  </a:cubicBezTo>
                  <a:cubicBezTo>
                    <a:pt x="17" y="19"/>
                    <a:pt x="15" y="19"/>
                    <a:pt x="15" y="19"/>
                  </a:cubicBezTo>
                  <a:cubicBezTo>
                    <a:pt x="12" y="19"/>
                    <a:pt x="12" y="19"/>
                    <a:pt x="12" y="19"/>
                  </a:cubicBezTo>
                  <a:cubicBezTo>
                    <a:pt x="5" y="19"/>
                    <a:pt x="5" y="19"/>
                    <a:pt x="5" y="19"/>
                  </a:cubicBezTo>
                  <a:cubicBezTo>
                    <a:pt x="3" y="19"/>
                    <a:pt x="1" y="21"/>
                    <a:pt x="1" y="22"/>
                  </a:cubicBezTo>
                  <a:cubicBezTo>
                    <a:pt x="0" y="72"/>
                    <a:pt x="0" y="72"/>
                    <a:pt x="0" y="72"/>
                  </a:cubicBezTo>
                  <a:cubicBezTo>
                    <a:pt x="0" y="77"/>
                    <a:pt x="4" y="81"/>
                    <a:pt x="10" y="76"/>
                  </a:cubicBezTo>
                  <a:cubicBezTo>
                    <a:pt x="10" y="76"/>
                    <a:pt x="19" y="68"/>
                    <a:pt x="25" y="63"/>
                  </a:cubicBezTo>
                  <a:cubicBezTo>
                    <a:pt x="54" y="86"/>
                    <a:pt x="97" y="84"/>
                    <a:pt x="125" y="58"/>
                  </a:cubicBezTo>
                  <a:cubicBezTo>
                    <a:pt x="141" y="42"/>
                    <a:pt x="149" y="22"/>
                    <a:pt x="149" y="1"/>
                  </a:cubicBezTo>
                  <a:cubicBezTo>
                    <a:pt x="123" y="0"/>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2" name="Freeform 102"/>
            <p:cNvSpPr/>
            <p:nvPr/>
          </p:nvSpPr>
          <p:spPr bwMode="auto">
            <a:xfrm>
              <a:off x="4776788" y="2347913"/>
              <a:ext cx="104775" cy="31750"/>
            </a:xfrm>
            <a:custGeom>
              <a:avLst/>
              <a:gdLst>
                <a:gd name="T0" fmla="*/ 2 w 66"/>
                <a:gd name="T1" fmla="*/ 0 h 20"/>
                <a:gd name="T2" fmla="*/ 66 w 66"/>
                <a:gd name="T3" fmla="*/ 17 h 20"/>
                <a:gd name="T4" fmla="*/ 64 w 66"/>
                <a:gd name="T5" fmla="*/ 20 h 20"/>
                <a:gd name="T6" fmla="*/ 0 w 66"/>
                <a:gd name="T7" fmla="*/ 3 h 20"/>
                <a:gd name="T8" fmla="*/ 2 w 66"/>
                <a:gd name="T9" fmla="*/ 0 h 20"/>
              </a:gdLst>
              <a:ahLst/>
              <a:cxnLst>
                <a:cxn ang="0">
                  <a:pos x="T0" y="T1"/>
                </a:cxn>
                <a:cxn ang="0">
                  <a:pos x="T2" y="T3"/>
                </a:cxn>
                <a:cxn ang="0">
                  <a:pos x="T4" y="T5"/>
                </a:cxn>
                <a:cxn ang="0">
                  <a:pos x="T6" y="T7"/>
                </a:cxn>
                <a:cxn ang="0">
                  <a:pos x="T8" y="T9"/>
                </a:cxn>
              </a:cxnLst>
              <a:rect l="0" t="0" r="r" b="b"/>
              <a:pathLst>
                <a:path w="66" h="20">
                  <a:moveTo>
                    <a:pt x="2" y="0"/>
                  </a:moveTo>
                  <a:lnTo>
                    <a:pt x="66" y="17"/>
                  </a:lnTo>
                  <a:lnTo>
                    <a:pt x="64" y="20"/>
                  </a:lnTo>
                  <a:lnTo>
                    <a:pt x="0" y="3"/>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3" name="Freeform 103"/>
            <p:cNvSpPr/>
            <p:nvPr/>
          </p:nvSpPr>
          <p:spPr bwMode="auto">
            <a:xfrm>
              <a:off x="4721225" y="2290763"/>
              <a:ext cx="188913" cy="214313"/>
            </a:xfrm>
            <a:custGeom>
              <a:avLst/>
              <a:gdLst>
                <a:gd name="T0" fmla="*/ 83 w 119"/>
                <a:gd name="T1" fmla="*/ 120 h 135"/>
                <a:gd name="T2" fmla="*/ 87 w 119"/>
                <a:gd name="T3" fmla="*/ 135 h 135"/>
                <a:gd name="T4" fmla="*/ 0 w 119"/>
                <a:gd name="T5" fmla="*/ 109 h 135"/>
                <a:gd name="T6" fmla="*/ 20 w 119"/>
                <a:gd name="T7" fmla="*/ 87 h 135"/>
                <a:gd name="T8" fmla="*/ 38 w 119"/>
                <a:gd name="T9" fmla="*/ 24 h 135"/>
                <a:gd name="T10" fmla="*/ 31 w 119"/>
                <a:gd name="T11" fmla="*/ 0 h 135"/>
                <a:gd name="T12" fmla="*/ 119 w 119"/>
                <a:gd name="T13" fmla="*/ 24 h 135"/>
                <a:gd name="T14" fmla="*/ 106 w 119"/>
                <a:gd name="T15" fmla="*/ 34 h 135"/>
                <a:gd name="T16" fmla="*/ 83 w 119"/>
                <a:gd name="T17" fmla="*/ 1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35">
                  <a:moveTo>
                    <a:pt x="83" y="120"/>
                  </a:moveTo>
                  <a:lnTo>
                    <a:pt x="87" y="135"/>
                  </a:lnTo>
                  <a:lnTo>
                    <a:pt x="0" y="109"/>
                  </a:lnTo>
                  <a:lnTo>
                    <a:pt x="20" y="87"/>
                  </a:lnTo>
                  <a:lnTo>
                    <a:pt x="38" y="24"/>
                  </a:lnTo>
                  <a:lnTo>
                    <a:pt x="31" y="0"/>
                  </a:lnTo>
                  <a:lnTo>
                    <a:pt x="119" y="24"/>
                  </a:lnTo>
                  <a:lnTo>
                    <a:pt x="106" y="34"/>
                  </a:lnTo>
                  <a:lnTo>
                    <a:pt x="83"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4" name="Freeform 104"/>
            <p:cNvSpPr/>
            <p:nvPr/>
          </p:nvSpPr>
          <p:spPr bwMode="auto">
            <a:xfrm>
              <a:off x="4721225" y="2290763"/>
              <a:ext cx="188913" cy="214313"/>
            </a:xfrm>
            <a:custGeom>
              <a:avLst/>
              <a:gdLst>
                <a:gd name="T0" fmla="*/ 83 w 119"/>
                <a:gd name="T1" fmla="*/ 120 h 135"/>
                <a:gd name="T2" fmla="*/ 87 w 119"/>
                <a:gd name="T3" fmla="*/ 135 h 135"/>
                <a:gd name="T4" fmla="*/ 0 w 119"/>
                <a:gd name="T5" fmla="*/ 109 h 135"/>
                <a:gd name="T6" fmla="*/ 20 w 119"/>
                <a:gd name="T7" fmla="*/ 87 h 135"/>
                <a:gd name="T8" fmla="*/ 38 w 119"/>
                <a:gd name="T9" fmla="*/ 24 h 135"/>
                <a:gd name="T10" fmla="*/ 31 w 119"/>
                <a:gd name="T11" fmla="*/ 0 h 135"/>
                <a:gd name="T12" fmla="*/ 119 w 119"/>
                <a:gd name="T13" fmla="*/ 24 h 135"/>
                <a:gd name="T14" fmla="*/ 106 w 119"/>
                <a:gd name="T15" fmla="*/ 34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5">
                  <a:moveTo>
                    <a:pt x="83" y="120"/>
                  </a:moveTo>
                  <a:lnTo>
                    <a:pt x="87" y="135"/>
                  </a:lnTo>
                  <a:lnTo>
                    <a:pt x="0" y="109"/>
                  </a:lnTo>
                  <a:lnTo>
                    <a:pt x="20" y="87"/>
                  </a:lnTo>
                  <a:lnTo>
                    <a:pt x="38" y="24"/>
                  </a:lnTo>
                  <a:lnTo>
                    <a:pt x="31" y="0"/>
                  </a:lnTo>
                  <a:lnTo>
                    <a:pt x="119" y="24"/>
                  </a:lnTo>
                  <a:lnTo>
                    <a:pt x="106"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5" name="Freeform 105"/>
            <p:cNvSpPr/>
            <p:nvPr/>
          </p:nvSpPr>
          <p:spPr bwMode="auto">
            <a:xfrm>
              <a:off x="4840288" y="2393951"/>
              <a:ext cx="239713" cy="88900"/>
            </a:xfrm>
            <a:custGeom>
              <a:avLst/>
              <a:gdLst>
                <a:gd name="T0" fmla="*/ 6 w 125"/>
                <a:gd name="T1" fmla="*/ 0 h 46"/>
                <a:gd name="T2" fmla="*/ 113 w 125"/>
                <a:gd name="T3" fmla="*/ 17 h 46"/>
                <a:gd name="T4" fmla="*/ 125 w 125"/>
                <a:gd name="T5" fmla="*/ 29 h 46"/>
                <a:gd name="T6" fmla="*/ 115 w 125"/>
                <a:gd name="T7" fmla="*/ 44 h 46"/>
                <a:gd name="T8" fmla="*/ 94 w 125"/>
                <a:gd name="T9" fmla="*/ 44 h 46"/>
                <a:gd name="T10" fmla="*/ 0 w 125"/>
                <a:gd name="T11" fmla="*/ 23 h 46"/>
                <a:gd name="T12" fmla="*/ 6 w 12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25" h="46">
                  <a:moveTo>
                    <a:pt x="6" y="0"/>
                  </a:moveTo>
                  <a:cubicBezTo>
                    <a:pt x="6" y="0"/>
                    <a:pt x="108" y="15"/>
                    <a:pt x="113" y="17"/>
                  </a:cubicBezTo>
                  <a:cubicBezTo>
                    <a:pt x="121" y="18"/>
                    <a:pt x="125" y="23"/>
                    <a:pt x="125" y="29"/>
                  </a:cubicBezTo>
                  <a:cubicBezTo>
                    <a:pt x="125" y="38"/>
                    <a:pt x="121" y="43"/>
                    <a:pt x="115" y="44"/>
                  </a:cubicBezTo>
                  <a:cubicBezTo>
                    <a:pt x="109" y="46"/>
                    <a:pt x="103" y="46"/>
                    <a:pt x="94" y="44"/>
                  </a:cubicBezTo>
                  <a:cubicBezTo>
                    <a:pt x="84" y="43"/>
                    <a:pt x="0" y="23"/>
                    <a:pt x="0" y="23"/>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6" name="Freeform 106"/>
            <p:cNvSpPr/>
            <p:nvPr/>
          </p:nvSpPr>
          <p:spPr bwMode="auto">
            <a:xfrm>
              <a:off x="4719638" y="2547938"/>
              <a:ext cx="193675" cy="46038"/>
            </a:xfrm>
            <a:custGeom>
              <a:avLst/>
              <a:gdLst>
                <a:gd name="T0" fmla="*/ 0 w 122"/>
                <a:gd name="T1" fmla="*/ 29 h 29"/>
                <a:gd name="T2" fmla="*/ 122 w 122"/>
                <a:gd name="T3" fmla="*/ 29 h 29"/>
                <a:gd name="T4" fmla="*/ 108 w 122"/>
                <a:gd name="T5" fmla="*/ 0 h 29"/>
                <a:gd name="T6" fmla="*/ 8 w 122"/>
                <a:gd name="T7" fmla="*/ 0 h 29"/>
                <a:gd name="T8" fmla="*/ 0 w 122"/>
                <a:gd name="T9" fmla="*/ 29 h 29"/>
              </a:gdLst>
              <a:ahLst/>
              <a:cxnLst>
                <a:cxn ang="0">
                  <a:pos x="T0" y="T1"/>
                </a:cxn>
                <a:cxn ang="0">
                  <a:pos x="T2" y="T3"/>
                </a:cxn>
                <a:cxn ang="0">
                  <a:pos x="T4" y="T5"/>
                </a:cxn>
                <a:cxn ang="0">
                  <a:pos x="T6" y="T7"/>
                </a:cxn>
                <a:cxn ang="0">
                  <a:pos x="T8" y="T9"/>
                </a:cxn>
              </a:cxnLst>
              <a:rect l="0" t="0" r="r" b="b"/>
              <a:pathLst>
                <a:path w="122" h="29">
                  <a:moveTo>
                    <a:pt x="0" y="29"/>
                  </a:moveTo>
                  <a:lnTo>
                    <a:pt x="122" y="29"/>
                  </a:lnTo>
                  <a:lnTo>
                    <a:pt x="108" y="0"/>
                  </a:lnTo>
                  <a:lnTo>
                    <a:pt x="8"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7" name="Freeform 107"/>
            <p:cNvSpPr/>
            <p:nvPr/>
          </p:nvSpPr>
          <p:spPr bwMode="auto">
            <a:xfrm>
              <a:off x="6035675" y="3613151"/>
              <a:ext cx="165100" cy="165100"/>
            </a:xfrm>
            <a:custGeom>
              <a:avLst/>
              <a:gdLst>
                <a:gd name="T0" fmla="*/ 80 w 86"/>
                <a:gd name="T1" fmla="*/ 86 h 86"/>
                <a:gd name="T2" fmla="*/ 74 w 86"/>
                <a:gd name="T3" fmla="*/ 80 h 86"/>
                <a:gd name="T4" fmla="*/ 6 w 86"/>
                <a:gd name="T5" fmla="*/ 12 h 86"/>
                <a:gd name="T6" fmla="*/ 0 w 86"/>
                <a:gd name="T7" fmla="*/ 6 h 86"/>
                <a:gd name="T8" fmla="*/ 6 w 86"/>
                <a:gd name="T9" fmla="*/ 0 h 86"/>
                <a:gd name="T10" fmla="*/ 86 w 86"/>
                <a:gd name="T11" fmla="*/ 80 h 86"/>
                <a:gd name="T12" fmla="*/ 8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80" y="86"/>
                  </a:moveTo>
                  <a:cubicBezTo>
                    <a:pt x="77" y="86"/>
                    <a:pt x="74" y="83"/>
                    <a:pt x="74" y="80"/>
                  </a:cubicBezTo>
                  <a:cubicBezTo>
                    <a:pt x="74" y="42"/>
                    <a:pt x="44" y="12"/>
                    <a:pt x="6" y="12"/>
                  </a:cubicBezTo>
                  <a:cubicBezTo>
                    <a:pt x="3" y="12"/>
                    <a:pt x="0" y="9"/>
                    <a:pt x="0" y="6"/>
                  </a:cubicBezTo>
                  <a:cubicBezTo>
                    <a:pt x="0" y="3"/>
                    <a:pt x="3" y="0"/>
                    <a:pt x="6" y="0"/>
                  </a:cubicBezTo>
                  <a:cubicBezTo>
                    <a:pt x="50" y="0"/>
                    <a:pt x="86" y="36"/>
                    <a:pt x="86" y="80"/>
                  </a:cubicBezTo>
                  <a:cubicBezTo>
                    <a:pt x="86" y="83"/>
                    <a:pt x="83" y="86"/>
                    <a:pt x="80" y="86"/>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28" name="Freeform 108"/>
            <p:cNvSpPr/>
            <p:nvPr/>
          </p:nvSpPr>
          <p:spPr bwMode="auto">
            <a:xfrm>
              <a:off x="6073775" y="3856038"/>
              <a:ext cx="52388" cy="212725"/>
            </a:xfrm>
            <a:custGeom>
              <a:avLst/>
              <a:gdLst>
                <a:gd name="T0" fmla="*/ 11 w 33"/>
                <a:gd name="T1" fmla="*/ 134 h 134"/>
                <a:gd name="T2" fmla="*/ 0 w 33"/>
                <a:gd name="T3" fmla="*/ 132 h 134"/>
                <a:gd name="T4" fmla="*/ 22 w 33"/>
                <a:gd name="T5" fmla="*/ 0 h 134"/>
                <a:gd name="T6" fmla="*/ 33 w 33"/>
                <a:gd name="T7" fmla="*/ 3 h 134"/>
                <a:gd name="T8" fmla="*/ 11 w 33"/>
                <a:gd name="T9" fmla="*/ 134 h 134"/>
                <a:gd name="T10" fmla="*/ 11 w 33"/>
                <a:gd name="T11" fmla="*/ 134 h 134"/>
              </a:gdLst>
              <a:ahLst/>
              <a:cxnLst>
                <a:cxn ang="0">
                  <a:pos x="T0" y="T1"/>
                </a:cxn>
                <a:cxn ang="0">
                  <a:pos x="T2" y="T3"/>
                </a:cxn>
                <a:cxn ang="0">
                  <a:pos x="T4" y="T5"/>
                </a:cxn>
                <a:cxn ang="0">
                  <a:pos x="T6" y="T7"/>
                </a:cxn>
                <a:cxn ang="0">
                  <a:pos x="T8" y="T9"/>
                </a:cxn>
                <a:cxn ang="0">
                  <a:pos x="T10" y="T11"/>
                </a:cxn>
              </a:cxnLst>
              <a:rect l="0" t="0" r="r" b="b"/>
              <a:pathLst>
                <a:path w="33" h="134">
                  <a:moveTo>
                    <a:pt x="11" y="134"/>
                  </a:moveTo>
                  <a:lnTo>
                    <a:pt x="0" y="132"/>
                  </a:lnTo>
                  <a:lnTo>
                    <a:pt x="22" y="0"/>
                  </a:lnTo>
                  <a:lnTo>
                    <a:pt x="33" y="3"/>
                  </a:lnTo>
                  <a:lnTo>
                    <a:pt x="11" y="134"/>
                  </a:lnTo>
                  <a:lnTo>
                    <a:pt x="11" y="13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29" name="Freeform 109"/>
            <p:cNvSpPr/>
            <p:nvPr/>
          </p:nvSpPr>
          <p:spPr bwMode="auto">
            <a:xfrm>
              <a:off x="5969000" y="3856038"/>
              <a:ext cx="50800" cy="212725"/>
            </a:xfrm>
            <a:custGeom>
              <a:avLst/>
              <a:gdLst>
                <a:gd name="T0" fmla="*/ 21 w 32"/>
                <a:gd name="T1" fmla="*/ 134 h 134"/>
                <a:gd name="T2" fmla="*/ 0 w 32"/>
                <a:gd name="T3" fmla="*/ 3 h 134"/>
                <a:gd name="T4" fmla="*/ 11 w 32"/>
                <a:gd name="T5" fmla="*/ 0 h 134"/>
                <a:gd name="T6" fmla="*/ 32 w 32"/>
                <a:gd name="T7" fmla="*/ 132 h 134"/>
                <a:gd name="T8" fmla="*/ 21 w 32"/>
                <a:gd name="T9" fmla="*/ 134 h 134"/>
                <a:gd name="T10" fmla="*/ 21 w 32"/>
                <a:gd name="T11" fmla="*/ 134 h 134"/>
              </a:gdLst>
              <a:ahLst/>
              <a:cxnLst>
                <a:cxn ang="0">
                  <a:pos x="T0" y="T1"/>
                </a:cxn>
                <a:cxn ang="0">
                  <a:pos x="T2" y="T3"/>
                </a:cxn>
                <a:cxn ang="0">
                  <a:pos x="T4" y="T5"/>
                </a:cxn>
                <a:cxn ang="0">
                  <a:pos x="T6" y="T7"/>
                </a:cxn>
                <a:cxn ang="0">
                  <a:pos x="T8" y="T9"/>
                </a:cxn>
                <a:cxn ang="0">
                  <a:pos x="T10" y="T11"/>
                </a:cxn>
              </a:cxnLst>
              <a:rect l="0" t="0" r="r" b="b"/>
              <a:pathLst>
                <a:path w="32" h="134">
                  <a:moveTo>
                    <a:pt x="21" y="134"/>
                  </a:moveTo>
                  <a:lnTo>
                    <a:pt x="0" y="3"/>
                  </a:lnTo>
                  <a:lnTo>
                    <a:pt x="11" y="0"/>
                  </a:lnTo>
                  <a:lnTo>
                    <a:pt x="32" y="132"/>
                  </a:lnTo>
                  <a:lnTo>
                    <a:pt x="21" y="134"/>
                  </a:lnTo>
                  <a:lnTo>
                    <a:pt x="21" y="13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0" name="Freeform 110"/>
            <p:cNvSpPr/>
            <p:nvPr/>
          </p:nvSpPr>
          <p:spPr bwMode="auto">
            <a:xfrm>
              <a:off x="5981700" y="3859213"/>
              <a:ext cx="134938" cy="28575"/>
            </a:xfrm>
            <a:custGeom>
              <a:avLst/>
              <a:gdLst>
                <a:gd name="T0" fmla="*/ 70 w 70"/>
                <a:gd name="T1" fmla="*/ 15 h 15"/>
                <a:gd name="T2" fmla="*/ 63 w 70"/>
                <a:gd name="T3" fmla="*/ 8 h 15"/>
                <a:gd name="T4" fmla="*/ 61 w 70"/>
                <a:gd name="T5" fmla="*/ 5 h 15"/>
                <a:gd name="T6" fmla="*/ 59 w 70"/>
                <a:gd name="T7" fmla="*/ 8 h 15"/>
                <a:gd name="T8" fmla="*/ 53 w 70"/>
                <a:gd name="T9" fmla="*/ 15 h 15"/>
                <a:gd name="T10" fmla="*/ 46 w 70"/>
                <a:gd name="T11" fmla="*/ 8 h 15"/>
                <a:gd name="T12" fmla="*/ 44 w 70"/>
                <a:gd name="T13" fmla="*/ 5 h 15"/>
                <a:gd name="T14" fmla="*/ 42 w 70"/>
                <a:gd name="T15" fmla="*/ 8 h 15"/>
                <a:gd name="T16" fmla="*/ 35 w 70"/>
                <a:gd name="T17" fmla="*/ 15 h 15"/>
                <a:gd name="T18" fmla="*/ 29 w 70"/>
                <a:gd name="T19" fmla="*/ 8 h 15"/>
                <a:gd name="T20" fmla="*/ 26 w 70"/>
                <a:gd name="T21" fmla="*/ 5 h 15"/>
                <a:gd name="T22" fmla="*/ 24 w 70"/>
                <a:gd name="T23" fmla="*/ 8 h 15"/>
                <a:gd name="T24" fmla="*/ 18 w 70"/>
                <a:gd name="T25" fmla="*/ 15 h 15"/>
                <a:gd name="T26" fmla="*/ 11 w 70"/>
                <a:gd name="T27" fmla="*/ 8 h 15"/>
                <a:gd name="T28" fmla="*/ 9 w 70"/>
                <a:gd name="T29" fmla="*/ 5 h 15"/>
                <a:gd name="T30" fmla="*/ 7 w 70"/>
                <a:gd name="T31" fmla="*/ 8 h 15"/>
                <a:gd name="T32" fmla="*/ 0 w 70"/>
                <a:gd name="T33" fmla="*/ 15 h 15"/>
                <a:gd name="T34" fmla="*/ 0 w 70"/>
                <a:gd name="T35" fmla="*/ 10 h 15"/>
                <a:gd name="T36" fmla="*/ 2 w 70"/>
                <a:gd name="T37" fmla="*/ 6 h 15"/>
                <a:gd name="T38" fmla="*/ 9 w 70"/>
                <a:gd name="T39" fmla="*/ 0 h 15"/>
                <a:gd name="T40" fmla="*/ 16 w 70"/>
                <a:gd name="T41" fmla="*/ 6 h 15"/>
                <a:gd name="T42" fmla="*/ 18 w 70"/>
                <a:gd name="T43" fmla="*/ 10 h 15"/>
                <a:gd name="T44" fmla="*/ 20 w 70"/>
                <a:gd name="T45" fmla="*/ 6 h 15"/>
                <a:gd name="T46" fmla="*/ 26 w 70"/>
                <a:gd name="T47" fmla="*/ 0 h 15"/>
                <a:gd name="T48" fmla="*/ 33 w 70"/>
                <a:gd name="T49" fmla="*/ 6 h 15"/>
                <a:gd name="T50" fmla="*/ 35 w 70"/>
                <a:gd name="T51" fmla="*/ 10 h 15"/>
                <a:gd name="T52" fmla="*/ 37 w 70"/>
                <a:gd name="T53" fmla="*/ 6 h 15"/>
                <a:gd name="T54" fmla="*/ 44 w 70"/>
                <a:gd name="T55" fmla="*/ 0 h 15"/>
                <a:gd name="T56" fmla="*/ 50 w 70"/>
                <a:gd name="T57" fmla="*/ 6 h 15"/>
                <a:gd name="T58" fmla="*/ 53 w 70"/>
                <a:gd name="T59" fmla="*/ 10 h 15"/>
                <a:gd name="T60" fmla="*/ 55 w 70"/>
                <a:gd name="T61" fmla="*/ 6 h 15"/>
                <a:gd name="T62" fmla="*/ 61 w 70"/>
                <a:gd name="T63" fmla="*/ 0 h 15"/>
                <a:gd name="T64" fmla="*/ 68 w 70"/>
                <a:gd name="T65" fmla="*/ 6 h 15"/>
                <a:gd name="T66" fmla="*/ 70 w 70"/>
                <a:gd name="T67" fmla="*/ 10 h 15"/>
                <a:gd name="T68" fmla="*/ 70 w 70"/>
                <a:gd name="T6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15">
                  <a:moveTo>
                    <a:pt x="70" y="15"/>
                  </a:moveTo>
                  <a:cubicBezTo>
                    <a:pt x="66" y="15"/>
                    <a:pt x="65" y="11"/>
                    <a:pt x="63" y="8"/>
                  </a:cubicBezTo>
                  <a:cubicBezTo>
                    <a:pt x="63" y="7"/>
                    <a:pt x="62" y="5"/>
                    <a:pt x="61" y="5"/>
                  </a:cubicBezTo>
                  <a:cubicBezTo>
                    <a:pt x="61" y="5"/>
                    <a:pt x="60" y="7"/>
                    <a:pt x="59" y="8"/>
                  </a:cubicBezTo>
                  <a:cubicBezTo>
                    <a:pt x="58" y="11"/>
                    <a:pt x="56" y="15"/>
                    <a:pt x="53" y="15"/>
                  </a:cubicBezTo>
                  <a:cubicBezTo>
                    <a:pt x="49" y="15"/>
                    <a:pt x="47" y="11"/>
                    <a:pt x="46" y="8"/>
                  </a:cubicBezTo>
                  <a:cubicBezTo>
                    <a:pt x="46" y="7"/>
                    <a:pt x="44" y="5"/>
                    <a:pt x="44" y="5"/>
                  </a:cubicBezTo>
                  <a:cubicBezTo>
                    <a:pt x="43" y="5"/>
                    <a:pt x="42" y="7"/>
                    <a:pt x="42" y="8"/>
                  </a:cubicBezTo>
                  <a:cubicBezTo>
                    <a:pt x="41" y="11"/>
                    <a:pt x="39" y="15"/>
                    <a:pt x="35" y="15"/>
                  </a:cubicBezTo>
                  <a:cubicBezTo>
                    <a:pt x="31" y="15"/>
                    <a:pt x="30" y="11"/>
                    <a:pt x="29" y="8"/>
                  </a:cubicBezTo>
                  <a:cubicBezTo>
                    <a:pt x="28" y="7"/>
                    <a:pt x="27" y="5"/>
                    <a:pt x="26" y="5"/>
                  </a:cubicBezTo>
                  <a:cubicBezTo>
                    <a:pt x="26" y="5"/>
                    <a:pt x="25" y="7"/>
                    <a:pt x="24" y="8"/>
                  </a:cubicBezTo>
                  <a:cubicBezTo>
                    <a:pt x="23" y="11"/>
                    <a:pt x="21" y="15"/>
                    <a:pt x="18" y="15"/>
                  </a:cubicBezTo>
                  <a:cubicBezTo>
                    <a:pt x="14" y="15"/>
                    <a:pt x="12" y="11"/>
                    <a:pt x="11" y="8"/>
                  </a:cubicBezTo>
                  <a:cubicBezTo>
                    <a:pt x="11" y="7"/>
                    <a:pt x="9" y="5"/>
                    <a:pt x="9" y="5"/>
                  </a:cubicBezTo>
                  <a:cubicBezTo>
                    <a:pt x="8" y="5"/>
                    <a:pt x="7" y="7"/>
                    <a:pt x="7" y="8"/>
                  </a:cubicBezTo>
                  <a:cubicBezTo>
                    <a:pt x="6" y="11"/>
                    <a:pt x="4" y="15"/>
                    <a:pt x="0" y="15"/>
                  </a:cubicBezTo>
                  <a:cubicBezTo>
                    <a:pt x="0" y="10"/>
                    <a:pt x="0" y="10"/>
                    <a:pt x="0" y="10"/>
                  </a:cubicBezTo>
                  <a:cubicBezTo>
                    <a:pt x="1" y="10"/>
                    <a:pt x="2" y="7"/>
                    <a:pt x="2" y="6"/>
                  </a:cubicBezTo>
                  <a:cubicBezTo>
                    <a:pt x="3" y="4"/>
                    <a:pt x="5" y="0"/>
                    <a:pt x="9" y="0"/>
                  </a:cubicBezTo>
                  <a:cubicBezTo>
                    <a:pt x="13" y="0"/>
                    <a:pt x="14" y="4"/>
                    <a:pt x="16" y="6"/>
                  </a:cubicBezTo>
                  <a:cubicBezTo>
                    <a:pt x="16" y="7"/>
                    <a:pt x="17" y="10"/>
                    <a:pt x="18" y="10"/>
                  </a:cubicBezTo>
                  <a:cubicBezTo>
                    <a:pt x="18" y="10"/>
                    <a:pt x="19" y="7"/>
                    <a:pt x="20" y="6"/>
                  </a:cubicBezTo>
                  <a:cubicBezTo>
                    <a:pt x="21" y="4"/>
                    <a:pt x="23" y="0"/>
                    <a:pt x="26" y="0"/>
                  </a:cubicBezTo>
                  <a:cubicBezTo>
                    <a:pt x="30" y="0"/>
                    <a:pt x="32" y="4"/>
                    <a:pt x="33" y="6"/>
                  </a:cubicBezTo>
                  <a:cubicBezTo>
                    <a:pt x="34" y="7"/>
                    <a:pt x="35" y="10"/>
                    <a:pt x="35" y="10"/>
                  </a:cubicBezTo>
                  <a:cubicBezTo>
                    <a:pt x="36" y="10"/>
                    <a:pt x="37" y="7"/>
                    <a:pt x="37" y="6"/>
                  </a:cubicBezTo>
                  <a:cubicBezTo>
                    <a:pt x="38" y="4"/>
                    <a:pt x="40" y="0"/>
                    <a:pt x="44" y="0"/>
                  </a:cubicBezTo>
                  <a:cubicBezTo>
                    <a:pt x="48" y="0"/>
                    <a:pt x="49" y="4"/>
                    <a:pt x="50" y="6"/>
                  </a:cubicBezTo>
                  <a:cubicBezTo>
                    <a:pt x="51" y="7"/>
                    <a:pt x="52" y="10"/>
                    <a:pt x="53" y="10"/>
                  </a:cubicBezTo>
                  <a:cubicBezTo>
                    <a:pt x="53" y="10"/>
                    <a:pt x="54" y="7"/>
                    <a:pt x="55" y="6"/>
                  </a:cubicBezTo>
                  <a:cubicBezTo>
                    <a:pt x="56" y="4"/>
                    <a:pt x="58" y="0"/>
                    <a:pt x="61" y="0"/>
                  </a:cubicBezTo>
                  <a:cubicBezTo>
                    <a:pt x="65" y="0"/>
                    <a:pt x="67" y="4"/>
                    <a:pt x="68" y="6"/>
                  </a:cubicBezTo>
                  <a:cubicBezTo>
                    <a:pt x="68" y="7"/>
                    <a:pt x="70" y="10"/>
                    <a:pt x="70" y="10"/>
                  </a:cubicBezTo>
                  <a:cubicBezTo>
                    <a:pt x="70" y="15"/>
                    <a:pt x="70" y="15"/>
                    <a:pt x="70" y="1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1" name="Freeform 111"/>
            <p:cNvSpPr/>
            <p:nvPr/>
          </p:nvSpPr>
          <p:spPr bwMode="auto">
            <a:xfrm>
              <a:off x="6035675" y="3365501"/>
              <a:ext cx="22225" cy="144463"/>
            </a:xfrm>
            <a:custGeom>
              <a:avLst/>
              <a:gdLst>
                <a:gd name="T0" fmla="*/ 6 w 12"/>
                <a:gd name="T1" fmla="*/ 75 h 75"/>
                <a:gd name="T2" fmla="*/ 0 w 12"/>
                <a:gd name="T3" fmla="*/ 69 h 75"/>
                <a:gd name="T4" fmla="*/ 0 w 12"/>
                <a:gd name="T5" fmla="*/ 6 h 75"/>
                <a:gd name="T6" fmla="*/ 6 w 12"/>
                <a:gd name="T7" fmla="*/ 0 h 75"/>
                <a:gd name="T8" fmla="*/ 12 w 12"/>
                <a:gd name="T9" fmla="*/ 6 h 75"/>
                <a:gd name="T10" fmla="*/ 12 w 12"/>
                <a:gd name="T11" fmla="*/ 69 h 75"/>
                <a:gd name="T12" fmla="*/ 6 w 12"/>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2" h="75">
                  <a:moveTo>
                    <a:pt x="6" y="75"/>
                  </a:moveTo>
                  <a:cubicBezTo>
                    <a:pt x="3" y="75"/>
                    <a:pt x="0" y="72"/>
                    <a:pt x="0" y="69"/>
                  </a:cubicBezTo>
                  <a:cubicBezTo>
                    <a:pt x="0" y="6"/>
                    <a:pt x="0" y="6"/>
                    <a:pt x="0" y="6"/>
                  </a:cubicBezTo>
                  <a:cubicBezTo>
                    <a:pt x="0" y="2"/>
                    <a:pt x="3" y="0"/>
                    <a:pt x="6" y="0"/>
                  </a:cubicBezTo>
                  <a:cubicBezTo>
                    <a:pt x="10" y="0"/>
                    <a:pt x="12" y="2"/>
                    <a:pt x="12" y="6"/>
                  </a:cubicBezTo>
                  <a:cubicBezTo>
                    <a:pt x="12" y="69"/>
                    <a:pt x="12" y="69"/>
                    <a:pt x="12" y="69"/>
                  </a:cubicBezTo>
                  <a:cubicBezTo>
                    <a:pt x="12" y="72"/>
                    <a:pt x="10" y="75"/>
                    <a:pt x="6" y="7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2" name="Freeform 112"/>
            <p:cNvSpPr/>
            <p:nvPr/>
          </p:nvSpPr>
          <p:spPr bwMode="auto">
            <a:xfrm>
              <a:off x="6173788" y="3417888"/>
              <a:ext cx="85725" cy="130175"/>
            </a:xfrm>
            <a:custGeom>
              <a:avLst/>
              <a:gdLst>
                <a:gd name="T0" fmla="*/ 7 w 45"/>
                <a:gd name="T1" fmla="*/ 68 h 68"/>
                <a:gd name="T2" fmla="*/ 4 w 45"/>
                <a:gd name="T3" fmla="*/ 67 h 68"/>
                <a:gd name="T4" fmla="*/ 1 w 45"/>
                <a:gd name="T5" fmla="*/ 58 h 68"/>
                <a:gd name="T6" fmla="*/ 33 w 45"/>
                <a:gd name="T7" fmla="*/ 4 h 68"/>
                <a:gd name="T8" fmla="*/ 41 w 45"/>
                <a:gd name="T9" fmla="*/ 1 h 68"/>
                <a:gd name="T10" fmla="*/ 44 w 45"/>
                <a:gd name="T11" fmla="*/ 10 h 68"/>
                <a:gd name="T12" fmla="*/ 12 w 45"/>
                <a:gd name="T13" fmla="*/ 64 h 68"/>
                <a:gd name="T14" fmla="*/ 7 w 4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7" y="68"/>
                  </a:moveTo>
                  <a:cubicBezTo>
                    <a:pt x="6" y="68"/>
                    <a:pt x="5" y="67"/>
                    <a:pt x="4" y="67"/>
                  </a:cubicBezTo>
                  <a:cubicBezTo>
                    <a:pt x="1" y="65"/>
                    <a:pt x="0" y="61"/>
                    <a:pt x="1" y="58"/>
                  </a:cubicBezTo>
                  <a:cubicBezTo>
                    <a:pt x="33" y="4"/>
                    <a:pt x="33" y="4"/>
                    <a:pt x="33" y="4"/>
                  </a:cubicBezTo>
                  <a:cubicBezTo>
                    <a:pt x="35" y="1"/>
                    <a:pt x="38" y="0"/>
                    <a:pt x="41" y="1"/>
                  </a:cubicBezTo>
                  <a:cubicBezTo>
                    <a:pt x="44" y="3"/>
                    <a:pt x="45" y="7"/>
                    <a:pt x="44" y="10"/>
                  </a:cubicBezTo>
                  <a:cubicBezTo>
                    <a:pt x="12" y="64"/>
                    <a:pt x="12" y="64"/>
                    <a:pt x="12" y="64"/>
                  </a:cubicBezTo>
                  <a:cubicBezTo>
                    <a:pt x="11" y="66"/>
                    <a:pt x="9" y="68"/>
                    <a:pt x="7" y="68"/>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3" name="Freeform 113"/>
            <p:cNvSpPr/>
            <p:nvPr/>
          </p:nvSpPr>
          <p:spPr bwMode="auto">
            <a:xfrm>
              <a:off x="6275388" y="3563938"/>
              <a:ext cx="130175" cy="84138"/>
            </a:xfrm>
            <a:custGeom>
              <a:avLst/>
              <a:gdLst>
                <a:gd name="T0" fmla="*/ 7 w 68"/>
                <a:gd name="T1" fmla="*/ 44 h 44"/>
                <a:gd name="T2" fmla="*/ 1 w 68"/>
                <a:gd name="T3" fmla="*/ 41 h 44"/>
                <a:gd name="T4" fmla="*/ 4 w 68"/>
                <a:gd name="T5" fmla="*/ 33 h 44"/>
                <a:gd name="T6" fmla="*/ 58 w 68"/>
                <a:gd name="T7" fmla="*/ 2 h 44"/>
                <a:gd name="T8" fmla="*/ 67 w 68"/>
                <a:gd name="T9" fmla="*/ 4 h 44"/>
                <a:gd name="T10" fmla="*/ 65 w 68"/>
                <a:gd name="T11" fmla="*/ 12 h 44"/>
                <a:gd name="T12" fmla="*/ 10 w 68"/>
                <a:gd name="T13" fmla="*/ 44 h 44"/>
                <a:gd name="T14" fmla="*/ 7 w 68"/>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4">
                  <a:moveTo>
                    <a:pt x="7" y="44"/>
                  </a:moveTo>
                  <a:cubicBezTo>
                    <a:pt x="5" y="44"/>
                    <a:pt x="3" y="43"/>
                    <a:pt x="1" y="41"/>
                  </a:cubicBezTo>
                  <a:cubicBezTo>
                    <a:pt x="0" y="39"/>
                    <a:pt x="1" y="35"/>
                    <a:pt x="4" y="33"/>
                  </a:cubicBezTo>
                  <a:cubicBezTo>
                    <a:pt x="58" y="2"/>
                    <a:pt x="58" y="2"/>
                    <a:pt x="58" y="2"/>
                  </a:cubicBezTo>
                  <a:cubicBezTo>
                    <a:pt x="61" y="0"/>
                    <a:pt x="65" y="1"/>
                    <a:pt x="67" y="4"/>
                  </a:cubicBezTo>
                  <a:cubicBezTo>
                    <a:pt x="68" y="7"/>
                    <a:pt x="67" y="10"/>
                    <a:pt x="65" y="12"/>
                  </a:cubicBezTo>
                  <a:cubicBezTo>
                    <a:pt x="10" y="44"/>
                    <a:pt x="10" y="44"/>
                    <a:pt x="10" y="44"/>
                  </a:cubicBezTo>
                  <a:cubicBezTo>
                    <a:pt x="9" y="44"/>
                    <a:pt x="8" y="44"/>
                    <a:pt x="7" y="44"/>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4" name="Freeform 114"/>
            <p:cNvSpPr/>
            <p:nvPr/>
          </p:nvSpPr>
          <p:spPr bwMode="auto">
            <a:xfrm>
              <a:off x="6313488" y="3765551"/>
              <a:ext cx="147638" cy="22225"/>
            </a:xfrm>
            <a:custGeom>
              <a:avLst/>
              <a:gdLst>
                <a:gd name="T0" fmla="*/ 71 w 77"/>
                <a:gd name="T1" fmla="*/ 12 h 12"/>
                <a:gd name="T2" fmla="*/ 6 w 77"/>
                <a:gd name="T3" fmla="*/ 12 h 12"/>
                <a:gd name="T4" fmla="*/ 0 w 77"/>
                <a:gd name="T5" fmla="*/ 6 h 12"/>
                <a:gd name="T6" fmla="*/ 6 w 77"/>
                <a:gd name="T7" fmla="*/ 0 h 12"/>
                <a:gd name="T8" fmla="*/ 71 w 77"/>
                <a:gd name="T9" fmla="*/ 0 h 12"/>
                <a:gd name="T10" fmla="*/ 77 w 77"/>
                <a:gd name="T11" fmla="*/ 6 h 12"/>
                <a:gd name="T12" fmla="*/ 71 w 7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7" h="12">
                  <a:moveTo>
                    <a:pt x="71" y="12"/>
                  </a:moveTo>
                  <a:cubicBezTo>
                    <a:pt x="6" y="12"/>
                    <a:pt x="6" y="12"/>
                    <a:pt x="6" y="12"/>
                  </a:cubicBezTo>
                  <a:cubicBezTo>
                    <a:pt x="3" y="12"/>
                    <a:pt x="0" y="9"/>
                    <a:pt x="0" y="6"/>
                  </a:cubicBezTo>
                  <a:cubicBezTo>
                    <a:pt x="0" y="3"/>
                    <a:pt x="3" y="0"/>
                    <a:pt x="6" y="0"/>
                  </a:cubicBezTo>
                  <a:cubicBezTo>
                    <a:pt x="71" y="0"/>
                    <a:pt x="71" y="0"/>
                    <a:pt x="71" y="0"/>
                  </a:cubicBezTo>
                  <a:cubicBezTo>
                    <a:pt x="75" y="0"/>
                    <a:pt x="77" y="3"/>
                    <a:pt x="77" y="6"/>
                  </a:cubicBezTo>
                  <a:cubicBezTo>
                    <a:pt x="77" y="9"/>
                    <a:pt x="75" y="12"/>
                    <a:pt x="71" y="12"/>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5" name="Freeform 115"/>
            <p:cNvSpPr/>
            <p:nvPr/>
          </p:nvSpPr>
          <p:spPr bwMode="auto">
            <a:xfrm>
              <a:off x="6275388" y="3900488"/>
              <a:ext cx="130175" cy="87313"/>
            </a:xfrm>
            <a:custGeom>
              <a:avLst/>
              <a:gdLst>
                <a:gd name="T0" fmla="*/ 62 w 68"/>
                <a:gd name="T1" fmla="*/ 45 h 45"/>
                <a:gd name="T2" fmla="*/ 59 w 68"/>
                <a:gd name="T3" fmla="*/ 44 h 45"/>
                <a:gd name="T4" fmla="*/ 4 w 68"/>
                <a:gd name="T5" fmla="*/ 13 h 45"/>
                <a:gd name="T6" fmla="*/ 1 w 68"/>
                <a:gd name="T7" fmla="*/ 4 h 45"/>
                <a:gd name="T8" fmla="*/ 10 w 68"/>
                <a:gd name="T9" fmla="*/ 2 h 45"/>
                <a:gd name="T10" fmla="*/ 65 w 68"/>
                <a:gd name="T11" fmla="*/ 34 h 45"/>
                <a:gd name="T12" fmla="*/ 67 w 68"/>
                <a:gd name="T13" fmla="*/ 42 h 45"/>
                <a:gd name="T14" fmla="*/ 62 w 68"/>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5">
                  <a:moveTo>
                    <a:pt x="62" y="45"/>
                  </a:moveTo>
                  <a:cubicBezTo>
                    <a:pt x="61" y="45"/>
                    <a:pt x="59" y="45"/>
                    <a:pt x="59" y="44"/>
                  </a:cubicBezTo>
                  <a:cubicBezTo>
                    <a:pt x="4" y="13"/>
                    <a:pt x="4" y="13"/>
                    <a:pt x="4" y="13"/>
                  </a:cubicBezTo>
                  <a:cubicBezTo>
                    <a:pt x="1" y="11"/>
                    <a:pt x="0" y="7"/>
                    <a:pt x="1" y="4"/>
                  </a:cubicBezTo>
                  <a:cubicBezTo>
                    <a:pt x="3" y="1"/>
                    <a:pt x="7" y="0"/>
                    <a:pt x="10" y="2"/>
                  </a:cubicBezTo>
                  <a:cubicBezTo>
                    <a:pt x="65" y="34"/>
                    <a:pt x="65" y="34"/>
                    <a:pt x="65" y="34"/>
                  </a:cubicBezTo>
                  <a:cubicBezTo>
                    <a:pt x="67" y="35"/>
                    <a:pt x="68" y="39"/>
                    <a:pt x="67" y="42"/>
                  </a:cubicBezTo>
                  <a:cubicBezTo>
                    <a:pt x="66" y="44"/>
                    <a:pt x="64" y="45"/>
                    <a:pt x="62" y="4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6" name="Freeform 116"/>
            <p:cNvSpPr/>
            <p:nvPr/>
          </p:nvSpPr>
          <p:spPr bwMode="auto">
            <a:xfrm>
              <a:off x="5834063" y="3417888"/>
              <a:ext cx="88900" cy="130175"/>
            </a:xfrm>
            <a:custGeom>
              <a:avLst/>
              <a:gdLst>
                <a:gd name="T0" fmla="*/ 39 w 46"/>
                <a:gd name="T1" fmla="*/ 68 h 68"/>
                <a:gd name="T2" fmla="*/ 34 w 46"/>
                <a:gd name="T3" fmla="*/ 65 h 68"/>
                <a:gd name="T4" fmla="*/ 2 w 46"/>
                <a:gd name="T5" fmla="*/ 10 h 68"/>
                <a:gd name="T6" fmla="*/ 4 w 46"/>
                <a:gd name="T7" fmla="*/ 1 h 68"/>
                <a:gd name="T8" fmla="*/ 12 w 46"/>
                <a:gd name="T9" fmla="*/ 4 h 68"/>
                <a:gd name="T10" fmla="*/ 44 w 46"/>
                <a:gd name="T11" fmla="*/ 58 h 68"/>
                <a:gd name="T12" fmla="*/ 42 w 46"/>
                <a:gd name="T13" fmla="*/ 67 h 68"/>
                <a:gd name="T14" fmla="*/ 39 w 46"/>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8">
                  <a:moveTo>
                    <a:pt x="39" y="68"/>
                  </a:moveTo>
                  <a:cubicBezTo>
                    <a:pt x="37" y="68"/>
                    <a:pt x="35" y="66"/>
                    <a:pt x="34" y="65"/>
                  </a:cubicBezTo>
                  <a:cubicBezTo>
                    <a:pt x="2" y="10"/>
                    <a:pt x="2" y="10"/>
                    <a:pt x="2" y="10"/>
                  </a:cubicBezTo>
                  <a:cubicBezTo>
                    <a:pt x="0" y="7"/>
                    <a:pt x="1" y="3"/>
                    <a:pt x="4" y="1"/>
                  </a:cubicBezTo>
                  <a:cubicBezTo>
                    <a:pt x="7" y="0"/>
                    <a:pt x="11" y="1"/>
                    <a:pt x="12" y="4"/>
                  </a:cubicBezTo>
                  <a:cubicBezTo>
                    <a:pt x="44" y="58"/>
                    <a:pt x="44" y="58"/>
                    <a:pt x="44" y="58"/>
                  </a:cubicBezTo>
                  <a:cubicBezTo>
                    <a:pt x="46" y="61"/>
                    <a:pt x="45" y="65"/>
                    <a:pt x="42" y="67"/>
                  </a:cubicBezTo>
                  <a:cubicBezTo>
                    <a:pt x="41" y="67"/>
                    <a:pt x="40" y="68"/>
                    <a:pt x="39" y="68"/>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7" name="Freeform 117"/>
            <p:cNvSpPr/>
            <p:nvPr/>
          </p:nvSpPr>
          <p:spPr bwMode="auto">
            <a:xfrm>
              <a:off x="5688013" y="3563938"/>
              <a:ext cx="133350" cy="85725"/>
            </a:xfrm>
            <a:custGeom>
              <a:avLst/>
              <a:gdLst>
                <a:gd name="T0" fmla="*/ 62 w 69"/>
                <a:gd name="T1" fmla="*/ 45 h 45"/>
                <a:gd name="T2" fmla="*/ 59 w 69"/>
                <a:gd name="T3" fmla="*/ 44 h 45"/>
                <a:gd name="T4" fmla="*/ 4 w 69"/>
                <a:gd name="T5" fmla="*/ 12 h 45"/>
                <a:gd name="T6" fmla="*/ 2 w 69"/>
                <a:gd name="T7" fmla="*/ 4 h 45"/>
                <a:gd name="T8" fmla="*/ 10 w 69"/>
                <a:gd name="T9" fmla="*/ 2 h 45"/>
                <a:gd name="T10" fmla="*/ 65 w 69"/>
                <a:gd name="T11" fmla="*/ 33 h 45"/>
                <a:gd name="T12" fmla="*/ 67 w 69"/>
                <a:gd name="T13" fmla="*/ 42 h 45"/>
                <a:gd name="T14" fmla="*/ 62 w 6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62" y="45"/>
                  </a:moveTo>
                  <a:cubicBezTo>
                    <a:pt x="61" y="45"/>
                    <a:pt x="60" y="44"/>
                    <a:pt x="59" y="44"/>
                  </a:cubicBezTo>
                  <a:cubicBezTo>
                    <a:pt x="4" y="12"/>
                    <a:pt x="4" y="12"/>
                    <a:pt x="4" y="12"/>
                  </a:cubicBezTo>
                  <a:cubicBezTo>
                    <a:pt x="1" y="10"/>
                    <a:pt x="0" y="7"/>
                    <a:pt x="2" y="4"/>
                  </a:cubicBezTo>
                  <a:cubicBezTo>
                    <a:pt x="3" y="1"/>
                    <a:pt x="7" y="0"/>
                    <a:pt x="10" y="2"/>
                  </a:cubicBezTo>
                  <a:cubicBezTo>
                    <a:pt x="65" y="33"/>
                    <a:pt x="65" y="33"/>
                    <a:pt x="65" y="33"/>
                  </a:cubicBezTo>
                  <a:cubicBezTo>
                    <a:pt x="68" y="35"/>
                    <a:pt x="69" y="39"/>
                    <a:pt x="67" y="42"/>
                  </a:cubicBezTo>
                  <a:cubicBezTo>
                    <a:pt x="66" y="44"/>
                    <a:pt x="64" y="45"/>
                    <a:pt x="62" y="4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8" name="Freeform 118"/>
            <p:cNvSpPr/>
            <p:nvPr/>
          </p:nvSpPr>
          <p:spPr bwMode="auto">
            <a:xfrm>
              <a:off x="5637213" y="3765551"/>
              <a:ext cx="146050" cy="22225"/>
            </a:xfrm>
            <a:custGeom>
              <a:avLst/>
              <a:gdLst>
                <a:gd name="T0" fmla="*/ 69 w 76"/>
                <a:gd name="T1" fmla="*/ 12 h 12"/>
                <a:gd name="T2" fmla="*/ 6 w 76"/>
                <a:gd name="T3" fmla="*/ 12 h 12"/>
                <a:gd name="T4" fmla="*/ 0 w 76"/>
                <a:gd name="T5" fmla="*/ 6 h 12"/>
                <a:gd name="T6" fmla="*/ 6 w 76"/>
                <a:gd name="T7" fmla="*/ 0 h 12"/>
                <a:gd name="T8" fmla="*/ 69 w 76"/>
                <a:gd name="T9" fmla="*/ 0 h 12"/>
                <a:gd name="T10" fmla="*/ 76 w 76"/>
                <a:gd name="T11" fmla="*/ 6 h 12"/>
                <a:gd name="T12" fmla="*/ 69 w 7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6" h="12">
                  <a:moveTo>
                    <a:pt x="69" y="12"/>
                  </a:moveTo>
                  <a:cubicBezTo>
                    <a:pt x="6" y="12"/>
                    <a:pt x="6" y="12"/>
                    <a:pt x="6" y="12"/>
                  </a:cubicBezTo>
                  <a:cubicBezTo>
                    <a:pt x="3" y="12"/>
                    <a:pt x="0" y="9"/>
                    <a:pt x="0" y="6"/>
                  </a:cubicBezTo>
                  <a:cubicBezTo>
                    <a:pt x="0" y="3"/>
                    <a:pt x="3" y="0"/>
                    <a:pt x="6" y="0"/>
                  </a:cubicBezTo>
                  <a:cubicBezTo>
                    <a:pt x="69" y="0"/>
                    <a:pt x="69" y="0"/>
                    <a:pt x="69" y="0"/>
                  </a:cubicBezTo>
                  <a:cubicBezTo>
                    <a:pt x="73" y="0"/>
                    <a:pt x="76" y="3"/>
                    <a:pt x="76" y="6"/>
                  </a:cubicBezTo>
                  <a:cubicBezTo>
                    <a:pt x="76" y="9"/>
                    <a:pt x="73" y="12"/>
                    <a:pt x="69" y="12"/>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39" name="Freeform 119"/>
            <p:cNvSpPr/>
            <p:nvPr/>
          </p:nvSpPr>
          <p:spPr bwMode="auto">
            <a:xfrm>
              <a:off x="5688013" y="3900488"/>
              <a:ext cx="133350" cy="87313"/>
            </a:xfrm>
            <a:custGeom>
              <a:avLst/>
              <a:gdLst>
                <a:gd name="T0" fmla="*/ 7 w 69"/>
                <a:gd name="T1" fmla="*/ 45 h 45"/>
                <a:gd name="T2" fmla="*/ 2 w 69"/>
                <a:gd name="T3" fmla="*/ 42 h 45"/>
                <a:gd name="T4" fmla="*/ 4 w 69"/>
                <a:gd name="T5" fmla="*/ 34 h 45"/>
                <a:gd name="T6" fmla="*/ 59 w 69"/>
                <a:gd name="T7" fmla="*/ 2 h 45"/>
                <a:gd name="T8" fmla="*/ 67 w 69"/>
                <a:gd name="T9" fmla="*/ 4 h 45"/>
                <a:gd name="T10" fmla="*/ 65 w 69"/>
                <a:gd name="T11" fmla="*/ 13 h 45"/>
                <a:gd name="T12" fmla="*/ 10 w 69"/>
                <a:gd name="T13" fmla="*/ 44 h 45"/>
                <a:gd name="T14" fmla="*/ 7 w 6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7" y="45"/>
                  </a:moveTo>
                  <a:cubicBezTo>
                    <a:pt x="5" y="45"/>
                    <a:pt x="3" y="44"/>
                    <a:pt x="2" y="42"/>
                  </a:cubicBezTo>
                  <a:cubicBezTo>
                    <a:pt x="0" y="39"/>
                    <a:pt x="1" y="35"/>
                    <a:pt x="4" y="34"/>
                  </a:cubicBezTo>
                  <a:cubicBezTo>
                    <a:pt x="59" y="2"/>
                    <a:pt x="59" y="2"/>
                    <a:pt x="59" y="2"/>
                  </a:cubicBezTo>
                  <a:cubicBezTo>
                    <a:pt x="62" y="0"/>
                    <a:pt x="65" y="1"/>
                    <a:pt x="67" y="4"/>
                  </a:cubicBezTo>
                  <a:cubicBezTo>
                    <a:pt x="69" y="7"/>
                    <a:pt x="68" y="11"/>
                    <a:pt x="65" y="13"/>
                  </a:cubicBezTo>
                  <a:cubicBezTo>
                    <a:pt x="10" y="44"/>
                    <a:pt x="10" y="44"/>
                    <a:pt x="10" y="44"/>
                  </a:cubicBezTo>
                  <a:cubicBezTo>
                    <a:pt x="9" y="45"/>
                    <a:pt x="8" y="45"/>
                    <a:pt x="7" y="4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40" name="Freeform 120"/>
            <p:cNvSpPr>
              <a:spLocks noEditPoints="1"/>
            </p:cNvSpPr>
            <p:nvPr/>
          </p:nvSpPr>
          <p:spPr bwMode="auto">
            <a:xfrm>
              <a:off x="5826125" y="3544888"/>
              <a:ext cx="442913" cy="528638"/>
            </a:xfrm>
            <a:custGeom>
              <a:avLst/>
              <a:gdLst>
                <a:gd name="T0" fmla="*/ 169 w 231"/>
                <a:gd name="T1" fmla="*/ 276 h 276"/>
                <a:gd name="T2" fmla="*/ 169 w 231"/>
                <a:gd name="T3" fmla="*/ 276 h 276"/>
                <a:gd name="T4" fmla="*/ 61 w 231"/>
                <a:gd name="T5" fmla="*/ 276 h 276"/>
                <a:gd name="T6" fmla="*/ 51 w 231"/>
                <a:gd name="T7" fmla="*/ 265 h 276"/>
                <a:gd name="T8" fmla="*/ 51 w 231"/>
                <a:gd name="T9" fmla="*/ 264 h 276"/>
                <a:gd name="T10" fmla="*/ 44 w 231"/>
                <a:gd name="T11" fmla="*/ 225 h 276"/>
                <a:gd name="T12" fmla="*/ 0 w 231"/>
                <a:gd name="T13" fmla="*/ 116 h 276"/>
                <a:gd name="T14" fmla="*/ 115 w 231"/>
                <a:gd name="T15" fmla="*/ 0 h 276"/>
                <a:gd name="T16" fmla="*/ 231 w 231"/>
                <a:gd name="T17" fmla="*/ 116 h 276"/>
                <a:gd name="T18" fmla="*/ 186 w 231"/>
                <a:gd name="T19" fmla="*/ 225 h 276"/>
                <a:gd name="T20" fmla="*/ 179 w 231"/>
                <a:gd name="T21" fmla="*/ 264 h 276"/>
                <a:gd name="T22" fmla="*/ 179 w 231"/>
                <a:gd name="T23" fmla="*/ 265 h 276"/>
                <a:gd name="T24" fmla="*/ 169 w 231"/>
                <a:gd name="T25" fmla="*/ 276 h 276"/>
                <a:gd name="T26" fmla="*/ 61 w 231"/>
                <a:gd name="T27" fmla="*/ 255 h 276"/>
                <a:gd name="T28" fmla="*/ 52 w 231"/>
                <a:gd name="T29" fmla="*/ 264 h 276"/>
                <a:gd name="T30" fmla="*/ 61 w 231"/>
                <a:gd name="T31" fmla="*/ 255 h 276"/>
                <a:gd name="T32" fmla="*/ 171 w 231"/>
                <a:gd name="T33" fmla="*/ 256 h 276"/>
                <a:gd name="T34" fmla="*/ 174 w 231"/>
                <a:gd name="T35" fmla="*/ 257 h 276"/>
                <a:gd name="T36" fmla="*/ 171 w 231"/>
                <a:gd name="T37" fmla="*/ 256 h 276"/>
                <a:gd name="T38" fmla="*/ 72 w 231"/>
                <a:gd name="T39" fmla="*/ 255 h 276"/>
                <a:gd name="T40" fmla="*/ 159 w 231"/>
                <a:gd name="T41" fmla="*/ 255 h 276"/>
                <a:gd name="T42" fmla="*/ 159 w 231"/>
                <a:gd name="T43" fmla="*/ 247 h 276"/>
                <a:gd name="T44" fmla="*/ 170 w 231"/>
                <a:gd name="T45" fmla="*/ 213 h 276"/>
                <a:gd name="T46" fmla="*/ 211 w 231"/>
                <a:gd name="T47" fmla="*/ 116 h 276"/>
                <a:gd name="T48" fmla="*/ 115 w 231"/>
                <a:gd name="T49" fmla="*/ 21 h 276"/>
                <a:gd name="T50" fmla="*/ 20 w 231"/>
                <a:gd name="T51" fmla="*/ 116 h 276"/>
                <a:gd name="T52" fmla="*/ 60 w 231"/>
                <a:gd name="T53" fmla="*/ 213 h 276"/>
                <a:gd name="T54" fmla="*/ 71 w 231"/>
                <a:gd name="T55" fmla="*/ 247 h 276"/>
                <a:gd name="T56" fmla="*/ 72 w 231"/>
                <a:gd name="T57" fmla="*/ 25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76">
                  <a:moveTo>
                    <a:pt x="169" y="276"/>
                  </a:moveTo>
                  <a:cubicBezTo>
                    <a:pt x="169" y="276"/>
                    <a:pt x="169" y="276"/>
                    <a:pt x="169" y="276"/>
                  </a:cubicBezTo>
                  <a:cubicBezTo>
                    <a:pt x="61" y="276"/>
                    <a:pt x="61" y="276"/>
                    <a:pt x="61" y="276"/>
                  </a:cubicBezTo>
                  <a:cubicBezTo>
                    <a:pt x="56" y="276"/>
                    <a:pt x="51" y="271"/>
                    <a:pt x="51" y="265"/>
                  </a:cubicBezTo>
                  <a:cubicBezTo>
                    <a:pt x="51" y="265"/>
                    <a:pt x="51" y="265"/>
                    <a:pt x="51" y="264"/>
                  </a:cubicBezTo>
                  <a:cubicBezTo>
                    <a:pt x="52" y="257"/>
                    <a:pt x="51" y="235"/>
                    <a:pt x="44" y="225"/>
                  </a:cubicBezTo>
                  <a:cubicBezTo>
                    <a:pt x="1" y="170"/>
                    <a:pt x="0" y="116"/>
                    <a:pt x="0" y="116"/>
                  </a:cubicBezTo>
                  <a:cubicBezTo>
                    <a:pt x="0" y="52"/>
                    <a:pt x="52" y="0"/>
                    <a:pt x="115" y="0"/>
                  </a:cubicBezTo>
                  <a:cubicBezTo>
                    <a:pt x="179" y="0"/>
                    <a:pt x="231" y="52"/>
                    <a:pt x="231" y="116"/>
                  </a:cubicBezTo>
                  <a:cubicBezTo>
                    <a:pt x="231" y="116"/>
                    <a:pt x="229" y="170"/>
                    <a:pt x="186" y="225"/>
                  </a:cubicBezTo>
                  <a:cubicBezTo>
                    <a:pt x="179" y="235"/>
                    <a:pt x="178" y="257"/>
                    <a:pt x="179" y="264"/>
                  </a:cubicBezTo>
                  <a:cubicBezTo>
                    <a:pt x="179" y="264"/>
                    <a:pt x="179" y="265"/>
                    <a:pt x="179" y="265"/>
                  </a:cubicBezTo>
                  <a:cubicBezTo>
                    <a:pt x="179" y="271"/>
                    <a:pt x="174" y="276"/>
                    <a:pt x="169" y="276"/>
                  </a:cubicBezTo>
                  <a:close/>
                  <a:moveTo>
                    <a:pt x="61" y="255"/>
                  </a:moveTo>
                  <a:cubicBezTo>
                    <a:pt x="56" y="255"/>
                    <a:pt x="52" y="260"/>
                    <a:pt x="52" y="264"/>
                  </a:cubicBezTo>
                  <a:cubicBezTo>
                    <a:pt x="52" y="259"/>
                    <a:pt x="56" y="255"/>
                    <a:pt x="61" y="255"/>
                  </a:cubicBezTo>
                  <a:close/>
                  <a:moveTo>
                    <a:pt x="171" y="256"/>
                  </a:moveTo>
                  <a:cubicBezTo>
                    <a:pt x="172" y="256"/>
                    <a:pt x="173" y="256"/>
                    <a:pt x="174" y="257"/>
                  </a:cubicBezTo>
                  <a:cubicBezTo>
                    <a:pt x="173" y="256"/>
                    <a:pt x="172" y="256"/>
                    <a:pt x="171" y="256"/>
                  </a:cubicBezTo>
                  <a:close/>
                  <a:moveTo>
                    <a:pt x="72" y="255"/>
                  </a:moveTo>
                  <a:cubicBezTo>
                    <a:pt x="159" y="255"/>
                    <a:pt x="159" y="255"/>
                    <a:pt x="159" y="255"/>
                  </a:cubicBezTo>
                  <a:cubicBezTo>
                    <a:pt x="159" y="251"/>
                    <a:pt x="159" y="247"/>
                    <a:pt x="159" y="247"/>
                  </a:cubicBezTo>
                  <a:cubicBezTo>
                    <a:pt x="161" y="232"/>
                    <a:pt x="164" y="221"/>
                    <a:pt x="170" y="213"/>
                  </a:cubicBezTo>
                  <a:cubicBezTo>
                    <a:pt x="209" y="163"/>
                    <a:pt x="211" y="116"/>
                    <a:pt x="211" y="116"/>
                  </a:cubicBezTo>
                  <a:cubicBezTo>
                    <a:pt x="211" y="63"/>
                    <a:pt x="168" y="21"/>
                    <a:pt x="115" y="21"/>
                  </a:cubicBezTo>
                  <a:cubicBezTo>
                    <a:pt x="63" y="21"/>
                    <a:pt x="20" y="63"/>
                    <a:pt x="20" y="116"/>
                  </a:cubicBezTo>
                  <a:cubicBezTo>
                    <a:pt x="20" y="116"/>
                    <a:pt x="21" y="163"/>
                    <a:pt x="60" y="213"/>
                  </a:cubicBezTo>
                  <a:cubicBezTo>
                    <a:pt x="66" y="221"/>
                    <a:pt x="70" y="232"/>
                    <a:pt x="71" y="247"/>
                  </a:cubicBezTo>
                  <a:cubicBezTo>
                    <a:pt x="71" y="247"/>
                    <a:pt x="72" y="251"/>
                    <a:pt x="72" y="25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41" name="Freeform 121"/>
            <p:cNvSpPr/>
            <p:nvPr/>
          </p:nvSpPr>
          <p:spPr bwMode="auto">
            <a:xfrm>
              <a:off x="5932488" y="4075113"/>
              <a:ext cx="230188" cy="38100"/>
            </a:xfrm>
            <a:custGeom>
              <a:avLst/>
              <a:gdLst>
                <a:gd name="T0" fmla="*/ 110 w 120"/>
                <a:gd name="T1" fmla="*/ 20 h 20"/>
                <a:gd name="T2" fmla="*/ 10 w 120"/>
                <a:gd name="T3" fmla="*/ 20 h 20"/>
                <a:gd name="T4" fmla="*/ 0 w 120"/>
                <a:gd name="T5" fmla="*/ 10 h 20"/>
                <a:gd name="T6" fmla="*/ 10 w 120"/>
                <a:gd name="T7" fmla="*/ 0 h 20"/>
                <a:gd name="T8" fmla="*/ 110 w 120"/>
                <a:gd name="T9" fmla="*/ 0 h 20"/>
                <a:gd name="T10" fmla="*/ 120 w 120"/>
                <a:gd name="T11" fmla="*/ 10 h 20"/>
                <a:gd name="T12" fmla="*/ 110 w 1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0" h="20">
                  <a:moveTo>
                    <a:pt x="110" y="20"/>
                  </a:moveTo>
                  <a:cubicBezTo>
                    <a:pt x="10" y="20"/>
                    <a:pt x="10" y="20"/>
                    <a:pt x="10" y="20"/>
                  </a:cubicBezTo>
                  <a:cubicBezTo>
                    <a:pt x="5" y="20"/>
                    <a:pt x="0" y="16"/>
                    <a:pt x="0" y="10"/>
                  </a:cubicBezTo>
                  <a:cubicBezTo>
                    <a:pt x="0" y="4"/>
                    <a:pt x="5" y="0"/>
                    <a:pt x="10" y="0"/>
                  </a:cubicBezTo>
                  <a:cubicBezTo>
                    <a:pt x="110" y="0"/>
                    <a:pt x="110" y="0"/>
                    <a:pt x="110" y="0"/>
                  </a:cubicBezTo>
                  <a:cubicBezTo>
                    <a:pt x="116" y="0"/>
                    <a:pt x="120" y="4"/>
                    <a:pt x="120" y="10"/>
                  </a:cubicBezTo>
                  <a:cubicBezTo>
                    <a:pt x="120" y="16"/>
                    <a:pt x="116" y="20"/>
                    <a:pt x="110" y="20"/>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42" name="Freeform 122"/>
            <p:cNvSpPr/>
            <p:nvPr/>
          </p:nvSpPr>
          <p:spPr bwMode="auto">
            <a:xfrm>
              <a:off x="5945188" y="4114801"/>
              <a:ext cx="203200" cy="41275"/>
            </a:xfrm>
            <a:custGeom>
              <a:avLst/>
              <a:gdLst>
                <a:gd name="T0" fmla="*/ 96 w 106"/>
                <a:gd name="T1" fmla="*/ 21 h 21"/>
                <a:gd name="T2" fmla="*/ 11 w 106"/>
                <a:gd name="T3" fmla="*/ 21 h 21"/>
                <a:gd name="T4" fmla="*/ 0 w 106"/>
                <a:gd name="T5" fmla="*/ 11 h 21"/>
                <a:gd name="T6" fmla="*/ 11 w 106"/>
                <a:gd name="T7" fmla="*/ 0 h 21"/>
                <a:gd name="T8" fmla="*/ 96 w 106"/>
                <a:gd name="T9" fmla="*/ 0 h 21"/>
                <a:gd name="T10" fmla="*/ 106 w 106"/>
                <a:gd name="T11" fmla="*/ 11 h 21"/>
                <a:gd name="T12" fmla="*/ 96 w 10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06" h="21">
                  <a:moveTo>
                    <a:pt x="96" y="21"/>
                  </a:moveTo>
                  <a:cubicBezTo>
                    <a:pt x="11" y="21"/>
                    <a:pt x="11" y="21"/>
                    <a:pt x="11" y="21"/>
                  </a:cubicBezTo>
                  <a:cubicBezTo>
                    <a:pt x="5" y="21"/>
                    <a:pt x="0" y="16"/>
                    <a:pt x="0" y="11"/>
                  </a:cubicBezTo>
                  <a:cubicBezTo>
                    <a:pt x="0" y="5"/>
                    <a:pt x="5" y="0"/>
                    <a:pt x="11" y="0"/>
                  </a:cubicBezTo>
                  <a:cubicBezTo>
                    <a:pt x="96" y="0"/>
                    <a:pt x="96" y="0"/>
                    <a:pt x="96" y="0"/>
                  </a:cubicBezTo>
                  <a:cubicBezTo>
                    <a:pt x="102" y="0"/>
                    <a:pt x="106" y="5"/>
                    <a:pt x="106" y="11"/>
                  </a:cubicBezTo>
                  <a:cubicBezTo>
                    <a:pt x="106" y="16"/>
                    <a:pt x="102" y="21"/>
                    <a:pt x="96" y="21"/>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43" name="Freeform 123"/>
            <p:cNvSpPr/>
            <p:nvPr/>
          </p:nvSpPr>
          <p:spPr bwMode="auto">
            <a:xfrm>
              <a:off x="5970588" y="4156076"/>
              <a:ext cx="152400" cy="39688"/>
            </a:xfrm>
            <a:custGeom>
              <a:avLst/>
              <a:gdLst>
                <a:gd name="T0" fmla="*/ 70 w 80"/>
                <a:gd name="T1" fmla="*/ 21 h 21"/>
                <a:gd name="T2" fmla="*/ 10 w 80"/>
                <a:gd name="T3" fmla="*/ 21 h 21"/>
                <a:gd name="T4" fmla="*/ 0 w 80"/>
                <a:gd name="T5" fmla="*/ 11 h 21"/>
                <a:gd name="T6" fmla="*/ 10 w 80"/>
                <a:gd name="T7" fmla="*/ 0 h 21"/>
                <a:gd name="T8" fmla="*/ 70 w 80"/>
                <a:gd name="T9" fmla="*/ 0 h 21"/>
                <a:gd name="T10" fmla="*/ 80 w 80"/>
                <a:gd name="T11" fmla="*/ 11 h 21"/>
                <a:gd name="T12" fmla="*/ 70 w 8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0" h="21">
                  <a:moveTo>
                    <a:pt x="70" y="21"/>
                  </a:moveTo>
                  <a:cubicBezTo>
                    <a:pt x="10" y="21"/>
                    <a:pt x="10" y="21"/>
                    <a:pt x="10" y="21"/>
                  </a:cubicBezTo>
                  <a:cubicBezTo>
                    <a:pt x="5" y="21"/>
                    <a:pt x="0" y="16"/>
                    <a:pt x="0" y="11"/>
                  </a:cubicBezTo>
                  <a:cubicBezTo>
                    <a:pt x="0" y="5"/>
                    <a:pt x="5" y="0"/>
                    <a:pt x="10" y="0"/>
                  </a:cubicBezTo>
                  <a:cubicBezTo>
                    <a:pt x="70" y="0"/>
                    <a:pt x="70" y="0"/>
                    <a:pt x="70" y="0"/>
                  </a:cubicBezTo>
                  <a:cubicBezTo>
                    <a:pt x="76" y="0"/>
                    <a:pt x="80" y="5"/>
                    <a:pt x="80" y="11"/>
                  </a:cubicBezTo>
                  <a:cubicBezTo>
                    <a:pt x="80" y="16"/>
                    <a:pt x="76" y="21"/>
                    <a:pt x="70" y="21"/>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44" name="Freeform 124"/>
            <p:cNvSpPr/>
            <p:nvPr/>
          </p:nvSpPr>
          <p:spPr bwMode="auto">
            <a:xfrm>
              <a:off x="5294313" y="3771901"/>
              <a:ext cx="517525" cy="720725"/>
            </a:xfrm>
            <a:custGeom>
              <a:avLst/>
              <a:gdLst>
                <a:gd name="T0" fmla="*/ 0 w 270"/>
                <a:gd name="T1" fmla="*/ 0 h 376"/>
                <a:gd name="T2" fmla="*/ 270 w 270"/>
                <a:gd name="T3" fmla="*/ 376 h 376"/>
              </a:gdLst>
              <a:ahLst/>
              <a:cxnLst>
                <a:cxn ang="0">
                  <a:pos x="T0" y="T1"/>
                </a:cxn>
                <a:cxn ang="0">
                  <a:pos x="T2" y="T3"/>
                </a:cxn>
              </a:cxnLst>
              <a:rect l="0" t="0" r="r" b="b"/>
              <a:pathLst>
                <a:path w="270" h="376">
                  <a:moveTo>
                    <a:pt x="0" y="0"/>
                  </a:moveTo>
                  <a:cubicBezTo>
                    <a:pt x="0" y="175"/>
                    <a:pt x="113" y="323"/>
                    <a:pt x="270" y="376"/>
                  </a:cubicBezTo>
                </a:path>
              </a:pathLst>
            </a:custGeom>
            <a:noFill/>
            <a:ln w="14288"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145" name="Line 125"/>
            <p:cNvSpPr>
              <a:spLocks noChangeShapeType="1"/>
            </p:cNvSpPr>
            <p:nvPr/>
          </p:nvSpPr>
          <p:spPr bwMode="auto">
            <a:xfrm flipH="1">
              <a:off x="5464175" y="4514851"/>
              <a:ext cx="347663" cy="501650"/>
            </a:xfrm>
            <a:prstGeom prst="line">
              <a:avLst/>
            </a:prstGeom>
            <a:noFill/>
            <a:ln w="14288"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46" name="Freeform 126"/>
            <p:cNvSpPr/>
            <p:nvPr/>
          </p:nvSpPr>
          <p:spPr bwMode="auto">
            <a:xfrm>
              <a:off x="4868863" y="4465638"/>
              <a:ext cx="595313" cy="550863"/>
            </a:xfrm>
            <a:custGeom>
              <a:avLst/>
              <a:gdLst>
                <a:gd name="T0" fmla="*/ 0 w 311"/>
                <a:gd name="T1" fmla="*/ 0 h 287"/>
                <a:gd name="T2" fmla="*/ 311 w 311"/>
                <a:gd name="T3" fmla="*/ 287 h 287"/>
              </a:gdLst>
              <a:ahLst/>
              <a:cxnLst>
                <a:cxn ang="0">
                  <a:pos x="T0" y="T1"/>
                </a:cxn>
                <a:cxn ang="0">
                  <a:pos x="T2" y="T3"/>
                </a:cxn>
              </a:cxnLst>
              <a:rect l="0" t="0" r="r" b="b"/>
              <a:pathLst>
                <a:path w="311" h="287">
                  <a:moveTo>
                    <a:pt x="0" y="0"/>
                  </a:moveTo>
                  <a:cubicBezTo>
                    <a:pt x="72" y="125"/>
                    <a:pt x="181" y="225"/>
                    <a:pt x="311" y="287"/>
                  </a:cubicBezTo>
                </a:path>
              </a:pathLst>
            </a:custGeom>
            <a:noFill/>
            <a:ln w="14288"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147" name="Freeform 127"/>
            <p:cNvSpPr/>
            <p:nvPr/>
          </p:nvSpPr>
          <p:spPr bwMode="auto">
            <a:xfrm>
              <a:off x="4367213" y="1651001"/>
              <a:ext cx="1687513" cy="835025"/>
            </a:xfrm>
            <a:custGeom>
              <a:avLst/>
              <a:gdLst>
                <a:gd name="T0" fmla="*/ 881 w 881"/>
                <a:gd name="T1" fmla="*/ 0 h 436"/>
                <a:gd name="T2" fmla="*/ 284 w 881"/>
                <a:gd name="T3" fmla="*/ 174 h 436"/>
                <a:gd name="T4" fmla="*/ 0 w 881"/>
                <a:gd name="T5" fmla="*/ 436 h 436"/>
              </a:gdLst>
              <a:ahLst/>
              <a:cxnLst>
                <a:cxn ang="0">
                  <a:pos x="T0" y="T1"/>
                </a:cxn>
                <a:cxn ang="0">
                  <a:pos x="T2" y="T3"/>
                </a:cxn>
                <a:cxn ang="0">
                  <a:pos x="T4" y="T5"/>
                </a:cxn>
              </a:cxnLst>
              <a:rect l="0" t="0" r="r" b="b"/>
              <a:pathLst>
                <a:path w="881" h="436">
                  <a:moveTo>
                    <a:pt x="881" y="0"/>
                  </a:moveTo>
                  <a:cubicBezTo>
                    <a:pt x="661" y="0"/>
                    <a:pt x="456" y="64"/>
                    <a:pt x="284" y="174"/>
                  </a:cubicBezTo>
                  <a:cubicBezTo>
                    <a:pt x="175" y="245"/>
                    <a:pt x="79" y="333"/>
                    <a:pt x="0" y="436"/>
                  </a:cubicBezTo>
                </a:path>
              </a:pathLst>
            </a:custGeom>
            <a:noFill/>
            <a:ln w="14288"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148" name="Oval 128"/>
            <p:cNvSpPr>
              <a:spLocks noChangeArrowheads="1"/>
            </p:cNvSpPr>
            <p:nvPr/>
          </p:nvSpPr>
          <p:spPr bwMode="auto">
            <a:xfrm>
              <a:off x="5380038" y="4924426"/>
              <a:ext cx="168275" cy="169863"/>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49" name="Oval 129"/>
            <p:cNvSpPr>
              <a:spLocks noChangeArrowheads="1"/>
            </p:cNvSpPr>
            <p:nvPr/>
          </p:nvSpPr>
          <p:spPr bwMode="auto">
            <a:xfrm>
              <a:off x="5224463" y="3706813"/>
              <a:ext cx="133350" cy="130175"/>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50" name="Oval 130"/>
            <p:cNvSpPr>
              <a:spLocks noChangeArrowheads="1"/>
            </p:cNvSpPr>
            <p:nvPr/>
          </p:nvSpPr>
          <p:spPr bwMode="auto">
            <a:xfrm>
              <a:off x="5770563" y="1366838"/>
              <a:ext cx="568325" cy="568325"/>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51" name="Oval 131"/>
            <p:cNvSpPr>
              <a:spLocks noChangeArrowheads="1"/>
            </p:cNvSpPr>
            <p:nvPr/>
          </p:nvSpPr>
          <p:spPr bwMode="auto">
            <a:xfrm>
              <a:off x="4159250" y="2279651"/>
              <a:ext cx="414338" cy="415925"/>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52" name="Oval 132"/>
            <p:cNvSpPr>
              <a:spLocks noChangeArrowheads="1"/>
            </p:cNvSpPr>
            <p:nvPr/>
          </p:nvSpPr>
          <p:spPr bwMode="auto">
            <a:xfrm>
              <a:off x="5895975" y="2251076"/>
              <a:ext cx="317500" cy="317500"/>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53" name="Oval 133"/>
            <p:cNvSpPr>
              <a:spLocks noChangeArrowheads="1"/>
            </p:cNvSpPr>
            <p:nvPr/>
          </p:nvSpPr>
          <p:spPr bwMode="auto">
            <a:xfrm>
              <a:off x="4594225" y="4195763"/>
              <a:ext cx="544513" cy="542925"/>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54" name="Line 134"/>
            <p:cNvSpPr>
              <a:spLocks noChangeShapeType="1"/>
            </p:cNvSpPr>
            <p:nvPr/>
          </p:nvSpPr>
          <p:spPr bwMode="auto">
            <a:xfrm>
              <a:off x="6054725" y="1651001"/>
              <a:ext cx="0" cy="758825"/>
            </a:xfrm>
            <a:prstGeom prst="line">
              <a:avLst/>
            </a:prstGeom>
            <a:noFill/>
            <a:ln w="14288"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55" name="Freeform 135"/>
            <p:cNvSpPr/>
            <p:nvPr/>
          </p:nvSpPr>
          <p:spPr bwMode="auto">
            <a:xfrm>
              <a:off x="4684713" y="2409826"/>
              <a:ext cx="1370013" cy="1370013"/>
            </a:xfrm>
            <a:custGeom>
              <a:avLst/>
              <a:gdLst>
                <a:gd name="T0" fmla="*/ 715 w 715"/>
                <a:gd name="T1" fmla="*/ 0 h 715"/>
                <a:gd name="T2" fmla="*/ 373 w 715"/>
                <a:gd name="T3" fmla="*/ 87 h 715"/>
                <a:gd name="T4" fmla="*/ 56 w 715"/>
                <a:gd name="T5" fmla="*/ 437 h 715"/>
                <a:gd name="T6" fmla="*/ 0 w 715"/>
                <a:gd name="T7" fmla="*/ 715 h 715"/>
              </a:gdLst>
              <a:ahLst/>
              <a:cxnLst>
                <a:cxn ang="0">
                  <a:pos x="T0" y="T1"/>
                </a:cxn>
                <a:cxn ang="0">
                  <a:pos x="T2" y="T3"/>
                </a:cxn>
                <a:cxn ang="0">
                  <a:pos x="T4" y="T5"/>
                </a:cxn>
                <a:cxn ang="0">
                  <a:pos x="T6" y="T7"/>
                </a:cxn>
              </a:cxnLst>
              <a:rect l="0" t="0" r="r" b="b"/>
              <a:pathLst>
                <a:path w="715" h="715">
                  <a:moveTo>
                    <a:pt x="715" y="0"/>
                  </a:moveTo>
                  <a:cubicBezTo>
                    <a:pt x="591" y="0"/>
                    <a:pt x="474" y="32"/>
                    <a:pt x="373" y="87"/>
                  </a:cubicBezTo>
                  <a:cubicBezTo>
                    <a:pt x="232" y="164"/>
                    <a:pt x="119" y="288"/>
                    <a:pt x="56" y="437"/>
                  </a:cubicBezTo>
                  <a:cubicBezTo>
                    <a:pt x="20" y="522"/>
                    <a:pt x="0" y="616"/>
                    <a:pt x="0" y="715"/>
                  </a:cubicBezTo>
                </a:path>
              </a:pathLst>
            </a:custGeom>
            <a:noFill/>
            <a:ln w="14288"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156" name="Line 136"/>
            <p:cNvSpPr>
              <a:spLocks noChangeShapeType="1"/>
            </p:cNvSpPr>
            <p:nvPr/>
          </p:nvSpPr>
          <p:spPr bwMode="auto">
            <a:xfrm>
              <a:off x="4852988" y="3771901"/>
              <a:ext cx="441325" cy="0"/>
            </a:xfrm>
            <a:prstGeom prst="line">
              <a:avLst/>
            </a:prstGeom>
            <a:noFill/>
            <a:ln w="14288"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57" name="Oval 137"/>
            <p:cNvSpPr>
              <a:spLocks noChangeArrowheads="1"/>
            </p:cNvSpPr>
            <p:nvPr/>
          </p:nvSpPr>
          <p:spPr bwMode="auto">
            <a:xfrm>
              <a:off x="5678488" y="4348163"/>
              <a:ext cx="307975" cy="306388"/>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58" name="Oval 138"/>
            <p:cNvSpPr>
              <a:spLocks noChangeArrowheads="1"/>
            </p:cNvSpPr>
            <p:nvPr/>
          </p:nvSpPr>
          <p:spPr bwMode="auto">
            <a:xfrm>
              <a:off x="4516438" y="3611563"/>
              <a:ext cx="338138" cy="339725"/>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59" name="Freeform 139"/>
            <p:cNvSpPr/>
            <p:nvPr/>
          </p:nvSpPr>
          <p:spPr bwMode="auto">
            <a:xfrm>
              <a:off x="4595813" y="3679826"/>
              <a:ext cx="176213" cy="200025"/>
            </a:xfrm>
            <a:custGeom>
              <a:avLst/>
              <a:gdLst>
                <a:gd name="T0" fmla="*/ 91 w 92"/>
                <a:gd name="T1" fmla="*/ 70 h 104"/>
                <a:gd name="T2" fmla="*/ 91 w 92"/>
                <a:gd name="T3" fmla="*/ 70 h 104"/>
                <a:gd name="T4" fmla="*/ 91 w 92"/>
                <a:gd name="T5" fmla="*/ 22 h 104"/>
                <a:gd name="T6" fmla="*/ 91 w 92"/>
                <a:gd name="T7" fmla="*/ 4 h 104"/>
                <a:gd name="T8" fmla="*/ 90 w 92"/>
                <a:gd name="T9" fmla="*/ 1 h 104"/>
                <a:gd name="T10" fmla="*/ 86 w 92"/>
                <a:gd name="T11" fmla="*/ 0 h 104"/>
                <a:gd name="T12" fmla="*/ 30 w 92"/>
                <a:gd name="T13" fmla="*/ 14 h 104"/>
                <a:gd name="T14" fmla="*/ 27 w 92"/>
                <a:gd name="T15" fmla="*/ 18 h 104"/>
                <a:gd name="T16" fmla="*/ 27 w 92"/>
                <a:gd name="T17" fmla="*/ 35 h 104"/>
                <a:gd name="T18" fmla="*/ 27 w 92"/>
                <a:gd name="T19" fmla="*/ 76 h 104"/>
                <a:gd name="T20" fmla="*/ 25 w 92"/>
                <a:gd name="T21" fmla="*/ 76 h 104"/>
                <a:gd name="T22" fmla="*/ 15 w 92"/>
                <a:gd name="T23" fmla="*/ 78 h 104"/>
                <a:gd name="T24" fmla="*/ 1 w 92"/>
                <a:gd name="T25" fmla="*/ 97 h 104"/>
                <a:gd name="T26" fmla="*/ 11 w 92"/>
                <a:gd name="T27" fmla="*/ 104 h 104"/>
                <a:gd name="T28" fmla="*/ 21 w 92"/>
                <a:gd name="T29" fmla="*/ 101 h 104"/>
                <a:gd name="T30" fmla="*/ 35 w 92"/>
                <a:gd name="T31" fmla="*/ 84 h 104"/>
                <a:gd name="T32" fmla="*/ 35 w 92"/>
                <a:gd name="T33" fmla="*/ 84 h 104"/>
                <a:gd name="T34" fmla="*/ 35 w 92"/>
                <a:gd name="T35" fmla="*/ 38 h 104"/>
                <a:gd name="T36" fmla="*/ 84 w 92"/>
                <a:gd name="T37" fmla="*/ 27 h 104"/>
                <a:gd name="T38" fmla="*/ 84 w 92"/>
                <a:gd name="T39" fmla="*/ 63 h 104"/>
                <a:gd name="T40" fmla="*/ 81 w 92"/>
                <a:gd name="T41" fmla="*/ 62 h 104"/>
                <a:gd name="T42" fmla="*/ 71 w 92"/>
                <a:gd name="T43" fmla="*/ 65 h 104"/>
                <a:gd name="T44" fmla="*/ 57 w 92"/>
                <a:gd name="T45" fmla="*/ 83 h 104"/>
                <a:gd name="T46" fmla="*/ 67 w 92"/>
                <a:gd name="T47" fmla="*/ 90 h 104"/>
                <a:gd name="T48" fmla="*/ 77 w 92"/>
                <a:gd name="T49" fmla="*/ 88 h 104"/>
                <a:gd name="T50" fmla="*/ 91 w 92"/>
                <a:gd name="T51"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04">
                  <a:moveTo>
                    <a:pt x="91" y="70"/>
                  </a:moveTo>
                  <a:cubicBezTo>
                    <a:pt x="91" y="70"/>
                    <a:pt x="91" y="70"/>
                    <a:pt x="91" y="70"/>
                  </a:cubicBezTo>
                  <a:cubicBezTo>
                    <a:pt x="91" y="22"/>
                    <a:pt x="91" y="22"/>
                    <a:pt x="91" y="22"/>
                  </a:cubicBezTo>
                  <a:cubicBezTo>
                    <a:pt x="91" y="4"/>
                    <a:pt x="91" y="4"/>
                    <a:pt x="91" y="4"/>
                  </a:cubicBezTo>
                  <a:cubicBezTo>
                    <a:pt x="91" y="3"/>
                    <a:pt x="91" y="2"/>
                    <a:pt x="90" y="1"/>
                  </a:cubicBezTo>
                  <a:cubicBezTo>
                    <a:pt x="89" y="0"/>
                    <a:pt x="88" y="0"/>
                    <a:pt x="86" y="0"/>
                  </a:cubicBezTo>
                  <a:cubicBezTo>
                    <a:pt x="30" y="14"/>
                    <a:pt x="30" y="14"/>
                    <a:pt x="30" y="14"/>
                  </a:cubicBezTo>
                  <a:cubicBezTo>
                    <a:pt x="29" y="14"/>
                    <a:pt x="27" y="16"/>
                    <a:pt x="27" y="18"/>
                  </a:cubicBezTo>
                  <a:cubicBezTo>
                    <a:pt x="27" y="35"/>
                    <a:pt x="27" y="35"/>
                    <a:pt x="27" y="35"/>
                  </a:cubicBezTo>
                  <a:cubicBezTo>
                    <a:pt x="27" y="76"/>
                    <a:pt x="27" y="76"/>
                    <a:pt x="27" y="76"/>
                  </a:cubicBezTo>
                  <a:cubicBezTo>
                    <a:pt x="27" y="76"/>
                    <a:pt x="26" y="76"/>
                    <a:pt x="25" y="76"/>
                  </a:cubicBezTo>
                  <a:cubicBezTo>
                    <a:pt x="22" y="76"/>
                    <a:pt x="18" y="77"/>
                    <a:pt x="15" y="78"/>
                  </a:cubicBezTo>
                  <a:cubicBezTo>
                    <a:pt x="7" y="82"/>
                    <a:pt x="0" y="90"/>
                    <a:pt x="1" y="97"/>
                  </a:cubicBezTo>
                  <a:cubicBezTo>
                    <a:pt x="2" y="101"/>
                    <a:pt x="6" y="104"/>
                    <a:pt x="11" y="104"/>
                  </a:cubicBezTo>
                  <a:cubicBezTo>
                    <a:pt x="14" y="104"/>
                    <a:pt x="18" y="103"/>
                    <a:pt x="21" y="101"/>
                  </a:cubicBezTo>
                  <a:cubicBezTo>
                    <a:pt x="29" y="98"/>
                    <a:pt x="36" y="91"/>
                    <a:pt x="35" y="84"/>
                  </a:cubicBezTo>
                  <a:cubicBezTo>
                    <a:pt x="35" y="84"/>
                    <a:pt x="35" y="84"/>
                    <a:pt x="35" y="84"/>
                  </a:cubicBezTo>
                  <a:cubicBezTo>
                    <a:pt x="35" y="38"/>
                    <a:pt x="35" y="38"/>
                    <a:pt x="35" y="38"/>
                  </a:cubicBezTo>
                  <a:cubicBezTo>
                    <a:pt x="84" y="27"/>
                    <a:pt x="84" y="27"/>
                    <a:pt x="84" y="27"/>
                  </a:cubicBezTo>
                  <a:cubicBezTo>
                    <a:pt x="84" y="63"/>
                    <a:pt x="84" y="63"/>
                    <a:pt x="84" y="63"/>
                  </a:cubicBezTo>
                  <a:cubicBezTo>
                    <a:pt x="83" y="62"/>
                    <a:pt x="82" y="62"/>
                    <a:pt x="81" y="62"/>
                  </a:cubicBezTo>
                  <a:cubicBezTo>
                    <a:pt x="78" y="62"/>
                    <a:pt x="74" y="63"/>
                    <a:pt x="71" y="65"/>
                  </a:cubicBezTo>
                  <a:cubicBezTo>
                    <a:pt x="63" y="68"/>
                    <a:pt x="56" y="76"/>
                    <a:pt x="57" y="83"/>
                  </a:cubicBezTo>
                  <a:cubicBezTo>
                    <a:pt x="58" y="88"/>
                    <a:pt x="62" y="90"/>
                    <a:pt x="67" y="90"/>
                  </a:cubicBezTo>
                  <a:cubicBezTo>
                    <a:pt x="71" y="90"/>
                    <a:pt x="74" y="89"/>
                    <a:pt x="77" y="88"/>
                  </a:cubicBezTo>
                  <a:cubicBezTo>
                    <a:pt x="85" y="84"/>
                    <a:pt x="92" y="77"/>
                    <a:pt x="91"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0" name="Freeform 140"/>
            <p:cNvSpPr>
              <a:spLocks noEditPoints="1"/>
            </p:cNvSpPr>
            <p:nvPr/>
          </p:nvSpPr>
          <p:spPr bwMode="auto">
            <a:xfrm>
              <a:off x="4735513" y="4348163"/>
              <a:ext cx="261938" cy="311150"/>
            </a:xfrm>
            <a:custGeom>
              <a:avLst/>
              <a:gdLst>
                <a:gd name="T0" fmla="*/ 134 w 136"/>
                <a:gd name="T1" fmla="*/ 144 h 163"/>
                <a:gd name="T2" fmla="*/ 94 w 136"/>
                <a:gd name="T3" fmla="*/ 74 h 163"/>
                <a:gd name="T4" fmla="*/ 94 w 136"/>
                <a:gd name="T5" fmla="*/ 13 h 163"/>
                <a:gd name="T6" fmla="*/ 99 w 136"/>
                <a:gd name="T7" fmla="*/ 7 h 163"/>
                <a:gd name="T8" fmla="*/ 92 w 136"/>
                <a:gd name="T9" fmla="*/ 0 h 163"/>
                <a:gd name="T10" fmla="*/ 44 w 136"/>
                <a:gd name="T11" fmla="*/ 0 h 163"/>
                <a:gd name="T12" fmla="*/ 37 w 136"/>
                <a:gd name="T13" fmla="*/ 7 h 163"/>
                <a:gd name="T14" fmla="*/ 42 w 136"/>
                <a:gd name="T15" fmla="*/ 13 h 163"/>
                <a:gd name="T16" fmla="*/ 42 w 136"/>
                <a:gd name="T17" fmla="*/ 74 h 163"/>
                <a:gd name="T18" fmla="*/ 2 w 136"/>
                <a:gd name="T19" fmla="*/ 144 h 163"/>
                <a:gd name="T20" fmla="*/ 2 w 136"/>
                <a:gd name="T21" fmla="*/ 157 h 163"/>
                <a:gd name="T22" fmla="*/ 13 w 136"/>
                <a:gd name="T23" fmla="*/ 163 h 163"/>
                <a:gd name="T24" fmla="*/ 123 w 136"/>
                <a:gd name="T25" fmla="*/ 163 h 163"/>
                <a:gd name="T26" fmla="*/ 134 w 136"/>
                <a:gd name="T27" fmla="*/ 157 h 163"/>
                <a:gd name="T28" fmla="*/ 134 w 136"/>
                <a:gd name="T29" fmla="*/ 144 h 163"/>
                <a:gd name="T30" fmla="*/ 40 w 136"/>
                <a:gd name="T31" fmla="*/ 7 h 163"/>
                <a:gd name="T32" fmla="*/ 44 w 136"/>
                <a:gd name="T33" fmla="*/ 3 h 163"/>
                <a:gd name="T34" fmla="*/ 92 w 136"/>
                <a:gd name="T35" fmla="*/ 3 h 163"/>
                <a:gd name="T36" fmla="*/ 96 w 136"/>
                <a:gd name="T37" fmla="*/ 7 h 163"/>
                <a:gd name="T38" fmla="*/ 92 w 136"/>
                <a:gd name="T39" fmla="*/ 10 h 163"/>
                <a:gd name="T40" fmla="*/ 44 w 136"/>
                <a:gd name="T41" fmla="*/ 10 h 163"/>
                <a:gd name="T42" fmla="*/ 40 w 136"/>
                <a:gd name="T43" fmla="*/ 7 h 163"/>
                <a:gd name="T44" fmla="*/ 132 w 136"/>
                <a:gd name="T45" fmla="*/ 155 h 163"/>
                <a:gd name="T46" fmla="*/ 123 w 136"/>
                <a:gd name="T47" fmla="*/ 160 h 163"/>
                <a:gd name="T48" fmla="*/ 13 w 136"/>
                <a:gd name="T49" fmla="*/ 160 h 163"/>
                <a:gd name="T50" fmla="*/ 4 w 136"/>
                <a:gd name="T51" fmla="*/ 155 h 163"/>
                <a:gd name="T52" fmla="*/ 4 w 136"/>
                <a:gd name="T53" fmla="*/ 146 h 163"/>
                <a:gd name="T54" fmla="*/ 45 w 136"/>
                <a:gd name="T55" fmla="*/ 75 h 163"/>
                <a:gd name="T56" fmla="*/ 45 w 136"/>
                <a:gd name="T57" fmla="*/ 75 h 163"/>
                <a:gd name="T58" fmla="*/ 45 w 136"/>
                <a:gd name="T59" fmla="*/ 13 h 163"/>
                <a:gd name="T60" fmla="*/ 91 w 136"/>
                <a:gd name="T61" fmla="*/ 13 h 163"/>
                <a:gd name="T62" fmla="*/ 91 w 136"/>
                <a:gd name="T63" fmla="*/ 75 h 163"/>
                <a:gd name="T64" fmla="*/ 132 w 136"/>
                <a:gd name="T65" fmla="*/ 146 h 163"/>
                <a:gd name="T66" fmla="*/ 132 w 136"/>
                <a:gd name="T67" fmla="*/ 15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63">
                  <a:moveTo>
                    <a:pt x="134" y="144"/>
                  </a:moveTo>
                  <a:cubicBezTo>
                    <a:pt x="94" y="74"/>
                    <a:pt x="94" y="74"/>
                    <a:pt x="94" y="74"/>
                  </a:cubicBezTo>
                  <a:cubicBezTo>
                    <a:pt x="94" y="13"/>
                    <a:pt x="94" y="13"/>
                    <a:pt x="94" y="13"/>
                  </a:cubicBezTo>
                  <a:cubicBezTo>
                    <a:pt x="97" y="12"/>
                    <a:pt x="99" y="10"/>
                    <a:pt x="99" y="7"/>
                  </a:cubicBezTo>
                  <a:cubicBezTo>
                    <a:pt x="99" y="3"/>
                    <a:pt x="96" y="0"/>
                    <a:pt x="92" y="0"/>
                  </a:cubicBezTo>
                  <a:cubicBezTo>
                    <a:pt x="44" y="0"/>
                    <a:pt x="44" y="0"/>
                    <a:pt x="44" y="0"/>
                  </a:cubicBezTo>
                  <a:cubicBezTo>
                    <a:pt x="40" y="0"/>
                    <a:pt x="37" y="3"/>
                    <a:pt x="37" y="7"/>
                  </a:cubicBezTo>
                  <a:cubicBezTo>
                    <a:pt x="37" y="10"/>
                    <a:pt x="39" y="12"/>
                    <a:pt x="42" y="13"/>
                  </a:cubicBezTo>
                  <a:cubicBezTo>
                    <a:pt x="42" y="74"/>
                    <a:pt x="42" y="74"/>
                    <a:pt x="42" y="74"/>
                  </a:cubicBezTo>
                  <a:cubicBezTo>
                    <a:pt x="2" y="144"/>
                    <a:pt x="2" y="144"/>
                    <a:pt x="2" y="144"/>
                  </a:cubicBezTo>
                  <a:cubicBezTo>
                    <a:pt x="0" y="148"/>
                    <a:pt x="0" y="153"/>
                    <a:pt x="2" y="157"/>
                  </a:cubicBezTo>
                  <a:cubicBezTo>
                    <a:pt x="4" y="161"/>
                    <a:pt x="8" y="163"/>
                    <a:pt x="13" y="163"/>
                  </a:cubicBezTo>
                  <a:cubicBezTo>
                    <a:pt x="123" y="163"/>
                    <a:pt x="123" y="163"/>
                    <a:pt x="123" y="163"/>
                  </a:cubicBezTo>
                  <a:cubicBezTo>
                    <a:pt x="128" y="163"/>
                    <a:pt x="132" y="161"/>
                    <a:pt x="134" y="157"/>
                  </a:cubicBezTo>
                  <a:cubicBezTo>
                    <a:pt x="136" y="153"/>
                    <a:pt x="136" y="148"/>
                    <a:pt x="134" y="144"/>
                  </a:cubicBezTo>
                  <a:close/>
                  <a:moveTo>
                    <a:pt x="40" y="7"/>
                  </a:moveTo>
                  <a:cubicBezTo>
                    <a:pt x="40" y="5"/>
                    <a:pt x="42" y="3"/>
                    <a:pt x="44" y="3"/>
                  </a:cubicBezTo>
                  <a:cubicBezTo>
                    <a:pt x="92" y="3"/>
                    <a:pt x="92" y="3"/>
                    <a:pt x="92" y="3"/>
                  </a:cubicBezTo>
                  <a:cubicBezTo>
                    <a:pt x="94" y="3"/>
                    <a:pt x="96" y="5"/>
                    <a:pt x="96" y="7"/>
                  </a:cubicBezTo>
                  <a:cubicBezTo>
                    <a:pt x="96" y="9"/>
                    <a:pt x="94" y="10"/>
                    <a:pt x="92" y="10"/>
                  </a:cubicBezTo>
                  <a:cubicBezTo>
                    <a:pt x="44" y="10"/>
                    <a:pt x="44" y="10"/>
                    <a:pt x="44" y="10"/>
                  </a:cubicBezTo>
                  <a:cubicBezTo>
                    <a:pt x="42" y="10"/>
                    <a:pt x="40" y="9"/>
                    <a:pt x="40" y="7"/>
                  </a:cubicBezTo>
                  <a:close/>
                  <a:moveTo>
                    <a:pt x="132" y="155"/>
                  </a:moveTo>
                  <a:cubicBezTo>
                    <a:pt x="130" y="158"/>
                    <a:pt x="127" y="160"/>
                    <a:pt x="123" y="160"/>
                  </a:cubicBezTo>
                  <a:cubicBezTo>
                    <a:pt x="13" y="160"/>
                    <a:pt x="13" y="160"/>
                    <a:pt x="13" y="160"/>
                  </a:cubicBezTo>
                  <a:cubicBezTo>
                    <a:pt x="9" y="160"/>
                    <a:pt x="6" y="158"/>
                    <a:pt x="4" y="155"/>
                  </a:cubicBezTo>
                  <a:cubicBezTo>
                    <a:pt x="3" y="152"/>
                    <a:pt x="3" y="149"/>
                    <a:pt x="4" y="146"/>
                  </a:cubicBezTo>
                  <a:cubicBezTo>
                    <a:pt x="45" y="75"/>
                    <a:pt x="45" y="75"/>
                    <a:pt x="45" y="75"/>
                  </a:cubicBezTo>
                  <a:cubicBezTo>
                    <a:pt x="45" y="75"/>
                    <a:pt x="45" y="75"/>
                    <a:pt x="45" y="75"/>
                  </a:cubicBezTo>
                  <a:cubicBezTo>
                    <a:pt x="45" y="13"/>
                    <a:pt x="45" y="13"/>
                    <a:pt x="45" y="13"/>
                  </a:cubicBezTo>
                  <a:cubicBezTo>
                    <a:pt x="91" y="13"/>
                    <a:pt x="91" y="13"/>
                    <a:pt x="91" y="13"/>
                  </a:cubicBezTo>
                  <a:cubicBezTo>
                    <a:pt x="91" y="75"/>
                    <a:pt x="91" y="75"/>
                    <a:pt x="91" y="75"/>
                  </a:cubicBezTo>
                  <a:cubicBezTo>
                    <a:pt x="132" y="146"/>
                    <a:pt x="132" y="146"/>
                    <a:pt x="132" y="146"/>
                  </a:cubicBezTo>
                  <a:cubicBezTo>
                    <a:pt x="133" y="149"/>
                    <a:pt x="133" y="152"/>
                    <a:pt x="132" y="1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1" name="Oval 141"/>
            <p:cNvSpPr>
              <a:spLocks noChangeArrowheads="1"/>
            </p:cNvSpPr>
            <p:nvPr/>
          </p:nvSpPr>
          <p:spPr bwMode="auto">
            <a:xfrm>
              <a:off x="4826000" y="4275138"/>
              <a:ext cx="23813"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2" name="Oval 142"/>
            <p:cNvSpPr>
              <a:spLocks noChangeArrowheads="1"/>
            </p:cNvSpPr>
            <p:nvPr/>
          </p:nvSpPr>
          <p:spPr bwMode="auto">
            <a:xfrm>
              <a:off x="4862513" y="4225926"/>
              <a:ext cx="17463" cy="206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3" name="Oval 143"/>
            <p:cNvSpPr>
              <a:spLocks noChangeArrowheads="1"/>
            </p:cNvSpPr>
            <p:nvPr/>
          </p:nvSpPr>
          <p:spPr bwMode="auto">
            <a:xfrm>
              <a:off x="4881563" y="4262438"/>
              <a:ext cx="3175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4" name="Oval 144"/>
            <p:cNvSpPr>
              <a:spLocks noChangeArrowheads="1"/>
            </p:cNvSpPr>
            <p:nvPr/>
          </p:nvSpPr>
          <p:spPr bwMode="auto">
            <a:xfrm>
              <a:off x="4852988" y="4324351"/>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5" name="Freeform 145"/>
            <p:cNvSpPr>
              <a:spLocks noEditPoints="1"/>
            </p:cNvSpPr>
            <p:nvPr/>
          </p:nvSpPr>
          <p:spPr bwMode="auto">
            <a:xfrm>
              <a:off x="4749800" y="4543426"/>
              <a:ext cx="233363" cy="103188"/>
            </a:xfrm>
            <a:custGeom>
              <a:avLst/>
              <a:gdLst>
                <a:gd name="T0" fmla="*/ 99 w 122"/>
                <a:gd name="T1" fmla="*/ 6 h 54"/>
                <a:gd name="T2" fmla="*/ 82 w 122"/>
                <a:gd name="T3" fmla="*/ 6 h 54"/>
                <a:gd name="T4" fmla="*/ 77 w 122"/>
                <a:gd name="T5" fmla="*/ 3 h 54"/>
                <a:gd name="T6" fmla="*/ 72 w 122"/>
                <a:gd name="T7" fmla="*/ 6 h 54"/>
                <a:gd name="T8" fmla="*/ 62 w 122"/>
                <a:gd name="T9" fmla="*/ 6 h 54"/>
                <a:gd name="T10" fmla="*/ 52 w 122"/>
                <a:gd name="T11" fmla="*/ 0 h 54"/>
                <a:gd name="T12" fmla="*/ 42 w 122"/>
                <a:gd name="T13" fmla="*/ 6 h 54"/>
                <a:gd name="T14" fmla="*/ 23 w 122"/>
                <a:gd name="T15" fmla="*/ 6 h 54"/>
                <a:gd name="T16" fmla="*/ 1 w 122"/>
                <a:gd name="T17" fmla="*/ 45 h 54"/>
                <a:gd name="T18" fmla="*/ 1 w 122"/>
                <a:gd name="T19" fmla="*/ 51 h 54"/>
                <a:gd name="T20" fmla="*/ 6 w 122"/>
                <a:gd name="T21" fmla="*/ 54 h 54"/>
                <a:gd name="T22" fmla="*/ 116 w 122"/>
                <a:gd name="T23" fmla="*/ 54 h 54"/>
                <a:gd name="T24" fmla="*/ 121 w 122"/>
                <a:gd name="T25" fmla="*/ 51 h 54"/>
                <a:gd name="T26" fmla="*/ 121 w 122"/>
                <a:gd name="T27" fmla="*/ 45 h 54"/>
                <a:gd name="T28" fmla="*/ 99 w 122"/>
                <a:gd name="T29" fmla="*/ 6 h 54"/>
                <a:gd name="T30" fmla="*/ 38 w 122"/>
                <a:gd name="T31" fmla="*/ 42 h 54"/>
                <a:gd name="T32" fmla="*/ 31 w 122"/>
                <a:gd name="T33" fmla="*/ 35 h 54"/>
                <a:gd name="T34" fmla="*/ 38 w 122"/>
                <a:gd name="T35" fmla="*/ 28 h 54"/>
                <a:gd name="T36" fmla="*/ 45 w 122"/>
                <a:gd name="T37" fmla="*/ 35 h 54"/>
                <a:gd name="T38" fmla="*/ 38 w 122"/>
                <a:gd name="T39" fmla="*/ 42 h 54"/>
                <a:gd name="T40" fmla="*/ 52 w 122"/>
                <a:gd name="T41" fmla="*/ 17 h 54"/>
                <a:gd name="T42" fmla="*/ 47 w 122"/>
                <a:gd name="T43" fmla="*/ 12 h 54"/>
                <a:gd name="T44" fmla="*/ 52 w 122"/>
                <a:gd name="T45" fmla="*/ 7 h 54"/>
                <a:gd name="T46" fmla="*/ 57 w 122"/>
                <a:gd name="T47" fmla="*/ 12 h 54"/>
                <a:gd name="T48" fmla="*/ 52 w 122"/>
                <a:gd name="T49" fmla="*/ 17 h 54"/>
                <a:gd name="T50" fmla="*/ 77 w 122"/>
                <a:gd name="T51" fmla="*/ 7 h 54"/>
                <a:gd name="T52" fmla="*/ 79 w 122"/>
                <a:gd name="T53" fmla="*/ 9 h 54"/>
                <a:gd name="T54" fmla="*/ 77 w 122"/>
                <a:gd name="T55" fmla="*/ 11 h 54"/>
                <a:gd name="T56" fmla="*/ 75 w 122"/>
                <a:gd name="T57" fmla="*/ 9 h 54"/>
                <a:gd name="T58" fmla="*/ 77 w 122"/>
                <a:gd name="T59" fmla="*/ 7 h 54"/>
                <a:gd name="T60" fmla="*/ 71 w 122"/>
                <a:gd name="T61" fmla="*/ 37 h 54"/>
                <a:gd name="T62" fmla="*/ 61 w 122"/>
                <a:gd name="T63" fmla="*/ 27 h 54"/>
                <a:gd name="T64" fmla="*/ 71 w 122"/>
                <a:gd name="T65" fmla="*/ 17 h 54"/>
                <a:gd name="T66" fmla="*/ 82 w 122"/>
                <a:gd name="T67" fmla="*/ 27 h 54"/>
                <a:gd name="T68" fmla="*/ 71 w 122"/>
                <a:gd name="T69" fmla="*/ 37 h 54"/>
                <a:gd name="T70" fmla="*/ 89 w 122"/>
                <a:gd name="T71" fmla="*/ 47 h 54"/>
                <a:gd name="T72" fmla="*/ 86 w 122"/>
                <a:gd name="T73" fmla="*/ 44 h 54"/>
                <a:gd name="T74" fmla="*/ 89 w 122"/>
                <a:gd name="T75" fmla="*/ 41 h 54"/>
                <a:gd name="T76" fmla="*/ 92 w 122"/>
                <a:gd name="T77" fmla="*/ 44 h 54"/>
                <a:gd name="T78" fmla="*/ 89 w 122"/>
                <a:gd name="T7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54">
                  <a:moveTo>
                    <a:pt x="99" y="6"/>
                  </a:moveTo>
                  <a:cubicBezTo>
                    <a:pt x="82" y="6"/>
                    <a:pt x="82" y="6"/>
                    <a:pt x="82" y="6"/>
                  </a:cubicBezTo>
                  <a:cubicBezTo>
                    <a:pt x="81" y="4"/>
                    <a:pt x="79" y="3"/>
                    <a:pt x="77" y="3"/>
                  </a:cubicBezTo>
                  <a:cubicBezTo>
                    <a:pt x="75" y="3"/>
                    <a:pt x="73" y="4"/>
                    <a:pt x="72" y="6"/>
                  </a:cubicBezTo>
                  <a:cubicBezTo>
                    <a:pt x="62" y="6"/>
                    <a:pt x="62" y="6"/>
                    <a:pt x="62" y="6"/>
                  </a:cubicBezTo>
                  <a:cubicBezTo>
                    <a:pt x="60" y="3"/>
                    <a:pt x="56" y="0"/>
                    <a:pt x="52" y="0"/>
                  </a:cubicBezTo>
                  <a:cubicBezTo>
                    <a:pt x="48" y="0"/>
                    <a:pt x="44" y="3"/>
                    <a:pt x="42" y="6"/>
                  </a:cubicBezTo>
                  <a:cubicBezTo>
                    <a:pt x="23" y="6"/>
                    <a:pt x="23" y="6"/>
                    <a:pt x="23" y="6"/>
                  </a:cubicBezTo>
                  <a:cubicBezTo>
                    <a:pt x="1" y="45"/>
                    <a:pt x="1" y="45"/>
                    <a:pt x="1" y="45"/>
                  </a:cubicBezTo>
                  <a:cubicBezTo>
                    <a:pt x="0" y="47"/>
                    <a:pt x="0" y="49"/>
                    <a:pt x="1" y="51"/>
                  </a:cubicBezTo>
                  <a:cubicBezTo>
                    <a:pt x="2" y="53"/>
                    <a:pt x="4" y="54"/>
                    <a:pt x="6" y="54"/>
                  </a:cubicBezTo>
                  <a:cubicBezTo>
                    <a:pt x="116" y="54"/>
                    <a:pt x="116" y="54"/>
                    <a:pt x="116" y="54"/>
                  </a:cubicBezTo>
                  <a:cubicBezTo>
                    <a:pt x="118" y="54"/>
                    <a:pt x="120" y="53"/>
                    <a:pt x="121" y="51"/>
                  </a:cubicBezTo>
                  <a:cubicBezTo>
                    <a:pt x="122" y="49"/>
                    <a:pt x="122" y="47"/>
                    <a:pt x="121" y="45"/>
                  </a:cubicBezTo>
                  <a:lnTo>
                    <a:pt x="99" y="6"/>
                  </a:lnTo>
                  <a:close/>
                  <a:moveTo>
                    <a:pt x="38" y="42"/>
                  </a:moveTo>
                  <a:cubicBezTo>
                    <a:pt x="34" y="42"/>
                    <a:pt x="31" y="39"/>
                    <a:pt x="31" y="35"/>
                  </a:cubicBezTo>
                  <a:cubicBezTo>
                    <a:pt x="31" y="31"/>
                    <a:pt x="34" y="28"/>
                    <a:pt x="38" y="28"/>
                  </a:cubicBezTo>
                  <a:cubicBezTo>
                    <a:pt x="42" y="28"/>
                    <a:pt x="45" y="31"/>
                    <a:pt x="45" y="35"/>
                  </a:cubicBezTo>
                  <a:cubicBezTo>
                    <a:pt x="45" y="39"/>
                    <a:pt x="42" y="42"/>
                    <a:pt x="38" y="42"/>
                  </a:cubicBezTo>
                  <a:close/>
                  <a:moveTo>
                    <a:pt x="52" y="17"/>
                  </a:moveTo>
                  <a:cubicBezTo>
                    <a:pt x="49" y="17"/>
                    <a:pt x="47" y="15"/>
                    <a:pt x="47" y="12"/>
                  </a:cubicBezTo>
                  <a:cubicBezTo>
                    <a:pt x="47" y="9"/>
                    <a:pt x="49" y="7"/>
                    <a:pt x="52" y="7"/>
                  </a:cubicBezTo>
                  <a:cubicBezTo>
                    <a:pt x="55" y="7"/>
                    <a:pt x="57" y="9"/>
                    <a:pt x="57" y="12"/>
                  </a:cubicBezTo>
                  <a:cubicBezTo>
                    <a:pt x="57" y="15"/>
                    <a:pt x="55" y="17"/>
                    <a:pt x="52" y="17"/>
                  </a:cubicBezTo>
                  <a:close/>
                  <a:moveTo>
                    <a:pt x="77" y="7"/>
                  </a:moveTo>
                  <a:cubicBezTo>
                    <a:pt x="78" y="7"/>
                    <a:pt x="79" y="8"/>
                    <a:pt x="79" y="9"/>
                  </a:cubicBezTo>
                  <a:cubicBezTo>
                    <a:pt x="79" y="11"/>
                    <a:pt x="78" y="11"/>
                    <a:pt x="77" y="11"/>
                  </a:cubicBezTo>
                  <a:cubicBezTo>
                    <a:pt x="76" y="11"/>
                    <a:pt x="75" y="11"/>
                    <a:pt x="75" y="9"/>
                  </a:cubicBezTo>
                  <a:cubicBezTo>
                    <a:pt x="75" y="8"/>
                    <a:pt x="76" y="7"/>
                    <a:pt x="77" y="7"/>
                  </a:cubicBezTo>
                  <a:close/>
                  <a:moveTo>
                    <a:pt x="71" y="37"/>
                  </a:moveTo>
                  <a:cubicBezTo>
                    <a:pt x="66" y="37"/>
                    <a:pt x="61" y="32"/>
                    <a:pt x="61" y="27"/>
                  </a:cubicBezTo>
                  <a:cubicBezTo>
                    <a:pt x="61" y="21"/>
                    <a:pt x="66" y="17"/>
                    <a:pt x="71" y="17"/>
                  </a:cubicBezTo>
                  <a:cubicBezTo>
                    <a:pt x="77" y="17"/>
                    <a:pt x="82" y="21"/>
                    <a:pt x="82" y="27"/>
                  </a:cubicBezTo>
                  <a:cubicBezTo>
                    <a:pt x="82" y="32"/>
                    <a:pt x="77" y="37"/>
                    <a:pt x="71" y="37"/>
                  </a:cubicBezTo>
                  <a:close/>
                  <a:moveTo>
                    <a:pt x="89" y="47"/>
                  </a:moveTo>
                  <a:cubicBezTo>
                    <a:pt x="87" y="47"/>
                    <a:pt x="86" y="46"/>
                    <a:pt x="86" y="44"/>
                  </a:cubicBezTo>
                  <a:cubicBezTo>
                    <a:pt x="86" y="42"/>
                    <a:pt x="87" y="41"/>
                    <a:pt x="89" y="41"/>
                  </a:cubicBezTo>
                  <a:cubicBezTo>
                    <a:pt x="91" y="41"/>
                    <a:pt x="92" y="42"/>
                    <a:pt x="92" y="44"/>
                  </a:cubicBezTo>
                  <a:cubicBezTo>
                    <a:pt x="92" y="46"/>
                    <a:pt x="91" y="47"/>
                    <a:pt x="89"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6" name="Freeform 146"/>
            <p:cNvSpPr>
              <a:spLocks noEditPoints="1"/>
            </p:cNvSpPr>
            <p:nvPr/>
          </p:nvSpPr>
          <p:spPr bwMode="auto">
            <a:xfrm>
              <a:off x="5705475" y="4376738"/>
              <a:ext cx="192088" cy="249238"/>
            </a:xfrm>
            <a:custGeom>
              <a:avLst/>
              <a:gdLst>
                <a:gd name="T0" fmla="*/ 119 w 121"/>
                <a:gd name="T1" fmla="*/ 141 h 157"/>
                <a:gd name="T2" fmla="*/ 67 w 121"/>
                <a:gd name="T3" fmla="*/ 118 h 157"/>
                <a:gd name="T4" fmla="*/ 109 w 121"/>
                <a:gd name="T5" fmla="*/ 20 h 157"/>
                <a:gd name="T6" fmla="*/ 46 w 121"/>
                <a:gd name="T7" fmla="*/ 110 h 157"/>
                <a:gd name="T8" fmla="*/ 0 w 121"/>
                <a:gd name="T9" fmla="*/ 89 h 157"/>
                <a:gd name="T10" fmla="*/ 121 w 121"/>
                <a:gd name="T11" fmla="*/ 0 h 157"/>
                <a:gd name="T12" fmla="*/ 119 w 121"/>
                <a:gd name="T13" fmla="*/ 141 h 157"/>
                <a:gd name="T14" fmla="*/ 51 w 121"/>
                <a:gd name="T15" fmla="*/ 157 h 157"/>
                <a:gd name="T16" fmla="*/ 44 w 121"/>
                <a:gd name="T17" fmla="*/ 123 h 157"/>
                <a:gd name="T18" fmla="*/ 73 w 121"/>
                <a:gd name="T19" fmla="*/ 134 h 157"/>
                <a:gd name="T20" fmla="*/ 51 w 121"/>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57">
                  <a:moveTo>
                    <a:pt x="119" y="141"/>
                  </a:moveTo>
                  <a:lnTo>
                    <a:pt x="67" y="118"/>
                  </a:lnTo>
                  <a:lnTo>
                    <a:pt x="109" y="20"/>
                  </a:lnTo>
                  <a:lnTo>
                    <a:pt x="46" y="110"/>
                  </a:lnTo>
                  <a:lnTo>
                    <a:pt x="0" y="89"/>
                  </a:lnTo>
                  <a:lnTo>
                    <a:pt x="121" y="0"/>
                  </a:lnTo>
                  <a:lnTo>
                    <a:pt x="119" y="141"/>
                  </a:lnTo>
                  <a:close/>
                  <a:moveTo>
                    <a:pt x="51" y="157"/>
                  </a:moveTo>
                  <a:lnTo>
                    <a:pt x="44" y="123"/>
                  </a:lnTo>
                  <a:lnTo>
                    <a:pt x="73" y="134"/>
                  </a:lnTo>
                  <a:lnTo>
                    <a:pt x="51" y="1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7" name="Freeform 147"/>
            <p:cNvSpPr>
              <a:spLocks noEditPoints="1"/>
            </p:cNvSpPr>
            <p:nvPr/>
          </p:nvSpPr>
          <p:spPr bwMode="auto">
            <a:xfrm>
              <a:off x="4235450" y="2395538"/>
              <a:ext cx="261938" cy="230188"/>
            </a:xfrm>
            <a:custGeom>
              <a:avLst/>
              <a:gdLst>
                <a:gd name="T0" fmla="*/ 120 w 136"/>
                <a:gd name="T1" fmla="*/ 0 h 120"/>
                <a:gd name="T2" fmla="*/ 16 w 136"/>
                <a:gd name="T3" fmla="*/ 0 h 120"/>
                <a:gd name="T4" fmla="*/ 0 w 136"/>
                <a:gd name="T5" fmla="*/ 16 h 120"/>
                <a:gd name="T6" fmla="*/ 0 w 136"/>
                <a:gd name="T7" fmla="*/ 72 h 120"/>
                <a:gd name="T8" fmla="*/ 16 w 136"/>
                <a:gd name="T9" fmla="*/ 88 h 120"/>
                <a:gd name="T10" fmla="*/ 24 w 136"/>
                <a:gd name="T11" fmla="*/ 88 h 120"/>
                <a:gd name="T12" fmla="*/ 24 w 136"/>
                <a:gd name="T13" fmla="*/ 116 h 120"/>
                <a:gd name="T14" fmla="*/ 25 w 136"/>
                <a:gd name="T15" fmla="*/ 118 h 120"/>
                <a:gd name="T16" fmla="*/ 31 w 136"/>
                <a:gd name="T17" fmla="*/ 118 h 120"/>
                <a:gd name="T18" fmla="*/ 64 w 136"/>
                <a:gd name="T19" fmla="*/ 88 h 120"/>
                <a:gd name="T20" fmla="*/ 120 w 136"/>
                <a:gd name="T21" fmla="*/ 88 h 120"/>
                <a:gd name="T22" fmla="*/ 136 w 136"/>
                <a:gd name="T23" fmla="*/ 72 h 120"/>
                <a:gd name="T24" fmla="*/ 136 w 136"/>
                <a:gd name="T25" fmla="*/ 16 h 120"/>
                <a:gd name="T26" fmla="*/ 120 w 136"/>
                <a:gd name="T27" fmla="*/ 0 h 120"/>
                <a:gd name="T28" fmla="*/ 28 w 136"/>
                <a:gd name="T29" fmla="*/ 24 h 120"/>
                <a:gd name="T30" fmla="*/ 92 w 136"/>
                <a:gd name="T31" fmla="*/ 24 h 120"/>
                <a:gd name="T32" fmla="*/ 96 w 136"/>
                <a:gd name="T33" fmla="*/ 28 h 120"/>
                <a:gd name="T34" fmla="*/ 92 w 136"/>
                <a:gd name="T35" fmla="*/ 32 h 120"/>
                <a:gd name="T36" fmla="*/ 28 w 136"/>
                <a:gd name="T37" fmla="*/ 32 h 120"/>
                <a:gd name="T38" fmla="*/ 24 w 136"/>
                <a:gd name="T39" fmla="*/ 28 h 120"/>
                <a:gd name="T40" fmla="*/ 28 w 136"/>
                <a:gd name="T41" fmla="*/ 24 h 120"/>
                <a:gd name="T42" fmla="*/ 60 w 136"/>
                <a:gd name="T43" fmla="*/ 64 h 120"/>
                <a:gd name="T44" fmla="*/ 28 w 136"/>
                <a:gd name="T45" fmla="*/ 64 h 120"/>
                <a:gd name="T46" fmla="*/ 24 w 136"/>
                <a:gd name="T47" fmla="*/ 60 h 120"/>
                <a:gd name="T48" fmla="*/ 28 w 136"/>
                <a:gd name="T49" fmla="*/ 56 h 120"/>
                <a:gd name="T50" fmla="*/ 60 w 136"/>
                <a:gd name="T51" fmla="*/ 56 h 120"/>
                <a:gd name="T52" fmla="*/ 64 w 136"/>
                <a:gd name="T53" fmla="*/ 60 h 120"/>
                <a:gd name="T54" fmla="*/ 60 w 136"/>
                <a:gd name="T55" fmla="*/ 64 h 120"/>
                <a:gd name="T56" fmla="*/ 108 w 136"/>
                <a:gd name="T57" fmla="*/ 48 h 120"/>
                <a:gd name="T58" fmla="*/ 28 w 136"/>
                <a:gd name="T59" fmla="*/ 48 h 120"/>
                <a:gd name="T60" fmla="*/ 24 w 136"/>
                <a:gd name="T61" fmla="*/ 44 h 120"/>
                <a:gd name="T62" fmla="*/ 28 w 136"/>
                <a:gd name="T63" fmla="*/ 40 h 120"/>
                <a:gd name="T64" fmla="*/ 108 w 136"/>
                <a:gd name="T65" fmla="*/ 40 h 120"/>
                <a:gd name="T66" fmla="*/ 112 w 136"/>
                <a:gd name="T67" fmla="*/ 44 h 120"/>
                <a:gd name="T68" fmla="*/ 108 w 136"/>
                <a:gd name="T6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20">
                  <a:moveTo>
                    <a:pt x="120" y="0"/>
                  </a:moveTo>
                  <a:cubicBezTo>
                    <a:pt x="16" y="0"/>
                    <a:pt x="16" y="0"/>
                    <a:pt x="16" y="0"/>
                  </a:cubicBezTo>
                  <a:cubicBezTo>
                    <a:pt x="8" y="0"/>
                    <a:pt x="0" y="7"/>
                    <a:pt x="0" y="16"/>
                  </a:cubicBezTo>
                  <a:cubicBezTo>
                    <a:pt x="0" y="72"/>
                    <a:pt x="0" y="72"/>
                    <a:pt x="0" y="72"/>
                  </a:cubicBezTo>
                  <a:cubicBezTo>
                    <a:pt x="0" y="81"/>
                    <a:pt x="8" y="88"/>
                    <a:pt x="16" y="88"/>
                  </a:cubicBezTo>
                  <a:cubicBezTo>
                    <a:pt x="24" y="88"/>
                    <a:pt x="24" y="88"/>
                    <a:pt x="24" y="88"/>
                  </a:cubicBezTo>
                  <a:cubicBezTo>
                    <a:pt x="24" y="116"/>
                    <a:pt x="24" y="116"/>
                    <a:pt x="24" y="116"/>
                  </a:cubicBezTo>
                  <a:cubicBezTo>
                    <a:pt x="24" y="117"/>
                    <a:pt x="25" y="118"/>
                    <a:pt x="25" y="118"/>
                  </a:cubicBezTo>
                  <a:cubicBezTo>
                    <a:pt x="27" y="120"/>
                    <a:pt x="29" y="120"/>
                    <a:pt x="31" y="118"/>
                  </a:cubicBezTo>
                  <a:cubicBezTo>
                    <a:pt x="64" y="88"/>
                    <a:pt x="64" y="88"/>
                    <a:pt x="64" y="88"/>
                  </a:cubicBezTo>
                  <a:cubicBezTo>
                    <a:pt x="120" y="88"/>
                    <a:pt x="120" y="88"/>
                    <a:pt x="120" y="88"/>
                  </a:cubicBezTo>
                  <a:cubicBezTo>
                    <a:pt x="129" y="88"/>
                    <a:pt x="136" y="81"/>
                    <a:pt x="136" y="72"/>
                  </a:cubicBezTo>
                  <a:cubicBezTo>
                    <a:pt x="136" y="16"/>
                    <a:pt x="136" y="16"/>
                    <a:pt x="136" y="16"/>
                  </a:cubicBezTo>
                  <a:cubicBezTo>
                    <a:pt x="136" y="7"/>
                    <a:pt x="129" y="0"/>
                    <a:pt x="120" y="0"/>
                  </a:cubicBezTo>
                  <a:moveTo>
                    <a:pt x="28" y="24"/>
                  </a:moveTo>
                  <a:cubicBezTo>
                    <a:pt x="92" y="24"/>
                    <a:pt x="92" y="24"/>
                    <a:pt x="92" y="24"/>
                  </a:cubicBezTo>
                  <a:cubicBezTo>
                    <a:pt x="94" y="24"/>
                    <a:pt x="96" y="26"/>
                    <a:pt x="96" y="28"/>
                  </a:cubicBezTo>
                  <a:cubicBezTo>
                    <a:pt x="96" y="30"/>
                    <a:pt x="94" y="32"/>
                    <a:pt x="92" y="32"/>
                  </a:cubicBezTo>
                  <a:cubicBezTo>
                    <a:pt x="28" y="32"/>
                    <a:pt x="28" y="32"/>
                    <a:pt x="28" y="32"/>
                  </a:cubicBezTo>
                  <a:cubicBezTo>
                    <a:pt x="26" y="32"/>
                    <a:pt x="24" y="30"/>
                    <a:pt x="24" y="28"/>
                  </a:cubicBezTo>
                  <a:cubicBezTo>
                    <a:pt x="24" y="26"/>
                    <a:pt x="26" y="24"/>
                    <a:pt x="28" y="24"/>
                  </a:cubicBezTo>
                  <a:moveTo>
                    <a:pt x="60" y="64"/>
                  </a:moveTo>
                  <a:cubicBezTo>
                    <a:pt x="28" y="64"/>
                    <a:pt x="28" y="64"/>
                    <a:pt x="28" y="64"/>
                  </a:cubicBezTo>
                  <a:cubicBezTo>
                    <a:pt x="26" y="64"/>
                    <a:pt x="24" y="62"/>
                    <a:pt x="24" y="60"/>
                  </a:cubicBezTo>
                  <a:cubicBezTo>
                    <a:pt x="24" y="58"/>
                    <a:pt x="26" y="56"/>
                    <a:pt x="28" y="56"/>
                  </a:cubicBezTo>
                  <a:cubicBezTo>
                    <a:pt x="60" y="56"/>
                    <a:pt x="60" y="56"/>
                    <a:pt x="60" y="56"/>
                  </a:cubicBezTo>
                  <a:cubicBezTo>
                    <a:pt x="62" y="56"/>
                    <a:pt x="64" y="58"/>
                    <a:pt x="64" y="60"/>
                  </a:cubicBezTo>
                  <a:cubicBezTo>
                    <a:pt x="64" y="62"/>
                    <a:pt x="62" y="64"/>
                    <a:pt x="60" y="64"/>
                  </a:cubicBezTo>
                  <a:moveTo>
                    <a:pt x="108" y="48"/>
                  </a:moveTo>
                  <a:cubicBezTo>
                    <a:pt x="28" y="48"/>
                    <a:pt x="28" y="48"/>
                    <a:pt x="28" y="48"/>
                  </a:cubicBezTo>
                  <a:cubicBezTo>
                    <a:pt x="26" y="48"/>
                    <a:pt x="24" y="46"/>
                    <a:pt x="24" y="44"/>
                  </a:cubicBezTo>
                  <a:cubicBezTo>
                    <a:pt x="24" y="42"/>
                    <a:pt x="26" y="40"/>
                    <a:pt x="28" y="40"/>
                  </a:cubicBezTo>
                  <a:cubicBezTo>
                    <a:pt x="108" y="40"/>
                    <a:pt x="108" y="40"/>
                    <a:pt x="108" y="40"/>
                  </a:cubicBezTo>
                  <a:cubicBezTo>
                    <a:pt x="110" y="40"/>
                    <a:pt x="112" y="42"/>
                    <a:pt x="112" y="44"/>
                  </a:cubicBezTo>
                  <a:cubicBezTo>
                    <a:pt x="112" y="46"/>
                    <a:pt x="110" y="48"/>
                    <a:pt x="108" y="4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8" name="Freeform 148"/>
            <p:cNvSpPr/>
            <p:nvPr/>
          </p:nvSpPr>
          <p:spPr bwMode="auto">
            <a:xfrm>
              <a:off x="6061075" y="2290763"/>
              <a:ext cx="101600" cy="111125"/>
            </a:xfrm>
            <a:custGeom>
              <a:avLst/>
              <a:gdLst>
                <a:gd name="T0" fmla="*/ 0 w 53"/>
                <a:gd name="T1" fmla="*/ 58 h 58"/>
                <a:gd name="T2" fmla="*/ 53 w 53"/>
                <a:gd name="T3" fmla="*/ 35 h 58"/>
                <a:gd name="T4" fmla="*/ 0 w 53"/>
                <a:gd name="T5" fmla="*/ 0 h 58"/>
                <a:gd name="T6" fmla="*/ 0 w 53"/>
                <a:gd name="T7" fmla="*/ 58 h 58"/>
              </a:gdLst>
              <a:ahLst/>
              <a:cxnLst>
                <a:cxn ang="0">
                  <a:pos x="T0" y="T1"/>
                </a:cxn>
                <a:cxn ang="0">
                  <a:pos x="T2" y="T3"/>
                </a:cxn>
                <a:cxn ang="0">
                  <a:pos x="T4" y="T5"/>
                </a:cxn>
                <a:cxn ang="0">
                  <a:pos x="T6" y="T7"/>
                </a:cxn>
              </a:cxnLst>
              <a:rect l="0" t="0" r="r" b="b"/>
              <a:pathLst>
                <a:path w="53" h="58">
                  <a:moveTo>
                    <a:pt x="0" y="58"/>
                  </a:moveTo>
                  <a:cubicBezTo>
                    <a:pt x="53" y="35"/>
                    <a:pt x="53" y="35"/>
                    <a:pt x="53" y="35"/>
                  </a:cubicBezTo>
                  <a:cubicBezTo>
                    <a:pt x="43" y="15"/>
                    <a:pt x="23" y="1"/>
                    <a:pt x="0" y="0"/>
                  </a:cubicBez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9" name="Freeform 149"/>
            <p:cNvSpPr/>
            <p:nvPr/>
          </p:nvSpPr>
          <p:spPr bwMode="auto">
            <a:xfrm>
              <a:off x="5937250" y="2290763"/>
              <a:ext cx="184150" cy="238125"/>
            </a:xfrm>
            <a:custGeom>
              <a:avLst/>
              <a:gdLst>
                <a:gd name="T0" fmla="*/ 59 w 96"/>
                <a:gd name="T1" fmla="*/ 63 h 124"/>
                <a:gd name="T2" fmla="*/ 59 w 96"/>
                <a:gd name="T3" fmla="*/ 0 h 124"/>
                <a:gd name="T4" fmla="*/ 0 w 96"/>
                <a:gd name="T5" fmla="*/ 62 h 124"/>
                <a:gd name="T6" fmla="*/ 61 w 96"/>
                <a:gd name="T7" fmla="*/ 124 h 124"/>
                <a:gd name="T8" fmla="*/ 94 w 96"/>
                <a:gd name="T9" fmla="*/ 114 h 124"/>
                <a:gd name="T10" fmla="*/ 94 w 96"/>
                <a:gd name="T11" fmla="*/ 114 h 124"/>
                <a:gd name="T12" fmla="*/ 96 w 96"/>
                <a:gd name="T13" fmla="*/ 113 h 124"/>
                <a:gd name="T14" fmla="*/ 96 w 96"/>
                <a:gd name="T15" fmla="*/ 113 h 124"/>
                <a:gd name="T16" fmla="*/ 96 w 96"/>
                <a:gd name="T17" fmla="*/ 113 h 124"/>
                <a:gd name="T18" fmla="*/ 59 w 96"/>
                <a:gd name="T19" fmla="*/ 6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4">
                  <a:moveTo>
                    <a:pt x="59" y="63"/>
                  </a:moveTo>
                  <a:cubicBezTo>
                    <a:pt x="59" y="0"/>
                    <a:pt x="59" y="0"/>
                    <a:pt x="59" y="0"/>
                  </a:cubicBezTo>
                  <a:cubicBezTo>
                    <a:pt x="26" y="2"/>
                    <a:pt x="0" y="29"/>
                    <a:pt x="0" y="62"/>
                  </a:cubicBezTo>
                  <a:cubicBezTo>
                    <a:pt x="0" y="96"/>
                    <a:pt x="27" y="124"/>
                    <a:pt x="61" y="124"/>
                  </a:cubicBezTo>
                  <a:cubicBezTo>
                    <a:pt x="73" y="124"/>
                    <a:pt x="84" y="120"/>
                    <a:pt x="94" y="114"/>
                  </a:cubicBezTo>
                  <a:cubicBezTo>
                    <a:pt x="94" y="114"/>
                    <a:pt x="94" y="114"/>
                    <a:pt x="94" y="114"/>
                  </a:cubicBezTo>
                  <a:cubicBezTo>
                    <a:pt x="96" y="113"/>
                    <a:pt x="96" y="113"/>
                    <a:pt x="96" y="113"/>
                  </a:cubicBezTo>
                  <a:cubicBezTo>
                    <a:pt x="96" y="113"/>
                    <a:pt x="96" y="113"/>
                    <a:pt x="96" y="113"/>
                  </a:cubicBezTo>
                  <a:cubicBezTo>
                    <a:pt x="96" y="113"/>
                    <a:pt x="96" y="113"/>
                    <a:pt x="96" y="113"/>
                  </a:cubicBezTo>
                  <a:lnTo>
                    <a:pt x="59"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0" name="Freeform 150"/>
            <p:cNvSpPr/>
            <p:nvPr/>
          </p:nvSpPr>
          <p:spPr bwMode="auto">
            <a:xfrm>
              <a:off x="6062663" y="2366963"/>
              <a:ext cx="111125" cy="134938"/>
            </a:xfrm>
            <a:custGeom>
              <a:avLst/>
              <a:gdLst>
                <a:gd name="T0" fmla="*/ 58 w 58"/>
                <a:gd name="T1" fmla="*/ 22 h 70"/>
                <a:gd name="T2" fmla="*/ 54 w 58"/>
                <a:gd name="T3" fmla="*/ 0 h 70"/>
                <a:gd name="T4" fmla="*/ 0 w 58"/>
                <a:gd name="T5" fmla="*/ 23 h 70"/>
                <a:gd name="T6" fmla="*/ 35 w 58"/>
                <a:gd name="T7" fmla="*/ 70 h 70"/>
                <a:gd name="T8" fmla="*/ 58 w 58"/>
                <a:gd name="T9" fmla="*/ 22 h 70"/>
              </a:gdLst>
              <a:ahLst/>
              <a:cxnLst>
                <a:cxn ang="0">
                  <a:pos x="T0" y="T1"/>
                </a:cxn>
                <a:cxn ang="0">
                  <a:pos x="T2" y="T3"/>
                </a:cxn>
                <a:cxn ang="0">
                  <a:pos x="T4" y="T5"/>
                </a:cxn>
                <a:cxn ang="0">
                  <a:pos x="T6" y="T7"/>
                </a:cxn>
                <a:cxn ang="0">
                  <a:pos x="T8" y="T9"/>
                </a:cxn>
              </a:cxnLst>
              <a:rect l="0" t="0" r="r" b="b"/>
              <a:pathLst>
                <a:path w="58" h="70">
                  <a:moveTo>
                    <a:pt x="58" y="22"/>
                  </a:moveTo>
                  <a:cubicBezTo>
                    <a:pt x="58" y="14"/>
                    <a:pt x="56" y="7"/>
                    <a:pt x="54" y="0"/>
                  </a:cubicBezTo>
                  <a:cubicBezTo>
                    <a:pt x="0" y="23"/>
                    <a:pt x="0" y="23"/>
                    <a:pt x="0" y="23"/>
                  </a:cubicBezTo>
                  <a:cubicBezTo>
                    <a:pt x="35" y="70"/>
                    <a:pt x="35" y="70"/>
                    <a:pt x="35" y="70"/>
                  </a:cubicBezTo>
                  <a:cubicBezTo>
                    <a:pt x="49" y="59"/>
                    <a:pt x="58" y="41"/>
                    <a:pt x="58"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1" name="Freeform 151"/>
            <p:cNvSpPr>
              <a:spLocks noEditPoints="1"/>
            </p:cNvSpPr>
            <p:nvPr/>
          </p:nvSpPr>
          <p:spPr bwMode="auto">
            <a:xfrm>
              <a:off x="5865813" y="1752601"/>
              <a:ext cx="347663" cy="30163"/>
            </a:xfrm>
            <a:custGeom>
              <a:avLst/>
              <a:gdLst>
                <a:gd name="T0" fmla="*/ 219 w 219"/>
                <a:gd name="T1" fmla="*/ 0 h 19"/>
                <a:gd name="T2" fmla="*/ 0 w 219"/>
                <a:gd name="T3" fmla="*/ 0 h 19"/>
                <a:gd name="T4" fmla="*/ 0 w 219"/>
                <a:gd name="T5" fmla="*/ 19 h 19"/>
                <a:gd name="T6" fmla="*/ 219 w 219"/>
                <a:gd name="T7" fmla="*/ 19 h 19"/>
                <a:gd name="T8" fmla="*/ 219 w 219"/>
                <a:gd name="T9" fmla="*/ 0 h 19"/>
                <a:gd name="T10" fmla="*/ 210 w 219"/>
                <a:gd name="T11" fmla="*/ 12 h 19"/>
                <a:gd name="T12" fmla="*/ 191 w 219"/>
                <a:gd name="T13" fmla="*/ 12 h 19"/>
                <a:gd name="T14" fmla="*/ 191 w 219"/>
                <a:gd name="T15" fmla="*/ 7 h 19"/>
                <a:gd name="T16" fmla="*/ 210 w 219"/>
                <a:gd name="T17" fmla="*/ 7 h 19"/>
                <a:gd name="T18" fmla="*/ 210 w 219"/>
                <a:gd name="T1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9">
                  <a:moveTo>
                    <a:pt x="219" y="0"/>
                  </a:moveTo>
                  <a:lnTo>
                    <a:pt x="0" y="0"/>
                  </a:lnTo>
                  <a:lnTo>
                    <a:pt x="0" y="19"/>
                  </a:lnTo>
                  <a:lnTo>
                    <a:pt x="219" y="19"/>
                  </a:lnTo>
                  <a:lnTo>
                    <a:pt x="219" y="0"/>
                  </a:lnTo>
                  <a:close/>
                  <a:moveTo>
                    <a:pt x="210" y="12"/>
                  </a:moveTo>
                  <a:lnTo>
                    <a:pt x="191" y="12"/>
                  </a:lnTo>
                  <a:lnTo>
                    <a:pt x="191" y="7"/>
                  </a:lnTo>
                  <a:lnTo>
                    <a:pt x="210" y="7"/>
                  </a:lnTo>
                  <a:lnTo>
                    <a:pt x="21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2" name="Freeform 152"/>
            <p:cNvSpPr>
              <a:spLocks noEditPoints="1"/>
            </p:cNvSpPr>
            <p:nvPr/>
          </p:nvSpPr>
          <p:spPr bwMode="auto">
            <a:xfrm>
              <a:off x="5880100" y="1543051"/>
              <a:ext cx="319088" cy="198438"/>
            </a:xfrm>
            <a:custGeom>
              <a:avLst/>
              <a:gdLst>
                <a:gd name="T0" fmla="*/ 201 w 201"/>
                <a:gd name="T1" fmla="*/ 0 h 125"/>
                <a:gd name="T2" fmla="*/ 0 w 201"/>
                <a:gd name="T3" fmla="*/ 0 h 125"/>
                <a:gd name="T4" fmla="*/ 0 w 201"/>
                <a:gd name="T5" fmla="*/ 125 h 125"/>
                <a:gd name="T6" fmla="*/ 201 w 201"/>
                <a:gd name="T7" fmla="*/ 125 h 125"/>
                <a:gd name="T8" fmla="*/ 201 w 201"/>
                <a:gd name="T9" fmla="*/ 0 h 125"/>
                <a:gd name="T10" fmla="*/ 178 w 201"/>
                <a:gd name="T11" fmla="*/ 108 h 125"/>
                <a:gd name="T12" fmla="*/ 23 w 201"/>
                <a:gd name="T13" fmla="*/ 108 h 125"/>
                <a:gd name="T14" fmla="*/ 23 w 201"/>
                <a:gd name="T15" fmla="*/ 18 h 125"/>
                <a:gd name="T16" fmla="*/ 178 w 201"/>
                <a:gd name="T17" fmla="*/ 18 h 125"/>
                <a:gd name="T18" fmla="*/ 178 w 201"/>
                <a:gd name="T19"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25">
                  <a:moveTo>
                    <a:pt x="201" y="0"/>
                  </a:moveTo>
                  <a:lnTo>
                    <a:pt x="0" y="0"/>
                  </a:lnTo>
                  <a:lnTo>
                    <a:pt x="0" y="125"/>
                  </a:lnTo>
                  <a:lnTo>
                    <a:pt x="201" y="125"/>
                  </a:lnTo>
                  <a:lnTo>
                    <a:pt x="201" y="0"/>
                  </a:lnTo>
                  <a:close/>
                  <a:moveTo>
                    <a:pt x="178" y="108"/>
                  </a:moveTo>
                  <a:lnTo>
                    <a:pt x="23" y="108"/>
                  </a:lnTo>
                  <a:lnTo>
                    <a:pt x="23" y="18"/>
                  </a:lnTo>
                  <a:lnTo>
                    <a:pt x="178" y="18"/>
                  </a:lnTo>
                  <a:lnTo>
                    <a:pt x="178"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78" name="组合 177"/>
          <p:cNvGrpSpPr/>
          <p:nvPr/>
        </p:nvGrpSpPr>
        <p:grpSpPr>
          <a:xfrm>
            <a:off x="5076467" y="2928010"/>
            <a:ext cx="6236496" cy="1178612"/>
            <a:chOff x="5076467" y="3036870"/>
            <a:chExt cx="6236496" cy="1178612"/>
          </a:xfrm>
        </p:grpSpPr>
        <p:cxnSp>
          <p:nvCxnSpPr>
            <p:cNvPr id="19" name="Straight Connector 280"/>
            <p:cNvCxnSpPr/>
            <p:nvPr/>
          </p:nvCxnSpPr>
          <p:spPr>
            <a:xfrm>
              <a:off x="5076467" y="3727585"/>
              <a:ext cx="1215138"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Oval 287"/>
            <p:cNvSpPr/>
            <p:nvPr/>
          </p:nvSpPr>
          <p:spPr>
            <a:xfrm>
              <a:off x="6496556" y="3243138"/>
              <a:ext cx="972348" cy="9723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TextBox 291"/>
            <p:cNvSpPr txBox="1"/>
            <p:nvPr/>
          </p:nvSpPr>
          <p:spPr>
            <a:xfrm>
              <a:off x="7551799" y="3324331"/>
              <a:ext cx="3761164" cy="890372"/>
            </a:xfrm>
            <a:prstGeom prst="rect">
              <a:avLst/>
            </a:prstGeom>
            <a:noFill/>
          </p:spPr>
          <p:txBody>
            <a:bodyPr wrap="square" rtlCol="0">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此处添加文本此处添加文本</a:t>
              </a:r>
            </a:p>
          </p:txBody>
        </p:sp>
        <p:sp>
          <p:nvSpPr>
            <p:cNvPr id="12" name="TextBox 292"/>
            <p:cNvSpPr txBox="1"/>
            <p:nvPr/>
          </p:nvSpPr>
          <p:spPr>
            <a:xfrm>
              <a:off x="7551799" y="3036870"/>
              <a:ext cx="1569624" cy="369314"/>
            </a:xfrm>
            <a:prstGeom prst="rect">
              <a:avLst/>
            </a:prstGeom>
            <a:noFill/>
          </p:spPr>
          <p:txBody>
            <a:bodyPr wrap="none" lIns="91422" tIns="45711" rIns="91422" bIns="45711" rtlCol="0">
              <a:spAutoFit/>
            </a:bodyPr>
            <a:lstStyle/>
            <a:p>
              <a:r>
                <a:rPr lang="zh-CN" altLang="en-US" b="1" dirty="0">
                  <a:solidFill>
                    <a:schemeClr val="accent2"/>
                  </a:solidFill>
                  <a:cs typeface="+mn-ea"/>
                  <a:sym typeface="+mn-lt"/>
                </a:rPr>
                <a:t>此处添加文本</a:t>
              </a:r>
            </a:p>
          </p:txBody>
        </p:sp>
        <p:sp>
          <p:nvSpPr>
            <p:cNvPr id="174" name="AutoShape 44"/>
            <p:cNvSpPr>
              <a:spLocks noChangeAspect="1"/>
            </p:cNvSpPr>
            <p:nvPr/>
          </p:nvSpPr>
          <p:spPr bwMode="auto">
            <a:xfrm>
              <a:off x="6773891" y="3536767"/>
              <a:ext cx="417676" cy="385087"/>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accent2"/>
            </a:solidFill>
            <a:ln>
              <a:noFill/>
            </a:ln>
            <a:effectLst/>
          </p:spPr>
          <p:txBody>
            <a:bodyPr lIns="101578" tIns="101578" rIns="101578" bIns="101578"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s-ES" sz="6600" dirty="0">
                <a:solidFill>
                  <a:srgbClr val="44CEB9"/>
                </a:solidFill>
                <a:effectLst>
                  <a:outerShdw blurRad="38100" dist="38100" dir="2700000" algn="tl">
                    <a:srgbClr val="000000"/>
                  </a:outerShdw>
                </a:effectLst>
                <a:cs typeface="+mn-ea"/>
                <a:sym typeface="+mn-lt"/>
              </a:endParaRPr>
            </a:p>
          </p:txBody>
        </p:sp>
      </p:grpSp>
      <p:grpSp>
        <p:nvGrpSpPr>
          <p:cNvPr id="179" name="组合 178"/>
          <p:cNvGrpSpPr/>
          <p:nvPr/>
        </p:nvGrpSpPr>
        <p:grpSpPr>
          <a:xfrm>
            <a:off x="5076467" y="4483598"/>
            <a:ext cx="6236496" cy="1264692"/>
            <a:chOff x="5076467" y="4347046"/>
            <a:chExt cx="6236496" cy="1264692"/>
          </a:xfrm>
        </p:grpSpPr>
        <p:grpSp>
          <p:nvGrpSpPr>
            <p:cNvPr id="20" name="Group 281"/>
            <p:cNvGrpSpPr/>
            <p:nvPr/>
          </p:nvGrpSpPr>
          <p:grpSpPr>
            <a:xfrm flipV="1">
              <a:off x="5076467" y="4347046"/>
              <a:ext cx="1215138" cy="722502"/>
              <a:chOff x="5264268" y="3997177"/>
              <a:chExt cx="1960218" cy="631220"/>
            </a:xfrm>
          </p:grpSpPr>
          <p:cxnSp>
            <p:nvCxnSpPr>
              <p:cNvPr id="21" name="Straight Connector 282"/>
              <p:cNvCxnSpPr/>
              <p:nvPr/>
            </p:nvCxnSpPr>
            <p:spPr>
              <a:xfrm flipV="1">
                <a:off x="5264268" y="3997177"/>
                <a:ext cx="980109" cy="631220"/>
              </a:xfrm>
              <a:prstGeom prst="line">
                <a:avLst/>
              </a:prstGeom>
              <a:ln>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83"/>
              <p:cNvCxnSpPr/>
              <p:nvPr/>
            </p:nvCxnSpPr>
            <p:spPr>
              <a:xfrm>
                <a:off x="6244377" y="3997177"/>
                <a:ext cx="980109" cy="0"/>
              </a:xfrm>
              <a:prstGeom prst="line">
                <a:avLst/>
              </a:prstGeom>
              <a:ln>
                <a:solidFill>
                  <a:schemeClr val="bg1">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 name="Oval 288"/>
            <p:cNvSpPr/>
            <p:nvPr/>
          </p:nvSpPr>
          <p:spPr>
            <a:xfrm>
              <a:off x="6496556" y="4583615"/>
              <a:ext cx="972348" cy="97234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TextBox 293"/>
            <p:cNvSpPr txBox="1"/>
            <p:nvPr/>
          </p:nvSpPr>
          <p:spPr>
            <a:xfrm>
              <a:off x="7551799" y="4721366"/>
              <a:ext cx="3761164" cy="890372"/>
            </a:xfrm>
            <a:prstGeom prst="rect">
              <a:avLst/>
            </a:prstGeom>
            <a:noFill/>
          </p:spPr>
          <p:txBody>
            <a:bodyPr wrap="square" rtlCol="0">
              <a:spAutoFit/>
            </a:bodyPr>
            <a:lstStyle/>
            <a:p>
              <a:pPr lvl="0">
                <a:lnSpc>
                  <a:spcPct val="150000"/>
                </a:lnSpc>
              </a:pPr>
              <a:r>
                <a:rPr lang="zh-CN" altLang="en-US" sz="1200" dirty="0">
                  <a:solidFill>
                    <a:srgbClr val="000000"/>
                  </a:solidFill>
                  <a:cs typeface="+mn-ea"/>
                  <a:sym typeface="+mn-lt"/>
                </a:rPr>
                <a:t>此处添加文本此处添加文本此处添加文本此处添加文本此处添加文本此处添加文本</a:t>
              </a:r>
              <a:endParaRPr lang="en-US" altLang="zh-CN" sz="1200" dirty="0">
                <a:solidFill>
                  <a:srgbClr val="000000"/>
                </a:solidFill>
                <a:cs typeface="+mn-ea"/>
                <a:sym typeface="+mn-lt"/>
              </a:endParaRPr>
            </a:p>
            <a:p>
              <a:pPr lvl="0">
                <a:lnSpc>
                  <a:spcPct val="150000"/>
                </a:lnSpc>
              </a:pPr>
              <a:r>
                <a:rPr lang="zh-CN" altLang="en-US" sz="1200" dirty="0">
                  <a:solidFill>
                    <a:srgbClr val="000000"/>
                  </a:solidFill>
                  <a:cs typeface="+mn-ea"/>
                  <a:sym typeface="+mn-lt"/>
                </a:rPr>
                <a:t>此处添加文本此处添加文本</a:t>
              </a:r>
            </a:p>
          </p:txBody>
        </p:sp>
        <p:sp>
          <p:nvSpPr>
            <p:cNvPr id="14" name="TextBox 294"/>
            <p:cNvSpPr txBox="1"/>
            <p:nvPr/>
          </p:nvSpPr>
          <p:spPr>
            <a:xfrm>
              <a:off x="7551799" y="4433905"/>
              <a:ext cx="1569624" cy="369314"/>
            </a:xfrm>
            <a:prstGeom prst="rect">
              <a:avLst/>
            </a:prstGeom>
            <a:noFill/>
          </p:spPr>
          <p:txBody>
            <a:bodyPr wrap="none" lIns="91422" tIns="45711" rIns="91422" bIns="45711" rtlCol="0">
              <a:spAutoFit/>
            </a:bodyPr>
            <a:lstStyle/>
            <a:p>
              <a:r>
                <a:rPr lang="zh-CN" altLang="en-US" b="1" dirty="0">
                  <a:solidFill>
                    <a:schemeClr val="accent4"/>
                  </a:solidFill>
                  <a:cs typeface="+mn-ea"/>
                  <a:sym typeface="+mn-lt"/>
                </a:rPr>
                <a:t>此处添加文本</a:t>
              </a:r>
            </a:p>
          </p:txBody>
        </p:sp>
        <p:sp>
          <p:nvSpPr>
            <p:cNvPr id="175" name="Freeform 296"/>
            <p:cNvSpPr>
              <a:spLocks noChangeAspect="1" noChangeArrowheads="1"/>
            </p:cNvSpPr>
            <p:nvPr/>
          </p:nvSpPr>
          <p:spPr bwMode="auto">
            <a:xfrm>
              <a:off x="6741232" y="4885123"/>
              <a:ext cx="482996" cy="369329"/>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2400" dirty="0">
                <a:cs typeface="+mn-ea"/>
                <a:sym typeface="+mn-lt"/>
              </a:endParaRPr>
            </a:p>
          </p:txBody>
        </p:sp>
      </p:grpSp>
      <p:grpSp>
        <p:nvGrpSpPr>
          <p:cNvPr id="180" name="组合 179"/>
          <p:cNvGrpSpPr/>
          <p:nvPr/>
        </p:nvGrpSpPr>
        <p:grpSpPr>
          <a:xfrm>
            <a:off x="5076467" y="1363798"/>
            <a:ext cx="6236496" cy="1423118"/>
            <a:chOff x="5076467" y="1635218"/>
            <a:chExt cx="6236496" cy="1423118"/>
          </a:xfrm>
        </p:grpSpPr>
        <p:grpSp>
          <p:nvGrpSpPr>
            <p:cNvPr id="177" name="组合 176"/>
            <p:cNvGrpSpPr/>
            <p:nvPr/>
          </p:nvGrpSpPr>
          <p:grpSpPr>
            <a:xfrm>
              <a:off x="5076467" y="1635218"/>
              <a:ext cx="6236496" cy="1423118"/>
              <a:chOff x="5076467" y="1635218"/>
              <a:chExt cx="6236496" cy="1423118"/>
            </a:xfrm>
          </p:grpSpPr>
          <p:grpSp>
            <p:nvGrpSpPr>
              <p:cNvPr id="18" name="Group 279"/>
              <p:cNvGrpSpPr/>
              <p:nvPr/>
            </p:nvGrpSpPr>
            <p:grpSpPr>
              <a:xfrm>
                <a:off x="5076467" y="2335834"/>
                <a:ext cx="1215138" cy="722502"/>
                <a:chOff x="5264268" y="2352681"/>
                <a:chExt cx="1960218" cy="631220"/>
              </a:xfrm>
            </p:grpSpPr>
            <p:cxnSp>
              <p:nvCxnSpPr>
                <p:cNvPr id="23" name="Straight Connector 284"/>
                <p:cNvCxnSpPr/>
                <p:nvPr/>
              </p:nvCxnSpPr>
              <p:spPr>
                <a:xfrm flipV="1">
                  <a:off x="5264268" y="2352681"/>
                  <a:ext cx="980109" cy="631220"/>
                </a:xfrm>
                <a:prstGeom prst="line">
                  <a:avLst/>
                </a:prstGeom>
                <a:ln>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85"/>
                <p:cNvCxnSpPr/>
                <p:nvPr/>
              </p:nvCxnSpPr>
              <p:spPr>
                <a:xfrm>
                  <a:off x="6244377" y="2352681"/>
                  <a:ext cx="980109" cy="0"/>
                </a:xfrm>
                <a:prstGeom prst="line">
                  <a:avLst/>
                </a:prstGeom>
                <a:ln>
                  <a:solidFill>
                    <a:schemeClr val="bg1">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6" name="Oval 286"/>
              <p:cNvSpPr/>
              <p:nvPr/>
            </p:nvSpPr>
            <p:spPr>
              <a:xfrm>
                <a:off x="6496556" y="1877749"/>
                <a:ext cx="972348" cy="97234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TextBox 289"/>
              <p:cNvSpPr txBox="1"/>
              <p:nvPr/>
            </p:nvSpPr>
            <p:spPr>
              <a:xfrm>
                <a:off x="7551799" y="1922679"/>
                <a:ext cx="3761164" cy="890372"/>
              </a:xfrm>
              <a:prstGeom prst="rect">
                <a:avLst/>
              </a:prstGeom>
              <a:noFill/>
            </p:spPr>
            <p:txBody>
              <a:bodyPr wrap="square" rtlCol="0">
                <a:spAutoFit/>
              </a:bodyPr>
              <a:lstStyle/>
              <a:p>
                <a:pPr>
                  <a:lnSpc>
                    <a:spcPct val="150000"/>
                  </a:lnSpc>
                </a:pPr>
                <a:r>
                  <a:rPr lang="zh-CN" altLang="en-US" sz="1200" dirty="0">
                    <a:cs typeface="+mn-ea"/>
                    <a:sym typeface="+mn-lt"/>
                  </a:rPr>
                  <a:t>此处添加文本此处添加文本此处添加文本此处添加文本此处添加文本此处添加文本</a:t>
                </a:r>
                <a:endParaRPr lang="en-US" altLang="zh-CN" sz="1200" dirty="0">
                  <a:cs typeface="+mn-ea"/>
                  <a:sym typeface="+mn-lt"/>
                </a:endParaRPr>
              </a:p>
              <a:p>
                <a:pPr>
                  <a:lnSpc>
                    <a:spcPct val="150000"/>
                  </a:lnSpc>
                </a:pPr>
                <a:r>
                  <a:rPr lang="zh-CN" altLang="en-US" sz="1200" dirty="0">
                    <a:cs typeface="+mn-ea"/>
                    <a:sym typeface="+mn-lt"/>
                  </a:rPr>
                  <a:t>此处添加文本此处添加文本</a:t>
                </a:r>
              </a:p>
            </p:txBody>
          </p:sp>
          <p:sp>
            <p:nvSpPr>
              <p:cNvPr id="10" name="TextBox 290"/>
              <p:cNvSpPr txBox="1"/>
              <p:nvPr/>
            </p:nvSpPr>
            <p:spPr>
              <a:xfrm>
                <a:off x="7551799" y="1635218"/>
                <a:ext cx="1569624" cy="369314"/>
              </a:xfrm>
              <a:prstGeom prst="rect">
                <a:avLst/>
              </a:prstGeom>
              <a:noFill/>
            </p:spPr>
            <p:txBody>
              <a:bodyPr wrap="none" lIns="91422" tIns="45711" rIns="91422" bIns="45711" rtlCol="0">
                <a:spAutoFit/>
              </a:bodyPr>
              <a:lstStyle/>
              <a:p>
                <a:r>
                  <a:rPr lang="zh-CN" altLang="en-US" b="1" dirty="0">
                    <a:solidFill>
                      <a:schemeClr val="accent1"/>
                    </a:solidFill>
                    <a:cs typeface="+mn-ea"/>
                    <a:sym typeface="+mn-lt"/>
                  </a:rPr>
                  <a:t>此处添加文本</a:t>
                </a:r>
                <a:endParaRPr lang="id-ID" b="1" dirty="0">
                  <a:solidFill>
                    <a:schemeClr val="accent1"/>
                  </a:solidFill>
                  <a:cs typeface="+mn-ea"/>
                  <a:sym typeface="+mn-lt"/>
                </a:endParaRPr>
              </a:p>
            </p:txBody>
          </p:sp>
        </p:grpSp>
        <p:sp>
          <p:nvSpPr>
            <p:cNvPr id="176" name="Freeform 328"/>
            <p:cNvSpPr>
              <a:spLocks noChangeAspect="1" noChangeArrowheads="1"/>
            </p:cNvSpPr>
            <p:nvPr/>
          </p:nvSpPr>
          <p:spPr bwMode="auto">
            <a:xfrm>
              <a:off x="6697575" y="2159286"/>
              <a:ext cx="570311" cy="409269"/>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chemeClr val="accent1"/>
            </a:solidFill>
            <a:ln>
              <a:noFill/>
            </a:ln>
            <a:effectLst/>
          </p:spPr>
          <p:txBody>
            <a:bodyPr wrap="none" lIns="243785" tIns="121892" rIns="243785" bIns="121892"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2400" dirty="0">
                <a:cs typeface="+mn-ea"/>
                <a:sym typeface="+mn-lt"/>
              </a:endParaRPr>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750"/>
                                        <p:tgtEl>
                                          <p:spTgt spid="180"/>
                                        </p:tgtEl>
                                      </p:cBhvr>
                                    </p:animEffect>
                                    <p:anim calcmode="lin" valueType="num">
                                      <p:cBhvr>
                                        <p:cTn id="14" dur="750" fill="hold"/>
                                        <p:tgtEl>
                                          <p:spTgt spid="180"/>
                                        </p:tgtEl>
                                        <p:attrNameLst>
                                          <p:attrName>ppt_x</p:attrName>
                                        </p:attrNameLst>
                                      </p:cBhvr>
                                      <p:tavLst>
                                        <p:tav tm="0">
                                          <p:val>
                                            <p:strVal val="#ppt_x"/>
                                          </p:val>
                                        </p:tav>
                                        <p:tav tm="100000">
                                          <p:val>
                                            <p:strVal val="#ppt_x"/>
                                          </p:val>
                                        </p:tav>
                                      </p:tavLst>
                                    </p:anim>
                                    <p:anim calcmode="lin" valueType="num">
                                      <p:cBhvr>
                                        <p:cTn id="15" dur="750" fill="hold"/>
                                        <p:tgtEl>
                                          <p:spTgt spid="18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fade">
                                      <p:cBhvr>
                                        <p:cTn id="19" dur="750"/>
                                        <p:tgtEl>
                                          <p:spTgt spid="178"/>
                                        </p:tgtEl>
                                      </p:cBhvr>
                                    </p:animEffect>
                                    <p:anim calcmode="lin" valueType="num">
                                      <p:cBhvr>
                                        <p:cTn id="20" dur="750" fill="hold"/>
                                        <p:tgtEl>
                                          <p:spTgt spid="178"/>
                                        </p:tgtEl>
                                        <p:attrNameLst>
                                          <p:attrName>ppt_x</p:attrName>
                                        </p:attrNameLst>
                                      </p:cBhvr>
                                      <p:tavLst>
                                        <p:tav tm="0">
                                          <p:val>
                                            <p:strVal val="#ppt_x"/>
                                          </p:val>
                                        </p:tav>
                                        <p:tav tm="100000">
                                          <p:val>
                                            <p:strVal val="#ppt_x"/>
                                          </p:val>
                                        </p:tav>
                                      </p:tavLst>
                                    </p:anim>
                                    <p:anim calcmode="lin" valueType="num">
                                      <p:cBhvr>
                                        <p:cTn id="21" dur="750" fill="hold"/>
                                        <p:tgtEl>
                                          <p:spTgt spid="17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fade">
                                      <p:cBhvr>
                                        <p:cTn id="25" dur="750"/>
                                        <p:tgtEl>
                                          <p:spTgt spid="179"/>
                                        </p:tgtEl>
                                      </p:cBhvr>
                                    </p:animEffect>
                                    <p:anim calcmode="lin" valueType="num">
                                      <p:cBhvr>
                                        <p:cTn id="26" dur="750" fill="hold"/>
                                        <p:tgtEl>
                                          <p:spTgt spid="179"/>
                                        </p:tgtEl>
                                        <p:attrNameLst>
                                          <p:attrName>ppt_x</p:attrName>
                                        </p:attrNameLst>
                                      </p:cBhvr>
                                      <p:tavLst>
                                        <p:tav tm="0">
                                          <p:val>
                                            <p:strVal val="#ppt_x"/>
                                          </p:val>
                                        </p:tav>
                                        <p:tav tm="100000">
                                          <p:val>
                                            <p:strVal val="#ppt_x"/>
                                          </p:val>
                                        </p:tav>
                                      </p:tavLst>
                                    </p:anim>
                                    <p:anim calcmode="lin" valueType="num">
                                      <p:cBhvr>
                                        <p:cTn id="27" dur="75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71020" y="2122621"/>
            <a:ext cx="7691140" cy="2059095"/>
            <a:chOff x="1971020" y="2122621"/>
            <a:chExt cx="7691140" cy="2059095"/>
          </a:xfrm>
        </p:grpSpPr>
        <p:grpSp>
          <p:nvGrpSpPr>
            <p:cNvPr id="14" name="组合 13"/>
            <p:cNvGrpSpPr/>
            <p:nvPr/>
          </p:nvGrpSpPr>
          <p:grpSpPr>
            <a:xfrm>
              <a:off x="1971020" y="2122621"/>
              <a:ext cx="1723620" cy="1047669"/>
              <a:chOff x="1411305" y="2905165"/>
              <a:chExt cx="1723620" cy="1047669"/>
            </a:xfrm>
          </p:grpSpPr>
          <p:grpSp>
            <p:nvGrpSpPr>
              <p:cNvPr id="13" name="组合 12"/>
              <p:cNvGrpSpPr>
                <a:grpSpLocks noChangeAspect="1"/>
              </p:cNvGrpSpPr>
              <p:nvPr/>
            </p:nvGrpSpPr>
            <p:grpSpPr>
              <a:xfrm>
                <a:off x="1411305" y="2905165"/>
                <a:ext cx="1686297" cy="1047669"/>
                <a:chOff x="1301463" y="2835729"/>
                <a:chExt cx="1909823" cy="1186543"/>
              </a:xfrm>
            </p:grpSpPr>
            <p:sp>
              <p:nvSpPr>
                <p:cNvPr id="4" name="矩形 3"/>
                <p:cNvSpPr/>
                <p:nvPr/>
              </p:nvSpPr>
              <p:spPr>
                <a:xfrm>
                  <a:off x="1301463" y="2835729"/>
                  <a:ext cx="1909823" cy="118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半闭框 4"/>
                <p:cNvSpPr/>
                <p:nvPr/>
              </p:nvSpPr>
              <p:spPr>
                <a:xfrm flipV="1">
                  <a:off x="1467041" y="3336717"/>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sp>
              <p:nvSpPr>
                <p:cNvPr id="6" name="半闭框 5"/>
                <p:cNvSpPr/>
                <p:nvPr/>
              </p:nvSpPr>
              <p:spPr>
                <a:xfrm flipH="1">
                  <a:off x="2793626" y="2960023"/>
                  <a:ext cx="248241" cy="540000"/>
                </a:xfrm>
                <a:prstGeom prst="halfFrame">
                  <a:avLst>
                    <a:gd name="adj1" fmla="val 8135"/>
                    <a:gd name="adj2" fmla="val 8135"/>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endParaRPr lang="zh-CN" altLang="en-US">
                    <a:solidFill>
                      <a:schemeClr val="tx1"/>
                    </a:solidFill>
                    <a:cs typeface="+mn-ea"/>
                    <a:sym typeface="+mn-lt"/>
                  </a:endParaRPr>
                </a:p>
              </p:txBody>
            </p:sp>
          </p:grpSp>
          <p:grpSp>
            <p:nvGrpSpPr>
              <p:cNvPr id="12" name="组合 11"/>
              <p:cNvGrpSpPr/>
              <p:nvPr/>
            </p:nvGrpSpPr>
            <p:grpSpPr>
              <a:xfrm>
                <a:off x="1467041" y="3134907"/>
                <a:ext cx="1667884" cy="588186"/>
                <a:chOff x="1467041" y="3134907"/>
                <a:chExt cx="1667884" cy="588186"/>
              </a:xfrm>
            </p:grpSpPr>
            <p:sp>
              <p:nvSpPr>
                <p:cNvPr id="7" name="Shape 3820"/>
                <p:cNvSpPr txBox="1"/>
                <p:nvPr/>
              </p:nvSpPr>
              <p:spPr>
                <a:xfrm>
                  <a:off x="1467041" y="3134907"/>
                  <a:ext cx="1667884" cy="588186"/>
                </a:xfrm>
                <a:prstGeom prst="rect">
                  <a:avLst/>
                </a:prstGeom>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altLang="zh-CN" sz="6000" b="1" i="0" u="none" strike="noStrike" kern="0" cap="none" spc="0" normalizeH="0" baseline="0" noProof="0" dirty="0">
                      <a:ln>
                        <a:noFill/>
                      </a:ln>
                      <a:solidFill>
                        <a:schemeClr val="accent1"/>
                      </a:solidFill>
                      <a:effectLst/>
                      <a:uLnTx/>
                      <a:uFillTx/>
                      <a:cs typeface="+mn-ea"/>
                      <a:sym typeface="+mn-lt"/>
                    </a:rPr>
                    <a:t>02</a:t>
                  </a:r>
                  <a:endParaRPr kumimoji="0" lang="en-US" sz="6000" b="1" i="0" u="none" strike="noStrike" kern="0" cap="none" spc="0" normalizeH="0" baseline="0" noProof="0" dirty="0">
                    <a:ln>
                      <a:noFill/>
                    </a:ln>
                    <a:solidFill>
                      <a:schemeClr val="accent1"/>
                    </a:solidFill>
                    <a:effectLst/>
                    <a:uLnTx/>
                    <a:uFillTx/>
                    <a:cs typeface="+mn-ea"/>
                    <a:sym typeface="+mn-lt"/>
                  </a:endParaRPr>
                </a:p>
              </p:txBody>
            </p:sp>
            <p:sp>
              <p:nvSpPr>
                <p:cNvPr id="8" name="Shape 3820"/>
                <p:cNvSpPr txBox="1"/>
                <p:nvPr/>
              </p:nvSpPr>
              <p:spPr>
                <a:xfrm>
                  <a:off x="1774686" y="3315336"/>
                  <a:ext cx="1008000" cy="227328"/>
                </a:xfrm>
                <a:prstGeom prst="rect">
                  <a:avLst/>
                </a:prstGeom>
                <a:solidFill>
                  <a:schemeClr val="bg1"/>
                </a:solidFill>
                <a:ln w="12700">
                  <a:miter lim="400000"/>
                </a:ln>
              </p:spPr>
              <p:txBody>
                <a:bodyPr lIns="0" tIns="0" rIns="0" bIns="0" anchor="ctr" anchorCtr="0">
                  <a:noAutofit/>
                </a:bodyPr>
                <a:lstStyle>
                  <a:lvl1pPr algn="ctr" defTabSz="412750">
                    <a:defRPr sz="1000">
                      <a:solidFill>
                        <a:schemeClr val="tx2"/>
                      </a:solidFill>
                      <a:latin typeface="+mn-lt"/>
                      <a:ea typeface="+mn-ea"/>
                      <a:cs typeface="+mn-cs"/>
                      <a:sym typeface="Helvetica Light"/>
                    </a:defRPr>
                  </a:lvl1pPr>
                  <a:lvl2pPr indent="114300" algn="ctr" defTabSz="412750">
                    <a:defRPr sz="1000">
                      <a:solidFill>
                        <a:schemeClr val="tx2"/>
                      </a:solidFill>
                      <a:latin typeface="+mn-lt"/>
                      <a:ea typeface="+mn-ea"/>
                      <a:cs typeface="+mn-cs"/>
                      <a:sym typeface="Helvetica Light"/>
                    </a:defRPr>
                  </a:lvl2pPr>
                  <a:lvl3pPr indent="228600" algn="ctr" defTabSz="412750">
                    <a:defRPr sz="1000">
                      <a:solidFill>
                        <a:schemeClr val="tx2"/>
                      </a:solidFill>
                      <a:latin typeface="+mn-lt"/>
                      <a:ea typeface="+mn-ea"/>
                      <a:cs typeface="+mn-cs"/>
                      <a:sym typeface="Helvetica Light"/>
                    </a:defRPr>
                  </a:lvl3pPr>
                  <a:lvl4pPr indent="342900" algn="ctr" defTabSz="412750">
                    <a:defRPr sz="1000">
                      <a:solidFill>
                        <a:schemeClr val="tx2"/>
                      </a:solidFill>
                      <a:latin typeface="+mn-lt"/>
                      <a:ea typeface="+mn-ea"/>
                      <a:cs typeface="+mn-cs"/>
                      <a:sym typeface="Helvetica Light"/>
                    </a:defRPr>
                  </a:lvl4pPr>
                  <a:lvl5pPr indent="457200" algn="ctr" defTabSz="412750">
                    <a:defRPr sz="1000">
                      <a:solidFill>
                        <a:schemeClr val="tx2"/>
                      </a:solidFill>
                      <a:latin typeface="+mn-lt"/>
                      <a:ea typeface="+mn-ea"/>
                      <a:cs typeface="+mn-cs"/>
                      <a:sym typeface="Helvetica Light"/>
                    </a:defRPr>
                  </a:lvl5pPr>
                  <a:lvl6pPr indent="571500" algn="ctr" defTabSz="412750">
                    <a:defRPr sz="1000">
                      <a:latin typeface="+mn-lt"/>
                      <a:ea typeface="+mn-ea"/>
                      <a:cs typeface="+mn-cs"/>
                      <a:sym typeface="Helvetica Light"/>
                    </a:defRPr>
                  </a:lvl6pPr>
                  <a:lvl7pPr indent="685800" algn="ctr" defTabSz="412750">
                    <a:defRPr sz="1000">
                      <a:latin typeface="+mn-lt"/>
                      <a:ea typeface="+mn-ea"/>
                      <a:cs typeface="+mn-cs"/>
                      <a:sym typeface="Helvetica Light"/>
                    </a:defRPr>
                  </a:lvl7pPr>
                  <a:lvl8pPr indent="800100" algn="ctr" defTabSz="412750">
                    <a:defRPr sz="1000">
                      <a:latin typeface="+mn-lt"/>
                      <a:ea typeface="+mn-ea"/>
                      <a:cs typeface="+mn-cs"/>
                      <a:sym typeface="Helvetica Light"/>
                    </a:defRPr>
                  </a:lvl8pPr>
                  <a:lvl9pPr indent="914400" algn="ctr" defTabSz="412750">
                    <a:defRPr sz="1000">
                      <a:latin typeface="+mn-lt"/>
                      <a:ea typeface="+mn-ea"/>
                      <a:cs typeface="+mn-cs"/>
                      <a:sym typeface="Helvetica Light"/>
                    </a:defRPr>
                  </a:lvl9pPr>
                </a:lstStyle>
                <a:p>
                  <a:pPr marL="0" marR="0" lvl="0" indent="0" defTabSz="412750" eaLnBrk="1" fontAlgn="auto" latinLnBrk="0" hangingPunct="1">
                    <a:lnSpc>
                      <a:spcPct val="100000"/>
                    </a:lnSpc>
                    <a:spcBef>
                      <a:spcPts val="0"/>
                    </a:spcBef>
                    <a:spcAft>
                      <a:spcPts val="0"/>
                    </a:spcAft>
                    <a:buClrTx/>
                    <a:buSzTx/>
                    <a:buFontTx/>
                    <a:buNone/>
                    <a:defRPr sz="1800"/>
                  </a:pPr>
                  <a:r>
                    <a:rPr kumimoji="0" lang="en-US" sz="1400" b="1" i="0" u="none" strike="noStrike" kern="0" cap="none" spc="0" normalizeH="0" baseline="0" noProof="0" dirty="0">
                      <a:ln>
                        <a:noFill/>
                      </a:ln>
                      <a:solidFill>
                        <a:schemeClr val="accent1"/>
                      </a:solidFill>
                      <a:effectLst/>
                      <a:uLnTx/>
                      <a:uFillTx/>
                      <a:cs typeface="+mn-ea"/>
                      <a:sym typeface="+mn-lt"/>
                    </a:rPr>
                    <a:t>PART TWO</a:t>
                  </a:r>
                </a:p>
              </p:txBody>
            </p:sp>
          </p:grpSp>
        </p:grpSp>
        <p:sp>
          <p:nvSpPr>
            <p:cNvPr id="11" name="文本框 10"/>
            <p:cNvSpPr txBox="1"/>
            <p:nvPr/>
          </p:nvSpPr>
          <p:spPr>
            <a:xfrm>
              <a:off x="1971020" y="3350719"/>
              <a:ext cx="7691140" cy="830997"/>
            </a:xfrm>
            <a:prstGeom prst="rect">
              <a:avLst/>
            </a:prstGeom>
            <a:noFill/>
          </p:spPr>
          <p:txBody>
            <a:bodyPr wrap="square" rtlCol="0">
              <a:spAutoFit/>
            </a:bodyPr>
            <a:lstStyle/>
            <a:p>
              <a:r>
                <a:rPr lang="zh-CN" altLang="en-US" sz="4800" b="1" dirty="0">
                  <a:cs typeface="+mn-ea"/>
                  <a:sym typeface="+mn-lt"/>
                </a:rPr>
                <a:t>大学生常见的</a:t>
              </a:r>
              <a:r>
                <a:rPr lang="zh-CN" altLang="en-US" sz="4800" b="1" dirty="0">
                  <a:solidFill>
                    <a:schemeClr val="accent1"/>
                  </a:solidFill>
                  <a:cs typeface="+mn-ea"/>
                  <a:sym typeface="+mn-lt"/>
                </a:rPr>
                <a:t>人际交往障碍 </a:t>
              </a:r>
            </a:p>
          </p:txBody>
        </p:sp>
      </p:gr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sz="quarter" idx="10"/>
          </p:nvPr>
        </p:nvSpPr>
        <p:spPr>
          <a:xfrm>
            <a:off x="1259753" y="476371"/>
            <a:ext cx="5073365" cy="416483"/>
          </a:xfrm>
        </p:spPr>
        <p:txBody>
          <a:bodyPr/>
          <a:lstStyle/>
          <a:p>
            <a:r>
              <a:rPr lang="zh-CN" altLang="en-US" dirty="0">
                <a:latin typeface="+mn-lt"/>
                <a:ea typeface="+mn-ea"/>
                <a:cs typeface="+mn-ea"/>
                <a:sym typeface="+mn-lt"/>
              </a:rPr>
              <a:t>大学生人际交往中的常见问题</a:t>
            </a:r>
          </a:p>
        </p:txBody>
      </p:sp>
      <p:grpSp>
        <p:nvGrpSpPr>
          <p:cNvPr id="3" name="组合 2"/>
          <p:cNvGrpSpPr>
            <a:grpSpLocks noChangeAspect="1"/>
          </p:cNvGrpSpPr>
          <p:nvPr/>
        </p:nvGrpSpPr>
        <p:grpSpPr>
          <a:xfrm>
            <a:off x="1799631" y="2631805"/>
            <a:ext cx="8592738" cy="2242874"/>
            <a:chOff x="2072653" y="2789306"/>
            <a:chExt cx="8067286" cy="2105724"/>
          </a:xfrm>
        </p:grpSpPr>
        <p:grpSp>
          <p:nvGrpSpPr>
            <p:cNvPr id="4" name="Group 9"/>
            <p:cNvGrpSpPr/>
            <p:nvPr/>
          </p:nvGrpSpPr>
          <p:grpSpPr>
            <a:xfrm>
              <a:off x="2072653" y="2920775"/>
              <a:ext cx="1211876" cy="1525107"/>
              <a:chOff x="2072653" y="2920775"/>
              <a:chExt cx="1211876" cy="1525107"/>
            </a:xfrm>
          </p:grpSpPr>
          <p:sp>
            <p:nvSpPr>
              <p:cNvPr id="27" name="Round Diagonal Corner Rectangle 10"/>
              <p:cNvSpPr/>
              <p:nvPr/>
            </p:nvSpPr>
            <p:spPr>
              <a:xfrm rot="2700000">
                <a:off x="2072653" y="2920775"/>
                <a:ext cx="1211876" cy="1211876"/>
              </a:xfrm>
              <a:prstGeom prst="round2DiagRect">
                <a:avLst>
                  <a:gd name="adj1" fmla="val 26886"/>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Round Diagonal Corner Rectangle 1"/>
              <p:cNvSpPr/>
              <p:nvPr/>
            </p:nvSpPr>
            <p:spPr>
              <a:xfrm rot="2700000">
                <a:off x="2072653" y="3234006"/>
                <a:ext cx="1211876" cy="1211876"/>
              </a:xfrm>
              <a:prstGeom prst="round2DiagRect">
                <a:avLst>
                  <a:gd name="adj1" fmla="val 2688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5" name="Group 17"/>
            <p:cNvGrpSpPr/>
            <p:nvPr/>
          </p:nvGrpSpPr>
          <p:grpSpPr>
            <a:xfrm>
              <a:off x="3786505" y="3234005"/>
              <a:ext cx="1211876" cy="1525103"/>
              <a:chOff x="3786505" y="3234005"/>
              <a:chExt cx="1211876" cy="1525103"/>
            </a:xfrm>
          </p:grpSpPr>
          <p:sp>
            <p:nvSpPr>
              <p:cNvPr id="25" name="Round Diagonal Corner Rectangle 11"/>
              <p:cNvSpPr/>
              <p:nvPr/>
            </p:nvSpPr>
            <p:spPr>
              <a:xfrm rot="2700000">
                <a:off x="3786505" y="3547232"/>
                <a:ext cx="1211876" cy="1211876"/>
              </a:xfrm>
              <a:prstGeom prst="round2DiagRect">
                <a:avLst>
                  <a:gd name="adj1" fmla="val 26886"/>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Round Diagonal Corner Rectangle 5"/>
              <p:cNvSpPr/>
              <p:nvPr/>
            </p:nvSpPr>
            <p:spPr>
              <a:xfrm rot="2700000">
                <a:off x="3786505" y="3234005"/>
                <a:ext cx="1211876" cy="1211876"/>
              </a:xfrm>
              <a:prstGeom prst="round2DiagRect">
                <a:avLst>
                  <a:gd name="adj1" fmla="val 2688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 name="Group 41"/>
            <p:cNvGrpSpPr/>
            <p:nvPr/>
          </p:nvGrpSpPr>
          <p:grpSpPr>
            <a:xfrm>
              <a:off x="5500358" y="2920775"/>
              <a:ext cx="1211876" cy="1525104"/>
              <a:chOff x="5500358" y="2920775"/>
              <a:chExt cx="1211876" cy="1525104"/>
            </a:xfrm>
          </p:grpSpPr>
          <p:sp>
            <p:nvSpPr>
              <p:cNvPr id="23" name="Round Diagonal Corner Rectangle 12"/>
              <p:cNvSpPr/>
              <p:nvPr/>
            </p:nvSpPr>
            <p:spPr>
              <a:xfrm rot="2700000">
                <a:off x="5500358" y="2920775"/>
                <a:ext cx="1211876" cy="1211876"/>
              </a:xfrm>
              <a:prstGeom prst="round2DiagRect">
                <a:avLst>
                  <a:gd name="adj1" fmla="val 26886"/>
                  <a:gd name="adj2"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Round Diagonal Corner Rectangle 6"/>
              <p:cNvSpPr/>
              <p:nvPr/>
            </p:nvSpPr>
            <p:spPr>
              <a:xfrm rot="2700000">
                <a:off x="5500358" y="3234003"/>
                <a:ext cx="1211876" cy="1211876"/>
              </a:xfrm>
              <a:prstGeom prst="round2DiagRect">
                <a:avLst>
                  <a:gd name="adj1" fmla="val 26886"/>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7" name="Group 42"/>
            <p:cNvGrpSpPr/>
            <p:nvPr/>
          </p:nvGrpSpPr>
          <p:grpSpPr>
            <a:xfrm>
              <a:off x="7214210" y="3234003"/>
              <a:ext cx="1211876" cy="1525105"/>
              <a:chOff x="7214210" y="3234003"/>
              <a:chExt cx="1211876" cy="1525105"/>
            </a:xfrm>
          </p:grpSpPr>
          <p:sp>
            <p:nvSpPr>
              <p:cNvPr id="21" name="Round Diagonal Corner Rectangle 13"/>
              <p:cNvSpPr/>
              <p:nvPr/>
            </p:nvSpPr>
            <p:spPr>
              <a:xfrm rot="2700000">
                <a:off x="7214210" y="3547232"/>
                <a:ext cx="1211876" cy="1211876"/>
              </a:xfrm>
              <a:prstGeom prst="round2DiagRect">
                <a:avLst>
                  <a:gd name="adj1" fmla="val 26886"/>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Round Diagonal Corner Rectangle 7"/>
              <p:cNvSpPr/>
              <p:nvPr/>
            </p:nvSpPr>
            <p:spPr>
              <a:xfrm rot="2700000">
                <a:off x="7214210" y="3234003"/>
                <a:ext cx="1211876" cy="1211876"/>
              </a:xfrm>
              <a:prstGeom prst="round2DiagRect">
                <a:avLst>
                  <a:gd name="adj1" fmla="val 26886"/>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8" name="Group 43"/>
            <p:cNvGrpSpPr/>
            <p:nvPr/>
          </p:nvGrpSpPr>
          <p:grpSpPr>
            <a:xfrm>
              <a:off x="8928063" y="2920775"/>
              <a:ext cx="1211876" cy="1525101"/>
              <a:chOff x="8928063" y="2920775"/>
              <a:chExt cx="1211876" cy="1525101"/>
            </a:xfrm>
          </p:grpSpPr>
          <p:sp>
            <p:nvSpPr>
              <p:cNvPr id="19" name="Round Diagonal Corner Rectangle 14"/>
              <p:cNvSpPr/>
              <p:nvPr/>
            </p:nvSpPr>
            <p:spPr>
              <a:xfrm rot="2700000">
                <a:off x="8928063" y="2920775"/>
                <a:ext cx="1211876" cy="1211876"/>
              </a:xfrm>
              <a:prstGeom prst="round2DiagRect">
                <a:avLst>
                  <a:gd name="adj1" fmla="val 26886"/>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ound Diagonal Corner Rectangle 8"/>
              <p:cNvSpPr/>
              <p:nvPr/>
            </p:nvSpPr>
            <p:spPr>
              <a:xfrm rot="2700000">
                <a:off x="8928063" y="3234000"/>
                <a:ext cx="1211876" cy="1211876"/>
              </a:xfrm>
              <a:prstGeom prst="round2DiagRect">
                <a:avLst>
                  <a:gd name="adj1" fmla="val 26886"/>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9" name="Freeform 6"/>
            <p:cNvSpPr>
              <a:spLocks noEditPoints="1"/>
            </p:cNvSpPr>
            <p:nvPr/>
          </p:nvSpPr>
          <p:spPr bwMode="auto">
            <a:xfrm>
              <a:off x="2473936" y="4696864"/>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chemeClr val="accent1"/>
              </a:solidFill>
              <a:round/>
            </a:ln>
          </p:spPr>
          <p:txBody>
            <a:bodyPr vert="horz" wrap="square" lIns="91440" tIns="45720" rIns="91440" bIns="45720" numCol="1" anchor="t" anchorCtr="0" compatLnSpc="1"/>
            <a:lstStyle/>
            <a:p>
              <a:endParaRPr lang="en-US">
                <a:cs typeface="+mn-ea"/>
                <a:sym typeface="+mn-lt"/>
              </a:endParaRPr>
            </a:p>
          </p:txBody>
        </p:sp>
        <p:sp>
          <p:nvSpPr>
            <p:cNvPr id="10" name="Freeform 6"/>
            <p:cNvSpPr>
              <a:spLocks noEditPoints="1"/>
            </p:cNvSpPr>
            <p:nvPr/>
          </p:nvSpPr>
          <p:spPr bwMode="auto">
            <a:xfrm rot="10800000">
              <a:off x="4187788" y="2789306"/>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chemeClr val="accent2"/>
              </a:solidFill>
              <a:round/>
            </a:ln>
          </p:spPr>
          <p:txBody>
            <a:bodyPr vert="horz" wrap="square" lIns="91440" tIns="45720" rIns="91440" bIns="45720" numCol="1" anchor="t" anchorCtr="0" compatLnSpc="1"/>
            <a:lstStyle/>
            <a:p>
              <a:endParaRPr lang="en-US">
                <a:cs typeface="+mn-ea"/>
                <a:sym typeface="+mn-lt"/>
              </a:endParaRPr>
            </a:p>
          </p:txBody>
        </p:sp>
        <p:sp>
          <p:nvSpPr>
            <p:cNvPr id="11" name="Freeform 6"/>
            <p:cNvSpPr>
              <a:spLocks noEditPoints="1"/>
            </p:cNvSpPr>
            <p:nvPr/>
          </p:nvSpPr>
          <p:spPr bwMode="auto">
            <a:xfrm>
              <a:off x="5891345" y="4696864"/>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chemeClr val="accent3"/>
              </a:solidFill>
              <a:round/>
            </a:ln>
          </p:spPr>
          <p:txBody>
            <a:bodyPr vert="horz" wrap="square" lIns="91440" tIns="45720" rIns="91440" bIns="45720" numCol="1" anchor="t" anchorCtr="0" compatLnSpc="1"/>
            <a:lstStyle/>
            <a:p>
              <a:endParaRPr lang="en-US">
                <a:cs typeface="+mn-ea"/>
                <a:sym typeface="+mn-lt"/>
              </a:endParaRPr>
            </a:p>
          </p:txBody>
        </p:sp>
        <p:sp>
          <p:nvSpPr>
            <p:cNvPr id="12" name="Freeform 6"/>
            <p:cNvSpPr>
              <a:spLocks noEditPoints="1"/>
            </p:cNvSpPr>
            <p:nvPr/>
          </p:nvSpPr>
          <p:spPr bwMode="auto">
            <a:xfrm rot="10800000">
              <a:off x="7615493" y="2789306"/>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chemeClr val="accent4"/>
              </a:solidFill>
              <a:round/>
            </a:ln>
          </p:spPr>
          <p:txBody>
            <a:bodyPr vert="horz" wrap="square" lIns="91440" tIns="45720" rIns="91440" bIns="45720" numCol="1" anchor="t" anchorCtr="0" compatLnSpc="1"/>
            <a:lstStyle/>
            <a:p>
              <a:endParaRPr lang="en-US">
                <a:cs typeface="+mn-ea"/>
                <a:sym typeface="+mn-lt"/>
              </a:endParaRPr>
            </a:p>
          </p:txBody>
        </p:sp>
        <p:sp>
          <p:nvSpPr>
            <p:cNvPr id="13" name="Freeform 6"/>
            <p:cNvSpPr>
              <a:spLocks noEditPoints="1"/>
            </p:cNvSpPr>
            <p:nvPr/>
          </p:nvSpPr>
          <p:spPr bwMode="auto">
            <a:xfrm>
              <a:off x="9329346" y="4696864"/>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solidFill>
              <a:schemeClr val="accent1"/>
            </a:solidFill>
            <a:ln w="19050">
              <a:solidFill>
                <a:schemeClr val="accent5"/>
              </a:solidFill>
              <a:round/>
            </a:ln>
          </p:spPr>
          <p:txBody>
            <a:bodyPr vert="horz" wrap="square" lIns="91440" tIns="45720" rIns="91440" bIns="45720" numCol="1" anchor="t" anchorCtr="0" compatLnSpc="1"/>
            <a:lstStyle/>
            <a:p>
              <a:endParaRPr lang="en-US">
                <a:cs typeface="+mn-ea"/>
                <a:sym typeface="+mn-lt"/>
              </a:endParaRPr>
            </a:p>
          </p:txBody>
        </p:sp>
        <p:sp>
          <p:nvSpPr>
            <p:cNvPr id="14" name="AutoShape 19"/>
            <p:cNvSpPr>
              <a:spLocks noChangeAspect="1"/>
            </p:cNvSpPr>
            <p:nvPr/>
          </p:nvSpPr>
          <p:spPr bwMode="auto">
            <a:xfrm>
              <a:off x="7571929" y="3591658"/>
              <a:ext cx="496438" cy="4965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15" name="Freeform 16"/>
            <p:cNvSpPr>
              <a:spLocks noChangeAspect="1" noChangeArrowheads="1"/>
            </p:cNvSpPr>
            <p:nvPr/>
          </p:nvSpPr>
          <p:spPr bwMode="auto">
            <a:xfrm>
              <a:off x="4201632" y="3540201"/>
              <a:ext cx="381623" cy="59948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cs typeface="+mn-ea"/>
                <a:sym typeface="+mn-lt"/>
              </a:endParaRPr>
            </a:p>
          </p:txBody>
        </p:sp>
        <p:sp>
          <p:nvSpPr>
            <p:cNvPr id="16" name="Freeform 290"/>
            <p:cNvSpPr>
              <a:spLocks noChangeAspect="1" noChangeArrowheads="1"/>
            </p:cNvSpPr>
            <p:nvPr/>
          </p:nvSpPr>
          <p:spPr bwMode="auto">
            <a:xfrm>
              <a:off x="9249698" y="3619735"/>
              <a:ext cx="568607" cy="44040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cs typeface="+mn-ea"/>
                <a:sym typeface="+mn-lt"/>
              </a:endParaRPr>
            </a:p>
          </p:txBody>
        </p:sp>
        <p:sp>
          <p:nvSpPr>
            <p:cNvPr id="17" name="Freeform 526"/>
            <p:cNvSpPr>
              <a:spLocks noChangeAspect="1" noChangeArrowheads="1"/>
            </p:cNvSpPr>
            <p:nvPr/>
          </p:nvSpPr>
          <p:spPr bwMode="auto">
            <a:xfrm>
              <a:off x="5883678" y="3551348"/>
              <a:ext cx="445236" cy="57718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sp>
          <p:nvSpPr>
            <p:cNvPr id="18" name="AutoShape 87"/>
            <p:cNvSpPr>
              <a:spLocks noChangeAspect="1"/>
            </p:cNvSpPr>
            <p:nvPr/>
          </p:nvSpPr>
          <p:spPr bwMode="auto">
            <a:xfrm>
              <a:off x="2428187" y="3589475"/>
              <a:ext cx="500808" cy="50093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4400">
                <a:defRPr/>
              </a:pPr>
              <a:endParaRPr lang="es-ES" sz="6600" dirty="0">
                <a:solidFill>
                  <a:srgbClr val="44CEB9"/>
                </a:solidFill>
                <a:effectLst>
                  <a:outerShdw blurRad="38100" dist="38100" dir="2700000" algn="tl">
                    <a:srgbClr val="000000"/>
                  </a:outerShdw>
                </a:effectLst>
                <a:cs typeface="+mn-ea"/>
                <a:sym typeface="+mn-lt"/>
              </a:endParaRPr>
            </a:p>
          </p:txBody>
        </p:sp>
      </p:grpSp>
      <p:grpSp>
        <p:nvGrpSpPr>
          <p:cNvPr id="44" name="组合 43"/>
          <p:cNvGrpSpPr/>
          <p:nvPr/>
        </p:nvGrpSpPr>
        <p:grpSpPr>
          <a:xfrm>
            <a:off x="1403100" y="5194537"/>
            <a:ext cx="2083870" cy="897321"/>
            <a:chOff x="1626360" y="5196318"/>
            <a:chExt cx="2083870" cy="897321"/>
          </a:xfrm>
        </p:grpSpPr>
        <p:sp>
          <p:nvSpPr>
            <p:cNvPr id="30" name="í$1ïdè"/>
            <p:cNvSpPr txBox="1"/>
            <p:nvPr/>
          </p:nvSpPr>
          <p:spPr>
            <a:xfrm>
              <a:off x="1626360" y="5504083"/>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31" name="iṣḷíḓé"/>
            <p:cNvSpPr/>
            <p:nvPr/>
          </p:nvSpPr>
          <p:spPr>
            <a:xfrm>
              <a:off x="1626360" y="5196318"/>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D5F1A"/>
                  </a:solidFill>
                  <a:cs typeface="+mn-ea"/>
                  <a:sym typeface="+mn-lt"/>
                </a:rPr>
                <a:t>不敢交往</a:t>
              </a:r>
            </a:p>
          </p:txBody>
        </p:sp>
      </p:grpSp>
      <p:grpSp>
        <p:nvGrpSpPr>
          <p:cNvPr id="47" name="组合 46"/>
          <p:cNvGrpSpPr/>
          <p:nvPr/>
        </p:nvGrpSpPr>
        <p:grpSpPr>
          <a:xfrm>
            <a:off x="3228582" y="1365061"/>
            <a:ext cx="2083870" cy="897321"/>
            <a:chOff x="3340212" y="1485952"/>
            <a:chExt cx="2083870" cy="897321"/>
          </a:xfrm>
        </p:grpSpPr>
        <p:sp>
          <p:nvSpPr>
            <p:cNvPr id="33" name="í$1ïdè"/>
            <p:cNvSpPr txBox="1"/>
            <p:nvPr/>
          </p:nvSpPr>
          <p:spPr>
            <a:xfrm>
              <a:off x="3340212" y="1793717"/>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34" name="iṣḷíḓé"/>
            <p:cNvSpPr/>
            <p:nvPr/>
          </p:nvSpPr>
          <p:spPr>
            <a:xfrm>
              <a:off x="3340212"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89915"/>
                  </a:solidFill>
                  <a:cs typeface="+mn-ea"/>
                  <a:sym typeface="+mn-lt"/>
                </a:rPr>
                <a:t>不愿交往</a:t>
              </a:r>
            </a:p>
          </p:txBody>
        </p:sp>
      </p:grpSp>
      <p:grpSp>
        <p:nvGrpSpPr>
          <p:cNvPr id="45" name="组合 44"/>
          <p:cNvGrpSpPr/>
          <p:nvPr/>
        </p:nvGrpSpPr>
        <p:grpSpPr>
          <a:xfrm>
            <a:off x="5043098" y="5194537"/>
            <a:ext cx="2083870" cy="897321"/>
            <a:chOff x="5043769" y="5196318"/>
            <a:chExt cx="2083870" cy="897321"/>
          </a:xfrm>
        </p:grpSpPr>
        <p:sp>
          <p:nvSpPr>
            <p:cNvPr id="36" name="í$1ïdè"/>
            <p:cNvSpPr txBox="1"/>
            <p:nvPr/>
          </p:nvSpPr>
          <p:spPr>
            <a:xfrm>
              <a:off x="5043769" y="5504083"/>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37" name="iṣḷíḓé"/>
            <p:cNvSpPr/>
            <p:nvPr/>
          </p:nvSpPr>
          <p:spPr>
            <a:xfrm>
              <a:off x="5043769" y="5196318"/>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EB612"/>
                  </a:solidFill>
                  <a:cs typeface="+mn-ea"/>
                  <a:sym typeface="+mn-lt"/>
                </a:rPr>
                <a:t>不善交往</a:t>
              </a:r>
            </a:p>
          </p:txBody>
        </p:sp>
      </p:grpSp>
      <p:grpSp>
        <p:nvGrpSpPr>
          <p:cNvPr id="46" name="组合 45"/>
          <p:cNvGrpSpPr/>
          <p:nvPr/>
        </p:nvGrpSpPr>
        <p:grpSpPr>
          <a:xfrm>
            <a:off x="8705029" y="5194537"/>
            <a:ext cx="2083870" cy="897321"/>
            <a:chOff x="8481770" y="5196318"/>
            <a:chExt cx="2083870" cy="897321"/>
          </a:xfrm>
        </p:grpSpPr>
        <p:sp>
          <p:nvSpPr>
            <p:cNvPr id="39" name="í$1ïdè"/>
            <p:cNvSpPr txBox="1"/>
            <p:nvPr/>
          </p:nvSpPr>
          <p:spPr>
            <a:xfrm>
              <a:off x="8481770" y="5504083"/>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40" name="iṣḷíḓé"/>
            <p:cNvSpPr/>
            <p:nvPr/>
          </p:nvSpPr>
          <p:spPr>
            <a:xfrm>
              <a:off x="8481770" y="5196318"/>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ACC32B"/>
                  </a:solidFill>
                  <a:cs typeface="+mn-ea"/>
                  <a:sym typeface="+mn-lt"/>
                </a:rPr>
                <a:t>此处添加文本</a:t>
              </a:r>
            </a:p>
          </p:txBody>
        </p:sp>
      </p:grpSp>
      <p:grpSp>
        <p:nvGrpSpPr>
          <p:cNvPr id="48" name="组合 47"/>
          <p:cNvGrpSpPr/>
          <p:nvPr/>
        </p:nvGrpSpPr>
        <p:grpSpPr>
          <a:xfrm>
            <a:off x="6879546" y="1369307"/>
            <a:ext cx="2083870" cy="897321"/>
            <a:chOff x="6767917" y="1485952"/>
            <a:chExt cx="2083870" cy="897321"/>
          </a:xfrm>
        </p:grpSpPr>
        <p:sp>
          <p:nvSpPr>
            <p:cNvPr id="42" name="í$1ïdè"/>
            <p:cNvSpPr txBox="1"/>
            <p:nvPr/>
          </p:nvSpPr>
          <p:spPr>
            <a:xfrm>
              <a:off x="6767917" y="1793717"/>
              <a:ext cx="2083870" cy="589556"/>
            </a:xfrm>
            <a:prstGeom prst="rect">
              <a:avLst/>
            </a:prstGeom>
            <a:noFill/>
          </p:spPr>
          <p:txBody>
            <a:bodyPr wrap="square" lIns="72000" tIns="0" rIns="7200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ct val="150000"/>
                </a:lnSpc>
              </a:pPr>
              <a:r>
                <a:rPr lang="zh-CN" altLang="en-US" sz="1200" dirty="0">
                  <a:cs typeface="+mn-ea"/>
                  <a:sym typeface="+mn-lt"/>
                </a:rPr>
                <a:t>此处添加文本此处添加文本此处添加文本</a:t>
              </a:r>
              <a:endParaRPr lang="en-US" altLang="zh-CN" sz="1200" dirty="0">
                <a:cs typeface="+mn-ea"/>
                <a:sym typeface="+mn-lt"/>
              </a:endParaRPr>
            </a:p>
          </p:txBody>
        </p:sp>
        <p:sp>
          <p:nvSpPr>
            <p:cNvPr id="43" name="iṣḷíḓé"/>
            <p:cNvSpPr/>
            <p:nvPr/>
          </p:nvSpPr>
          <p:spPr>
            <a:xfrm>
              <a:off x="6767917" y="1485952"/>
              <a:ext cx="2083870" cy="246221"/>
            </a:xfrm>
            <a:prstGeom prst="rect">
              <a:avLst/>
            </a:prstGeom>
          </p:spPr>
          <p:txBody>
            <a:bodyPr wrap="none" lIns="72000" tIns="0" rIns="7200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zh-CN" altLang="en-US" b="1" dirty="0">
                  <a:solidFill>
                    <a:srgbClr val="F8D00A"/>
                  </a:solidFill>
                  <a:cs typeface="+mn-ea"/>
                  <a:sym typeface="+mn-lt"/>
                </a:rPr>
                <a:t>不会交往</a:t>
              </a:r>
            </a:p>
          </p:txBody>
        </p:sp>
      </p:grpSp>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anim calcmode="lin" valueType="num">
                                      <p:cBhvr>
                                        <p:cTn id="12" dur="500" fill="hold"/>
                                        <p:tgtEl>
                                          <p:spTgt spid="44"/>
                                        </p:tgtEl>
                                        <p:attrNameLst>
                                          <p:attrName>ppt_x</p:attrName>
                                        </p:attrNameLst>
                                      </p:cBhvr>
                                      <p:tavLst>
                                        <p:tav tm="0">
                                          <p:val>
                                            <p:strVal val="#ppt_x"/>
                                          </p:val>
                                        </p:tav>
                                        <p:tav tm="100000">
                                          <p:val>
                                            <p:strVal val="#ppt_x"/>
                                          </p:val>
                                        </p:tav>
                                      </p:tavLst>
                                    </p:anim>
                                    <p:anim calcmode="lin" valueType="num">
                                      <p:cBhvr>
                                        <p:cTn id="13" dur="500" fill="hold"/>
                                        <p:tgtEl>
                                          <p:spTgt spid="4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strVal val="#ppt_x"/>
                                          </p:val>
                                        </p:tav>
                                        <p:tav tm="100000">
                                          <p:val>
                                            <p:strVal val="#ppt_x"/>
                                          </p:val>
                                        </p:tav>
                                      </p:tavLst>
                                    </p:anim>
                                    <p:anim calcmode="lin" valueType="num">
                                      <p:cBhvr>
                                        <p:cTn id="25" dur="5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anim calcmode="lin" valueType="num">
                                      <p:cBhvr>
                                        <p:cTn id="30" dur="500" fill="hold"/>
                                        <p:tgtEl>
                                          <p:spTgt spid="48"/>
                                        </p:tgtEl>
                                        <p:attrNameLst>
                                          <p:attrName>ppt_x</p:attrName>
                                        </p:attrNameLst>
                                      </p:cBhvr>
                                      <p:tavLst>
                                        <p:tav tm="0">
                                          <p:val>
                                            <p:strVal val="#ppt_x"/>
                                          </p:val>
                                        </p:tav>
                                        <p:tav tm="100000">
                                          <p:val>
                                            <p:strVal val="#ppt_x"/>
                                          </p:val>
                                        </p:tav>
                                      </p:tavLst>
                                    </p:anim>
                                    <p:anim calcmode="lin" valueType="num">
                                      <p:cBhvr>
                                        <p:cTn id="31" dur="500" fill="hold"/>
                                        <p:tgtEl>
                                          <p:spTgt spid="48"/>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大学生心理健康教育课件之沟通交往"/>
</p:tagLst>
</file>

<file path=ppt/tags/tag10.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10"/>
</p:tagLst>
</file>

<file path=ppt/tags/tag16.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5"/>
</p:tagLst>
</file>

<file path=ppt/tags/tag20.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13"/>
</p:tagLst>
</file>

<file path=ppt/tags/tag27.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5"/>
</p:tagLst>
</file>

<file path=ppt/tags/tag29.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12"/>
</p:tagLst>
</file>

<file path=ppt/tags/tag3.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9"/>
</p:tagLst>
</file>

<file path=ppt/tags/tag31.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11"/>
</p:tagLst>
</file>

<file path=ppt/tags/tag32.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8"/>
</p:tagLst>
</file>

<file path=ppt/tags/tag34.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10"/>
</p:tagLst>
</file>

<file path=ppt/tags/tag35.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508132213"/>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508125741"/>
  <p:tag name="MH_LIBRARY" val="GRAPHIC"/>
  <p:tag name="MH_TYPE" val="Other"/>
  <p:tag name="MH_ORDER" val="1"/>
</p:tagLst>
</file>

<file path=ppt/theme/theme1.xml><?xml version="1.0" encoding="utf-8"?>
<a:theme xmlns:a="http://schemas.openxmlformats.org/drawingml/2006/main" name="Office Theme">
  <a:themeElements>
    <a:clrScheme name="自定义 2">
      <a:dk1>
        <a:srgbClr val="000000"/>
      </a:dk1>
      <a:lt1>
        <a:srgbClr val="FFFFFF"/>
      </a:lt1>
      <a:dk2>
        <a:srgbClr val="778495"/>
      </a:dk2>
      <a:lt2>
        <a:srgbClr val="F0F0F0"/>
      </a:lt2>
      <a:accent1>
        <a:srgbClr val="FD5F1A"/>
      </a:accent1>
      <a:accent2>
        <a:srgbClr val="F89915"/>
      </a:accent2>
      <a:accent3>
        <a:srgbClr val="FEB612"/>
      </a:accent3>
      <a:accent4>
        <a:srgbClr val="F8D00A"/>
      </a:accent4>
      <a:accent5>
        <a:srgbClr val="ACC32B"/>
      </a:accent5>
      <a:accent6>
        <a:srgbClr val="5FA938"/>
      </a:accent6>
      <a:hlink>
        <a:srgbClr val="FD5F1A"/>
      </a:hlink>
      <a:folHlink>
        <a:srgbClr val="BFBFBF"/>
      </a:folHlink>
    </a:clrScheme>
    <a:fontScheme name="自定义 4">
      <a:majorFont>
        <a:latin typeface="Calibri Light"/>
        <a:ea typeface="迷你简菱心"/>
        <a:cs typeface=""/>
      </a:majorFont>
      <a:minorFont>
        <a:latin typeface="Calibri"/>
        <a:ea typeface="造字工房悦黑（非商用）常规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78495"/>
    </a:dk2>
    <a:lt2>
      <a:srgbClr val="F0F0F0"/>
    </a:lt2>
    <a:accent1>
      <a:srgbClr val="FD5F1A"/>
    </a:accent1>
    <a:accent2>
      <a:srgbClr val="F89915"/>
    </a:accent2>
    <a:accent3>
      <a:srgbClr val="FEB612"/>
    </a:accent3>
    <a:accent4>
      <a:srgbClr val="F8D00A"/>
    </a:accent4>
    <a:accent5>
      <a:srgbClr val="ACC32B"/>
    </a:accent5>
    <a:accent6>
      <a:srgbClr val="5FA938"/>
    </a:accent6>
    <a:hlink>
      <a:srgbClr val="FD5F1A"/>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78495"/>
    </a:dk2>
    <a:lt2>
      <a:srgbClr val="F0F0F0"/>
    </a:lt2>
    <a:accent1>
      <a:srgbClr val="FD5F1A"/>
    </a:accent1>
    <a:accent2>
      <a:srgbClr val="F89915"/>
    </a:accent2>
    <a:accent3>
      <a:srgbClr val="FEB612"/>
    </a:accent3>
    <a:accent4>
      <a:srgbClr val="F8D00A"/>
    </a:accent4>
    <a:accent5>
      <a:srgbClr val="ACC32B"/>
    </a:accent5>
    <a:accent6>
      <a:srgbClr val="5FA938"/>
    </a:accent6>
    <a:hlink>
      <a:srgbClr val="FD5F1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2377</Words>
  <Application>Microsoft Office PowerPoint</Application>
  <PresentationFormat>宽屏</PresentationFormat>
  <Paragraphs>329</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迷你简菱心</vt:lpstr>
      <vt:lpstr>微软雅黑</vt:lpstr>
      <vt:lpstr>造字工房悦黑（非商用）常规体</vt:lpstr>
      <vt:lpstr>Arial</vt:lpstr>
      <vt:lpstr>Calibri</vt:lpstr>
      <vt:lpstr>Calibri Light</vt:lpstr>
      <vt:lpstr>Segoe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67</cp:revision>
  <dcterms:created xsi:type="dcterms:W3CDTF">2017-08-18T03:02:00Z</dcterms:created>
  <dcterms:modified xsi:type="dcterms:W3CDTF">2021-01-05T11:52:41Z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