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68" r:id="rId5"/>
    <p:sldId id="266" r:id="rId6"/>
    <p:sldId id="265" r:id="rId7"/>
    <p:sldId id="262" r:id="rId8"/>
    <p:sldId id="267" r:id="rId9"/>
    <p:sldId id="269" r:id="rId10"/>
    <p:sldId id="271" r:id="rId11"/>
    <p:sldId id="263" r:id="rId12"/>
    <p:sldId id="272" r:id="rId13"/>
    <p:sldId id="273" r:id="rId14"/>
    <p:sldId id="274" r:id="rId15"/>
    <p:sldId id="264" r:id="rId16"/>
    <p:sldId id="275" r:id="rId17"/>
    <p:sldId id="276" r:id="rId18"/>
    <p:sldId id="277" r:id="rId19"/>
    <p:sldId id="25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97D"/>
    <a:srgbClr val="A0D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631042" y="2371574"/>
            <a:ext cx="4629254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美丽的</a:t>
            </a:r>
            <a:r>
              <a:rPr lang="zh-CN" altLang="en-US" sz="4800" dirty="0">
                <a:solidFill>
                  <a:srgbClr val="F1697D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海底世界</a:t>
            </a: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6681048" y="3558693"/>
            <a:ext cx="45792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THANK YOU WATCHING THIS ONE.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3999" b="5536"/>
          <a:stretch>
            <a:fillRect/>
          </a:stretch>
        </p:blipFill>
        <p:spPr>
          <a:xfrm>
            <a:off x="174537" y="356574"/>
            <a:ext cx="6392696" cy="614485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51065" y="449358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1697D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汇报人：</a:t>
            </a:r>
            <a:r>
              <a:rPr lang="en-US" altLang="zh-CN">
                <a:solidFill>
                  <a:srgbClr val="F1697D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xiazaii</a:t>
            </a:r>
            <a:endParaRPr lang="zh-CN" altLang="en-US" dirty="0">
              <a:solidFill>
                <a:srgbClr val="F1697D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99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34"/>
          <p:cNvGrpSpPr/>
          <p:nvPr/>
        </p:nvGrpSpPr>
        <p:grpSpPr bwMode="auto">
          <a:xfrm>
            <a:off x="5457897" y="2322667"/>
            <a:ext cx="960626" cy="962355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7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rgbClr val="FE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37"/>
          <p:cNvGrpSpPr/>
          <p:nvPr/>
        </p:nvGrpSpPr>
        <p:grpSpPr bwMode="auto">
          <a:xfrm>
            <a:off x="9060742" y="2337015"/>
            <a:ext cx="988108" cy="989887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10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73939 w 625"/>
                <a:gd name="T1" fmla="*/ 124194 h 852"/>
                <a:gd name="T2" fmla="*/ 62217 w 625"/>
                <a:gd name="T3" fmla="*/ 766762 h 852"/>
                <a:gd name="T4" fmla="*/ 563563 w 625"/>
                <a:gd name="T5" fmla="*/ 188091 h 852"/>
                <a:gd name="T6" fmla="*/ 520281 w 625"/>
                <a:gd name="T7" fmla="*/ 201590 h 852"/>
                <a:gd name="T8" fmla="*/ 64021 w 625"/>
                <a:gd name="T9" fmla="*/ 722664 h 852"/>
                <a:gd name="T10" fmla="*/ 243459 w 625"/>
                <a:gd name="T11" fmla="*/ 81896 h 852"/>
                <a:gd name="T12" fmla="*/ 320104 w 625"/>
                <a:gd name="T13" fmla="*/ 81896 h 852"/>
                <a:gd name="T14" fmla="*/ 280429 w 625"/>
                <a:gd name="T15" fmla="*/ 122394 h 852"/>
                <a:gd name="T16" fmla="*/ 196571 w 625"/>
                <a:gd name="T17" fmla="*/ 83696 h 852"/>
                <a:gd name="T18" fmla="*/ 103696 w 625"/>
                <a:gd name="T19" fmla="*/ 194390 h 852"/>
                <a:gd name="T20" fmla="*/ 459867 w 625"/>
                <a:gd name="T21" fmla="*/ 194390 h 852"/>
                <a:gd name="T22" fmla="*/ 366992 w 625"/>
                <a:gd name="T23" fmla="*/ 83696 h 852"/>
                <a:gd name="T24" fmla="*/ 196571 w 625"/>
                <a:gd name="T25" fmla="*/ 83696 h 852"/>
                <a:gd name="T26" fmla="*/ 199276 w 625"/>
                <a:gd name="T27" fmla="*/ 582271 h 852"/>
                <a:gd name="T28" fmla="*/ 136157 w 625"/>
                <a:gd name="T29" fmla="*/ 600270 h 852"/>
                <a:gd name="T30" fmla="*/ 122631 w 625"/>
                <a:gd name="T31" fmla="*/ 613770 h 852"/>
                <a:gd name="T32" fmla="*/ 199276 w 625"/>
                <a:gd name="T33" fmla="*/ 619169 h 852"/>
                <a:gd name="T34" fmla="*/ 119025 w 625"/>
                <a:gd name="T35" fmla="*/ 658767 h 852"/>
                <a:gd name="T36" fmla="*/ 218212 w 625"/>
                <a:gd name="T37" fmla="*/ 610170 h 852"/>
                <a:gd name="T38" fmla="*/ 218212 w 625"/>
                <a:gd name="T39" fmla="*/ 578671 h 852"/>
                <a:gd name="T40" fmla="*/ 99187 w 625"/>
                <a:gd name="T41" fmla="*/ 584971 h 852"/>
                <a:gd name="T42" fmla="*/ 192964 w 625"/>
                <a:gd name="T43" fmla="*/ 683966 h 852"/>
                <a:gd name="T44" fmla="*/ 192964 w 625"/>
                <a:gd name="T45" fmla="*/ 301485 h 852"/>
                <a:gd name="T46" fmla="*/ 136157 w 625"/>
                <a:gd name="T47" fmla="*/ 318584 h 852"/>
                <a:gd name="T48" fmla="*/ 155994 w 625"/>
                <a:gd name="T49" fmla="*/ 368982 h 852"/>
                <a:gd name="T50" fmla="*/ 119025 w 625"/>
                <a:gd name="T51" fmla="*/ 382481 h 852"/>
                <a:gd name="T52" fmla="*/ 192964 w 625"/>
                <a:gd name="T53" fmla="*/ 281686 h 852"/>
                <a:gd name="T54" fmla="*/ 99187 w 625"/>
                <a:gd name="T55" fmla="*/ 380681 h 852"/>
                <a:gd name="T56" fmla="*/ 217310 w 625"/>
                <a:gd name="T57" fmla="*/ 323084 h 852"/>
                <a:gd name="T58" fmla="*/ 216408 w 625"/>
                <a:gd name="T59" fmla="*/ 296985 h 852"/>
                <a:gd name="T60" fmla="*/ 199276 w 625"/>
                <a:gd name="T61" fmla="*/ 452678 h 852"/>
                <a:gd name="T62" fmla="*/ 122631 w 625"/>
                <a:gd name="T63" fmla="*/ 471577 h 852"/>
                <a:gd name="T64" fmla="*/ 199276 w 625"/>
                <a:gd name="T65" fmla="*/ 522874 h 852"/>
                <a:gd name="T66" fmla="*/ 218212 w 625"/>
                <a:gd name="T67" fmla="*/ 438278 h 852"/>
                <a:gd name="T68" fmla="*/ 99187 w 625"/>
                <a:gd name="T69" fmla="*/ 442778 h 852"/>
                <a:gd name="T70" fmla="*/ 199276 w 625"/>
                <a:gd name="T71" fmla="*/ 541773 h 852"/>
                <a:gd name="T72" fmla="*/ 260592 w 625"/>
                <a:gd name="T73" fmla="*/ 418479 h 852"/>
                <a:gd name="T74" fmla="*/ 294856 w 625"/>
                <a:gd name="T75" fmla="*/ 650668 h 852"/>
                <a:gd name="T76" fmla="*/ 452654 w 625"/>
                <a:gd name="T77" fmla="*/ 602070 h 852"/>
                <a:gd name="T78" fmla="*/ 288544 w 625"/>
                <a:gd name="T79" fmla="*/ 644368 h 852"/>
                <a:gd name="T80" fmla="*/ 452654 w 625"/>
                <a:gd name="T81" fmla="*/ 456277 h 852"/>
                <a:gd name="T82" fmla="*/ 288544 w 625"/>
                <a:gd name="T83" fmla="*/ 368982 h 852"/>
                <a:gd name="T84" fmla="*/ 288544 w 625"/>
                <a:gd name="T85" fmla="*/ 316784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rgbClr val="FE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40"/>
          <p:cNvGrpSpPr/>
          <p:nvPr/>
        </p:nvGrpSpPr>
        <p:grpSpPr bwMode="auto">
          <a:xfrm>
            <a:off x="2001154" y="2367153"/>
            <a:ext cx="917479" cy="917870"/>
            <a:chOff x="0" y="0"/>
            <a:chExt cx="1155700" cy="1155698"/>
          </a:xfrm>
          <a:solidFill>
            <a:schemeClr val="bg1">
              <a:lumMod val="65000"/>
            </a:schemeClr>
          </a:solidFill>
        </p:grpSpPr>
        <p:sp>
          <p:nvSpPr>
            <p:cNvPr id="13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8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188097 w 792"/>
                <a:gd name="T1" fmla="*/ 307152 h 779"/>
                <a:gd name="T2" fmla="*/ 249296 w 792"/>
                <a:gd name="T3" fmla="*/ 200865 h 779"/>
                <a:gd name="T4" fmla="*/ 350994 w 792"/>
                <a:gd name="T5" fmla="*/ 290938 h 779"/>
                <a:gd name="T6" fmla="*/ 264596 w 792"/>
                <a:gd name="T7" fmla="*/ 182850 h 779"/>
                <a:gd name="T8" fmla="*/ 350994 w 792"/>
                <a:gd name="T9" fmla="*/ 290938 h 779"/>
                <a:gd name="T10" fmla="*/ 350994 w 792"/>
                <a:gd name="T11" fmla="*/ 290938 h 779"/>
                <a:gd name="T12" fmla="*/ 420293 w 792"/>
                <a:gd name="T13" fmla="*/ 174743 h 779"/>
                <a:gd name="T14" fmla="*/ 442793 w 792"/>
                <a:gd name="T15" fmla="*/ 163034 h 779"/>
                <a:gd name="T16" fmla="*/ 445493 w 792"/>
                <a:gd name="T17" fmla="*/ 182850 h 779"/>
                <a:gd name="T18" fmla="*/ 439193 w 792"/>
                <a:gd name="T19" fmla="*/ 215276 h 779"/>
                <a:gd name="T20" fmla="*/ 418493 w 792"/>
                <a:gd name="T21" fmla="*/ 207170 h 779"/>
                <a:gd name="T22" fmla="*/ 393293 w 792"/>
                <a:gd name="T23" fmla="*/ 185552 h 779"/>
                <a:gd name="T24" fmla="*/ 410393 w 792"/>
                <a:gd name="T25" fmla="*/ 172942 h 779"/>
                <a:gd name="T26" fmla="*/ 442793 w 792"/>
                <a:gd name="T27" fmla="*/ 163034 h 779"/>
                <a:gd name="T28" fmla="*/ 337494 w 792"/>
                <a:gd name="T29" fmla="*/ 308953 h 779"/>
                <a:gd name="T30" fmla="*/ 325795 w 792"/>
                <a:gd name="T31" fmla="*/ 440461 h 779"/>
                <a:gd name="T32" fmla="*/ 371694 w 792"/>
                <a:gd name="T33" fmla="*/ 320663 h 779"/>
                <a:gd name="T34" fmla="*/ 280795 w 792"/>
                <a:gd name="T35" fmla="*/ 268420 h 779"/>
                <a:gd name="T36" fmla="*/ 246596 w 792"/>
                <a:gd name="T37" fmla="*/ 280130 h 779"/>
                <a:gd name="T38" fmla="*/ 292495 w 792"/>
                <a:gd name="T39" fmla="*/ 440461 h 779"/>
                <a:gd name="T40" fmla="*/ 280795 w 792"/>
                <a:gd name="T41" fmla="*/ 268420 h 779"/>
                <a:gd name="T42" fmla="*/ 416693 w 792"/>
                <a:gd name="T43" fmla="*/ 240497 h 779"/>
                <a:gd name="T44" fmla="*/ 404993 w 792"/>
                <a:gd name="T45" fmla="*/ 440461 h 779"/>
                <a:gd name="T46" fmla="*/ 450892 w 792"/>
                <a:gd name="T47" fmla="*/ 253107 h 779"/>
                <a:gd name="T48" fmla="*/ 201597 w 792"/>
                <a:gd name="T49" fmla="*/ 351288 h 779"/>
                <a:gd name="T50" fmla="*/ 167397 w 792"/>
                <a:gd name="T51" fmla="*/ 362997 h 779"/>
                <a:gd name="T52" fmla="*/ 213296 w 792"/>
                <a:gd name="T53" fmla="*/ 440461 h 779"/>
                <a:gd name="T54" fmla="*/ 201597 w 792"/>
                <a:gd name="T55" fmla="*/ 351288 h 779"/>
                <a:gd name="T56" fmla="*/ 122398 w 792"/>
                <a:gd name="T57" fmla="*/ 440461 h 779"/>
                <a:gd name="T58" fmla="*/ 110698 w 792"/>
                <a:gd name="T59" fmla="*/ 170240 h 779"/>
                <a:gd name="T60" fmla="*/ 134098 w 792"/>
                <a:gd name="T61" fmla="*/ 170240 h 779"/>
                <a:gd name="T62" fmla="*/ 477892 w 792"/>
                <a:gd name="T63" fmla="*/ 417042 h 779"/>
                <a:gd name="T64" fmla="*/ 477892 w 792"/>
                <a:gd name="T65" fmla="*/ 440461 h 779"/>
                <a:gd name="T66" fmla="*/ 110698 w 792"/>
                <a:gd name="T67" fmla="*/ 428751 h 779"/>
                <a:gd name="T68" fmla="*/ 477892 w 792"/>
                <a:gd name="T69" fmla="*/ 417042 h 779"/>
                <a:gd name="T70" fmla="*/ 611990 w 792"/>
                <a:gd name="T71" fmla="*/ 701675 h 779"/>
                <a:gd name="T72" fmla="*/ 436493 w 792"/>
                <a:gd name="T73" fmla="*/ 566564 h 779"/>
                <a:gd name="T74" fmla="*/ 0 w 792"/>
                <a:gd name="T75" fmla="*/ 299045 h 779"/>
                <a:gd name="T76" fmla="*/ 599390 w 792"/>
                <a:gd name="T77" fmla="*/ 299045 h 779"/>
                <a:gd name="T78" fmla="*/ 677689 w 792"/>
                <a:gd name="T79" fmla="*/ 544947 h 779"/>
                <a:gd name="T80" fmla="*/ 300595 w 792"/>
                <a:gd name="T81" fmla="*/ 561160 h 779"/>
                <a:gd name="T82" fmla="*/ 561591 w 792"/>
                <a:gd name="T83" fmla="*/ 299045 h 779"/>
                <a:gd name="T84" fmla="*/ 38699 w 792"/>
                <a:gd name="T85" fmla="*/ 299045 h 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rgbClr val="FE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37991" y="3631201"/>
            <a:ext cx="9796676" cy="1766238"/>
            <a:chOff x="1137991" y="3631201"/>
            <a:chExt cx="9796676" cy="1766238"/>
          </a:xfrm>
        </p:grpSpPr>
        <p:sp>
          <p:nvSpPr>
            <p:cNvPr id="16" name="文本框 15"/>
            <p:cNvSpPr txBox="1"/>
            <p:nvPr/>
          </p:nvSpPr>
          <p:spPr>
            <a:xfrm>
              <a:off x="1137991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219061" y="4335610"/>
              <a:ext cx="260963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619379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0449" y="4335610"/>
              <a:ext cx="2609634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62892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243962" y="4335610"/>
              <a:ext cx="260963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092" y="1811775"/>
            <a:ext cx="104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Impact" panose="020B0806030902050204" pitchFamily="34" charset="0"/>
              </a:rPr>
              <a:t>0 3</a:t>
            </a:r>
            <a:endParaRPr lang="zh-CN" altLang="en-US" sz="5400" b="1" dirty="0"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161" y="2737198"/>
            <a:ext cx="5188666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Impact" panose="020B0806030902050204" pitchFamily="34" charset="0"/>
                <a:ea typeface="微软雅黑" panose="020B0503020204020204" pitchFamily="34" charset="-122"/>
              </a:rPr>
              <a:t>点此替换文本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9161" y="3592133"/>
            <a:ext cx="528162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5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6545324" y="1971868"/>
            <a:ext cx="39769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  入  标  题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6545324" y="3742689"/>
            <a:ext cx="4752133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45324" y="2590314"/>
            <a:ext cx="457325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501" y="1649806"/>
            <a:ext cx="6036823" cy="405713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16000" y="4719290"/>
            <a:ext cx="1129324" cy="1103542"/>
          </a:xfrm>
          <a:prstGeom prst="rect">
            <a:avLst/>
          </a:prstGeom>
          <a:noFill/>
          <a:ln w="38100">
            <a:solidFill>
              <a:srgbClr val="A0D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>
            <a:off x="1006475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>
            <a:off x="1890713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>
            <a:off x="2776538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>
            <a:off x="3660775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4546600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5430838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2" name="稻壳儿小白白(http://dwz.cn/Wu2UP)"/>
          <p:cNvSpPr>
            <a:spLocks noChangeArrowheads="1"/>
          </p:cNvSpPr>
          <p:nvPr/>
        </p:nvSpPr>
        <p:spPr bwMode="auto">
          <a:xfrm>
            <a:off x="6316663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" name="稻壳儿小白白(http://dwz.cn/Wu2UP)"/>
          <p:cNvSpPr>
            <a:spLocks noChangeArrowheads="1"/>
          </p:cNvSpPr>
          <p:nvPr/>
        </p:nvSpPr>
        <p:spPr bwMode="auto">
          <a:xfrm>
            <a:off x="7202488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8086725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>
            <a:off x="8972550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9856788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>
            <a:spLocks noChangeArrowheads="1"/>
          </p:cNvSpPr>
          <p:nvPr/>
        </p:nvSpPr>
        <p:spPr bwMode="auto">
          <a:xfrm>
            <a:off x="10742613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8" name="稻壳儿小白白(http://dwz.cn/Wu2UP)"/>
          <p:cNvSpPr>
            <a:spLocks noChangeArrowheads="1"/>
          </p:cNvSpPr>
          <p:nvPr/>
        </p:nvSpPr>
        <p:spPr bwMode="auto">
          <a:xfrm>
            <a:off x="1006475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>
            <a:spLocks noChangeArrowheads="1"/>
          </p:cNvSpPr>
          <p:nvPr/>
        </p:nvSpPr>
        <p:spPr bwMode="auto">
          <a:xfrm>
            <a:off x="1890713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0" name="稻壳儿小白白(http://dwz.cn/Wu2UP)"/>
          <p:cNvSpPr>
            <a:spLocks noChangeArrowheads="1"/>
          </p:cNvSpPr>
          <p:nvPr/>
        </p:nvSpPr>
        <p:spPr bwMode="auto">
          <a:xfrm>
            <a:off x="2776538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>
            <a:spLocks noChangeArrowheads="1"/>
          </p:cNvSpPr>
          <p:nvPr/>
        </p:nvSpPr>
        <p:spPr bwMode="auto">
          <a:xfrm>
            <a:off x="3660775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" name="稻壳儿小白白(http://dwz.cn/Wu2UP)"/>
          <p:cNvSpPr>
            <a:spLocks noChangeArrowheads="1"/>
          </p:cNvSpPr>
          <p:nvPr/>
        </p:nvSpPr>
        <p:spPr bwMode="auto">
          <a:xfrm>
            <a:off x="4546600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>
            <a:spLocks noChangeArrowheads="1"/>
          </p:cNvSpPr>
          <p:nvPr/>
        </p:nvSpPr>
        <p:spPr bwMode="auto">
          <a:xfrm>
            <a:off x="5430838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4" name="稻壳儿小白白(http://dwz.cn/Wu2UP)"/>
          <p:cNvSpPr>
            <a:spLocks noChangeArrowheads="1"/>
          </p:cNvSpPr>
          <p:nvPr/>
        </p:nvSpPr>
        <p:spPr bwMode="auto">
          <a:xfrm>
            <a:off x="6316663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>
            <a:spLocks noChangeArrowheads="1"/>
          </p:cNvSpPr>
          <p:nvPr/>
        </p:nvSpPr>
        <p:spPr bwMode="auto">
          <a:xfrm>
            <a:off x="7202488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6" name="稻壳儿小白白(http://dwz.cn/Wu2UP)"/>
          <p:cNvSpPr>
            <a:spLocks noChangeArrowheads="1"/>
          </p:cNvSpPr>
          <p:nvPr/>
        </p:nvSpPr>
        <p:spPr bwMode="auto">
          <a:xfrm>
            <a:off x="8086725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>
            <a:spLocks noChangeArrowheads="1"/>
          </p:cNvSpPr>
          <p:nvPr/>
        </p:nvSpPr>
        <p:spPr bwMode="auto">
          <a:xfrm>
            <a:off x="8972550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8" name="稻壳儿小白白(http://dwz.cn/Wu2UP)"/>
          <p:cNvSpPr>
            <a:spLocks noChangeArrowheads="1"/>
          </p:cNvSpPr>
          <p:nvPr/>
        </p:nvSpPr>
        <p:spPr bwMode="auto">
          <a:xfrm>
            <a:off x="9856788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9" name="稻壳儿小白白(http://dwz.cn/Wu2UP)"/>
          <p:cNvSpPr>
            <a:spLocks noChangeArrowheads="1"/>
          </p:cNvSpPr>
          <p:nvPr/>
        </p:nvSpPr>
        <p:spPr bwMode="auto">
          <a:xfrm>
            <a:off x="10742613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995363" y="4527207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1" name="稻壳儿小白白(http://dwz.cn/Wu2UP)"/>
          <p:cNvSpPr txBox="1">
            <a:spLocks noChangeArrowheads="1"/>
          </p:cNvSpPr>
          <p:nvPr/>
        </p:nvSpPr>
        <p:spPr bwMode="auto">
          <a:xfrm>
            <a:off x="183038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2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27257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3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3598863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4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44783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5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5351463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6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6246813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7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71326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8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8031163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9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89360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10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97869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11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10709275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12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2" name="稻壳儿小白白(http://dwz.cn/Wu2UP)"/>
          <p:cNvSpPr>
            <a:spLocks noChangeArrowheads="1"/>
          </p:cNvSpPr>
          <p:nvPr/>
        </p:nvSpPr>
        <p:spPr bwMode="auto">
          <a:xfrm>
            <a:off x="1006475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3" name="稻壳儿小白白(http://dwz.cn/Wu2UP)"/>
          <p:cNvSpPr>
            <a:spLocks noChangeArrowheads="1"/>
          </p:cNvSpPr>
          <p:nvPr/>
        </p:nvSpPr>
        <p:spPr bwMode="auto">
          <a:xfrm>
            <a:off x="1890713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>
            <a:spLocks noChangeArrowheads="1"/>
          </p:cNvSpPr>
          <p:nvPr/>
        </p:nvSpPr>
        <p:spPr bwMode="auto">
          <a:xfrm>
            <a:off x="2776538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5" name="稻壳儿小白白(http://dwz.cn/Wu2UP)"/>
          <p:cNvSpPr>
            <a:spLocks noChangeArrowheads="1"/>
          </p:cNvSpPr>
          <p:nvPr/>
        </p:nvSpPr>
        <p:spPr bwMode="auto">
          <a:xfrm>
            <a:off x="3660775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6" name="稻壳儿小白白(http://dwz.cn/Wu2UP)"/>
          <p:cNvSpPr>
            <a:spLocks noChangeArrowheads="1"/>
          </p:cNvSpPr>
          <p:nvPr/>
        </p:nvSpPr>
        <p:spPr bwMode="auto">
          <a:xfrm>
            <a:off x="4546600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7" name="稻壳儿小白白(http://dwz.cn/Wu2UP)"/>
          <p:cNvSpPr>
            <a:spLocks noChangeArrowheads="1"/>
          </p:cNvSpPr>
          <p:nvPr/>
        </p:nvSpPr>
        <p:spPr bwMode="auto">
          <a:xfrm>
            <a:off x="5430838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8" name="稻壳儿小白白(http://dwz.cn/Wu2UP)"/>
          <p:cNvSpPr>
            <a:spLocks noChangeArrowheads="1"/>
          </p:cNvSpPr>
          <p:nvPr/>
        </p:nvSpPr>
        <p:spPr bwMode="auto">
          <a:xfrm>
            <a:off x="6316663" y="2612682"/>
            <a:ext cx="476250" cy="174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9" name="稻壳儿小白白(http://dwz.cn/Wu2UP)"/>
          <p:cNvSpPr>
            <a:spLocks noChangeArrowheads="1"/>
          </p:cNvSpPr>
          <p:nvPr/>
        </p:nvSpPr>
        <p:spPr bwMode="auto">
          <a:xfrm>
            <a:off x="7202488" y="1845919"/>
            <a:ext cx="476250" cy="2513013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0" name="稻壳儿小白白(http://dwz.cn/Wu2UP)"/>
          <p:cNvSpPr>
            <a:spLocks noChangeArrowheads="1"/>
          </p:cNvSpPr>
          <p:nvPr/>
        </p:nvSpPr>
        <p:spPr bwMode="auto">
          <a:xfrm>
            <a:off x="8086725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1" name="稻壳儿小白白(http://dwz.cn/Wu2UP)"/>
          <p:cNvSpPr>
            <a:spLocks noChangeArrowheads="1"/>
          </p:cNvSpPr>
          <p:nvPr/>
        </p:nvSpPr>
        <p:spPr bwMode="auto">
          <a:xfrm>
            <a:off x="8972550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2" name="稻壳儿小白白(http://dwz.cn/Wu2UP)"/>
          <p:cNvSpPr>
            <a:spLocks noChangeArrowheads="1"/>
          </p:cNvSpPr>
          <p:nvPr/>
        </p:nvSpPr>
        <p:spPr bwMode="auto">
          <a:xfrm>
            <a:off x="9856788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3" name="稻壳儿小白白(http://dwz.cn/Wu2UP)"/>
          <p:cNvSpPr>
            <a:spLocks noChangeArrowheads="1"/>
          </p:cNvSpPr>
          <p:nvPr/>
        </p:nvSpPr>
        <p:spPr bwMode="auto">
          <a:xfrm>
            <a:off x="10742613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836614" y="5564853"/>
            <a:ext cx="10488611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ym typeface="Arial" panose="020B0604020202020204" pitchFamily="34" charset="0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836613" y="5047286"/>
            <a:ext cx="21510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ym typeface="Arial" panose="020B0604020202020204" pitchFamily="34" charset="0"/>
              </a:rPr>
              <a:t>单击此处编辑标题</a:t>
            </a:r>
            <a:endParaRPr lang="en-US" altLang="zh-CN" b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75860" y="2319128"/>
            <a:ext cx="10588484" cy="2943637"/>
            <a:chOff x="768626" y="2332380"/>
            <a:chExt cx="10588484" cy="2943637"/>
          </a:xfrm>
        </p:grpSpPr>
        <p:grpSp>
          <p:nvGrpSpPr>
            <p:cNvPr id="7" name="组合 6"/>
            <p:cNvGrpSpPr/>
            <p:nvPr/>
          </p:nvGrpSpPr>
          <p:grpSpPr>
            <a:xfrm>
              <a:off x="768626" y="2332380"/>
              <a:ext cx="10588484" cy="742123"/>
              <a:chOff x="768626" y="2332380"/>
              <a:chExt cx="10588484" cy="74212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768626" y="2703443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菱形 20"/>
              <p:cNvSpPr/>
              <p:nvPr/>
            </p:nvSpPr>
            <p:spPr>
              <a:xfrm>
                <a:off x="2292626" y="2332382"/>
                <a:ext cx="742121" cy="742121"/>
              </a:xfrm>
              <a:prstGeom prst="diamond">
                <a:avLst/>
              </a:prstGeom>
              <a:solidFill>
                <a:srgbClr val="A0D4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3034747" y="2703443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菱形 22"/>
              <p:cNvSpPr/>
              <p:nvPr/>
            </p:nvSpPr>
            <p:spPr>
              <a:xfrm>
                <a:off x="4558747" y="2332382"/>
                <a:ext cx="742121" cy="742121"/>
              </a:xfrm>
              <a:prstGeom prst="diamond">
                <a:avLst/>
              </a:prstGeom>
              <a:solidFill>
                <a:srgbClr val="A0D4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5300868" y="2703442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菱形 24"/>
              <p:cNvSpPr/>
              <p:nvPr/>
            </p:nvSpPr>
            <p:spPr>
              <a:xfrm>
                <a:off x="6824868" y="2332381"/>
                <a:ext cx="742121" cy="742121"/>
              </a:xfrm>
              <a:prstGeom prst="diamond">
                <a:avLst/>
              </a:prstGeom>
              <a:solidFill>
                <a:srgbClr val="A0D4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7566989" y="2703441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菱形 26"/>
              <p:cNvSpPr/>
              <p:nvPr/>
            </p:nvSpPr>
            <p:spPr>
              <a:xfrm>
                <a:off x="9090989" y="2332380"/>
                <a:ext cx="742121" cy="742121"/>
              </a:xfrm>
              <a:prstGeom prst="diamond">
                <a:avLst/>
              </a:prstGeom>
              <a:solidFill>
                <a:srgbClr val="A0D4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9833110" y="2703440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23"/>
            <p:cNvSpPr>
              <a:spLocks noChangeArrowheads="1"/>
            </p:cNvSpPr>
            <p:nvPr/>
          </p:nvSpPr>
          <p:spPr bwMode="auto">
            <a:xfrm>
              <a:off x="1585095" y="4214188"/>
              <a:ext cx="215718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在这里添加你的文字，图片也可以。在这里可以添加文字内容。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23"/>
            <p:cNvSpPr>
              <a:spLocks noChangeArrowheads="1"/>
            </p:cNvSpPr>
            <p:nvPr/>
          </p:nvSpPr>
          <p:spPr bwMode="auto">
            <a:xfrm>
              <a:off x="3851216" y="4214188"/>
              <a:ext cx="215718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在这里添加你的文字，图片也可以。在这里可以添加文字内容。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23"/>
            <p:cNvSpPr>
              <a:spLocks noChangeArrowheads="1"/>
            </p:cNvSpPr>
            <p:nvPr/>
          </p:nvSpPr>
          <p:spPr bwMode="auto">
            <a:xfrm>
              <a:off x="6117335" y="4214187"/>
              <a:ext cx="215718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在这里添加你的文字，图片也可以。在这里可以添加文字内容。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8383458" y="4214187"/>
              <a:ext cx="215718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在这里添加你的文字，图片也可以。在这里可以添加文字内容。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78764" y="2503385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38259" y="2503385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17634" y="2527345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177128" y="2503385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1605582" y="3643074"/>
              <a:ext cx="21162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3865077" y="3643070"/>
              <a:ext cx="21162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22"/>
            <p:cNvSpPr txBox="1">
              <a:spLocks noChangeArrowheads="1"/>
            </p:cNvSpPr>
            <p:nvPr/>
          </p:nvSpPr>
          <p:spPr bwMode="auto">
            <a:xfrm>
              <a:off x="6158312" y="3629819"/>
              <a:ext cx="21162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451547" y="3629818"/>
              <a:ext cx="21162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8243218" y="3261303"/>
            <a:ext cx="2375058" cy="24649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092" y="1811775"/>
            <a:ext cx="104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Impact" panose="020B0806030902050204" pitchFamily="34" charset="0"/>
              </a:rPr>
              <a:t>0 4</a:t>
            </a:r>
            <a:endParaRPr lang="zh-CN" altLang="en-US" sz="5400" b="1" dirty="0"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161" y="2737198"/>
            <a:ext cx="5188666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Impact" panose="020B0806030902050204" pitchFamily="34" charset="0"/>
                <a:ea typeface="微软雅黑" panose="020B0503020204020204" pitchFamily="34" charset="-122"/>
              </a:rPr>
              <a:t>点此替换文本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9161" y="3592133"/>
            <a:ext cx="528162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5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197" y="1364342"/>
            <a:ext cx="8277001" cy="5493658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744284" y="2828119"/>
            <a:ext cx="30512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8376770" y="2828119"/>
            <a:ext cx="30512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44966" y="1651322"/>
            <a:ext cx="10985067" cy="3843937"/>
            <a:chOff x="1322388" y="1585913"/>
            <a:chExt cx="7821612" cy="2736969"/>
          </a:xfrm>
        </p:grpSpPr>
        <p:sp>
          <p:nvSpPr>
            <p:cNvPr id="7" name="Oval 28"/>
            <p:cNvSpPr>
              <a:spLocks noChangeArrowheads="1"/>
            </p:cNvSpPr>
            <p:nvPr/>
          </p:nvSpPr>
          <p:spPr bwMode="auto">
            <a:xfrm>
              <a:off x="1322388" y="2570163"/>
              <a:ext cx="596900" cy="600075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2303463" y="2870200"/>
              <a:ext cx="68405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3622675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>
              <a:off x="3467100" y="1709738"/>
              <a:ext cx="488950" cy="493712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Oval 32"/>
            <p:cNvSpPr>
              <a:spLocks noChangeArrowheads="1"/>
            </p:cNvSpPr>
            <p:nvPr/>
          </p:nvSpPr>
          <p:spPr bwMode="auto">
            <a:xfrm>
              <a:off x="5557838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5399088" y="3571875"/>
              <a:ext cx="492125" cy="493713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Oval 34"/>
            <p:cNvSpPr>
              <a:spLocks noChangeArrowheads="1"/>
            </p:cNvSpPr>
            <p:nvPr/>
          </p:nvSpPr>
          <p:spPr bwMode="auto">
            <a:xfrm>
              <a:off x="7535863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7380288" y="1709738"/>
              <a:ext cx="488950" cy="493712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/>
          </p:nvSpPr>
          <p:spPr bwMode="auto">
            <a:xfrm>
              <a:off x="1500188" y="2749550"/>
              <a:ext cx="241300" cy="241300"/>
            </a:xfrm>
            <a:custGeom>
              <a:avLst/>
              <a:gdLst>
                <a:gd name="T0" fmla="*/ 4 w 76"/>
                <a:gd name="T1" fmla="*/ 0 h 76"/>
                <a:gd name="T2" fmla="*/ 74 w 76"/>
                <a:gd name="T3" fmla="*/ 23 h 76"/>
                <a:gd name="T4" fmla="*/ 76 w 76"/>
                <a:gd name="T5" fmla="*/ 27 h 76"/>
                <a:gd name="T6" fmla="*/ 74 w 76"/>
                <a:gd name="T7" fmla="*/ 29 h 76"/>
                <a:gd name="T8" fmla="*/ 56 w 76"/>
                <a:gd name="T9" fmla="*/ 39 h 76"/>
                <a:gd name="T10" fmla="*/ 72 w 76"/>
                <a:gd name="T11" fmla="*/ 55 h 76"/>
                <a:gd name="T12" fmla="*/ 72 w 76"/>
                <a:gd name="T13" fmla="*/ 59 h 76"/>
                <a:gd name="T14" fmla="*/ 72 w 76"/>
                <a:gd name="T15" fmla="*/ 59 h 76"/>
                <a:gd name="T16" fmla="*/ 59 w 76"/>
                <a:gd name="T17" fmla="*/ 72 h 76"/>
                <a:gd name="T18" fmla="*/ 55 w 76"/>
                <a:gd name="T19" fmla="*/ 72 h 76"/>
                <a:gd name="T20" fmla="*/ 55 w 76"/>
                <a:gd name="T21" fmla="*/ 72 h 76"/>
                <a:gd name="T22" fmla="*/ 39 w 76"/>
                <a:gd name="T23" fmla="*/ 56 h 76"/>
                <a:gd name="T24" fmla="*/ 29 w 76"/>
                <a:gd name="T25" fmla="*/ 74 h 76"/>
                <a:gd name="T26" fmla="*/ 25 w 76"/>
                <a:gd name="T27" fmla="*/ 75 h 76"/>
                <a:gd name="T28" fmla="*/ 23 w 76"/>
                <a:gd name="T29" fmla="*/ 74 h 76"/>
                <a:gd name="T30" fmla="*/ 0 w 76"/>
                <a:gd name="T31" fmla="*/ 4 h 76"/>
                <a:gd name="T32" fmla="*/ 2 w 76"/>
                <a:gd name="T33" fmla="*/ 0 h 76"/>
                <a:gd name="T34" fmla="*/ 4 w 76"/>
                <a:gd name="T35" fmla="*/ 0 h 76"/>
                <a:gd name="T36" fmla="*/ 4 w 76"/>
                <a:gd name="T37" fmla="*/ 0 h 76"/>
                <a:gd name="T38" fmla="*/ 8 w 76"/>
                <a:gd name="T39" fmla="*/ 7 h 76"/>
                <a:gd name="T40" fmla="*/ 8 w 76"/>
                <a:gd name="T41" fmla="*/ 7 h 76"/>
                <a:gd name="T42" fmla="*/ 27 w 76"/>
                <a:gd name="T43" fmla="*/ 66 h 76"/>
                <a:gd name="T44" fmla="*/ 36 w 76"/>
                <a:gd name="T45" fmla="*/ 50 h 76"/>
                <a:gd name="T46" fmla="*/ 37 w 76"/>
                <a:gd name="T47" fmla="*/ 49 h 76"/>
                <a:gd name="T48" fmla="*/ 41 w 76"/>
                <a:gd name="T49" fmla="*/ 49 h 76"/>
                <a:gd name="T50" fmla="*/ 57 w 76"/>
                <a:gd name="T51" fmla="*/ 66 h 76"/>
                <a:gd name="T52" fmla="*/ 66 w 76"/>
                <a:gd name="T53" fmla="*/ 57 h 76"/>
                <a:gd name="T54" fmla="*/ 50 w 76"/>
                <a:gd name="T55" fmla="*/ 41 h 76"/>
                <a:gd name="T56" fmla="*/ 50 w 76"/>
                <a:gd name="T57" fmla="*/ 41 h 76"/>
                <a:gd name="T58" fmla="*/ 49 w 76"/>
                <a:gd name="T59" fmla="*/ 40 h 76"/>
                <a:gd name="T60" fmla="*/ 50 w 76"/>
                <a:gd name="T61" fmla="*/ 36 h 76"/>
                <a:gd name="T62" fmla="*/ 66 w 76"/>
                <a:gd name="T63" fmla="*/ 27 h 76"/>
                <a:gd name="T64" fmla="*/ 8 w 76"/>
                <a:gd name="T6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5" y="24"/>
                    <a:pt x="76" y="26"/>
                    <a:pt x="76" y="27"/>
                  </a:cubicBezTo>
                  <a:cubicBezTo>
                    <a:pt x="76" y="28"/>
                    <a:pt x="75" y="28"/>
                    <a:pt x="74" y="2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8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3"/>
                    <a:pt x="56" y="73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8" y="76"/>
                    <a:pt x="26" y="76"/>
                    <a:pt x="25" y="75"/>
                  </a:cubicBezTo>
                  <a:cubicBezTo>
                    <a:pt x="24" y="75"/>
                    <a:pt x="24" y="74"/>
                    <a:pt x="23" y="7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7" y="49"/>
                  </a:cubicBezTo>
                  <a:cubicBezTo>
                    <a:pt x="38" y="48"/>
                    <a:pt x="40" y="48"/>
                    <a:pt x="41" y="49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0"/>
                    <a:pt x="49" y="40"/>
                  </a:cubicBezTo>
                  <a:cubicBezTo>
                    <a:pt x="48" y="39"/>
                    <a:pt x="49" y="37"/>
                    <a:pt x="50" y="3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5519738" y="3698875"/>
              <a:ext cx="238125" cy="239713"/>
            </a:xfrm>
            <a:custGeom>
              <a:avLst/>
              <a:gdLst>
                <a:gd name="T0" fmla="*/ 40 w 75"/>
                <a:gd name="T1" fmla="*/ 12 h 75"/>
                <a:gd name="T2" fmla="*/ 41 w 75"/>
                <a:gd name="T3" fmla="*/ 18 h 75"/>
                <a:gd name="T4" fmla="*/ 38 w 75"/>
                <a:gd name="T5" fmla="*/ 18 h 75"/>
                <a:gd name="T6" fmla="*/ 40 w 75"/>
                <a:gd name="T7" fmla="*/ 11 h 75"/>
                <a:gd name="T8" fmla="*/ 28 w 75"/>
                <a:gd name="T9" fmla="*/ 13 h 75"/>
                <a:gd name="T10" fmla="*/ 13 w 75"/>
                <a:gd name="T11" fmla="*/ 29 h 75"/>
                <a:gd name="T12" fmla="*/ 19 w 75"/>
                <a:gd name="T13" fmla="*/ 61 h 75"/>
                <a:gd name="T14" fmla="*/ 40 w 75"/>
                <a:gd name="T15" fmla="*/ 69 h 75"/>
                <a:gd name="T16" fmla="*/ 67 w 75"/>
                <a:gd name="T17" fmla="*/ 51 h 75"/>
                <a:gd name="T18" fmla="*/ 67 w 75"/>
                <a:gd name="T19" fmla="*/ 51 h 75"/>
                <a:gd name="T20" fmla="*/ 67 w 75"/>
                <a:gd name="T21" fmla="*/ 29 h 75"/>
                <a:gd name="T22" fmla="*/ 40 w 75"/>
                <a:gd name="T23" fmla="*/ 11 h 75"/>
                <a:gd name="T24" fmla="*/ 26 w 75"/>
                <a:gd name="T25" fmla="*/ 8 h 75"/>
                <a:gd name="T26" fmla="*/ 64 w 75"/>
                <a:gd name="T27" fmla="*/ 15 h 75"/>
                <a:gd name="T28" fmla="*/ 75 w 75"/>
                <a:gd name="T29" fmla="*/ 40 h 75"/>
                <a:gd name="T30" fmla="*/ 72 w 75"/>
                <a:gd name="T31" fmla="*/ 53 h 75"/>
                <a:gd name="T32" fmla="*/ 40 w 75"/>
                <a:gd name="T33" fmla="*/ 75 h 75"/>
                <a:gd name="T34" fmla="*/ 15 w 75"/>
                <a:gd name="T35" fmla="*/ 65 h 75"/>
                <a:gd name="T36" fmla="*/ 7 w 75"/>
                <a:gd name="T37" fmla="*/ 27 h 75"/>
                <a:gd name="T38" fmla="*/ 10 w 75"/>
                <a:gd name="T39" fmla="*/ 21 h 75"/>
                <a:gd name="T40" fmla="*/ 1 w 75"/>
                <a:gd name="T41" fmla="*/ 7 h 75"/>
                <a:gd name="T42" fmla="*/ 6 w 75"/>
                <a:gd name="T43" fmla="*/ 1 h 75"/>
                <a:gd name="T44" fmla="*/ 17 w 75"/>
                <a:gd name="T45" fmla="*/ 4 h 75"/>
                <a:gd name="T46" fmla="*/ 20 w 75"/>
                <a:gd name="T47" fmla="*/ 11 h 75"/>
                <a:gd name="T48" fmla="*/ 14 w 75"/>
                <a:gd name="T49" fmla="*/ 16 h 75"/>
                <a:gd name="T50" fmla="*/ 15 w 75"/>
                <a:gd name="T51" fmla="*/ 15 h 75"/>
                <a:gd name="T52" fmla="*/ 16 w 75"/>
                <a:gd name="T53" fmla="*/ 13 h 75"/>
                <a:gd name="T54" fmla="*/ 16 w 75"/>
                <a:gd name="T55" fmla="*/ 8 h 75"/>
                <a:gd name="T56" fmla="*/ 5 w 75"/>
                <a:gd name="T57" fmla="*/ 6 h 75"/>
                <a:gd name="T58" fmla="*/ 3 w 75"/>
                <a:gd name="T59" fmla="*/ 11 h 75"/>
                <a:gd name="T60" fmla="*/ 10 w 75"/>
                <a:gd name="T61" fmla="*/ 17 h 75"/>
                <a:gd name="T62" fmla="*/ 14 w 75"/>
                <a:gd name="T63" fmla="*/ 16 h 75"/>
                <a:gd name="T64" fmla="*/ 27 w 75"/>
                <a:gd name="T65" fmla="*/ 25 h 75"/>
                <a:gd name="T66" fmla="*/ 46 w 75"/>
                <a:gd name="T67" fmla="*/ 33 h 75"/>
                <a:gd name="T68" fmla="*/ 47 w 75"/>
                <a:gd name="T69" fmla="*/ 33 h 75"/>
                <a:gd name="T70" fmla="*/ 47 w 75"/>
                <a:gd name="T71" fmla="*/ 33 h 75"/>
                <a:gd name="T72" fmla="*/ 47 w 75"/>
                <a:gd name="T73" fmla="*/ 33 h 75"/>
                <a:gd name="T74" fmla="*/ 47 w 75"/>
                <a:gd name="T75" fmla="*/ 34 h 75"/>
                <a:gd name="T76" fmla="*/ 54 w 75"/>
                <a:gd name="T77" fmla="*/ 55 h 75"/>
                <a:gd name="T78" fmla="*/ 33 w 75"/>
                <a:gd name="T79" fmla="*/ 48 h 75"/>
                <a:gd name="T80" fmla="*/ 33 w 75"/>
                <a:gd name="T81" fmla="*/ 47 h 75"/>
                <a:gd name="T82" fmla="*/ 32 w 75"/>
                <a:gd name="T83" fmla="*/ 47 h 75"/>
                <a:gd name="T84" fmla="*/ 32 w 75"/>
                <a:gd name="T85" fmla="*/ 47 h 75"/>
                <a:gd name="T86" fmla="*/ 32 w 75"/>
                <a:gd name="T87" fmla="*/ 46 h 75"/>
                <a:gd name="T88" fmla="*/ 25 w 75"/>
                <a:gd name="T89" fmla="*/ 25 h 75"/>
                <a:gd name="T90" fmla="*/ 42 w 75"/>
                <a:gd name="T91" fmla="*/ 35 h 75"/>
                <a:gd name="T92" fmla="*/ 29 w 75"/>
                <a:gd name="T93" fmla="*/ 30 h 75"/>
                <a:gd name="T94" fmla="*/ 42 w 75"/>
                <a:gd name="T95" fmla="*/ 35 h 75"/>
                <a:gd name="T96" fmla="*/ 37 w 75"/>
                <a:gd name="T97" fmla="*/ 45 h 75"/>
                <a:gd name="T98" fmla="*/ 45 w 75"/>
                <a:gd name="T99" fmla="*/ 37 h 75"/>
                <a:gd name="T100" fmla="*/ 14 w 75"/>
                <a:gd name="T101" fmla="*/ 42 h 75"/>
                <a:gd name="T102" fmla="*/ 12 w 75"/>
                <a:gd name="T103" fmla="*/ 40 h 75"/>
                <a:gd name="T104" fmla="*/ 18 w 75"/>
                <a:gd name="T105" fmla="*/ 38 h 75"/>
                <a:gd name="T106" fmla="*/ 18 w 75"/>
                <a:gd name="T107" fmla="*/ 42 h 75"/>
                <a:gd name="T108" fmla="*/ 41 w 75"/>
                <a:gd name="T109" fmla="*/ 66 h 75"/>
                <a:gd name="T110" fmla="*/ 40 w 75"/>
                <a:gd name="T111" fmla="*/ 68 h 75"/>
                <a:gd name="T112" fmla="*/ 38 w 75"/>
                <a:gd name="T113" fmla="*/ 62 h 75"/>
                <a:gd name="T114" fmla="*/ 41 w 75"/>
                <a:gd name="T115" fmla="*/ 62 h 75"/>
                <a:gd name="T116" fmla="*/ 66 w 75"/>
                <a:gd name="T117" fmla="*/ 38 h 75"/>
                <a:gd name="T118" fmla="*/ 67 w 75"/>
                <a:gd name="T119" fmla="*/ 40 h 75"/>
                <a:gd name="T120" fmla="*/ 61 w 75"/>
                <a:gd name="T121" fmla="*/ 42 h 75"/>
                <a:gd name="T122" fmla="*/ 61 w 75"/>
                <a:gd name="T12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" h="75">
                  <a:moveTo>
                    <a:pt x="38" y="14"/>
                  </a:moveTo>
                  <a:cubicBezTo>
                    <a:pt x="38" y="13"/>
                    <a:pt x="39" y="12"/>
                    <a:pt x="40" y="12"/>
                  </a:cubicBezTo>
                  <a:cubicBezTo>
                    <a:pt x="41" y="12"/>
                    <a:pt x="41" y="13"/>
                    <a:pt x="41" y="14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20"/>
                    <a:pt x="40" y="20"/>
                  </a:cubicBezTo>
                  <a:cubicBezTo>
                    <a:pt x="39" y="20"/>
                    <a:pt x="38" y="19"/>
                    <a:pt x="38" y="18"/>
                  </a:cubicBezTo>
                  <a:cubicBezTo>
                    <a:pt x="38" y="14"/>
                    <a:pt x="38" y="14"/>
                    <a:pt x="38" y="14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6" y="11"/>
                    <a:pt x="32" y="12"/>
                    <a:pt x="28" y="13"/>
                  </a:cubicBezTo>
                  <a:cubicBezTo>
                    <a:pt x="25" y="14"/>
                    <a:pt x="22" y="17"/>
                    <a:pt x="19" y="19"/>
                  </a:cubicBezTo>
                  <a:cubicBezTo>
                    <a:pt x="16" y="22"/>
                    <a:pt x="14" y="25"/>
                    <a:pt x="13" y="29"/>
                  </a:cubicBezTo>
                  <a:cubicBezTo>
                    <a:pt x="11" y="32"/>
                    <a:pt x="10" y="36"/>
                    <a:pt x="10" y="40"/>
                  </a:cubicBezTo>
                  <a:cubicBezTo>
                    <a:pt x="10" y="48"/>
                    <a:pt x="13" y="55"/>
                    <a:pt x="19" y="61"/>
                  </a:cubicBezTo>
                  <a:cubicBezTo>
                    <a:pt x="22" y="63"/>
                    <a:pt x="25" y="66"/>
                    <a:pt x="28" y="67"/>
                  </a:cubicBezTo>
                  <a:cubicBezTo>
                    <a:pt x="32" y="68"/>
                    <a:pt x="36" y="69"/>
                    <a:pt x="40" y="69"/>
                  </a:cubicBezTo>
                  <a:cubicBezTo>
                    <a:pt x="47" y="69"/>
                    <a:pt x="55" y="66"/>
                    <a:pt x="60" y="61"/>
                  </a:cubicBezTo>
                  <a:cubicBezTo>
                    <a:pt x="63" y="58"/>
                    <a:pt x="65" y="55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8" y="48"/>
                    <a:pt x="69" y="44"/>
                    <a:pt x="69" y="40"/>
                  </a:cubicBezTo>
                  <a:cubicBezTo>
                    <a:pt x="69" y="36"/>
                    <a:pt x="68" y="32"/>
                    <a:pt x="67" y="29"/>
                  </a:cubicBezTo>
                  <a:cubicBezTo>
                    <a:pt x="65" y="25"/>
                    <a:pt x="63" y="22"/>
                    <a:pt x="60" y="19"/>
                  </a:cubicBezTo>
                  <a:cubicBezTo>
                    <a:pt x="55" y="14"/>
                    <a:pt x="48" y="11"/>
                    <a:pt x="40" y="11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30" y="6"/>
                    <a:pt x="35" y="5"/>
                    <a:pt x="40" y="5"/>
                  </a:cubicBezTo>
                  <a:cubicBezTo>
                    <a:pt x="49" y="5"/>
                    <a:pt x="58" y="9"/>
                    <a:pt x="64" y="15"/>
                  </a:cubicBezTo>
                  <a:cubicBezTo>
                    <a:pt x="68" y="18"/>
                    <a:pt x="70" y="22"/>
                    <a:pt x="72" y="27"/>
                  </a:cubicBezTo>
                  <a:cubicBezTo>
                    <a:pt x="74" y="31"/>
                    <a:pt x="75" y="35"/>
                    <a:pt x="75" y="40"/>
                  </a:cubicBezTo>
                  <a:cubicBezTo>
                    <a:pt x="75" y="45"/>
                    <a:pt x="74" y="49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0" y="58"/>
                    <a:pt x="68" y="62"/>
                    <a:pt x="64" y="65"/>
                  </a:cubicBezTo>
                  <a:cubicBezTo>
                    <a:pt x="58" y="71"/>
                    <a:pt x="49" y="75"/>
                    <a:pt x="40" y="75"/>
                  </a:cubicBezTo>
                  <a:cubicBezTo>
                    <a:pt x="35" y="75"/>
                    <a:pt x="30" y="74"/>
                    <a:pt x="26" y="72"/>
                  </a:cubicBezTo>
                  <a:cubicBezTo>
                    <a:pt x="22" y="71"/>
                    <a:pt x="18" y="68"/>
                    <a:pt x="15" y="65"/>
                  </a:cubicBezTo>
                  <a:cubicBezTo>
                    <a:pt x="8" y="58"/>
                    <a:pt x="5" y="49"/>
                    <a:pt x="5" y="40"/>
                  </a:cubicBezTo>
                  <a:cubicBezTo>
                    <a:pt x="5" y="35"/>
                    <a:pt x="6" y="31"/>
                    <a:pt x="7" y="27"/>
                  </a:cubicBezTo>
                  <a:cubicBezTo>
                    <a:pt x="8" y="25"/>
                    <a:pt x="9" y="23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0" y="0"/>
                    <a:pt x="14" y="1"/>
                    <a:pt x="17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20" y="8"/>
                    <a:pt x="20" y="9"/>
                    <a:pt x="20" y="11"/>
                  </a:cubicBezTo>
                  <a:cubicBezTo>
                    <a:pt x="22" y="10"/>
                    <a:pt x="24" y="8"/>
                    <a:pt x="26" y="8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5" y="5"/>
                    <a:pt x="11" y="3"/>
                    <a:pt x="8" y="5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3"/>
                    <a:pt x="5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7"/>
                    <a:pt x="14" y="16"/>
                  </a:cubicBezTo>
                  <a:close/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4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5" y="25"/>
                    <a:pt x="25" y="25"/>
                  </a:cubicBezTo>
                  <a:cubicBezTo>
                    <a:pt x="26" y="25"/>
                    <a:pt x="26" y="25"/>
                    <a:pt x="27" y="25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37" y="45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7" y="45"/>
                    <a:pt x="37" y="45"/>
                    <a:pt x="37" y="45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2" y="41"/>
                    <a:pt x="12" y="40"/>
                  </a:cubicBezTo>
                  <a:cubicBezTo>
                    <a:pt x="12" y="39"/>
                    <a:pt x="13" y="38"/>
                    <a:pt x="14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20" y="39"/>
                    <a:pt x="20" y="40"/>
                  </a:cubicBezTo>
                  <a:cubicBezTo>
                    <a:pt x="20" y="41"/>
                    <a:pt x="19" y="42"/>
                    <a:pt x="18" y="42"/>
                  </a:cubicBezTo>
                  <a:cubicBezTo>
                    <a:pt x="14" y="42"/>
                    <a:pt x="14" y="42"/>
                    <a:pt x="14" y="42"/>
                  </a:cubicBezTo>
                  <a:close/>
                  <a:moveTo>
                    <a:pt x="41" y="66"/>
                  </a:moveTo>
                  <a:cubicBezTo>
                    <a:pt x="41" y="66"/>
                    <a:pt x="41" y="66"/>
                    <a:pt x="41" y="66"/>
                  </a:cubicBezTo>
                  <a:cubicBezTo>
                    <a:pt x="41" y="67"/>
                    <a:pt x="41" y="68"/>
                    <a:pt x="40" y="68"/>
                  </a:cubicBezTo>
                  <a:cubicBezTo>
                    <a:pt x="39" y="68"/>
                    <a:pt x="38" y="67"/>
                    <a:pt x="38" y="66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1"/>
                    <a:pt x="39" y="60"/>
                    <a:pt x="40" y="60"/>
                  </a:cubicBezTo>
                  <a:cubicBezTo>
                    <a:pt x="41" y="60"/>
                    <a:pt x="41" y="61"/>
                    <a:pt x="41" y="62"/>
                  </a:cubicBezTo>
                  <a:cubicBezTo>
                    <a:pt x="41" y="66"/>
                    <a:pt x="41" y="66"/>
                    <a:pt x="41" y="66"/>
                  </a:cubicBezTo>
                  <a:close/>
                  <a:moveTo>
                    <a:pt x="66" y="38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9"/>
                    <a:pt x="67" y="40"/>
                  </a:cubicBezTo>
                  <a:cubicBezTo>
                    <a:pt x="67" y="41"/>
                    <a:pt x="67" y="42"/>
                    <a:pt x="66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0" y="42"/>
                    <a:pt x="59" y="41"/>
                    <a:pt x="59" y="40"/>
                  </a:cubicBezTo>
                  <a:cubicBezTo>
                    <a:pt x="59" y="39"/>
                    <a:pt x="60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3568700" y="1824038"/>
              <a:ext cx="285750" cy="236537"/>
            </a:xfrm>
            <a:custGeom>
              <a:avLst/>
              <a:gdLst>
                <a:gd name="T0" fmla="*/ 65 w 90"/>
                <a:gd name="T1" fmla="*/ 17 h 74"/>
                <a:gd name="T2" fmla="*/ 81 w 90"/>
                <a:gd name="T3" fmla="*/ 21 h 74"/>
                <a:gd name="T4" fmla="*/ 81 w 90"/>
                <a:gd name="T5" fmla="*/ 43 h 74"/>
                <a:gd name="T6" fmla="*/ 89 w 90"/>
                <a:gd name="T7" fmla="*/ 52 h 74"/>
                <a:gd name="T8" fmla="*/ 90 w 90"/>
                <a:gd name="T9" fmla="*/ 64 h 74"/>
                <a:gd name="T10" fmla="*/ 85 w 90"/>
                <a:gd name="T11" fmla="*/ 69 h 74"/>
                <a:gd name="T12" fmla="*/ 81 w 90"/>
                <a:gd name="T13" fmla="*/ 69 h 74"/>
                <a:gd name="T14" fmla="*/ 78 w 90"/>
                <a:gd name="T15" fmla="*/ 74 h 74"/>
                <a:gd name="T16" fmla="*/ 12 w 90"/>
                <a:gd name="T17" fmla="*/ 74 h 74"/>
                <a:gd name="T18" fmla="*/ 9 w 90"/>
                <a:gd name="T19" fmla="*/ 69 h 74"/>
                <a:gd name="T20" fmla="*/ 5 w 90"/>
                <a:gd name="T21" fmla="*/ 69 h 74"/>
                <a:gd name="T22" fmla="*/ 0 w 90"/>
                <a:gd name="T23" fmla="*/ 64 h 74"/>
                <a:gd name="T24" fmla="*/ 1 w 90"/>
                <a:gd name="T25" fmla="*/ 52 h 74"/>
                <a:gd name="T26" fmla="*/ 9 w 90"/>
                <a:gd name="T27" fmla="*/ 43 h 74"/>
                <a:gd name="T28" fmla="*/ 9 w 90"/>
                <a:gd name="T29" fmla="*/ 21 h 74"/>
                <a:gd name="T30" fmla="*/ 25 w 90"/>
                <a:gd name="T31" fmla="*/ 17 h 74"/>
                <a:gd name="T32" fmla="*/ 45 w 90"/>
                <a:gd name="T33" fmla="*/ 68 h 74"/>
                <a:gd name="T34" fmla="*/ 54 w 90"/>
                <a:gd name="T35" fmla="*/ 68 h 74"/>
                <a:gd name="T36" fmla="*/ 56 w 90"/>
                <a:gd name="T37" fmla="*/ 53 h 74"/>
                <a:gd name="T38" fmla="*/ 57 w 90"/>
                <a:gd name="T39" fmla="*/ 62 h 74"/>
                <a:gd name="T40" fmla="*/ 65 w 90"/>
                <a:gd name="T41" fmla="*/ 62 h 74"/>
                <a:gd name="T42" fmla="*/ 54 w 90"/>
                <a:gd name="T43" fmla="*/ 38 h 74"/>
                <a:gd name="T44" fmla="*/ 36 w 90"/>
                <a:gd name="T45" fmla="*/ 38 h 74"/>
                <a:gd name="T46" fmla="*/ 25 w 90"/>
                <a:gd name="T47" fmla="*/ 62 h 74"/>
                <a:gd name="T48" fmla="*/ 32 w 90"/>
                <a:gd name="T49" fmla="*/ 62 h 74"/>
                <a:gd name="T50" fmla="*/ 34 w 90"/>
                <a:gd name="T51" fmla="*/ 53 h 74"/>
                <a:gd name="T52" fmla="*/ 36 w 90"/>
                <a:gd name="T53" fmla="*/ 68 h 74"/>
                <a:gd name="T54" fmla="*/ 45 w 90"/>
                <a:gd name="T55" fmla="*/ 34 h 74"/>
                <a:gd name="T56" fmla="*/ 59 w 90"/>
                <a:gd name="T57" fmla="*/ 20 h 74"/>
                <a:gd name="T58" fmla="*/ 31 w 90"/>
                <a:gd name="T59" fmla="*/ 20 h 74"/>
                <a:gd name="T60" fmla="*/ 14 w 90"/>
                <a:gd name="T61" fmla="*/ 68 h 74"/>
                <a:gd name="T62" fmla="*/ 23 w 90"/>
                <a:gd name="T63" fmla="*/ 68 h 74"/>
                <a:gd name="T64" fmla="*/ 19 w 90"/>
                <a:gd name="T65" fmla="*/ 62 h 74"/>
                <a:gd name="T66" fmla="*/ 20 w 90"/>
                <a:gd name="T67" fmla="*/ 48 h 74"/>
                <a:gd name="T68" fmla="*/ 7 w 90"/>
                <a:gd name="T69" fmla="*/ 55 h 74"/>
                <a:gd name="T70" fmla="*/ 7 w 90"/>
                <a:gd name="T71" fmla="*/ 55 h 74"/>
                <a:gd name="T72" fmla="*/ 6 w 90"/>
                <a:gd name="T73" fmla="*/ 64 h 74"/>
                <a:gd name="T74" fmla="*/ 11 w 90"/>
                <a:gd name="T75" fmla="*/ 59 h 74"/>
                <a:gd name="T76" fmla="*/ 14 w 90"/>
                <a:gd name="T77" fmla="*/ 59 h 74"/>
                <a:gd name="T78" fmla="*/ 25 w 90"/>
                <a:gd name="T79" fmla="*/ 23 h 74"/>
                <a:gd name="T80" fmla="*/ 24 w 90"/>
                <a:gd name="T81" fmla="*/ 23 h 74"/>
                <a:gd name="T82" fmla="*/ 13 w 90"/>
                <a:gd name="T83" fmla="*/ 25 h 74"/>
                <a:gd name="T84" fmla="*/ 13 w 90"/>
                <a:gd name="T85" fmla="*/ 39 h 74"/>
                <a:gd name="T86" fmla="*/ 24 w 90"/>
                <a:gd name="T87" fmla="*/ 42 h 74"/>
                <a:gd name="T88" fmla="*/ 25 w 90"/>
                <a:gd name="T89" fmla="*/ 23 h 74"/>
                <a:gd name="T90" fmla="*/ 76 w 90"/>
                <a:gd name="T91" fmla="*/ 68 h 74"/>
                <a:gd name="T92" fmla="*/ 77 w 90"/>
                <a:gd name="T93" fmla="*/ 57 h 74"/>
                <a:gd name="T94" fmla="*/ 79 w 90"/>
                <a:gd name="T95" fmla="*/ 64 h 74"/>
                <a:gd name="T96" fmla="*/ 84 w 90"/>
                <a:gd name="T97" fmla="*/ 59 h 74"/>
                <a:gd name="T98" fmla="*/ 81 w 90"/>
                <a:gd name="T99" fmla="*/ 51 h 74"/>
                <a:gd name="T100" fmla="*/ 70 w 90"/>
                <a:gd name="T101" fmla="*/ 48 h 74"/>
                <a:gd name="T102" fmla="*/ 71 w 90"/>
                <a:gd name="T103" fmla="*/ 62 h 74"/>
                <a:gd name="T104" fmla="*/ 67 w 90"/>
                <a:gd name="T105" fmla="*/ 68 h 74"/>
                <a:gd name="T106" fmla="*/ 65 w 90"/>
                <a:gd name="T107" fmla="*/ 23 h 74"/>
                <a:gd name="T108" fmla="*/ 59 w 90"/>
                <a:gd name="T109" fmla="*/ 34 h 74"/>
                <a:gd name="T110" fmla="*/ 67 w 90"/>
                <a:gd name="T111" fmla="*/ 42 h 74"/>
                <a:gd name="T112" fmla="*/ 77 w 90"/>
                <a:gd name="T113" fmla="*/ 39 h 74"/>
                <a:gd name="T114" fmla="*/ 77 w 90"/>
                <a:gd name="T115" fmla="*/ 25 h 74"/>
                <a:gd name="T116" fmla="*/ 66 w 90"/>
                <a:gd name="T117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74">
                  <a:moveTo>
                    <a:pt x="45" y="0"/>
                  </a:moveTo>
                  <a:cubicBezTo>
                    <a:pt x="55" y="0"/>
                    <a:pt x="63" y="7"/>
                    <a:pt x="65" y="17"/>
                  </a:cubicBezTo>
                  <a:cubicBezTo>
                    <a:pt x="66" y="17"/>
                    <a:pt x="68" y="16"/>
                    <a:pt x="69" y="16"/>
                  </a:cubicBezTo>
                  <a:cubicBezTo>
                    <a:pt x="74" y="16"/>
                    <a:pt x="78" y="18"/>
                    <a:pt x="81" y="21"/>
                  </a:cubicBezTo>
                  <a:cubicBezTo>
                    <a:pt x="84" y="24"/>
                    <a:pt x="85" y="28"/>
                    <a:pt x="85" y="32"/>
                  </a:cubicBezTo>
                  <a:cubicBezTo>
                    <a:pt x="85" y="36"/>
                    <a:pt x="84" y="40"/>
                    <a:pt x="81" y="43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8" y="50"/>
                    <a:pt x="89" y="52"/>
                  </a:cubicBezTo>
                  <a:cubicBezTo>
                    <a:pt x="89" y="55"/>
                    <a:pt x="90" y="57"/>
                    <a:pt x="90" y="59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5"/>
                    <a:pt x="90" y="66"/>
                    <a:pt x="89" y="67"/>
                  </a:cubicBezTo>
                  <a:cubicBezTo>
                    <a:pt x="88" y="69"/>
                    <a:pt x="87" y="69"/>
                    <a:pt x="85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2"/>
                    <a:pt x="80" y="74"/>
                    <a:pt x="7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9" y="72"/>
                    <a:pt x="9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3" y="69"/>
                    <a:pt x="2" y="69"/>
                    <a:pt x="1" y="67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1" y="55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49"/>
                    <a:pt x="6" y="46"/>
                    <a:pt x="9" y="43"/>
                  </a:cubicBezTo>
                  <a:cubicBezTo>
                    <a:pt x="6" y="40"/>
                    <a:pt x="5" y="36"/>
                    <a:pt x="5" y="32"/>
                  </a:cubicBezTo>
                  <a:cubicBezTo>
                    <a:pt x="5" y="28"/>
                    <a:pt x="6" y="24"/>
                    <a:pt x="9" y="21"/>
                  </a:cubicBezTo>
                  <a:cubicBezTo>
                    <a:pt x="12" y="18"/>
                    <a:pt x="16" y="16"/>
                    <a:pt x="21" y="16"/>
                  </a:cubicBezTo>
                  <a:cubicBezTo>
                    <a:pt x="22" y="16"/>
                    <a:pt x="24" y="17"/>
                    <a:pt x="25" y="17"/>
                  </a:cubicBezTo>
                  <a:cubicBezTo>
                    <a:pt x="27" y="7"/>
                    <a:pt x="35" y="0"/>
                    <a:pt x="45" y="0"/>
                  </a:cubicBezTo>
                  <a:close/>
                  <a:moveTo>
                    <a:pt x="45" y="68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3"/>
                    <a:pt x="54" y="59"/>
                    <a:pt x="54" y="55"/>
                  </a:cubicBezTo>
                  <a:cubicBezTo>
                    <a:pt x="54" y="54"/>
                    <a:pt x="55" y="53"/>
                    <a:pt x="56" y="53"/>
                  </a:cubicBezTo>
                  <a:cubicBezTo>
                    <a:pt x="57" y="53"/>
                    <a:pt x="57" y="54"/>
                    <a:pt x="57" y="5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7"/>
                    <a:pt x="60" y="43"/>
                    <a:pt x="54" y="38"/>
                  </a:cubicBezTo>
                  <a:cubicBezTo>
                    <a:pt x="51" y="39"/>
                    <a:pt x="48" y="40"/>
                    <a:pt x="45" y="40"/>
                  </a:cubicBezTo>
                  <a:cubicBezTo>
                    <a:pt x="42" y="40"/>
                    <a:pt x="39" y="39"/>
                    <a:pt x="36" y="38"/>
                  </a:cubicBezTo>
                  <a:cubicBezTo>
                    <a:pt x="30" y="43"/>
                    <a:pt x="25" y="47"/>
                    <a:pt x="25" y="55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3" y="53"/>
                    <a:pt x="34" y="53"/>
                  </a:cubicBezTo>
                  <a:cubicBezTo>
                    <a:pt x="35" y="53"/>
                    <a:pt x="36" y="54"/>
                    <a:pt x="36" y="55"/>
                  </a:cubicBezTo>
                  <a:cubicBezTo>
                    <a:pt x="36" y="59"/>
                    <a:pt x="36" y="63"/>
                    <a:pt x="36" y="68"/>
                  </a:cubicBezTo>
                  <a:cubicBezTo>
                    <a:pt x="45" y="68"/>
                    <a:pt x="45" y="68"/>
                    <a:pt x="45" y="68"/>
                  </a:cubicBezTo>
                  <a:close/>
                  <a:moveTo>
                    <a:pt x="45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53" y="34"/>
                    <a:pt x="59" y="28"/>
                    <a:pt x="59" y="20"/>
                  </a:cubicBezTo>
                  <a:cubicBezTo>
                    <a:pt x="59" y="12"/>
                    <a:pt x="53" y="6"/>
                    <a:pt x="45" y="6"/>
                  </a:cubicBezTo>
                  <a:cubicBezTo>
                    <a:pt x="37" y="6"/>
                    <a:pt x="31" y="12"/>
                    <a:pt x="31" y="20"/>
                  </a:cubicBezTo>
                  <a:cubicBezTo>
                    <a:pt x="31" y="28"/>
                    <a:pt x="37" y="34"/>
                    <a:pt x="45" y="34"/>
                  </a:cubicBezTo>
                  <a:close/>
                  <a:moveTo>
                    <a:pt x="14" y="68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7"/>
                    <a:pt x="21" y="67"/>
                    <a:pt x="20" y="66"/>
                  </a:cubicBezTo>
                  <a:cubicBezTo>
                    <a:pt x="19" y="65"/>
                    <a:pt x="19" y="63"/>
                    <a:pt x="19" y="62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0"/>
                    <a:pt x="20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1" y="49"/>
                    <a:pt x="8" y="51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2" y="57"/>
                    <a:pt x="13" y="57"/>
                  </a:cubicBezTo>
                  <a:cubicBezTo>
                    <a:pt x="14" y="57"/>
                    <a:pt x="14" y="58"/>
                    <a:pt x="14" y="59"/>
                  </a:cubicBezTo>
                  <a:cubicBezTo>
                    <a:pt x="14" y="68"/>
                    <a:pt x="14" y="68"/>
                    <a:pt x="14" y="68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18" y="22"/>
                    <a:pt x="15" y="23"/>
                    <a:pt x="13" y="25"/>
                  </a:cubicBezTo>
                  <a:cubicBezTo>
                    <a:pt x="12" y="27"/>
                    <a:pt x="11" y="30"/>
                    <a:pt x="11" y="32"/>
                  </a:cubicBezTo>
                  <a:cubicBezTo>
                    <a:pt x="11" y="35"/>
                    <a:pt x="12" y="38"/>
                    <a:pt x="13" y="39"/>
                  </a:cubicBezTo>
                  <a:cubicBezTo>
                    <a:pt x="15" y="41"/>
                    <a:pt x="18" y="42"/>
                    <a:pt x="21" y="42"/>
                  </a:cubicBezTo>
                  <a:cubicBezTo>
                    <a:pt x="22" y="42"/>
                    <a:pt x="23" y="42"/>
                    <a:pt x="24" y="42"/>
                  </a:cubicBezTo>
                  <a:cubicBezTo>
                    <a:pt x="26" y="39"/>
                    <a:pt x="29" y="37"/>
                    <a:pt x="31" y="34"/>
                  </a:cubicBezTo>
                  <a:cubicBezTo>
                    <a:pt x="28" y="31"/>
                    <a:pt x="26" y="28"/>
                    <a:pt x="25" y="23"/>
                  </a:cubicBezTo>
                  <a:close/>
                  <a:moveTo>
                    <a:pt x="76" y="68"/>
                  </a:moveTo>
                  <a:cubicBezTo>
                    <a:pt x="76" y="68"/>
                    <a:pt x="76" y="68"/>
                    <a:pt x="76" y="6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6" y="57"/>
                    <a:pt x="77" y="57"/>
                  </a:cubicBezTo>
                  <a:cubicBezTo>
                    <a:pt x="78" y="57"/>
                    <a:pt x="79" y="58"/>
                    <a:pt x="79" y="59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8"/>
                    <a:pt x="84" y="56"/>
                    <a:pt x="83" y="55"/>
                  </a:cubicBezTo>
                  <a:cubicBezTo>
                    <a:pt x="83" y="53"/>
                    <a:pt x="82" y="52"/>
                    <a:pt x="81" y="51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4" y="48"/>
                    <a:pt x="72" y="48"/>
                    <a:pt x="70" y="48"/>
                  </a:cubicBezTo>
                  <a:cubicBezTo>
                    <a:pt x="71" y="50"/>
                    <a:pt x="71" y="53"/>
                    <a:pt x="71" y="55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3"/>
                    <a:pt x="71" y="65"/>
                    <a:pt x="70" y="66"/>
                  </a:cubicBezTo>
                  <a:cubicBezTo>
                    <a:pt x="69" y="67"/>
                    <a:pt x="68" y="67"/>
                    <a:pt x="67" y="68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65" y="23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4" y="28"/>
                    <a:pt x="62" y="31"/>
                    <a:pt x="59" y="34"/>
                  </a:cubicBezTo>
                  <a:cubicBezTo>
                    <a:pt x="61" y="37"/>
                    <a:pt x="64" y="39"/>
                    <a:pt x="66" y="42"/>
                  </a:cubicBezTo>
                  <a:cubicBezTo>
                    <a:pt x="66" y="42"/>
                    <a:pt x="67" y="42"/>
                    <a:pt x="67" y="42"/>
                  </a:cubicBezTo>
                  <a:cubicBezTo>
                    <a:pt x="68" y="42"/>
                    <a:pt x="69" y="42"/>
                    <a:pt x="69" y="42"/>
                  </a:cubicBezTo>
                  <a:cubicBezTo>
                    <a:pt x="72" y="42"/>
                    <a:pt x="75" y="41"/>
                    <a:pt x="77" y="39"/>
                  </a:cubicBezTo>
                  <a:cubicBezTo>
                    <a:pt x="78" y="38"/>
                    <a:pt x="79" y="35"/>
                    <a:pt x="79" y="32"/>
                  </a:cubicBezTo>
                  <a:cubicBezTo>
                    <a:pt x="79" y="30"/>
                    <a:pt x="78" y="27"/>
                    <a:pt x="77" y="25"/>
                  </a:cubicBezTo>
                  <a:cubicBezTo>
                    <a:pt x="75" y="23"/>
                    <a:pt x="72" y="22"/>
                    <a:pt x="69" y="22"/>
                  </a:cubicBezTo>
                  <a:cubicBezTo>
                    <a:pt x="68" y="22"/>
                    <a:pt x="67" y="22"/>
                    <a:pt x="66" y="23"/>
                  </a:cubicBezTo>
                  <a:cubicBezTo>
                    <a:pt x="66" y="23"/>
                    <a:pt x="65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>
              <a:off x="7504113" y="1827213"/>
              <a:ext cx="241300" cy="230187"/>
            </a:xfrm>
            <a:custGeom>
              <a:avLst/>
              <a:gdLst>
                <a:gd name="T0" fmla="*/ 22 w 76"/>
                <a:gd name="T1" fmla="*/ 59 h 72"/>
                <a:gd name="T2" fmla="*/ 65 w 76"/>
                <a:gd name="T3" fmla="*/ 58 h 72"/>
                <a:gd name="T4" fmla="*/ 65 w 76"/>
                <a:gd name="T5" fmla="*/ 61 h 72"/>
                <a:gd name="T6" fmla="*/ 23 w 76"/>
                <a:gd name="T7" fmla="*/ 10 h 72"/>
                <a:gd name="T8" fmla="*/ 22 w 76"/>
                <a:gd name="T9" fmla="*/ 12 h 72"/>
                <a:gd name="T10" fmla="*/ 22 w 76"/>
                <a:gd name="T11" fmla="*/ 24 h 72"/>
                <a:gd name="T12" fmla="*/ 23 w 76"/>
                <a:gd name="T13" fmla="*/ 26 h 72"/>
                <a:gd name="T14" fmla="*/ 65 w 76"/>
                <a:gd name="T15" fmla="*/ 26 h 72"/>
                <a:gd name="T16" fmla="*/ 67 w 76"/>
                <a:gd name="T17" fmla="*/ 12 h 72"/>
                <a:gd name="T18" fmla="*/ 65 w 76"/>
                <a:gd name="T19" fmla="*/ 10 h 72"/>
                <a:gd name="T20" fmla="*/ 25 w 76"/>
                <a:gd name="T21" fmla="*/ 22 h 72"/>
                <a:gd name="T22" fmla="*/ 25 w 76"/>
                <a:gd name="T23" fmla="*/ 14 h 72"/>
                <a:gd name="T24" fmla="*/ 63 w 76"/>
                <a:gd name="T25" fmla="*/ 22 h 72"/>
                <a:gd name="T26" fmla="*/ 12 w 76"/>
                <a:gd name="T27" fmla="*/ 22 h 72"/>
                <a:gd name="T28" fmla="*/ 6 w 76"/>
                <a:gd name="T29" fmla="*/ 22 h 72"/>
                <a:gd name="T30" fmla="*/ 12 w 76"/>
                <a:gd name="T31" fmla="*/ 63 h 72"/>
                <a:gd name="T32" fmla="*/ 9 w 76"/>
                <a:gd name="T33" fmla="*/ 72 h 72"/>
                <a:gd name="T34" fmla="*/ 3 w 76"/>
                <a:gd name="T35" fmla="*/ 69 h 72"/>
                <a:gd name="T36" fmla="*/ 0 w 76"/>
                <a:gd name="T37" fmla="*/ 63 h 72"/>
                <a:gd name="T38" fmla="*/ 0 w 76"/>
                <a:gd name="T39" fmla="*/ 19 h 72"/>
                <a:gd name="T40" fmla="*/ 12 w 76"/>
                <a:gd name="T41" fmla="*/ 16 h 72"/>
                <a:gd name="T42" fmla="*/ 15 w 76"/>
                <a:gd name="T43" fmla="*/ 0 h 72"/>
                <a:gd name="T44" fmla="*/ 73 w 76"/>
                <a:gd name="T45" fmla="*/ 0 h 72"/>
                <a:gd name="T46" fmla="*/ 76 w 76"/>
                <a:gd name="T47" fmla="*/ 3 h 72"/>
                <a:gd name="T48" fmla="*/ 73 w 76"/>
                <a:gd name="T49" fmla="*/ 69 h 72"/>
                <a:gd name="T50" fmla="*/ 73 w 76"/>
                <a:gd name="T51" fmla="*/ 69 h 72"/>
                <a:gd name="T52" fmla="*/ 9 w 76"/>
                <a:gd name="T53" fmla="*/ 72 h 72"/>
                <a:gd name="T54" fmla="*/ 9 w 76"/>
                <a:gd name="T55" fmla="*/ 72 h 72"/>
                <a:gd name="T56" fmla="*/ 70 w 76"/>
                <a:gd name="T57" fmla="*/ 63 h 72"/>
                <a:gd name="T58" fmla="*/ 18 w 76"/>
                <a:gd name="T59" fmla="*/ 6 h 72"/>
                <a:gd name="T60" fmla="*/ 17 w 76"/>
                <a:gd name="T61" fmla="*/ 66 h 72"/>
                <a:gd name="T62" fmla="*/ 69 w 76"/>
                <a:gd name="T63" fmla="*/ 65 h 72"/>
                <a:gd name="T64" fmla="*/ 70 w 76"/>
                <a:gd name="T65" fmla="*/ 63 h 72"/>
                <a:gd name="T66" fmla="*/ 46 w 76"/>
                <a:gd name="T67" fmla="*/ 30 h 72"/>
                <a:gd name="T68" fmla="*/ 65 w 76"/>
                <a:gd name="T69" fmla="*/ 30 h 72"/>
                <a:gd name="T70" fmla="*/ 67 w 76"/>
                <a:gd name="T71" fmla="*/ 31 h 72"/>
                <a:gd name="T72" fmla="*/ 65 w 76"/>
                <a:gd name="T73" fmla="*/ 42 h 72"/>
                <a:gd name="T74" fmla="*/ 46 w 76"/>
                <a:gd name="T75" fmla="*/ 42 h 72"/>
                <a:gd name="T76" fmla="*/ 44 w 76"/>
                <a:gd name="T77" fmla="*/ 41 h 72"/>
                <a:gd name="T78" fmla="*/ 46 w 76"/>
                <a:gd name="T79" fmla="*/ 30 h 72"/>
                <a:gd name="T80" fmla="*/ 63 w 76"/>
                <a:gd name="T81" fmla="*/ 33 h 72"/>
                <a:gd name="T82" fmla="*/ 48 w 76"/>
                <a:gd name="T83" fmla="*/ 39 h 72"/>
                <a:gd name="T84" fmla="*/ 63 w 76"/>
                <a:gd name="T85" fmla="*/ 33 h 72"/>
                <a:gd name="T86" fmla="*/ 23 w 76"/>
                <a:gd name="T87" fmla="*/ 33 h 72"/>
                <a:gd name="T88" fmla="*/ 23 w 76"/>
                <a:gd name="T89" fmla="*/ 30 h 72"/>
                <a:gd name="T90" fmla="*/ 42 w 76"/>
                <a:gd name="T91" fmla="*/ 31 h 72"/>
                <a:gd name="T92" fmla="*/ 23 w 76"/>
                <a:gd name="T93" fmla="*/ 33 h 72"/>
                <a:gd name="T94" fmla="*/ 23 w 76"/>
                <a:gd name="T95" fmla="*/ 42 h 72"/>
                <a:gd name="T96" fmla="*/ 23 w 76"/>
                <a:gd name="T97" fmla="*/ 39 h 72"/>
                <a:gd name="T98" fmla="*/ 42 w 76"/>
                <a:gd name="T99" fmla="*/ 41 h 72"/>
                <a:gd name="T100" fmla="*/ 23 w 76"/>
                <a:gd name="T101" fmla="*/ 42 h 72"/>
                <a:gd name="T102" fmla="*/ 23 w 76"/>
                <a:gd name="T103" fmla="*/ 52 h 72"/>
                <a:gd name="T104" fmla="*/ 23 w 76"/>
                <a:gd name="T105" fmla="*/ 48 h 72"/>
                <a:gd name="T106" fmla="*/ 67 w 76"/>
                <a:gd name="T107" fmla="*/ 50 h 72"/>
                <a:gd name="T108" fmla="*/ 23 w 76"/>
                <a:gd name="T109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72">
                  <a:moveTo>
                    <a:pt x="23" y="61"/>
                  </a:moveTo>
                  <a:cubicBezTo>
                    <a:pt x="22" y="61"/>
                    <a:pt x="22" y="60"/>
                    <a:pt x="22" y="59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8"/>
                    <a:pt x="67" y="58"/>
                    <a:pt x="67" y="59"/>
                  </a:cubicBezTo>
                  <a:cubicBezTo>
                    <a:pt x="67" y="60"/>
                    <a:pt x="66" y="61"/>
                    <a:pt x="65" y="61"/>
                  </a:cubicBezTo>
                  <a:cubicBezTo>
                    <a:pt x="23" y="61"/>
                    <a:pt x="23" y="61"/>
                    <a:pt x="23" y="61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7" y="25"/>
                    <a:pt x="67" y="24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12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7"/>
                    <a:pt x="12" y="67"/>
                    <a:pt x="12" y="63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9" y="72"/>
                  </a:moveTo>
                  <a:cubicBezTo>
                    <a:pt x="9" y="72"/>
                    <a:pt x="9" y="72"/>
                    <a:pt x="9" y="72"/>
                  </a:cubicBezTo>
                  <a:cubicBezTo>
                    <a:pt x="7" y="72"/>
                    <a:pt x="4" y="71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8"/>
                    <a:pt x="0" y="65"/>
                    <a:pt x="0" y="6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6" y="1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5"/>
                    <a:pt x="75" y="68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71"/>
                    <a:pt x="69" y="72"/>
                    <a:pt x="67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lose/>
                  <a:moveTo>
                    <a:pt x="7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25"/>
                    <a:pt x="18" y="44"/>
                    <a:pt x="18" y="63"/>
                  </a:cubicBezTo>
                  <a:cubicBezTo>
                    <a:pt x="18" y="64"/>
                    <a:pt x="18" y="65"/>
                    <a:pt x="1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6"/>
                    <a:pt x="69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0" y="64"/>
                    <a:pt x="70" y="64"/>
                    <a:pt x="70" y="63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6" y="30"/>
                    <a:pt x="67" y="30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6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4" y="42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5" y="30"/>
                    <a:pt x="46" y="30"/>
                  </a:cubicBezTo>
                  <a:close/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3"/>
                    <a:pt x="63" y="33"/>
                    <a:pt x="63" y="33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2"/>
                    <a:pt x="41" y="33"/>
                    <a:pt x="40" y="33"/>
                  </a:cubicBezTo>
                  <a:cubicBezTo>
                    <a:pt x="23" y="33"/>
                    <a:pt x="23" y="33"/>
                    <a:pt x="23" y="33"/>
                  </a:cubicBezTo>
                  <a:close/>
                  <a:moveTo>
                    <a:pt x="23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2" y="40"/>
                    <a:pt x="22" y="39"/>
                    <a:pt x="2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2" y="40"/>
                    <a:pt x="42" y="41"/>
                  </a:cubicBezTo>
                  <a:cubicBezTo>
                    <a:pt x="42" y="42"/>
                    <a:pt x="41" y="42"/>
                    <a:pt x="40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1"/>
                    <a:pt x="22" y="50"/>
                  </a:cubicBezTo>
                  <a:cubicBezTo>
                    <a:pt x="22" y="49"/>
                    <a:pt x="22" y="48"/>
                    <a:pt x="23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7" y="49"/>
                    <a:pt x="67" y="50"/>
                  </a:cubicBezTo>
                  <a:cubicBezTo>
                    <a:pt x="67" y="51"/>
                    <a:pt x="66" y="52"/>
                    <a:pt x="65" y="52"/>
                  </a:cubicBezTo>
                  <a:cubicBezTo>
                    <a:pt x="23" y="52"/>
                    <a:pt x="23" y="52"/>
                    <a:pt x="2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2700338" y="3435350"/>
              <a:ext cx="2012950" cy="8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3352800" y="2354263"/>
              <a:ext cx="714375" cy="33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>
              <a:off x="6626225" y="3435350"/>
              <a:ext cx="2012950" cy="8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2" name="Rectangle 55"/>
            <p:cNvSpPr>
              <a:spLocks noChangeArrowheads="1"/>
            </p:cNvSpPr>
            <p:nvPr/>
          </p:nvSpPr>
          <p:spPr bwMode="auto">
            <a:xfrm>
              <a:off x="7254875" y="2354263"/>
              <a:ext cx="714375" cy="33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6"/>
            <p:cNvSpPr>
              <a:spLocks noChangeArrowheads="1"/>
            </p:cNvSpPr>
            <p:nvPr/>
          </p:nvSpPr>
          <p:spPr bwMode="auto">
            <a:xfrm>
              <a:off x="5272088" y="3162300"/>
              <a:ext cx="714375" cy="33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7"/>
            <p:cNvSpPr>
              <a:spLocks noChangeArrowheads="1"/>
            </p:cNvSpPr>
            <p:nvPr/>
          </p:nvSpPr>
          <p:spPr bwMode="auto">
            <a:xfrm>
              <a:off x="4619625" y="1585913"/>
              <a:ext cx="2012950" cy="8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71474" y="1775440"/>
            <a:ext cx="10330032" cy="3708072"/>
            <a:chOff x="0" y="1558650"/>
            <a:chExt cx="7875588" cy="282702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278688" y="2570163"/>
              <a:ext cx="596900" cy="600075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0" y="2870200"/>
              <a:ext cx="6840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317625" y="2781300"/>
              <a:ext cx="179388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58875" y="1709738"/>
              <a:ext cx="493713" cy="493712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49613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094038" y="3571875"/>
              <a:ext cx="492125" cy="493713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232400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073650" y="1709738"/>
              <a:ext cx="492125" cy="493712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453313" y="2762250"/>
              <a:ext cx="244475" cy="215900"/>
            </a:xfrm>
            <a:custGeom>
              <a:avLst/>
              <a:gdLst>
                <a:gd name="T0" fmla="*/ 37 w 77"/>
                <a:gd name="T1" fmla="*/ 67 h 68"/>
                <a:gd name="T2" fmla="*/ 8 w 77"/>
                <a:gd name="T3" fmla="*/ 38 h 68"/>
                <a:gd name="T4" fmla="*/ 1 w 77"/>
                <a:gd name="T5" fmla="*/ 28 h 68"/>
                <a:gd name="T6" fmla="*/ 2 w 77"/>
                <a:gd name="T7" fmla="*/ 16 h 68"/>
                <a:gd name="T8" fmla="*/ 8 w 77"/>
                <a:gd name="T9" fmla="*/ 7 h 68"/>
                <a:gd name="T10" fmla="*/ 17 w 77"/>
                <a:gd name="T11" fmla="*/ 1 h 68"/>
                <a:gd name="T12" fmla="*/ 29 w 77"/>
                <a:gd name="T13" fmla="*/ 1 h 68"/>
                <a:gd name="T14" fmla="*/ 39 w 77"/>
                <a:gd name="T15" fmla="*/ 6 h 68"/>
                <a:gd name="T16" fmla="*/ 48 w 77"/>
                <a:gd name="T17" fmla="*/ 1 h 68"/>
                <a:gd name="T18" fmla="*/ 60 w 77"/>
                <a:gd name="T19" fmla="*/ 1 h 68"/>
                <a:gd name="T20" fmla="*/ 70 w 77"/>
                <a:gd name="T21" fmla="*/ 7 h 68"/>
                <a:gd name="T22" fmla="*/ 76 w 77"/>
                <a:gd name="T23" fmla="*/ 16 h 68"/>
                <a:gd name="T24" fmla="*/ 76 w 77"/>
                <a:gd name="T25" fmla="*/ 16 h 68"/>
                <a:gd name="T26" fmla="*/ 76 w 77"/>
                <a:gd name="T27" fmla="*/ 28 h 68"/>
                <a:gd name="T28" fmla="*/ 70 w 77"/>
                <a:gd name="T29" fmla="*/ 38 h 68"/>
                <a:gd name="T30" fmla="*/ 70 w 77"/>
                <a:gd name="T31" fmla="*/ 38 h 68"/>
                <a:gd name="T32" fmla="*/ 41 w 77"/>
                <a:gd name="T33" fmla="*/ 67 h 68"/>
                <a:gd name="T34" fmla="*/ 37 w 77"/>
                <a:gd name="T35" fmla="*/ 67 h 68"/>
                <a:gd name="T36" fmla="*/ 37 w 77"/>
                <a:gd name="T37" fmla="*/ 67 h 68"/>
                <a:gd name="T38" fmla="*/ 42 w 77"/>
                <a:gd name="T39" fmla="*/ 10 h 68"/>
                <a:gd name="T40" fmla="*/ 42 w 77"/>
                <a:gd name="T41" fmla="*/ 10 h 68"/>
                <a:gd name="T42" fmla="*/ 42 w 77"/>
                <a:gd name="T43" fmla="*/ 10 h 68"/>
                <a:gd name="T44" fmla="*/ 33 w 77"/>
                <a:gd name="T45" fmla="*/ 20 h 68"/>
                <a:gd name="T46" fmla="*/ 30 w 77"/>
                <a:gd name="T47" fmla="*/ 20 h 68"/>
                <a:gd name="T48" fmla="*/ 30 w 77"/>
                <a:gd name="T49" fmla="*/ 17 h 68"/>
                <a:gd name="T50" fmla="*/ 36 w 77"/>
                <a:gd name="T51" fmla="*/ 11 h 68"/>
                <a:gd name="T52" fmla="*/ 36 w 77"/>
                <a:gd name="T53" fmla="*/ 11 h 68"/>
                <a:gd name="T54" fmla="*/ 28 w 77"/>
                <a:gd name="T55" fmla="*/ 6 h 68"/>
                <a:gd name="T56" fmla="*/ 19 w 77"/>
                <a:gd name="T57" fmla="*/ 6 h 68"/>
                <a:gd name="T58" fmla="*/ 12 w 77"/>
                <a:gd name="T59" fmla="*/ 11 h 68"/>
                <a:gd name="T60" fmla="*/ 7 w 77"/>
                <a:gd name="T61" fmla="*/ 18 h 68"/>
                <a:gd name="T62" fmla="*/ 7 w 77"/>
                <a:gd name="T63" fmla="*/ 26 h 68"/>
                <a:gd name="T64" fmla="*/ 12 w 77"/>
                <a:gd name="T65" fmla="*/ 34 h 68"/>
                <a:gd name="T66" fmla="*/ 39 w 77"/>
                <a:gd name="T67" fmla="*/ 61 h 68"/>
                <a:gd name="T68" fmla="*/ 65 w 77"/>
                <a:gd name="T69" fmla="*/ 34 h 68"/>
                <a:gd name="T70" fmla="*/ 66 w 77"/>
                <a:gd name="T71" fmla="*/ 34 h 68"/>
                <a:gd name="T72" fmla="*/ 70 w 77"/>
                <a:gd name="T73" fmla="*/ 26 h 68"/>
                <a:gd name="T74" fmla="*/ 70 w 77"/>
                <a:gd name="T75" fmla="*/ 18 h 68"/>
                <a:gd name="T76" fmla="*/ 70 w 77"/>
                <a:gd name="T77" fmla="*/ 18 h 68"/>
                <a:gd name="T78" fmla="*/ 66 w 77"/>
                <a:gd name="T79" fmla="*/ 11 h 68"/>
                <a:gd name="T80" fmla="*/ 58 w 77"/>
                <a:gd name="T81" fmla="*/ 6 h 68"/>
                <a:gd name="T82" fmla="*/ 50 w 77"/>
                <a:gd name="T83" fmla="*/ 6 h 68"/>
                <a:gd name="T84" fmla="*/ 42 w 77"/>
                <a:gd name="T85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68">
                  <a:moveTo>
                    <a:pt x="37" y="6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5" y="35"/>
                    <a:pt x="2" y="32"/>
                    <a:pt x="1" y="28"/>
                  </a:cubicBezTo>
                  <a:cubicBezTo>
                    <a:pt x="0" y="24"/>
                    <a:pt x="0" y="20"/>
                    <a:pt x="2" y="16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4"/>
                    <a:pt x="14" y="2"/>
                    <a:pt x="17" y="1"/>
                  </a:cubicBezTo>
                  <a:cubicBezTo>
                    <a:pt x="21" y="0"/>
                    <a:pt x="25" y="0"/>
                    <a:pt x="29" y="1"/>
                  </a:cubicBezTo>
                  <a:cubicBezTo>
                    <a:pt x="33" y="1"/>
                    <a:pt x="36" y="3"/>
                    <a:pt x="39" y="6"/>
                  </a:cubicBezTo>
                  <a:cubicBezTo>
                    <a:pt x="42" y="3"/>
                    <a:pt x="45" y="2"/>
                    <a:pt x="48" y="1"/>
                  </a:cubicBezTo>
                  <a:cubicBezTo>
                    <a:pt x="52" y="0"/>
                    <a:pt x="56" y="0"/>
                    <a:pt x="60" y="1"/>
                  </a:cubicBezTo>
                  <a:cubicBezTo>
                    <a:pt x="64" y="2"/>
                    <a:pt x="67" y="4"/>
                    <a:pt x="70" y="7"/>
                  </a:cubicBezTo>
                  <a:cubicBezTo>
                    <a:pt x="72" y="9"/>
                    <a:pt x="74" y="12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20"/>
                    <a:pt x="77" y="24"/>
                    <a:pt x="76" y="28"/>
                  </a:cubicBezTo>
                  <a:cubicBezTo>
                    <a:pt x="75" y="32"/>
                    <a:pt x="73" y="35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8"/>
                    <a:pt x="38" y="68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lose/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0"/>
                    <a:pt x="31" y="20"/>
                    <a:pt x="30" y="20"/>
                  </a:cubicBezTo>
                  <a:cubicBezTo>
                    <a:pt x="30" y="19"/>
                    <a:pt x="30" y="18"/>
                    <a:pt x="30" y="1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9"/>
                    <a:pt x="31" y="7"/>
                    <a:pt x="28" y="6"/>
                  </a:cubicBezTo>
                  <a:cubicBezTo>
                    <a:pt x="25" y="5"/>
                    <a:pt x="22" y="5"/>
                    <a:pt x="19" y="6"/>
                  </a:cubicBezTo>
                  <a:cubicBezTo>
                    <a:pt x="16" y="7"/>
                    <a:pt x="14" y="9"/>
                    <a:pt x="12" y="11"/>
                  </a:cubicBezTo>
                  <a:cubicBezTo>
                    <a:pt x="10" y="13"/>
                    <a:pt x="8" y="15"/>
                    <a:pt x="7" y="18"/>
                  </a:cubicBezTo>
                  <a:cubicBezTo>
                    <a:pt x="6" y="21"/>
                    <a:pt x="6" y="23"/>
                    <a:pt x="7" y="26"/>
                  </a:cubicBezTo>
                  <a:cubicBezTo>
                    <a:pt x="8" y="29"/>
                    <a:pt x="9" y="32"/>
                    <a:pt x="12" y="34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2"/>
                    <a:pt x="70" y="29"/>
                    <a:pt x="70" y="26"/>
                  </a:cubicBezTo>
                  <a:cubicBezTo>
                    <a:pt x="71" y="23"/>
                    <a:pt x="71" y="21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5"/>
                    <a:pt x="68" y="13"/>
                    <a:pt x="66" y="11"/>
                  </a:cubicBezTo>
                  <a:cubicBezTo>
                    <a:pt x="64" y="9"/>
                    <a:pt x="61" y="7"/>
                    <a:pt x="58" y="6"/>
                  </a:cubicBezTo>
                  <a:cubicBezTo>
                    <a:pt x="55" y="5"/>
                    <a:pt x="52" y="5"/>
                    <a:pt x="50" y="6"/>
                  </a:cubicBezTo>
                  <a:cubicBezTo>
                    <a:pt x="47" y="7"/>
                    <a:pt x="44" y="8"/>
                    <a:pt x="4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230563" y="3698875"/>
              <a:ext cx="238125" cy="242888"/>
            </a:xfrm>
            <a:custGeom>
              <a:avLst/>
              <a:gdLst>
                <a:gd name="T0" fmla="*/ 47 w 75"/>
                <a:gd name="T1" fmla="*/ 0 h 76"/>
                <a:gd name="T2" fmla="*/ 48 w 75"/>
                <a:gd name="T3" fmla="*/ 0 h 76"/>
                <a:gd name="T4" fmla="*/ 54 w 75"/>
                <a:gd name="T5" fmla="*/ 3 h 76"/>
                <a:gd name="T6" fmla="*/ 51 w 75"/>
                <a:gd name="T7" fmla="*/ 6 h 76"/>
                <a:gd name="T8" fmla="*/ 73 w 75"/>
                <a:gd name="T9" fmla="*/ 68 h 76"/>
                <a:gd name="T10" fmla="*/ 68 w 75"/>
                <a:gd name="T11" fmla="*/ 76 h 76"/>
                <a:gd name="T12" fmla="*/ 6 w 75"/>
                <a:gd name="T13" fmla="*/ 76 h 76"/>
                <a:gd name="T14" fmla="*/ 2 w 75"/>
                <a:gd name="T15" fmla="*/ 68 h 76"/>
                <a:gd name="T16" fmla="*/ 24 w 75"/>
                <a:gd name="T17" fmla="*/ 6 h 76"/>
                <a:gd name="T18" fmla="*/ 20 w 75"/>
                <a:gd name="T19" fmla="*/ 3 h 76"/>
                <a:gd name="T20" fmla="*/ 27 w 75"/>
                <a:gd name="T21" fmla="*/ 0 h 76"/>
                <a:gd name="T22" fmla="*/ 27 w 75"/>
                <a:gd name="T23" fmla="*/ 0 h 76"/>
                <a:gd name="T24" fmla="*/ 19 w 75"/>
                <a:gd name="T25" fmla="*/ 61 h 76"/>
                <a:gd name="T26" fmla="*/ 21 w 75"/>
                <a:gd name="T27" fmla="*/ 63 h 76"/>
                <a:gd name="T28" fmla="*/ 17 w 75"/>
                <a:gd name="T29" fmla="*/ 63 h 76"/>
                <a:gd name="T30" fmla="*/ 28 w 75"/>
                <a:gd name="T31" fmla="*/ 56 h 76"/>
                <a:gd name="T32" fmla="*/ 30 w 75"/>
                <a:gd name="T33" fmla="*/ 58 h 76"/>
                <a:gd name="T34" fmla="*/ 26 w 75"/>
                <a:gd name="T35" fmla="*/ 58 h 76"/>
                <a:gd name="T36" fmla="*/ 26 w 75"/>
                <a:gd name="T37" fmla="*/ 45 h 76"/>
                <a:gd name="T38" fmla="*/ 27 w 75"/>
                <a:gd name="T39" fmla="*/ 46 h 76"/>
                <a:gd name="T40" fmla="*/ 24 w 75"/>
                <a:gd name="T41" fmla="*/ 46 h 76"/>
                <a:gd name="T42" fmla="*/ 26 w 75"/>
                <a:gd name="T43" fmla="*/ 62 h 76"/>
                <a:gd name="T44" fmla="*/ 29 w 75"/>
                <a:gd name="T45" fmla="*/ 65 h 76"/>
                <a:gd name="T46" fmla="*/ 23 w 75"/>
                <a:gd name="T47" fmla="*/ 65 h 76"/>
                <a:gd name="T48" fmla="*/ 22 w 75"/>
                <a:gd name="T49" fmla="*/ 51 h 76"/>
                <a:gd name="T50" fmla="*/ 25 w 75"/>
                <a:gd name="T51" fmla="*/ 54 h 76"/>
                <a:gd name="T52" fmla="*/ 19 w 75"/>
                <a:gd name="T53" fmla="*/ 54 h 76"/>
                <a:gd name="T54" fmla="*/ 26 w 75"/>
                <a:gd name="T55" fmla="*/ 38 h 76"/>
                <a:gd name="T56" fmla="*/ 49 w 75"/>
                <a:gd name="T57" fmla="*/ 38 h 76"/>
                <a:gd name="T58" fmla="*/ 45 w 75"/>
                <a:gd name="T59" fmla="*/ 30 h 76"/>
                <a:gd name="T60" fmla="*/ 30 w 75"/>
                <a:gd name="T61" fmla="*/ 6 h 76"/>
                <a:gd name="T62" fmla="*/ 30 w 75"/>
                <a:gd name="T63" fmla="*/ 30 h 76"/>
                <a:gd name="T64" fmla="*/ 26 w 75"/>
                <a:gd name="T65" fmla="*/ 38 h 76"/>
                <a:gd name="T66" fmla="*/ 51 w 75"/>
                <a:gd name="T67" fmla="*/ 41 h 76"/>
                <a:gd name="T68" fmla="*/ 7 w 75"/>
                <a:gd name="T69" fmla="*/ 70 h 76"/>
                <a:gd name="T70" fmla="*/ 51 w 75"/>
                <a:gd name="T71" fmla="*/ 41 h 76"/>
                <a:gd name="T72" fmla="*/ 34 w 75"/>
                <a:gd name="T73" fmla="*/ 64 h 76"/>
                <a:gd name="T74" fmla="*/ 34 w 75"/>
                <a:gd name="T75" fmla="*/ 61 h 76"/>
                <a:gd name="T76" fmla="*/ 42 w 75"/>
                <a:gd name="T77" fmla="*/ 63 h 76"/>
                <a:gd name="T78" fmla="*/ 34 w 75"/>
                <a:gd name="T79" fmla="*/ 64 h 76"/>
                <a:gd name="T80" fmla="*/ 36 w 75"/>
                <a:gd name="T81" fmla="*/ 55 h 76"/>
                <a:gd name="T82" fmla="*/ 36 w 75"/>
                <a:gd name="T83" fmla="*/ 52 h 76"/>
                <a:gd name="T84" fmla="*/ 40 w 75"/>
                <a:gd name="T85" fmla="*/ 53 h 76"/>
                <a:gd name="T86" fmla="*/ 36 w 75"/>
                <a:gd name="T87" fmla="*/ 55 h 76"/>
                <a:gd name="T88" fmla="*/ 36 w 75"/>
                <a:gd name="T89" fmla="*/ 36 h 76"/>
                <a:gd name="T90" fmla="*/ 36 w 75"/>
                <a:gd name="T91" fmla="*/ 33 h 76"/>
                <a:gd name="T92" fmla="*/ 40 w 75"/>
                <a:gd name="T93" fmla="*/ 35 h 76"/>
                <a:gd name="T94" fmla="*/ 36 w 75"/>
                <a:gd name="T95" fmla="*/ 36 h 76"/>
                <a:gd name="T96" fmla="*/ 34 w 75"/>
                <a:gd name="T97" fmla="*/ 46 h 76"/>
                <a:gd name="T98" fmla="*/ 34 w 75"/>
                <a:gd name="T99" fmla="*/ 42 h 76"/>
                <a:gd name="T100" fmla="*/ 42 w 75"/>
                <a:gd name="T101" fmla="*/ 44 h 76"/>
                <a:gd name="T102" fmla="*/ 34 w 75"/>
                <a:gd name="T103" fmla="*/ 46 h 76"/>
                <a:gd name="T104" fmla="*/ 34 w 75"/>
                <a:gd name="T105" fmla="*/ 27 h 76"/>
                <a:gd name="T106" fmla="*/ 34 w 75"/>
                <a:gd name="T107" fmla="*/ 24 h 76"/>
                <a:gd name="T108" fmla="*/ 42 w 75"/>
                <a:gd name="T109" fmla="*/ 25 h 76"/>
                <a:gd name="T110" fmla="*/ 34 w 75"/>
                <a:gd name="T111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" h="76">
                  <a:moveTo>
                    <a:pt x="2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4" y="1"/>
                    <a:pt x="54" y="3"/>
                  </a:cubicBezTo>
                  <a:cubicBezTo>
                    <a:pt x="54" y="4"/>
                    <a:pt x="53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5" y="72"/>
                    <a:pt x="72" y="76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" y="76"/>
                    <a:pt x="0" y="72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0" y="4"/>
                    <a:pt x="20" y="3"/>
                  </a:cubicBezTo>
                  <a:cubicBezTo>
                    <a:pt x="20" y="1"/>
                    <a:pt x="22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9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1" y="62"/>
                    <a:pt x="21" y="63"/>
                  </a:cubicBezTo>
                  <a:cubicBezTo>
                    <a:pt x="21" y="64"/>
                    <a:pt x="20" y="65"/>
                    <a:pt x="19" y="65"/>
                  </a:cubicBezTo>
                  <a:cubicBezTo>
                    <a:pt x="18" y="65"/>
                    <a:pt x="17" y="64"/>
                    <a:pt x="17" y="63"/>
                  </a:cubicBezTo>
                  <a:cubicBezTo>
                    <a:pt x="17" y="62"/>
                    <a:pt x="18" y="61"/>
                    <a:pt x="19" y="61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6"/>
                  </a:cubicBezTo>
                  <a:cubicBezTo>
                    <a:pt x="29" y="56"/>
                    <a:pt x="30" y="57"/>
                    <a:pt x="30" y="58"/>
                  </a:cubicBezTo>
                  <a:cubicBezTo>
                    <a:pt x="30" y="59"/>
                    <a:pt x="29" y="60"/>
                    <a:pt x="28" y="60"/>
                  </a:cubicBezTo>
                  <a:cubicBezTo>
                    <a:pt x="27" y="60"/>
                    <a:pt x="26" y="59"/>
                    <a:pt x="26" y="58"/>
                  </a:cubicBezTo>
                  <a:cubicBezTo>
                    <a:pt x="26" y="57"/>
                    <a:pt x="27" y="56"/>
                    <a:pt x="28" y="56"/>
                  </a:cubicBezTo>
                  <a:close/>
                  <a:moveTo>
                    <a:pt x="26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7" y="45"/>
                    <a:pt x="27" y="46"/>
                  </a:cubicBezTo>
                  <a:cubicBezTo>
                    <a:pt x="27" y="47"/>
                    <a:pt x="26" y="48"/>
                    <a:pt x="26" y="48"/>
                  </a:cubicBezTo>
                  <a:cubicBezTo>
                    <a:pt x="25" y="48"/>
                    <a:pt x="24" y="47"/>
                    <a:pt x="24" y="46"/>
                  </a:cubicBezTo>
                  <a:cubicBezTo>
                    <a:pt x="24" y="45"/>
                    <a:pt x="25" y="45"/>
                    <a:pt x="26" y="4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8" y="62"/>
                    <a:pt x="29" y="64"/>
                    <a:pt x="29" y="65"/>
                  </a:cubicBezTo>
                  <a:cubicBezTo>
                    <a:pt x="29" y="67"/>
                    <a:pt x="28" y="68"/>
                    <a:pt x="26" y="68"/>
                  </a:cubicBezTo>
                  <a:cubicBezTo>
                    <a:pt x="24" y="68"/>
                    <a:pt x="23" y="67"/>
                    <a:pt x="23" y="65"/>
                  </a:cubicBezTo>
                  <a:cubicBezTo>
                    <a:pt x="23" y="64"/>
                    <a:pt x="24" y="62"/>
                    <a:pt x="26" y="62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4" y="51"/>
                    <a:pt x="25" y="52"/>
                    <a:pt x="25" y="54"/>
                  </a:cubicBezTo>
                  <a:cubicBezTo>
                    <a:pt x="25" y="56"/>
                    <a:pt x="24" y="57"/>
                    <a:pt x="22" y="57"/>
                  </a:cubicBezTo>
                  <a:cubicBezTo>
                    <a:pt x="21" y="57"/>
                    <a:pt x="19" y="56"/>
                    <a:pt x="19" y="54"/>
                  </a:cubicBezTo>
                  <a:cubicBezTo>
                    <a:pt x="19" y="52"/>
                    <a:pt x="21" y="51"/>
                    <a:pt x="22" y="51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1"/>
                    <a:pt x="29" y="31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2" y="64"/>
                    <a:pt x="32" y="63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1" y="61"/>
                    <a:pt x="42" y="62"/>
                    <a:pt x="42" y="63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4" y="54"/>
                    <a:pt x="34" y="53"/>
                  </a:cubicBezTo>
                  <a:cubicBezTo>
                    <a:pt x="34" y="52"/>
                    <a:pt x="35" y="52"/>
                    <a:pt x="36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0" y="52"/>
                    <a:pt x="40" y="52"/>
                    <a:pt x="40" y="53"/>
                  </a:cubicBezTo>
                  <a:cubicBezTo>
                    <a:pt x="40" y="54"/>
                    <a:pt x="40" y="55"/>
                    <a:pt x="39" y="55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4" y="36"/>
                    <a:pt x="34" y="35"/>
                  </a:cubicBezTo>
                  <a:cubicBezTo>
                    <a:pt x="34" y="34"/>
                    <a:pt x="35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0" y="36"/>
                    <a:pt x="40" y="36"/>
                    <a:pt x="39" y="36"/>
                  </a:cubicBezTo>
                  <a:cubicBezTo>
                    <a:pt x="36" y="36"/>
                    <a:pt x="36" y="36"/>
                    <a:pt x="36" y="36"/>
                  </a:cubicBezTo>
                  <a:close/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2" y="45"/>
                    <a:pt x="32" y="44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2"/>
                    <a:pt x="42" y="43"/>
                    <a:pt x="42" y="44"/>
                  </a:cubicBezTo>
                  <a:cubicBezTo>
                    <a:pt x="42" y="45"/>
                    <a:pt x="41" y="46"/>
                    <a:pt x="40" y="46"/>
                  </a:cubicBezTo>
                  <a:cubicBezTo>
                    <a:pt x="34" y="46"/>
                    <a:pt x="34" y="46"/>
                    <a:pt x="34" y="4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4"/>
                    <a:pt x="33" y="24"/>
                    <a:pt x="34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2" y="24"/>
                    <a:pt x="42" y="25"/>
                  </a:cubicBezTo>
                  <a:cubicBezTo>
                    <a:pt x="42" y="26"/>
                    <a:pt x="41" y="27"/>
                    <a:pt x="40" y="27"/>
                  </a:cubicBezTo>
                  <a:cubicBezTo>
                    <a:pt x="34" y="27"/>
                    <a:pt x="34" y="27"/>
                    <a:pt x="3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282700" y="1820863"/>
              <a:ext cx="246063" cy="246062"/>
            </a:xfrm>
            <a:custGeom>
              <a:avLst/>
              <a:gdLst>
                <a:gd name="T0" fmla="*/ 64 w 77"/>
                <a:gd name="T1" fmla="*/ 63 h 77"/>
                <a:gd name="T2" fmla="*/ 51 w 77"/>
                <a:gd name="T3" fmla="*/ 52 h 77"/>
                <a:gd name="T4" fmla="*/ 54 w 77"/>
                <a:gd name="T5" fmla="*/ 50 h 77"/>
                <a:gd name="T6" fmla="*/ 60 w 77"/>
                <a:gd name="T7" fmla="*/ 0 h 77"/>
                <a:gd name="T8" fmla="*/ 63 w 77"/>
                <a:gd name="T9" fmla="*/ 0 h 77"/>
                <a:gd name="T10" fmla="*/ 68 w 77"/>
                <a:gd name="T11" fmla="*/ 5 h 77"/>
                <a:gd name="T12" fmla="*/ 67 w 77"/>
                <a:gd name="T13" fmla="*/ 6 h 77"/>
                <a:gd name="T14" fmla="*/ 61 w 77"/>
                <a:gd name="T15" fmla="*/ 14 h 77"/>
                <a:gd name="T16" fmla="*/ 63 w 77"/>
                <a:gd name="T17" fmla="*/ 16 h 77"/>
                <a:gd name="T18" fmla="*/ 71 w 77"/>
                <a:gd name="T19" fmla="*/ 9 h 77"/>
                <a:gd name="T20" fmla="*/ 75 w 77"/>
                <a:gd name="T21" fmla="*/ 11 h 77"/>
                <a:gd name="T22" fmla="*/ 76 w 77"/>
                <a:gd name="T23" fmla="*/ 14 h 77"/>
                <a:gd name="T24" fmla="*/ 77 w 77"/>
                <a:gd name="T25" fmla="*/ 17 h 77"/>
                <a:gd name="T26" fmla="*/ 60 w 77"/>
                <a:gd name="T27" fmla="*/ 34 h 77"/>
                <a:gd name="T28" fmla="*/ 55 w 77"/>
                <a:gd name="T29" fmla="*/ 37 h 77"/>
                <a:gd name="T30" fmla="*/ 73 w 77"/>
                <a:gd name="T31" fmla="*/ 55 h 77"/>
                <a:gd name="T32" fmla="*/ 73 w 77"/>
                <a:gd name="T33" fmla="*/ 72 h 77"/>
                <a:gd name="T34" fmla="*/ 73 w 77"/>
                <a:gd name="T35" fmla="*/ 72 h 77"/>
                <a:gd name="T36" fmla="*/ 56 w 77"/>
                <a:gd name="T37" fmla="*/ 72 h 77"/>
                <a:gd name="T38" fmla="*/ 20 w 77"/>
                <a:gd name="T39" fmla="*/ 73 h 77"/>
                <a:gd name="T40" fmla="*/ 4 w 77"/>
                <a:gd name="T41" fmla="*/ 72 h 77"/>
                <a:gd name="T42" fmla="*/ 2 w 77"/>
                <a:gd name="T43" fmla="*/ 69 h 77"/>
                <a:gd name="T44" fmla="*/ 4 w 77"/>
                <a:gd name="T45" fmla="*/ 56 h 77"/>
                <a:gd name="T46" fmla="*/ 17 w 77"/>
                <a:gd name="T47" fmla="*/ 29 h 77"/>
                <a:gd name="T48" fmla="*/ 9 w 77"/>
                <a:gd name="T49" fmla="*/ 25 h 77"/>
                <a:gd name="T50" fmla="*/ 3 w 77"/>
                <a:gd name="T51" fmla="*/ 7 h 77"/>
                <a:gd name="T52" fmla="*/ 8 w 77"/>
                <a:gd name="T53" fmla="*/ 2 h 77"/>
                <a:gd name="T54" fmla="*/ 26 w 77"/>
                <a:gd name="T55" fmla="*/ 7 h 77"/>
                <a:gd name="T56" fmla="*/ 30 w 77"/>
                <a:gd name="T57" fmla="*/ 16 h 77"/>
                <a:gd name="T58" fmla="*/ 43 w 77"/>
                <a:gd name="T59" fmla="*/ 18 h 77"/>
                <a:gd name="T60" fmla="*/ 43 w 77"/>
                <a:gd name="T61" fmla="*/ 17 h 77"/>
                <a:gd name="T62" fmla="*/ 48 w 77"/>
                <a:gd name="T63" fmla="*/ 5 h 77"/>
                <a:gd name="T64" fmla="*/ 51 w 77"/>
                <a:gd name="T65" fmla="*/ 41 h 77"/>
                <a:gd name="T66" fmla="*/ 42 w 77"/>
                <a:gd name="T67" fmla="*/ 50 h 77"/>
                <a:gd name="T68" fmla="*/ 65 w 77"/>
                <a:gd name="T69" fmla="*/ 70 h 77"/>
                <a:gd name="T70" fmla="*/ 69 w 77"/>
                <a:gd name="T71" fmla="*/ 68 h 77"/>
                <a:gd name="T72" fmla="*/ 69 w 77"/>
                <a:gd name="T73" fmla="*/ 59 h 77"/>
                <a:gd name="T74" fmla="*/ 51 w 77"/>
                <a:gd name="T75" fmla="*/ 41 h 77"/>
                <a:gd name="T76" fmla="*/ 28 w 77"/>
                <a:gd name="T77" fmla="*/ 32 h 77"/>
                <a:gd name="T78" fmla="*/ 25 w 77"/>
                <a:gd name="T79" fmla="*/ 20 h 77"/>
                <a:gd name="T80" fmla="*/ 23 w 77"/>
                <a:gd name="T81" fmla="*/ 12 h 77"/>
                <a:gd name="T82" fmla="*/ 9 w 77"/>
                <a:gd name="T83" fmla="*/ 8 h 77"/>
                <a:gd name="T84" fmla="*/ 13 w 77"/>
                <a:gd name="T85" fmla="*/ 22 h 77"/>
                <a:gd name="T86" fmla="*/ 21 w 77"/>
                <a:gd name="T87" fmla="*/ 24 h 77"/>
                <a:gd name="T88" fmla="*/ 59 w 77"/>
                <a:gd name="T89" fmla="*/ 6 h 77"/>
                <a:gd name="T90" fmla="*/ 52 w 77"/>
                <a:gd name="T91" fmla="*/ 9 h 77"/>
                <a:gd name="T92" fmla="*/ 48 w 77"/>
                <a:gd name="T93" fmla="*/ 17 h 77"/>
                <a:gd name="T94" fmla="*/ 48 w 77"/>
                <a:gd name="T95" fmla="*/ 18 h 77"/>
                <a:gd name="T96" fmla="*/ 48 w 77"/>
                <a:gd name="T97" fmla="*/ 19 h 77"/>
                <a:gd name="T98" fmla="*/ 8 w 77"/>
                <a:gd name="T99" fmla="*/ 61 h 77"/>
                <a:gd name="T100" fmla="*/ 7 w 77"/>
                <a:gd name="T101" fmla="*/ 66 h 77"/>
                <a:gd name="T102" fmla="*/ 10 w 77"/>
                <a:gd name="T103" fmla="*/ 70 h 77"/>
                <a:gd name="T104" fmla="*/ 36 w 77"/>
                <a:gd name="T105" fmla="*/ 48 h 77"/>
                <a:gd name="T106" fmla="*/ 49 w 77"/>
                <a:gd name="T107" fmla="*/ 35 h 77"/>
                <a:gd name="T108" fmla="*/ 55 w 77"/>
                <a:gd name="T109" fmla="*/ 29 h 77"/>
                <a:gd name="T110" fmla="*/ 58 w 77"/>
                <a:gd name="T111" fmla="*/ 28 h 77"/>
                <a:gd name="T112" fmla="*/ 60 w 77"/>
                <a:gd name="T113" fmla="*/ 28 h 77"/>
                <a:gd name="T114" fmla="*/ 68 w 77"/>
                <a:gd name="T115" fmla="*/ 25 h 77"/>
                <a:gd name="T116" fmla="*/ 67 w 77"/>
                <a:gd name="T117" fmla="*/ 21 h 77"/>
                <a:gd name="T118" fmla="*/ 61 w 77"/>
                <a:gd name="T119" fmla="*/ 21 h 77"/>
                <a:gd name="T120" fmla="*/ 56 w 77"/>
                <a:gd name="T121" fmla="*/ 18 h 77"/>
                <a:gd name="T122" fmla="*/ 54 w 77"/>
                <a:gd name="T123" fmla="*/ 13 h 77"/>
                <a:gd name="T124" fmla="*/ 59 w 77"/>
                <a:gd name="T12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77">
                  <a:moveTo>
                    <a:pt x="64" y="60"/>
                  </a:moveTo>
                  <a:cubicBezTo>
                    <a:pt x="65" y="61"/>
                    <a:pt x="65" y="62"/>
                    <a:pt x="64" y="63"/>
                  </a:cubicBezTo>
                  <a:cubicBezTo>
                    <a:pt x="64" y="64"/>
                    <a:pt x="63" y="64"/>
                    <a:pt x="62" y="6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1"/>
                    <a:pt x="50" y="50"/>
                    <a:pt x="51" y="50"/>
                  </a:cubicBezTo>
                  <a:cubicBezTo>
                    <a:pt x="52" y="49"/>
                    <a:pt x="53" y="49"/>
                    <a:pt x="54" y="50"/>
                  </a:cubicBezTo>
                  <a:cubicBezTo>
                    <a:pt x="64" y="60"/>
                    <a:pt x="64" y="60"/>
                    <a:pt x="64" y="60"/>
                  </a:cubicBezTo>
                  <a:close/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4" y="0"/>
                    <a:pt x="65" y="1"/>
                    <a:pt x="66" y="1"/>
                  </a:cubicBezTo>
                  <a:cubicBezTo>
                    <a:pt x="68" y="2"/>
                    <a:pt x="68" y="4"/>
                    <a:pt x="68" y="5"/>
                  </a:cubicBezTo>
                  <a:cubicBezTo>
                    <a:pt x="68" y="5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5" y="8"/>
                    <a:pt x="63" y="10"/>
                    <a:pt x="61" y="13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6" y="14"/>
                    <a:pt x="68" y="12"/>
                    <a:pt x="71" y="9"/>
                  </a:cubicBezTo>
                  <a:cubicBezTo>
                    <a:pt x="72" y="8"/>
                    <a:pt x="74" y="8"/>
                    <a:pt x="75" y="9"/>
                  </a:cubicBezTo>
                  <a:cubicBezTo>
                    <a:pt x="75" y="10"/>
                    <a:pt x="75" y="10"/>
                    <a:pt x="75" y="11"/>
                  </a:cubicBezTo>
                  <a:cubicBezTo>
                    <a:pt x="76" y="12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7" y="17"/>
                  </a:cubicBezTo>
                  <a:cubicBezTo>
                    <a:pt x="77" y="22"/>
                    <a:pt x="75" y="26"/>
                    <a:pt x="72" y="29"/>
                  </a:cubicBezTo>
                  <a:cubicBezTo>
                    <a:pt x="69" y="32"/>
                    <a:pt x="64" y="34"/>
                    <a:pt x="60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6" y="58"/>
                    <a:pt x="77" y="61"/>
                    <a:pt x="77" y="64"/>
                  </a:cubicBezTo>
                  <a:cubicBezTo>
                    <a:pt x="77" y="67"/>
                    <a:pt x="76" y="70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1" y="74"/>
                    <a:pt x="68" y="76"/>
                    <a:pt x="65" y="76"/>
                  </a:cubicBezTo>
                  <a:cubicBezTo>
                    <a:pt x="62" y="76"/>
                    <a:pt x="58" y="74"/>
                    <a:pt x="56" y="7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6" y="76"/>
                    <a:pt x="12" y="77"/>
                    <a:pt x="8" y="75"/>
                  </a:cubicBezTo>
                  <a:cubicBezTo>
                    <a:pt x="7" y="74"/>
                    <a:pt x="5" y="74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1"/>
                    <a:pt x="2" y="70"/>
                    <a:pt x="2" y="69"/>
                  </a:cubicBezTo>
                  <a:cubicBezTo>
                    <a:pt x="0" y="65"/>
                    <a:pt x="0" y="60"/>
                    <a:pt x="4" y="5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6"/>
                    <a:pt x="9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3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9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2"/>
                    <a:pt x="44" y="8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1" y="2"/>
                    <a:pt x="55" y="0"/>
                    <a:pt x="60" y="0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9"/>
                    <a:pt x="63" y="70"/>
                    <a:pt x="65" y="70"/>
                  </a:cubicBezTo>
                  <a:cubicBezTo>
                    <a:pt x="66" y="70"/>
                    <a:pt x="68" y="69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0" y="67"/>
                    <a:pt x="71" y="65"/>
                    <a:pt x="71" y="64"/>
                  </a:cubicBezTo>
                  <a:cubicBezTo>
                    <a:pt x="71" y="62"/>
                    <a:pt x="70" y="61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6" y="6"/>
                    <a:pt x="54" y="7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11"/>
                    <a:pt x="48" y="14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8" y="20"/>
                    <a:pt x="48" y="2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6" y="62"/>
                    <a:pt x="6" y="65"/>
                    <a:pt x="7" y="66"/>
                  </a:cubicBezTo>
                  <a:cubicBezTo>
                    <a:pt x="7" y="67"/>
                    <a:pt x="8" y="68"/>
                    <a:pt x="8" y="68"/>
                  </a:cubicBezTo>
                  <a:cubicBezTo>
                    <a:pt x="9" y="69"/>
                    <a:pt x="10" y="69"/>
                    <a:pt x="10" y="70"/>
                  </a:cubicBezTo>
                  <a:cubicBezTo>
                    <a:pt x="12" y="70"/>
                    <a:pt x="14" y="70"/>
                    <a:pt x="16" y="6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8"/>
                    <a:pt x="57" y="28"/>
                    <a:pt x="58" y="28"/>
                  </a:cubicBezTo>
                  <a:cubicBezTo>
                    <a:pt x="58" y="28"/>
                    <a:pt x="58" y="28"/>
                    <a:pt x="59" y="28"/>
                  </a:cubicBezTo>
                  <a:cubicBezTo>
                    <a:pt x="59" y="28"/>
                    <a:pt x="59" y="28"/>
                    <a:pt x="60" y="28"/>
                  </a:cubicBezTo>
                  <a:cubicBezTo>
                    <a:pt x="63" y="28"/>
                    <a:pt x="66" y="27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9" y="23"/>
                    <a:pt x="71" y="20"/>
                    <a:pt x="71" y="17"/>
                  </a:cubicBezTo>
                  <a:cubicBezTo>
                    <a:pt x="70" y="19"/>
                    <a:pt x="68" y="20"/>
                    <a:pt x="67" y="21"/>
                  </a:cubicBezTo>
                  <a:cubicBezTo>
                    <a:pt x="66" y="22"/>
                    <a:pt x="65" y="22"/>
                    <a:pt x="64" y="22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7" y="20"/>
                    <a:pt x="56" y="20"/>
                    <a:pt x="56" y="18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0"/>
                    <a:pt x="55" y="10"/>
                  </a:cubicBezTo>
                  <a:cubicBezTo>
                    <a:pt x="57" y="8"/>
                    <a:pt x="58" y="7"/>
                    <a:pt x="5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200650" y="1820863"/>
              <a:ext cx="238125" cy="246062"/>
            </a:xfrm>
            <a:custGeom>
              <a:avLst/>
              <a:gdLst>
                <a:gd name="T0" fmla="*/ 38 w 75"/>
                <a:gd name="T1" fmla="*/ 20 h 77"/>
                <a:gd name="T2" fmla="*/ 55 w 75"/>
                <a:gd name="T3" fmla="*/ 38 h 77"/>
                <a:gd name="T4" fmla="*/ 60 w 75"/>
                <a:gd name="T5" fmla="*/ 34 h 77"/>
                <a:gd name="T6" fmla="*/ 42 w 75"/>
                <a:gd name="T7" fmla="*/ 16 h 77"/>
                <a:gd name="T8" fmla="*/ 38 w 75"/>
                <a:gd name="T9" fmla="*/ 20 h 77"/>
                <a:gd name="T10" fmla="*/ 53 w 75"/>
                <a:gd name="T11" fmla="*/ 40 h 77"/>
                <a:gd name="T12" fmla="*/ 53 w 75"/>
                <a:gd name="T13" fmla="*/ 40 h 77"/>
                <a:gd name="T14" fmla="*/ 35 w 75"/>
                <a:gd name="T15" fmla="*/ 23 h 77"/>
                <a:gd name="T16" fmla="*/ 13 w 75"/>
                <a:gd name="T17" fmla="*/ 45 h 77"/>
                <a:gd name="T18" fmla="*/ 30 w 75"/>
                <a:gd name="T19" fmla="*/ 63 h 77"/>
                <a:gd name="T20" fmla="*/ 53 w 75"/>
                <a:gd name="T21" fmla="*/ 40 h 77"/>
                <a:gd name="T22" fmla="*/ 45 w 75"/>
                <a:gd name="T23" fmla="*/ 5 h 77"/>
                <a:gd name="T24" fmla="*/ 45 w 75"/>
                <a:gd name="T25" fmla="*/ 5 h 77"/>
                <a:gd name="T26" fmla="*/ 57 w 75"/>
                <a:gd name="T27" fmla="*/ 1 h 77"/>
                <a:gd name="T28" fmla="*/ 75 w 75"/>
                <a:gd name="T29" fmla="*/ 19 h 77"/>
                <a:gd name="T30" fmla="*/ 70 w 75"/>
                <a:gd name="T31" fmla="*/ 32 h 77"/>
                <a:gd name="T32" fmla="*/ 33 w 75"/>
                <a:gd name="T33" fmla="*/ 68 h 77"/>
                <a:gd name="T34" fmla="*/ 23 w 75"/>
                <a:gd name="T35" fmla="*/ 73 h 77"/>
                <a:gd name="T36" fmla="*/ 14 w 75"/>
                <a:gd name="T37" fmla="*/ 72 h 77"/>
                <a:gd name="T38" fmla="*/ 13 w 75"/>
                <a:gd name="T39" fmla="*/ 73 h 77"/>
                <a:gd name="T40" fmla="*/ 13 w 75"/>
                <a:gd name="T41" fmla="*/ 73 h 77"/>
                <a:gd name="T42" fmla="*/ 13 w 75"/>
                <a:gd name="T43" fmla="*/ 73 h 77"/>
                <a:gd name="T44" fmla="*/ 1 w 75"/>
                <a:gd name="T45" fmla="*/ 71 h 77"/>
                <a:gd name="T46" fmla="*/ 3 w 75"/>
                <a:gd name="T47" fmla="*/ 63 h 77"/>
                <a:gd name="T48" fmla="*/ 4 w 75"/>
                <a:gd name="T49" fmla="*/ 62 h 77"/>
                <a:gd name="T50" fmla="*/ 3 w 75"/>
                <a:gd name="T51" fmla="*/ 53 h 77"/>
                <a:gd name="T52" fmla="*/ 8 w 75"/>
                <a:gd name="T53" fmla="*/ 42 h 77"/>
                <a:gd name="T54" fmla="*/ 43 w 75"/>
                <a:gd name="T55" fmla="*/ 7 h 77"/>
                <a:gd name="T56" fmla="*/ 40 w 75"/>
                <a:gd name="T57" fmla="*/ 5 h 77"/>
                <a:gd name="T58" fmla="*/ 21 w 75"/>
                <a:gd name="T59" fmla="*/ 25 h 77"/>
                <a:gd name="T60" fmla="*/ 18 w 75"/>
                <a:gd name="T61" fmla="*/ 25 h 77"/>
                <a:gd name="T62" fmla="*/ 18 w 75"/>
                <a:gd name="T63" fmla="*/ 22 h 77"/>
                <a:gd name="T64" fmla="*/ 39 w 75"/>
                <a:gd name="T65" fmla="*/ 1 h 77"/>
                <a:gd name="T66" fmla="*/ 41 w 75"/>
                <a:gd name="T67" fmla="*/ 1 h 77"/>
                <a:gd name="T68" fmla="*/ 45 w 75"/>
                <a:gd name="T69" fmla="*/ 5 h 77"/>
                <a:gd name="T70" fmla="*/ 57 w 75"/>
                <a:gd name="T71" fmla="*/ 7 h 77"/>
                <a:gd name="T72" fmla="*/ 57 w 75"/>
                <a:gd name="T73" fmla="*/ 7 h 77"/>
                <a:gd name="T74" fmla="*/ 48 w 75"/>
                <a:gd name="T75" fmla="*/ 10 h 77"/>
                <a:gd name="T76" fmla="*/ 48 w 75"/>
                <a:gd name="T77" fmla="*/ 10 h 77"/>
                <a:gd name="T78" fmla="*/ 45 w 75"/>
                <a:gd name="T79" fmla="*/ 14 h 77"/>
                <a:gd name="T80" fmla="*/ 62 w 75"/>
                <a:gd name="T81" fmla="*/ 31 h 77"/>
                <a:gd name="T82" fmla="*/ 66 w 75"/>
                <a:gd name="T83" fmla="*/ 28 h 77"/>
                <a:gd name="T84" fmla="*/ 69 w 75"/>
                <a:gd name="T85" fmla="*/ 19 h 77"/>
                <a:gd name="T86" fmla="*/ 57 w 75"/>
                <a:gd name="T87" fmla="*/ 7 h 77"/>
                <a:gd name="T88" fmla="*/ 11 w 75"/>
                <a:gd name="T89" fmla="*/ 48 h 77"/>
                <a:gd name="T90" fmla="*/ 11 w 75"/>
                <a:gd name="T91" fmla="*/ 48 h 77"/>
                <a:gd name="T92" fmla="*/ 8 w 75"/>
                <a:gd name="T93" fmla="*/ 54 h 77"/>
                <a:gd name="T94" fmla="*/ 10 w 75"/>
                <a:gd name="T95" fmla="*/ 61 h 77"/>
                <a:gd name="T96" fmla="*/ 9 w 75"/>
                <a:gd name="T97" fmla="*/ 65 h 77"/>
                <a:gd name="T98" fmla="*/ 7 w 75"/>
                <a:gd name="T99" fmla="*/ 67 h 77"/>
                <a:gd name="T100" fmla="*/ 7 w 75"/>
                <a:gd name="T101" fmla="*/ 67 h 77"/>
                <a:gd name="T102" fmla="*/ 9 w 75"/>
                <a:gd name="T103" fmla="*/ 69 h 77"/>
                <a:gd name="T104" fmla="*/ 11 w 75"/>
                <a:gd name="T105" fmla="*/ 67 h 77"/>
                <a:gd name="T106" fmla="*/ 15 w 75"/>
                <a:gd name="T107" fmla="*/ 66 h 77"/>
                <a:gd name="T108" fmla="*/ 22 w 75"/>
                <a:gd name="T109" fmla="*/ 67 h 77"/>
                <a:gd name="T110" fmla="*/ 28 w 75"/>
                <a:gd name="T111" fmla="*/ 65 h 77"/>
                <a:gd name="T112" fmla="*/ 11 w 75"/>
                <a:gd name="T11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77">
                  <a:moveTo>
                    <a:pt x="38" y="20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53" y="40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53" y="40"/>
                    <a:pt x="53" y="40"/>
                    <a:pt x="53" y="40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9" y="2"/>
                    <a:pt x="53" y="1"/>
                    <a:pt x="57" y="1"/>
                  </a:cubicBezTo>
                  <a:cubicBezTo>
                    <a:pt x="67" y="1"/>
                    <a:pt x="75" y="9"/>
                    <a:pt x="75" y="19"/>
                  </a:cubicBezTo>
                  <a:cubicBezTo>
                    <a:pt x="75" y="24"/>
                    <a:pt x="73" y="28"/>
                    <a:pt x="70" y="32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71"/>
                    <a:pt x="27" y="73"/>
                    <a:pt x="23" y="73"/>
                  </a:cubicBezTo>
                  <a:cubicBezTo>
                    <a:pt x="20" y="74"/>
                    <a:pt x="17" y="73"/>
                    <a:pt x="14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9" y="77"/>
                    <a:pt x="3" y="75"/>
                    <a:pt x="1" y="71"/>
                  </a:cubicBezTo>
                  <a:cubicBezTo>
                    <a:pt x="0" y="68"/>
                    <a:pt x="0" y="65"/>
                    <a:pt x="3" y="63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2" y="59"/>
                    <a:pt x="2" y="56"/>
                    <a:pt x="3" y="53"/>
                  </a:cubicBezTo>
                  <a:cubicBezTo>
                    <a:pt x="3" y="49"/>
                    <a:pt x="5" y="45"/>
                    <a:pt x="8" y="42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5"/>
                    <a:pt x="18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57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4" y="7"/>
                    <a:pt x="51" y="8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5"/>
                    <a:pt x="69" y="22"/>
                    <a:pt x="69" y="19"/>
                  </a:cubicBezTo>
                  <a:cubicBezTo>
                    <a:pt x="69" y="12"/>
                    <a:pt x="64" y="7"/>
                    <a:pt x="57" y="7"/>
                  </a:cubicBezTo>
                  <a:close/>
                  <a:moveTo>
                    <a:pt x="11" y="48"/>
                  </a:moveTo>
                  <a:cubicBezTo>
                    <a:pt x="11" y="48"/>
                    <a:pt x="11" y="48"/>
                    <a:pt x="11" y="48"/>
                  </a:cubicBezTo>
                  <a:cubicBezTo>
                    <a:pt x="9" y="50"/>
                    <a:pt x="9" y="52"/>
                    <a:pt x="8" y="54"/>
                  </a:cubicBezTo>
                  <a:cubicBezTo>
                    <a:pt x="8" y="56"/>
                    <a:pt x="8" y="59"/>
                    <a:pt x="10" y="61"/>
                  </a:cubicBezTo>
                  <a:cubicBezTo>
                    <a:pt x="10" y="62"/>
                    <a:pt x="10" y="64"/>
                    <a:pt x="9" y="6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7" y="70"/>
                    <a:pt x="9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6"/>
                    <a:pt x="13" y="65"/>
                    <a:pt x="15" y="66"/>
                  </a:cubicBezTo>
                  <a:cubicBezTo>
                    <a:pt x="17" y="67"/>
                    <a:pt x="20" y="68"/>
                    <a:pt x="22" y="67"/>
                  </a:cubicBezTo>
                  <a:cubicBezTo>
                    <a:pt x="24" y="67"/>
                    <a:pt x="26" y="66"/>
                    <a:pt x="28" y="65"/>
                  </a:cubicBezTo>
                  <a:cubicBezTo>
                    <a:pt x="11" y="48"/>
                    <a:pt x="11" y="48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87529" y="3435350"/>
              <a:ext cx="2276093" cy="95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068388" y="2354263"/>
              <a:ext cx="714375" cy="36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179117" y="3435350"/>
              <a:ext cx="2297068" cy="95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970463" y="2354263"/>
              <a:ext cx="714375" cy="36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2022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87675" y="3162300"/>
              <a:ext cx="714375" cy="36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254820" y="1558650"/>
              <a:ext cx="2180083" cy="95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41859" y="2292062"/>
            <a:ext cx="5521201" cy="101566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1697D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THANKYOU</a:t>
            </a:r>
            <a:endParaRPr lang="zh-CN" altLang="en-US" sz="6000" dirty="0">
              <a:solidFill>
                <a:srgbClr val="F1697D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7091866" y="3479181"/>
            <a:ext cx="45792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THANK YOU WATCHING THIS ONE.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3999" b="5536"/>
          <a:stretch>
            <a:fillRect/>
          </a:stretch>
        </p:blipFill>
        <p:spPr>
          <a:xfrm>
            <a:off x="174537" y="356574"/>
            <a:ext cx="6392696" cy="6144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169834" y="1063238"/>
            <a:ext cx="1045355" cy="1045355"/>
            <a:chOff x="5796335" y="1516843"/>
            <a:chExt cx="1343025" cy="1343025"/>
          </a:xfrm>
        </p:grpSpPr>
        <p:sp>
          <p:nvSpPr>
            <p:cNvPr id="9" name="菱形 8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699A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46365" y="1865189"/>
              <a:ext cx="842962" cy="6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0 1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7329490" y="1362952"/>
            <a:ext cx="4200524" cy="498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60690" y="2335205"/>
            <a:ext cx="1045355" cy="1045355"/>
            <a:chOff x="5796335" y="1516843"/>
            <a:chExt cx="1343025" cy="1343025"/>
          </a:xfrm>
        </p:grpSpPr>
        <p:sp>
          <p:nvSpPr>
            <p:cNvPr id="13" name="菱形 12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699A2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46365" y="1865189"/>
              <a:ext cx="842962" cy="6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0 2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7320346" y="2634919"/>
            <a:ext cx="3995356" cy="498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83308" y="3637795"/>
            <a:ext cx="1045355" cy="1045355"/>
            <a:chOff x="5796335" y="1516843"/>
            <a:chExt cx="1343025" cy="1343025"/>
          </a:xfrm>
        </p:grpSpPr>
        <p:sp>
          <p:nvSpPr>
            <p:cNvPr id="17" name="菱形 16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699A2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46365" y="1865189"/>
              <a:ext cx="842962" cy="6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0 3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7342964" y="3937509"/>
            <a:ext cx="3972738" cy="498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74164" y="4909762"/>
            <a:ext cx="1045355" cy="1045355"/>
            <a:chOff x="5796335" y="1516843"/>
            <a:chExt cx="1343025" cy="1343025"/>
          </a:xfrm>
        </p:grpSpPr>
        <p:sp>
          <p:nvSpPr>
            <p:cNvPr id="21" name="菱形 20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699A2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46365" y="1865189"/>
              <a:ext cx="842962" cy="6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0 4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7333820" y="5209476"/>
            <a:ext cx="3972738" cy="498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</a:rPr>
              <a:t>点此替换文本</a:t>
            </a: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423710" y="657689"/>
            <a:ext cx="6664712" cy="4943748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 flipH="1">
            <a:off x="1089117" y="1633722"/>
            <a:ext cx="3505236" cy="34868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49047" y="2843562"/>
            <a:ext cx="3686179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Impact" panose="020B0806030902050204" pitchFamily="34" charset="0"/>
                <a:ea typeface="微软雅黑" panose="020B0503020204020204" pitchFamily="34" charset="-122"/>
              </a:rPr>
              <a:t>CONTENT</a:t>
            </a:r>
            <a:endParaRPr lang="zh-CN" altLang="en-US" sz="72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5" grpId="0"/>
      <p:bldP spid="19" grpId="0"/>
      <p:bldP spid="23" grpId="0"/>
      <p:bldP spid="27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092" y="1811775"/>
            <a:ext cx="104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Impact" panose="020B0806030902050204" pitchFamily="34" charset="0"/>
              </a:rPr>
              <a:t>0 1</a:t>
            </a:r>
            <a:endParaRPr lang="zh-CN" altLang="en-US" sz="5400" b="1" dirty="0"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161" y="2737198"/>
            <a:ext cx="5188666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Impact" panose="020B0806030902050204" pitchFamily="34" charset="0"/>
                <a:ea typeface="微软雅黑" panose="020B0503020204020204" pitchFamily="34" charset="-122"/>
              </a:rPr>
              <a:t>点此替换文本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9161" y="3592133"/>
            <a:ext cx="528162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5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280190" y="1971207"/>
            <a:ext cx="6002794" cy="2915585"/>
            <a:chOff x="5227181" y="2408855"/>
            <a:chExt cx="6002794" cy="2915585"/>
          </a:xfrm>
        </p:grpSpPr>
        <p:sp>
          <p:nvSpPr>
            <p:cNvPr id="7" name="矩形 27"/>
            <p:cNvSpPr>
              <a:spLocks noChangeArrowheads="1"/>
            </p:cNvSpPr>
            <p:nvPr/>
          </p:nvSpPr>
          <p:spPr bwMode="auto">
            <a:xfrm>
              <a:off x="6016555" y="3499971"/>
              <a:ext cx="52134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27"/>
            <p:cNvSpPr>
              <a:spLocks noChangeArrowheads="1"/>
            </p:cNvSpPr>
            <p:nvPr/>
          </p:nvSpPr>
          <p:spPr bwMode="auto">
            <a:xfrm>
              <a:off x="6016555" y="4585776"/>
              <a:ext cx="52134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27"/>
            <p:cNvSpPr>
              <a:spLocks noChangeArrowheads="1"/>
            </p:cNvSpPr>
            <p:nvPr/>
          </p:nvSpPr>
          <p:spPr bwMode="auto">
            <a:xfrm>
              <a:off x="6016555" y="2408855"/>
              <a:ext cx="52134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52"/>
            <p:cNvSpPr>
              <a:spLocks noChangeArrowheads="1"/>
            </p:cNvSpPr>
            <p:nvPr/>
          </p:nvSpPr>
          <p:spPr bwMode="auto">
            <a:xfrm>
              <a:off x="5227182" y="4706735"/>
              <a:ext cx="579437" cy="579617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1" name="Oval 53"/>
            <p:cNvSpPr>
              <a:spLocks noChangeArrowheads="1"/>
            </p:cNvSpPr>
            <p:nvPr/>
          </p:nvSpPr>
          <p:spPr bwMode="auto">
            <a:xfrm>
              <a:off x="5227181" y="3620930"/>
              <a:ext cx="579438" cy="579617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5227181" y="2529814"/>
              <a:ext cx="579438" cy="579617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grpSp>
          <p:nvGrpSpPr>
            <p:cNvPr id="13" name="Group 55"/>
            <p:cNvGrpSpPr/>
            <p:nvPr/>
          </p:nvGrpSpPr>
          <p:grpSpPr bwMode="auto">
            <a:xfrm>
              <a:off x="5417682" y="2688613"/>
              <a:ext cx="201613" cy="255667"/>
              <a:chOff x="0" y="0"/>
              <a:chExt cx="127" cy="161"/>
            </a:xfrm>
          </p:grpSpPr>
          <p:sp>
            <p:nvSpPr>
              <p:cNvPr id="20" name="Freeform 56"/>
              <p:cNvSpPr/>
              <p:nvPr/>
            </p:nvSpPr>
            <p:spPr bwMode="auto">
              <a:xfrm>
                <a:off x="0" y="0"/>
                <a:ext cx="127" cy="161"/>
              </a:xfrm>
              <a:custGeom>
                <a:avLst/>
                <a:gdLst>
                  <a:gd name="T0" fmla="*/ 17 w 77"/>
                  <a:gd name="T1" fmla="*/ 90 h 98"/>
                  <a:gd name="T2" fmla="*/ 9 w 77"/>
                  <a:gd name="T3" fmla="*/ 90 h 98"/>
                  <a:gd name="T4" fmla="*/ 9 w 77"/>
                  <a:gd name="T5" fmla="*/ 8 h 98"/>
                  <a:gd name="T6" fmla="*/ 72 w 77"/>
                  <a:gd name="T7" fmla="*/ 8 h 98"/>
                  <a:gd name="T8" fmla="*/ 77 w 77"/>
                  <a:gd name="T9" fmla="*/ 4 h 98"/>
                  <a:gd name="T10" fmla="*/ 72 w 77"/>
                  <a:gd name="T11" fmla="*/ 0 h 98"/>
                  <a:gd name="T12" fmla="*/ 4 w 77"/>
                  <a:gd name="T13" fmla="*/ 0 h 98"/>
                  <a:gd name="T14" fmla="*/ 0 w 77"/>
                  <a:gd name="T15" fmla="*/ 4 h 98"/>
                  <a:gd name="T16" fmla="*/ 0 w 77"/>
                  <a:gd name="T17" fmla="*/ 94 h 98"/>
                  <a:gd name="T18" fmla="*/ 4 w 77"/>
                  <a:gd name="T19" fmla="*/ 98 h 98"/>
                  <a:gd name="T20" fmla="*/ 17 w 77"/>
                  <a:gd name="T21" fmla="*/ 98 h 98"/>
                  <a:gd name="T22" fmla="*/ 21 w 77"/>
                  <a:gd name="T23" fmla="*/ 94 h 98"/>
                  <a:gd name="T24" fmla="*/ 17 w 77"/>
                  <a:gd name="T2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98">
                    <a:moveTo>
                      <a:pt x="17" y="90"/>
                    </a:moveTo>
                    <a:cubicBezTo>
                      <a:pt x="9" y="90"/>
                      <a:pt x="9" y="90"/>
                      <a:pt x="9" y="9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1"/>
                      <a:pt x="75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7"/>
                      <a:pt x="2" y="98"/>
                      <a:pt x="4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9" y="98"/>
                      <a:pt x="21" y="97"/>
                      <a:pt x="21" y="94"/>
                    </a:cubicBezTo>
                    <a:cubicBezTo>
                      <a:pt x="21" y="92"/>
                      <a:pt x="19" y="90"/>
                      <a:pt x="17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57"/>
              <p:cNvSpPr/>
              <p:nvPr/>
            </p:nvSpPr>
            <p:spPr bwMode="auto">
              <a:xfrm>
                <a:off x="79" y="94"/>
                <a:ext cx="48" cy="67"/>
              </a:xfrm>
              <a:custGeom>
                <a:avLst/>
                <a:gdLst>
                  <a:gd name="T0" fmla="*/ 24 w 29"/>
                  <a:gd name="T1" fmla="*/ 0 h 41"/>
                  <a:gd name="T2" fmla="*/ 20 w 29"/>
                  <a:gd name="T3" fmla="*/ 5 h 41"/>
                  <a:gd name="T4" fmla="*/ 20 w 29"/>
                  <a:gd name="T5" fmla="*/ 33 h 41"/>
                  <a:gd name="T6" fmla="*/ 4 w 29"/>
                  <a:gd name="T7" fmla="*/ 33 h 41"/>
                  <a:gd name="T8" fmla="*/ 0 w 29"/>
                  <a:gd name="T9" fmla="*/ 37 h 41"/>
                  <a:gd name="T10" fmla="*/ 4 w 29"/>
                  <a:gd name="T11" fmla="*/ 41 h 41"/>
                  <a:gd name="T12" fmla="*/ 24 w 29"/>
                  <a:gd name="T13" fmla="*/ 41 h 41"/>
                  <a:gd name="T14" fmla="*/ 27 w 29"/>
                  <a:gd name="T15" fmla="*/ 40 h 41"/>
                  <a:gd name="T16" fmla="*/ 29 w 29"/>
                  <a:gd name="T17" fmla="*/ 37 h 41"/>
                  <a:gd name="T18" fmla="*/ 29 w 29"/>
                  <a:gd name="T19" fmla="*/ 5 h 41"/>
                  <a:gd name="T20" fmla="*/ 24 w 29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1">
                    <a:moveTo>
                      <a:pt x="24" y="0"/>
                    </a:moveTo>
                    <a:cubicBezTo>
                      <a:pt x="22" y="0"/>
                      <a:pt x="20" y="2"/>
                      <a:pt x="20" y="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7" y="41"/>
                      <a:pt x="27" y="40"/>
                    </a:cubicBezTo>
                    <a:cubicBezTo>
                      <a:pt x="28" y="39"/>
                      <a:pt x="29" y="38"/>
                      <a:pt x="29" y="3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27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58"/>
              <p:cNvSpPr>
                <a:spLocks noEditPoints="1"/>
              </p:cNvSpPr>
              <p:nvPr/>
            </p:nvSpPr>
            <p:spPr bwMode="auto">
              <a:xfrm>
                <a:off x="45" y="33"/>
                <a:ext cx="78" cy="115"/>
              </a:xfrm>
              <a:custGeom>
                <a:avLst/>
                <a:gdLst>
                  <a:gd name="T0" fmla="*/ 42 w 48"/>
                  <a:gd name="T1" fmla="*/ 2 h 70"/>
                  <a:gd name="T2" fmla="*/ 37 w 48"/>
                  <a:gd name="T3" fmla="*/ 0 h 70"/>
                  <a:gd name="T4" fmla="*/ 28 w 48"/>
                  <a:gd name="T5" fmla="*/ 5 h 70"/>
                  <a:gd name="T6" fmla="*/ 1 w 48"/>
                  <a:gd name="T7" fmla="*/ 53 h 70"/>
                  <a:gd name="T8" fmla="*/ 0 w 48"/>
                  <a:gd name="T9" fmla="*/ 55 h 70"/>
                  <a:gd name="T10" fmla="*/ 1 w 48"/>
                  <a:gd name="T11" fmla="*/ 66 h 70"/>
                  <a:gd name="T12" fmla="*/ 3 w 48"/>
                  <a:gd name="T13" fmla="*/ 69 h 70"/>
                  <a:gd name="T14" fmla="*/ 5 w 48"/>
                  <a:gd name="T15" fmla="*/ 70 h 70"/>
                  <a:gd name="T16" fmla="*/ 7 w 48"/>
                  <a:gd name="T17" fmla="*/ 69 h 70"/>
                  <a:gd name="T18" fmla="*/ 17 w 48"/>
                  <a:gd name="T19" fmla="*/ 64 h 70"/>
                  <a:gd name="T20" fmla="*/ 18 w 48"/>
                  <a:gd name="T21" fmla="*/ 63 h 70"/>
                  <a:gd name="T22" fmla="*/ 46 w 48"/>
                  <a:gd name="T23" fmla="*/ 15 h 70"/>
                  <a:gd name="T24" fmla="*/ 42 w 48"/>
                  <a:gd name="T25" fmla="*/ 2 h 70"/>
                  <a:gd name="T26" fmla="*/ 38 w 48"/>
                  <a:gd name="T27" fmla="*/ 11 h 70"/>
                  <a:gd name="T28" fmla="*/ 11 w 48"/>
                  <a:gd name="T29" fmla="*/ 57 h 70"/>
                  <a:gd name="T30" fmla="*/ 9 w 48"/>
                  <a:gd name="T31" fmla="*/ 59 h 70"/>
                  <a:gd name="T32" fmla="*/ 9 w 48"/>
                  <a:gd name="T33" fmla="*/ 56 h 70"/>
                  <a:gd name="T34" fmla="*/ 36 w 48"/>
                  <a:gd name="T35" fmla="*/ 9 h 70"/>
                  <a:gd name="T36" fmla="*/ 38 w 48"/>
                  <a:gd name="T37" fmla="*/ 9 h 70"/>
                  <a:gd name="T38" fmla="*/ 38 w 48"/>
                  <a:gd name="T3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0">
                    <a:moveTo>
                      <a:pt x="42" y="2"/>
                    </a:moveTo>
                    <a:cubicBezTo>
                      <a:pt x="40" y="1"/>
                      <a:pt x="39" y="0"/>
                      <a:pt x="37" y="0"/>
                    </a:cubicBezTo>
                    <a:cubicBezTo>
                      <a:pt x="33" y="0"/>
                      <a:pt x="30" y="2"/>
                      <a:pt x="28" y="5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9"/>
                      <a:pt x="3" y="69"/>
                    </a:cubicBezTo>
                    <a:cubicBezTo>
                      <a:pt x="3" y="70"/>
                      <a:pt x="4" y="70"/>
                      <a:pt x="5" y="70"/>
                    </a:cubicBezTo>
                    <a:cubicBezTo>
                      <a:pt x="6" y="70"/>
                      <a:pt x="6" y="70"/>
                      <a:pt x="7" y="6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8" y="63"/>
                      <a:pt x="18" y="6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8" y="10"/>
                      <a:pt x="47" y="4"/>
                      <a:pt x="42" y="2"/>
                    </a:cubicBezTo>
                    <a:moveTo>
                      <a:pt x="38" y="11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59"/>
              <p:cNvSpPr/>
              <p:nvPr/>
            </p:nvSpPr>
            <p:spPr bwMode="auto">
              <a:xfrm>
                <a:off x="23" y="46"/>
                <a:ext cx="49" cy="13"/>
              </a:xfrm>
              <a:custGeom>
                <a:avLst/>
                <a:gdLst>
                  <a:gd name="T0" fmla="*/ 30 w 30"/>
                  <a:gd name="T1" fmla="*/ 4 h 8"/>
                  <a:gd name="T2" fmla="*/ 26 w 30"/>
                  <a:gd name="T3" fmla="*/ 0 h 8"/>
                  <a:gd name="T4" fmla="*/ 4 w 30"/>
                  <a:gd name="T5" fmla="*/ 0 h 8"/>
                  <a:gd name="T6" fmla="*/ 0 w 30"/>
                  <a:gd name="T7" fmla="*/ 4 h 8"/>
                  <a:gd name="T8" fmla="*/ 4 w 30"/>
                  <a:gd name="T9" fmla="*/ 8 h 8"/>
                  <a:gd name="T10" fmla="*/ 26 w 30"/>
                  <a:gd name="T11" fmla="*/ 8 h 8"/>
                  <a:gd name="T12" fmla="*/ 30 w 3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cubicBezTo>
                      <a:pt x="30" y="2"/>
                      <a:pt x="28" y="0"/>
                      <a:pt x="2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30" y="6"/>
                      <a:pt x="3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60"/>
              <p:cNvSpPr/>
              <p:nvPr/>
            </p:nvSpPr>
            <p:spPr bwMode="auto">
              <a:xfrm>
                <a:off x="23" y="72"/>
                <a:ext cx="31" cy="15"/>
              </a:xfrm>
              <a:custGeom>
                <a:avLst/>
                <a:gdLst>
                  <a:gd name="T0" fmla="*/ 4 w 19"/>
                  <a:gd name="T1" fmla="*/ 0 h 9"/>
                  <a:gd name="T2" fmla="*/ 0 w 19"/>
                  <a:gd name="T3" fmla="*/ 5 h 9"/>
                  <a:gd name="T4" fmla="*/ 4 w 19"/>
                  <a:gd name="T5" fmla="*/ 9 h 9"/>
                  <a:gd name="T6" fmla="*/ 15 w 19"/>
                  <a:gd name="T7" fmla="*/ 9 h 9"/>
                  <a:gd name="T8" fmla="*/ 19 w 19"/>
                  <a:gd name="T9" fmla="*/ 5 h 9"/>
                  <a:gd name="T10" fmla="*/ 15 w 19"/>
                  <a:gd name="T11" fmla="*/ 0 h 9"/>
                  <a:gd name="T12" fmla="*/ 4 w 1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9"/>
                      <a:pt x="19" y="7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 bwMode="auto">
            <a:xfrm>
              <a:off x="5385932" y="3779729"/>
              <a:ext cx="258763" cy="258843"/>
              <a:chOff x="0" y="0"/>
              <a:chExt cx="163" cy="163"/>
            </a:xfrm>
          </p:grpSpPr>
          <p:sp>
            <p:nvSpPr>
              <p:cNvPr id="18" name="Freeform 62"/>
              <p:cNvSpPr>
                <a:spLocks noEditPoints="1"/>
              </p:cNvSpPr>
              <p:nvPr/>
            </p:nvSpPr>
            <p:spPr bwMode="auto">
              <a:xfrm>
                <a:off x="0" y="0"/>
                <a:ext cx="163" cy="163"/>
              </a:xfrm>
              <a:custGeom>
                <a:avLst/>
                <a:gdLst>
                  <a:gd name="T0" fmla="*/ 96 w 99"/>
                  <a:gd name="T1" fmla="*/ 39 h 99"/>
                  <a:gd name="T2" fmla="*/ 86 w 99"/>
                  <a:gd name="T3" fmla="*/ 33 h 99"/>
                  <a:gd name="T4" fmla="*/ 89 w 99"/>
                  <a:gd name="T5" fmla="*/ 21 h 99"/>
                  <a:gd name="T6" fmla="*/ 75 w 99"/>
                  <a:gd name="T7" fmla="*/ 10 h 99"/>
                  <a:gd name="T8" fmla="*/ 63 w 99"/>
                  <a:gd name="T9" fmla="*/ 12 h 99"/>
                  <a:gd name="T10" fmla="*/ 57 w 99"/>
                  <a:gd name="T11" fmla="*/ 1 h 99"/>
                  <a:gd name="T12" fmla="*/ 39 w 99"/>
                  <a:gd name="T13" fmla="*/ 4 h 99"/>
                  <a:gd name="T14" fmla="*/ 32 w 99"/>
                  <a:gd name="T15" fmla="*/ 13 h 99"/>
                  <a:gd name="T16" fmla="*/ 20 w 99"/>
                  <a:gd name="T17" fmla="*/ 10 h 99"/>
                  <a:gd name="T18" fmla="*/ 9 w 99"/>
                  <a:gd name="T19" fmla="*/ 25 h 99"/>
                  <a:gd name="T20" fmla="*/ 11 w 99"/>
                  <a:gd name="T21" fmla="*/ 36 h 99"/>
                  <a:gd name="T22" fmla="*/ 1 w 99"/>
                  <a:gd name="T23" fmla="*/ 43 h 99"/>
                  <a:gd name="T24" fmla="*/ 1 w 99"/>
                  <a:gd name="T25" fmla="*/ 58 h 99"/>
                  <a:gd name="T26" fmla="*/ 11 w 99"/>
                  <a:gd name="T27" fmla="*/ 64 h 99"/>
                  <a:gd name="T28" fmla="*/ 9 w 99"/>
                  <a:gd name="T29" fmla="*/ 75 h 99"/>
                  <a:gd name="T30" fmla="*/ 20 w 99"/>
                  <a:gd name="T31" fmla="*/ 90 h 99"/>
                  <a:gd name="T32" fmla="*/ 32 w 99"/>
                  <a:gd name="T33" fmla="*/ 87 h 99"/>
                  <a:gd name="T34" fmla="*/ 39 w 99"/>
                  <a:gd name="T35" fmla="*/ 96 h 99"/>
                  <a:gd name="T36" fmla="*/ 50 w 99"/>
                  <a:gd name="T37" fmla="*/ 99 h 99"/>
                  <a:gd name="T38" fmla="*/ 61 w 99"/>
                  <a:gd name="T39" fmla="*/ 96 h 99"/>
                  <a:gd name="T40" fmla="*/ 67 w 99"/>
                  <a:gd name="T41" fmla="*/ 87 h 99"/>
                  <a:gd name="T42" fmla="*/ 79 w 99"/>
                  <a:gd name="T43" fmla="*/ 90 h 99"/>
                  <a:gd name="T44" fmla="*/ 90 w 99"/>
                  <a:gd name="T45" fmla="*/ 75 h 99"/>
                  <a:gd name="T46" fmla="*/ 88 w 99"/>
                  <a:gd name="T47" fmla="*/ 64 h 99"/>
                  <a:gd name="T48" fmla="*/ 98 w 99"/>
                  <a:gd name="T49" fmla="*/ 58 h 99"/>
                  <a:gd name="T50" fmla="*/ 98 w 99"/>
                  <a:gd name="T51" fmla="*/ 43 h 99"/>
                  <a:gd name="T52" fmla="*/ 83 w 99"/>
                  <a:gd name="T53" fmla="*/ 56 h 99"/>
                  <a:gd name="T54" fmla="*/ 78 w 99"/>
                  <a:gd name="T55" fmla="*/ 65 h 99"/>
                  <a:gd name="T56" fmla="*/ 81 w 99"/>
                  <a:gd name="T57" fmla="*/ 76 h 99"/>
                  <a:gd name="T58" fmla="*/ 69 w 99"/>
                  <a:gd name="T59" fmla="*/ 78 h 99"/>
                  <a:gd name="T60" fmla="*/ 59 w 99"/>
                  <a:gd name="T61" fmla="*/ 81 h 99"/>
                  <a:gd name="T62" fmla="*/ 53 w 99"/>
                  <a:gd name="T63" fmla="*/ 91 h 99"/>
                  <a:gd name="T64" fmla="*/ 43 w 99"/>
                  <a:gd name="T65" fmla="*/ 83 h 99"/>
                  <a:gd name="T66" fmla="*/ 34 w 99"/>
                  <a:gd name="T67" fmla="*/ 78 h 99"/>
                  <a:gd name="T68" fmla="*/ 24 w 99"/>
                  <a:gd name="T69" fmla="*/ 81 h 99"/>
                  <a:gd name="T70" fmla="*/ 22 w 99"/>
                  <a:gd name="T71" fmla="*/ 69 h 99"/>
                  <a:gd name="T72" fmla="*/ 19 w 99"/>
                  <a:gd name="T73" fmla="*/ 59 h 99"/>
                  <a:gd name="T74" fmla="*/ 9 w 99"/>
                  <a:gd name="T75" fmla="*/ 54 h 99"/>
                  <a:gd name="T76" fmla="*/ 9 w 99"/>
                  <a:gd name="T77" fmla="*/ 46 h 99"/>
                  <a:gd name="T78" fmla="*/ 19 w 99"/>
                  <a:gd name="T79" fmla="*/ 41 h 99"/>
                  <a:gd name="T80" fmla="*/ 22 w 99"/>
                  <a:gd name="T81" fmla="*/ 31 h 99"/>
                  <a:gd name="T82" fmla="*/ 24 w 99"/>
                  <a:gd name="T83" fmla="*/ 19 h 99"/>
                  <a:gd name="T84" fmla="*/ 34 w 99"/>
                  <a:gd name="T85" fmla="*/ 22 h 99"/>
                  <a:gd name="T86" fmla="*/ 43 w 99"/>
                  <a:gd name="T87" fmla="*/ 17 h 99"/>
                  <a:gd name="T88" fmla="*/ 53 w 99"/>
                  <a:gd name="T89" fmla="*/ 9 h 99"/>
                  <a:gd name="T90" fmla="*/ 59 w 99"/>
                  <a:gd name="T91" fmla="*/ 19 h 99"/>
                  <a:gd name="T92" fmla="*/ 69 w 99"/>
                  <a:gd name="T93" fmla="*/ 22 h 99"/>
                  <a:gd name="T94" fmla="*/ 81 w 99"/>
                  <a:gd name="T95" fmla="*/ 24 h 99"/>
                  <a:gd name="T96" fmla="*/ 78 w 99"/>
                  <a:gd name="T97" fmla="*/ 35 h 99"/>
                  <a:gd name="T98" fmla="*/ 83 w 99"/>
                  <a:gd name="T99" fmla="*/ 44 h 99"/>
                  <a:gd name="T100" fmla="*/ 91 w 99"/>
                  <a:gd name="T101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9">
                    <a:moveTo>
                      <a:pt x="98" y="43"/>
                    </a:moveTo>
                    <a:cubicBezTo>
                      <a:pt x="98" y="41"/>
                      <a:pt x="97" y="40"/>
                      <a:pt x="96" y="39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5"/>
                      <a:pt x="87" y="34"/>
                      <a:pt x="86" y="3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1" y="24"/>
                      <a:pt x="90" y="22"/>
                      <a:pt x="89" y="21"/>
                    </a:cubicBezTo>
                    <a:cubicBezTo>
                      <a:pt x="86" y="17"/>
                      <a:pt x="83" y="13"/>
                      <a:pt x="79" y="10"/>
                    </a:cubicBezTo>
                    <a:cubicBezTo>
                      <a:pt x="78" y="9"/>
                      <a:pt x="76" y="9"/>
                      <a:pt x="75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2"/>
                      <a:pt x="63" y="12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2"/>
                      <a:pt x="59" y="1"/>
                      <a:pt x="57" y="1"/>
                    </a:cubicBezTo>
                    <a:cubicBezTo>
                      <a:pt x="52" y="0"/>
                      <a:pt x="48" y="0"/>
                      <a:pt x="42" y="1"/>
                    </a:cubicBezTo>
                    <a:cubicBezTo>
                      <a:pt x="41" y="1"/>
                      <a:pt x="39" y="2"/>
                      <a:pt x="39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3" y="13"/>
                      <a:pt x="3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6" y="13"/>
                      <a:pt x="13" y="17"/>
                      <a:pt x="10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5"/>
                      <a:pt x="11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40"/>
                      <a:pt x="1" y="41"/>
                      <a:pt x="1" y="43"/>
                    </a:cubicBezTo>
                    <a:cubicBezTo>
                      <a:pt x="0" y="45"/>
                      <a:pt x="0" y="48"/>
                      <a:pt x="0" y="50"/>
                    </a:cubicBezTo>
                    <a:cubicBezTo>
                      <a:pt x="0" y="52"/>
                      <a:pt x="0" y="55"/>
                      <a:pt x="1" y="58"/>
                    </a:cubicBezTo>
                    <a:cubicBezTo>
                      <a:pt x="1" y="59"/>
                      <a:pt x="2" y="60"/>
                      <a:pt x="4" y="61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5"/>
                      <a:pt x="12" y="66"/>
                      <a:pt x="13" y="6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8"/>
                      <a:pt x="10" y="79"/>
                    </a:cubicBezTo>
                    <a:cubicBezTo>
                      <a:pt x="13" y="83"/>
                      <a:pt x="16" y="87"/>
                      <a:pt x="20" y="90"/>
                    </a:cubicBezTo>
                    <a:cubicBezTo>
                      <a:pt x="22" y="91"/>
                      <a:pt x="23" y="91"/>
                      <a:pt x="25" y="9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87"/>
                      <a:pt x="35" y="88"/>
                      <a:pt x="36" y="8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8"/>
                      <a:pt x="41" y="99"/>
                      <a:pt x="42" y="99"/>
                    </a:cubicBezTo>
                    <a:cubicBezTo>
                      <a:pt x="45" y="99"/>
                      <a:pt x="47" y="99"/>
                      <a:pt x="50" y="99"/>
                    </a:cubicBezTo>
                    <a:cubicBezTo>
                      <a:pt x="52" y="99"/>
                      <a:pt x="54" y="99"/>
                      <a:pt x="57" y="99"/>
                    </a:cubicBezTo>
                    <a:cubicBezTo>
                      <a:pt x="59" y="99"/>
                      <a:pt x="60" y="98"/>
                      <a:pt x="61" y="9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7"/>
                      <a:pt x="67" y="8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1"/>
                      <a:pt x="78" y="91"/>
                      <a:pt x="79" y="90"/>
                    </a:cubicBezTo>
                    <a:cubicBezTo>
                      <a:pt x="83" y="87"/>
                      <a:pt x="87" y="83"/>
                      <a:pt x="89" y="79"/>
                    </a:cubicBezTo>
                    <a:cubicBezTo>
                      <a:pt x="90" y="78"/>
                      <a:pt x="91" y="76"/>
                      <a:pt x="90" y="75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5"/>
                      <a:pt x="88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7" y="60"/>
                      <a:pt x="98" y="59"/>
                      <a:pt x="98" y="58"/>
                    </a:cubicBezTo>
                    <a:cubicBezTo>
                      <a:pt x="99" y="55"/>
                      <a:pt x="99" y="52"/>
                      <a:pt x="99" y="50"/>
                    </a:cubicBezTo>
                    <a:cubicBezTo>
                      <a:pt x="99" y="48"/>
                      <a:pt x="99" y="45"/>
                      <a:pt x="98" y="43"/>
                    </a:cubicBezTo>
                    <a:moveTo>
                      <a:pt x="90" y="54"/>
                    </a:move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1" y="58"/>
                      <a:pt x="80" y="59"/>
                    </a:cubicBezTo>
                    <a:cubicBezTo>
                      <a:pt x="80" y="61"/>
                      <a:pt x="79" y="63"/>
                      <a:pt x="78" y="65"/>
                    </a:cubicBezTo>
                    <a:cubicBezTo>
                      <a:pt x="77" y="67"/>
                      <a:pt x="77" y="68"/>
                      <a:pt x="78" y="6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8"/>
                      <a:pt x="78" y="80"/>
                      <a:pt x="76" y="81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8" y="78"/>
                      <a:pt x="66" y="78"/>
                      <a:pt x="65" y="78"/>
                    </a:cubicBezTo>
                    <a:cubicBezTo>
                      <a:pt x="63" y="79"/>
                      <a:pt x="61" y="80"/>
                      <a:pt x="59" y="81"/>
                    </a:cubicBezTo>
                    <a:cubicBezTo>
                      <a:pt x="57" y="81"/>
                      <a:pt x="56" y="82"/>
                      <a:pt x="56" y="8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1" y="91"/>
                      <a:pt x="49" y="91"/>
                      <a:pt x="46" y="91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2"/>
                      <a:pt x="42" y="81"/>
                      <a:pt x="41" y="81"/>
                    </a:cubicBezTo>
                    <a:cubicBezTo>
                      <a:pt x="38" y="80"/>
                      <a:pt x="36" y="79"/>
                      <a:pt x="34" y="78"/>
                    </a:cubicBezTo>
                    <a:cubicBezTo>
                      <a:pt x="33" y="78"/>
                      <a:pt x="32" y="78"/>
                      <a:pt x="30" y="78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0"/>
                      <a:pt x="20" y="78"/>
                      <a:pt x="18" y="7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2" y="67"/>
                      <a:pt x="21" y="65"/>
                    </a:cubicBezTo>
                    <a:cubicBezTo>
                      <a:pt x="20" y="63"/>
                      <a:pt x="20" y="61"/>
                      <a:pt x="19" y="59"/>
                    </a:cubicBezTo>
                    <a:cubicBezTo>
                      <a:pt x="18" y="58"/>
                      <a:pt x="17" y="57"/>
                      <a:pt x="16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2"/>
                      <a:pt x="9" y="51"/>
                      <a:pt x="9" y="50"/>
                    </a:cubicBezTo>
                    <a:cubicBezTo>
                      <a:pt x="9" y="49"/>
                      <a:pt x="9" y="48"/>
                      <a:pt x="9" y="4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3"/>
                      <a:pt x="18" y="42"/>
                      <a:pt x="19" y="41"/>
                    </a:cubicBezTo>
                    <a:cubicBezTo>
                      <a:pt x="20" y="39"/>
                      <a:pt x="20" y="37"/>
                      <a:pt x="21" y="35"/>
                    </a:cubicBezTo>
                    <a:cubicBezTo>
                      <a:pt x="22" y="33"/>
                      <a:pt x="22" y="32"/>
                      <a:pt x="22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2"/>
                      <a:pt x="22" y="20"/>
                      <a:pt x="24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1"/>
                      <a:pt x="38" y="20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9" y="9"/>
                      <a:pt x="51" y="9"/>
                      <a:pt x="53" y="9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9"/>
                      <a:pt x="59" y="19"/>
                    </a:cubicBezTo>
                    <a:cubicBezTo>
                      <a:pt x="61" y="20"/>
                      <a:pt x="63" y="21"/>
                      <a:pt x="65" y="22"/>
                    </a:cubicBezTo>
                    <a:cubicBezTo>
                      <a:pt x="66" y="22"/>
                      <a:pt x="68" y="22"/>
                      <a:pt x="69" y="22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20"/>
                      <a:pt x="80" y="22"/>
                      <a:pt x="81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2"/>
                      <a:pt x="77" y="33"/>
                      <a:pt x="78" y="35"/>
                    </a:cubicBezTo>
                    <a:cubicBezTo>
                      <a:pt x="79" y="37"/>
                      <a:pt x="80" y="39"/>
                      <a:pt x="80" y="41"/>
                    </a:cubicBezTo>
                    <a:cubicBezTo>
                      <a:pt x="81" y="42"/>
                      <a:pt x="82" y="43"/>
                      <a:pt x="83" y="44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1" y="48"/>
                      <a:pt x="91" y="49"/>
                      <a:pt x="91" y="50"/>
                    </a:cubicBezTo>
                    <a:cubicBezTo>
                      <a:pt x="91" y="51"/>
                      <a:pt x="91" y="52"/>
                      <a:pt x="90" y="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63"/>
              <p:cNvSpPr>
                <a:spLocks noEditPoints="1"/>
              </p:cNvSpPr>
              <p:nvPr/>
            </p:nvSpPr>
            <p:spPr bwMode="auto">
              <a:xfrm>
                <a:off x="50" y="48"/>
                <a:ext cx="64" cy="65"/>
              </a:xfrm>
              <a:custGeom>
                <a:avLst/>
                <a:gdLst>
                  <a:gd name="T0" fmla="*/ 20 w 39"/>
                  <a:gd name="T1" fmla="*/ 0 h 40"/>
                  <a:gd name="T2" fmla="*/ 0 w 39"/>
                  <a:gd name="T3" fmla="*/ 20 h 40"/>
                  <a:gd name="T4" fmla="*/ 20 w 39"/>
                  <a:gd name="T5" fmla="*/ 40 h 40"/>
                  <a:gd name="T6" fmla="*/ 39 w 39"/>
                  <a:gd name="T7" fmla="*/ 20 h 40"/>
                  <a:gd name="T8" fmla="*/ 20 w 39"/>
                  <a:gd name="T9" fmla="*/ 0 h 40"/>
                  <a:gd name="T10" fmla="*/ 20 w 39"/>
                  <a:gd name="T11" fmla="*/ 31 h 40"/>
                  <a:gd name="T12" fmla="*/ 9 w 39"/>
                  <a:gd name="T13" fmla="*/ 20 h 40"/>
                  <a:gd name="T14" fmla="*/ 20 w 39"/>
                  <a:gd name="T15" fmla="*/ 9 h 40"/>
                  <a:gd name="T16" fmla="*/ 31 w 39"/>
                  <a:gd name="T17" fmla="*/ 20 h 40"/>
                  <a:gd name="T18" fmla="*/ 20 w 39"/>
                  <a:gd name="T1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0" y="40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moveTo>
                      <a:pt x="20" y="31"/>
                    </a:moveTo>
                    <a:cubicBezTo>
                      <a:pt x="14" y="31"/>
                      <a:pt x="9" y="26"/>
                      <a:pt x="9" y="20"/>
                    </a:cubicBezTo>
                    <a:cubicBezTo>
                      <a:pt x="9" y="14"/>
                      <a:pt x="14" y="9"/>
                      <a:pt x="20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64"/>
            <p:cNvGrpSpPr/>
            <p:nvPr/>
          </p:nvGrpSpPr>
          <p:grpSpPr bwMode="auto">
            <a:xfrm>
              <a:off x="5389107" y="4868710"/>
              <a:ext cx="255587" cy="255667"/>
              <a:chOff x="0" y="0"/>
              <a:chExt cx="161" cy="161"/>
            </a:xfrm>
          </p:grpSpPr>
          <p:sp>
            <p:nvSpPr>
              <p:cNvPr id="16" name="Freeform 65"/>
              <p:cNvSpPr/>
              <p:nvPr/>
            </p:nvSpPr>
            <p:spPr bwMode="auto">
              <a:xfrm>
                <a:off x="0" y="0"/>
                <a:ext cx="161" cy="116"/>
              </a:xfrm>
              <a:custGeom>
                <a:avLst/>
                <a:gdLst>
                  <a:gd name="T0" fmla="*/ 75 w 98"/>
                  <a:gd name="T1" fmla="*/ 26 h 71"/>
                  <a:gd name="T2" fmla="*/ 71 w 98"/>
                  <a:gd name="T3" fmla="*/ 26 h 71"/>
                  <a:gd name="T4" fmla="*/ 71 w 98"/>
                  <a:gd name="T5" fmla="*/ 24 h 71"/>
                  <a:gd name="T6" fmla="*/ 47 w 98"/>
                  <a:gd name="T7" fmla="*/ 0 h 71"/>
                  <a:gd name="T8" fmla="*/ 23 w 98"/>
                  <a:gd name="T9" fmla="*/ 20 h 71"/>
                  <a:gd name="T10" fmla="*/ 16 w 98"/>
                  <a:gd name="T11" fmla="*/ 21 h 71"/>
                  <a:gd name="T12" fmla="*/ 16 w 98"/>
                  <a:gd name="T13" fmla="*/ 21 h 71"/>
                  <a:gd name="T14" fmla="*/ 6 w 98"/>
                  <a:gd name="T15" fmla="*/ 35 h 71"/>
                  <a:gd name="T16" fmla="*/ 7 w 98"/>
                  <a:gd name="T17" fmla="*/ 42 h 71"/>
                  <a:gd name="T18" fmla="*/ 0 w 98"/>
                  <a:gd name="T19" fmla="*/ 55 h 71"/>
                  <a:gd name="T20" fmla="*/ 16 w 98"/>
                  <a:gd name="T21" fmla="*/ 71 h 71"/>
                  <a:gd name="T22" fmla="*/ 32 w 98"/>
                  <a:gd name="T23" fmla="*/ 71 h 71"/>
                  <a:gd name="T24" fmla="*/ 36 w 98"/>
                  <a:gd name="T25" fmla="*/ 66 h 71"/>
                  <a:gd name="T26" fmla="*/ 32 w 98"/>
                  <a:gd name="T27" fmla="*/ 62 h 71"/>
                  <a:gd name="T28" fmla="*/ 16 w 98"/>
                  <a:gd name="T29" fmla="*/ 62 h 71"/>
                  <a:gd name="T30" fmla="*/ 9 w 98"/>
                  <a:gd name="T31" fmla="*/ 55 h 71"/>
                  <a:gd name="T32" fmla="*/ 15 w 98"/>
                  <a:gd name="T33" fmla="*/ 48 h 71"/>
                  <a:gd name="T34" fmla="*/ 18 w 98"/>
                  <a:gd name="T35" fmla="*/ 45 h 71"/>
                  <a:gd name="T36" fmla="*/ 17 w 98"/>
                  <a:gd name="T37" fmla="*/ 41 h 71"/>
                  <a:gd name="T38" fmla="*/ 14 w 98"/>
                  <a:gd name="T39" fmla="*/ 35 h 71"/>
                  <a:gd name="T40" fmla="*/ 19 w 98"/>
                  <a:gd name="T41" fmla="*/ 28 h 71"/>
                  <a:gd name="T42" fmla="*/ 19 w 98"/>
                  <a:gd name="T43" fmla="*/ 28 h 71"/>
                  <a:gd name="T44" fmla="*/ 25 w 98"/>
                  <a:gd name="T45" fmla="*/ 29 h 71"/>
                  <a:gd name="T46" fmla="*/ 29 w 98"/>
                  <a:gd name="T47" fmla="*/ 29 h 71"/>
                  <a:gd name="T48" fmla="*/ 31 w 98"/>
                  <a:gd name="T49" fmla="*/ 25 h 71"/>
                  <a:gd name="T50" fmla="*/ 31 w 98"/>
                  <a:gd name="T51" fmla="*/ 24 h 71"/>
                  <a:gd name="T52" fmla="*/ 31 w 98"/>
                  <a:gd name="T53" fmla="*/ 24 h 71"/>
                  <a:gd name="T54" fmla="*/ 47 w 98"/>
                  <a:gd name="T55" fmla="*/ 8 h 71"/>
                  <a:gd name="T56" fmla="*/ 62 w 98"/>
                  <a:gd name="T57" fmla="*/ 24 h 71"/>
                  <a:gd name="T58" fmla="*/ 60 w 98"/>
                  <a:gd name="T59" fmla="*/ 32 h 71"/>
                  <a:gd name="T60" fmla="*/ 61 w 98"/>
                  <a:gd name="T61" fmla="*/ 37 h 71"/>
                  <a:gd name="T62" fmla="*/ 66 w 98"/>
                  <a:gd name="T63" fmla="*/ 37 h 71"/>
                  <a:gd name="T64" fmla="*/ 75 w 98"/>
                  <a:gd name="T65" fmla="*/ 34 h 71"/>
                  <a:gd name="T66" fmla="*/ 89 w 98"/>
                  <a:gd name="T67" fmla="*/ 48 h 71"/>
                  <a:gd name="T68" fmla="*/ 75 w 98"/>
                  <a:gd name="T69" fmla="*/ 62 h 71"/>
                  <a:gd name="T70" fmla="*/ 66 w 98"/>
                  <a:gd name="T71" fmla="*/ 62 h 71"/>
                  <a:gd name="T72" fmla="*/ 62 w 98"/>
                  <a:gd name="T73" fmla="*/ 66 h 71"/>
                  <a:gd name="T74" fmla="*/ 66 w 98"/>
                  <a:gd name="T75" fmla="*/ 71 h 71"/>
                  <a:gd name="T76" fmla="*/ 75 w 98"/>
                  <a:gd name="T77" fmla="*/ 71 h 71"/>
                  <a:gd name="T78" fmla="*/ 98 w 98"/>
                  <a:gd name="T79" fmla="*/ 48 h 71"/>
                  <a:gd name="T80" fmla="*/ 75 w 98"/>
                  <a:gd name="T8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71">
                    <a:moveTo>
                      <a:pt x="75" y="26"/>
                    </a:moveTo>
                    <a:cubicBezTo>
                      <a:pt x="74" y="26"/>
                      <a:pt x="72" y="26"/>
                      <a:pt x="71" y="26"/>
                    </a:cubicBezTo>
                    <a:cubicBezTo>
                      <a:pt x="71" y="25"/>
                      <a:pt x="71" y="25"/>
                      <a:pt x="71" y="24"/>
                    </a:cubicBezTo>
                    <a:cubicBezTo>
                      <a:pt x="71" y="10"/>
                      <a:pt x="60" y="0"/>
                      <a:pt x="47" y="0"/>
                    </a:cubicBezTo>
                    <a:cubicBezTo>
                      <a:pt x="35" y="0"/>
                      <a:pt x="25" y="8"/>
                      <a:pt x="23" y="20"/>
                    </a:cubicBezTo>
                    <a:cubicBezTo>
                      <a:pt x="20" y="19"/>
                      <a:pt x="18" y="20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0" y="23"/>
                      <a:pt x="6" y="29"/>
                      <a:pt x="6" y="35"/>
                    </a:cubicBezTo>
                    <a:cubicBezTo>
                      <a:pt x="6" y="37"/>
                      <a:pt x="6" y="40"/>
                      <a:pt x="7" y="42"/>
                    </a:cubicBezTo>
                    <a:cubicBezTo>
                      <a:pt x="3" y="45"/>
                      <a:pt x="0" y="50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4" y="71"/>
                      <a:pt x="36" y="69"/>
                      <a:pt x="36" y="66"/>
                    </a:cubicBezTo>
                    <a:cubicBezTo>
                      <a:pt x="36" y="64"/>
                      <a:pt x="34" y="62"/>
                      <a:pt x="32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2" y="62"/>
                      <a:pt x="9" y="59"/>
                      <a:pt x="9" y="55"/>
                    </a:cubicBezTo>
                    <a:cubicBezTo>
                      <a:pt x="9" y="52"/>
                      <a:pt x="11" y="49"/>
                      <a:pt x="15" y="48"/>
                    </a:cubicBezTo>
                    <a:cubicBezTo>
                      <a:pt x="16" y="48"/>
                      <a:pt x="18" y="47"/>
                      <a:pt x="18" y="45"/>
                    </a:cubicBezTo>
                    <a:cubicBezTo>
                      <a:pt x="19" y="43"/>
                      <a:pt x="18" y="42"/>
                      <a:pt x="17" y="41"/>
                    </a:cubicBezTo>
                    <a:cubicBezTo>
                      <a:pt x="15" y="39"/>
                      <a:pt x="14" y="37"/>
                      <a:pt x="14" y="35"/>
                    </a:cubicBezTo>
                    <a:cubicBezTo>
                      <a:pt x="14" y="32"/>
                      <a:pt x="16" y="29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8"/>
                      <a:pt x="23" y="28"/>
                      <a:pt x="25" y="29"/>
                    </a:cubicBezTo>
                    <a:cubicBezTo>
                      <a:pt x="26" y="30"/>
                      <a:pt x="28" y="30"/>
                      <a:pt x="29" y="29"/>
                    </a:cubicBezTo>
                    <a:cubicBezTo>
                      <a:pt x="30" y="28"/>
                      <a:pt x="31" y="27"/>
                      <a:pt x="31" y="25"/>
                    </a:cubicBezTo>
                    <a:cubicBezTo>
                      <a:pt x="31" y="25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15"/>
                      <a:pt x="38" y="8"/>
                      <a:pt x="47" y="8"/>
                    </a:cubicBezTo>
                    <a:cubicBezTo>
                      <a:pt x="55" y="8"/>
                      <a:pt x="62" y="15"/>
                      <a:pt x="62" y="24"/>
                    </a:cubicBezTo>
                    <a:cubicBezTo>
                      <a:pt x="62" y="27"/>
                      <a:pt x="62" y="29"/>
                      <a:pt x="60" y="32"/>
                    </a:cubicBezTo>
                    <a:cubicBezTo>
                      <a:pt x="59" y="34"/>
                      <a:pt x="59" y="36"/>
                      <a:pt x="61" y="37"/>
                    </a:cubicBezTo>
                    <a:cubicBezTo>
                      <a:pt x="62" y="39"/>
                      <a:pt x="65" y="39"/>
                      <a:pt x="66" y="37"/>
                    </a:cubicBezTo>
                    <a:cubicBezTo>
                      <a:pt x="68" y="36"/>
                      <a:pt x="71" y="34"/>
                      <a:pt x="75" y="34"/>
                    </a:cubicBezTo>
                    <a:cubicBezTo>
                      <a:pt x="83" y="34"/>
                      <a:pt x="89" y="40"/>
                      <a:pt x="89" y="48"/>
                    </a:cubicBezTo>
                    <a:cubicBezTo>
                      <a:pt x="89" y="56"/>
                      <a:pt x="83" y="62"/>
                      <a:pt x="75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2"/>
                      <a:pt x="62" y="64"/>
                      <a:pt x="62" y="66"/>
                    </a:cubicBezTo>
                    <a:cubicBezTo>
                      <a:pt x="62" y="69"/>
                      <a:pt x="64" y="71"/>
                      <a:pt x="66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88" y="71"/>
                      <a:pt x="98" y="60"/>
                      <a:pt x="98" y="48"/>
                    </a:cubicBezTo>
                    <a:cubicBezTo>
                      <a:pt x="98" y="36"/>
                      <a:pt x="88" y="26"/>
                      <a:pt x="75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66"/>
              <p:cNvSpPr/>
              <p:nvPr/>
            </p:nvSpPr>
            <p:spPr bwMode="auto">
              <a:xfrm>
                <a:off x="49" y="64"/>
                <a:ext cx="62" cy="97"/>
              </a:xfrm>
              <a:custGeom>
                <a:avLst/>
                <a:gdLst>
                  <a:gd name="T0" fmla="*/ 30 w 38"/>
                  <a:gd name="T1" fmla="*/ 38 h 59"/>
                  <a:gd name="T2" fmla="*/ 23 w 38"/>
                  <a:gd name="T3" fmla="*/ 45 h 59"/>
                  <a:gd name="T4" fmla="*/ 23 w 38"/>
                  <a:gd name="T5" fmla="*/ 5 h 59"/>
                  <a:gd name="T6" fmla="*/ 19 w 38"/>
                  <a:gd name="T7" fmla="*/ 0 h 59"/>
                  <a:gd name="T8" fmla="*/ 15 w 38"/>
                  <a:gd name="T9" fmla="*/ 5 h 59"/>
                  <a:gd name="T10" fmla="*/ 15 w 38"/>
                  <a:gd name="T11" fmla="*/ 45 h 59"/>
                  <a:gd name="T12" fmla="*/ 8 w 38"/>
                  <a:gd name="T13" fmla="*/ 38 h 59"/>
                  <a:gd name="T14" fmla="*/ 2 w 38"/>
                  <a:gd name="T15" fmla="*/ 38 h 59"/>
                  <a:gd name="T16" fmla="*/ 2 w 38"/>
                  <a:gd name="T17" fmla="*/ 44 h 59"/>
                  <a:gd name="T18" fmla="*/ 16 w 38"/>
                  <a:gd name="T19" fmla="*/ 58 h 59"/>
                  <a:gd name="T20" fmla="*/ 19 w 38"/>
                  <a:gd name="T21" fmla="*/ 59 h 59"/>
                  <a:gd name="T22" fmla="*/ 22 w 38"/>
                  <a:gd name="T23" fmla="*/ 58 h 59"/>
                  <a:gd name="T24" fmla="*/ 36 w 38"/>
                  <a:gd name="T25" fmla="*/ 44 h 59"/>
                  <a:gd name="T26" fmla="*/ 36 w 38"/>
                  <a:gd name="T27" fmla="*/ 38 h 59"/>
                  <a:gd name="T28" fmla="*/ 30 w 38"/>
                  <a:gd name="T29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9">
                    <a:moveTo>
                      <a:pt x="30" y="38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17" y="0"/>
                      <a:pt x="15" y="2"/>
                      <a:pt x="15" y="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36"/>
                      <a:pt x="3" y="36"/>
                      <a:pt x="2" y="38"/>
                    </a:cubicBezTo>
                    <a:cubicBezTo>
                      <a:pt x="0" y="39"/>
                      <a:pt x="0" y="42"/>
                      <a:pt x="2" y="4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20" y="59"/>
                      <a:pt x="21" y="59"/>
                      <a:pt x="22" y="5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8" y="42"/>
                      <a:pt x="38" y="39"/>
                      <a:pt x="36" y="38"/>
                    </a:cubicBezTo>
                    <a:cubicBezTo>
                      <a:pt x="35" y="36"/>
                      <a:pt x="32" y="36"/>
                      <a:pt x="30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4" y="716671"/>
            <a:ext cx="4880143" cy="4933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22"/>
          <p:cNvSpPr/>
          <p:nvPr/>
        </p:nvSpPr>
        <p:spPr bwMode="auto">
          <a:xfrm>
            <a:off x="5980561" y="2485747"/>
            <a:ext cx="1068388" cy="128111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9DEDF"/>
          </a:solidFill>
          <a:ln w="6350">
            <a:noFill/>
          </a:ln>
        </p:spPr>
        <p:txBody>
          <a:bodyPr/>
          <a:lstStyle/>
          <a:p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7" name="Freeform 23"/>
          <p:cNvSpPr/>
          <p:nvPr/>
        </p:nvSpPr>
        <p:spPr bwMode="auto">
          <a:xfrm>
            <a:off x="5767836" y="3658910"/>
            <a:ext cx="1281113" cy="106838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A0D4E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8" name="Freeform 24"/>
          <p:cNvSpPr/>
          <p:nvPr/>
        </p:nvSpPr>
        <p:spPr bwMode="auto">
          <a:xfrm>
            <a:off x="4807399" y="3444597"/>
            <a:ext cx="1068387" cy="128270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79DEDF"/>
          </a:solidFill>
          <a:ln w="6350">
            <a:noFill/>
          </a:ln>
        </p:spPr>
        <p:txBody>
          <a:bodyPr/>
          <a:lstStyle/>
          <a:p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9" name="Freeform 25"/>
          <p:cNvSpPr/>
          <p:nvPr/>
        </p:nvSpPr>
        <p:spPr bwMode="auto">
          <a:xfrm>
            <a:off x="4807399" y="2485747"/>
            <a:ext cx="1277937" cy="106838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A0D4E1"/>
          </a:solidFill>
          <a:ln>
            <a:solidFill>
              <a:srgbClr val="E5EEB9"/>
            </a:solidFill>
          </a:ln>
        </p:spPr>
        <p:txBody>
          <a:bodyPr/>
          <a:lstStyle/>
          <a:p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23379" y="2740089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Impact" panose="020B0806030902050204" pitchFamily="34" charset="0"/>
              </a:rPr>
              <a:t>01</a:t>
            </a:r>
            <a:endParaRPr lang="zh-CN" altLang="en-US" sz="3200" b="1" dirty="0">
              <a:latin typeface="Impact" panose="020B080603090205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56818" y="2745661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23378" y="3968020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99798" y="3968020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Impact" panose="020B0806030902050204" pitchFamily="34" charset="0"/>
              </a:rPr>
              <a:t>04</a:t>
            </a:r>
            <a:endParaRPr lang="zh-CN" altLang="en-US" sz="3200" b="1" dirty="0">
              <a:latin typeface="Impact" panose="020B0806030902050204" pitchFamily="34" charset="0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7339862" y="4406612"/>
            <a:ext cx="414886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7361005" y="39930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000" b="1" dirty="0"/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7308749" y="2795783"/>
            <a:ext cx="414886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2"/>
          <p:cNvSpPr txBox="1">
            <a:spLocks noChangeArrowheads="1"/>
          </p:cNvSpPr>
          <p:nvPr/>
        </p:nvSpPr>
        <p:spPr bwMode="auto">
          <a:xfrm>
            <a:off x="7329892" y="2382206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000" b="1" dirty="0"/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402056" y="4406612"/>
            <a:ext cx="4148863" cy="7005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343687" y="39930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000" b="1" dirty="0"/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373041" y="2710912"/>
            <a:ext cx="4148863" cy="7005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14672" y="22973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2546" y="3468759"/>
            <a:ext cx="5497487" cy="295687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41054" y="1703556"/>
            <a:ext cx="451960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Impact" panose="020B0806030902050204" pitchFamily="34" charset="0"/>
                <a:ea typeface="微软雅黑" panose="020B0503020204020204" pitchFamily="34" charset="-122"/>
              </a:rPr>
              <a:t>ART TEMPLATE</a:t>
            </a:r>
            <a:endParaRPr lang="zh-CN" altLang="en-US" sz="48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960085" y="2763157"/>
            <a:ext cx="46005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896043" y="3406958"/>
            <a:ext cx="7000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505643" y="1761108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rgbClr val="A0D4E1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01</a:t>
            </a:r>
            <a:endParaRPr lang="zh-CN" altLang="en-US" sz="2000" b="1" dirty="0">
              <a:solidFill>
                <a:srgbClr val="A0D4E1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10193" y="2161218"/>
            <a:ext cx="482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501093" y="3073034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rgbClr val="A0D4E1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02</a:t>
            </a:r>
            <a:endParaRPr lang="zh-CN" altLang="en-US" sz="2000" b="1" dirty="0">
              <a:solidFill>
                <a:srgbClr val="A0D4E1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505643" y="3473144"/>
            <a:ext cx="482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496543" y="4384960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rgbClr val="A0D4E1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03</a:t>
            </a:r>
            <a:endParaRPr lang="zh-CN" altLang="en-US" sz="2000" b="1" dirty="0">
              <a:solidFill>
                <a:srgbClr val="A0D4E1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501093" y="4785070"/>
            <a:ext cx="482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092" y="1811775"/>
            <a:ext cx="104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Impact" panose="020B0806030902050204" pitchFamily="34" charset="0"/>
              </a:rPr>
              <a:t>0 2</a:t>
            </a:r>
            <a:endParaRPr lang="zh-CN" altLang="en-US" sz="5400" b="1" dirty="0"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161" y="2737198"/>
            <a:ext cx="5188666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Impact" panose="020B0806030902050204" pitchFamily="34" charset="0"/>
                <a:ea typeface="微软雅黑" panose="020B0503020204020204" pitchFamily="34" charset="-122"/>
              </a:rPr>
              <a:t>点此替换文本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9161" y="3592133"/>
            <a:ext cx="528162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5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66152" y="1359795"/>
            <a:ext cx="214312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66152" y="3574360"/>
            <a:ext cx="2143125" cy="2143125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66429" y="1359795"/>
            <a:ext cx="2143125" cy="2143125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66429" y="3574360"/>
            <a:ext cx="214312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任意多边形 12"/>
          <p:cNvSpPr>
            <a:spLocks noChangeAspect="1"/>
          </p:cNvSpPr>
          <p:nvPr/>
        </p:nvSpPr>
        <p:spPr>
          <a:xfrm>
            <a:off x="9488874" y="1839945"/>
            <a:ext cx="298233" cy="36000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任意多边形 13"/>
          <p:cNvSpPr>
            <a:spLocks noChangeAspect="1"/>
          </p:cNvSpPr>
          <p:nvPr/>
        </p:nvSpPr>
        <p:spPr>
          <a:xfrm>
            <a:off x="7257715" y="4987491"/>
            <a:ext cx="360000" cy="360000"/>
          </a:xfrm>
          <a:custGeom>
            <a:avLst/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74253" y="249870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580811" y="412788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351462" y="1807922"/>
            <a:ext cx="2186391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66429" y="3916100"/>
            <a:ext cx="2186391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98699" y="943385"/>
            <a:ext cx="5962536" cy="4422888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 flipH="1">
            <a:off x="1519612" y="1741624"/>
            <a:ext cx="3539902" cy="35213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1448228" y="3117594"/>
            <a:ext cx="3682670" cy="76944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Impact" panose="020B0806030902050204" pitchFamily="34" charset="0"/>
                <a:ea typeface="微软雅黑" panose="020B0503020204020204" pitchFamily="34" charset="-122"/>
              </a:rPr>
              <a:t>ART TEMPLATE</a:t>
            </a:r>
            <a:endParaRPr lang="zh-CN" altLang="en-US" sz="44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99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 rot="-848703">
            <a:off x="4149460" y="1780348"/>
            <a:ext cx="1589087" cy="3178175"/>
          </a:xfrm>
          <a:prstGeom prst="moon">
            <a:avLst>
              <a:gd name="adj" fmla="val 15190"/>
            </a:avLst>
          </a:prstGeom>
          <a:solidFill>
            <a:srgbClr val="A0D4E1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 rot="4551297">
            <a:off x="4988764" y="745298"/>
            <a:ext cx="1589087" cy="3176587"/>
          </a:xfrm>
          <a:prstGeom prst="moon">
            <a:avLst>
              <a:gd name="adj" fmla="val 15190"/>
            </a:avLst>
          </a:prstGeom>
          <a:solidFill>
            <a:srgbClr val="79DEDF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rot="9951297">
            <a:off x="6025401" y="1559685"/>
            <a:ext cx="1589088" cy="3178175"/>
          </a:xfrm>
          <a:prstGeom prst="moon">
            <a:avLst>
              <a:gd name="adj" fmla="val 15190"/>
            </a:avLst>
          </a:prstGeom>
          <a:solidFill>
            <a:srgbClr val="A0D4E1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rot="-6248703">
            <a:off x="5225301" y="2596875"/>
            <a:ext cx="1589087" cy="3176588"/>
          </a:xfrm>
          <a:prstGeom prst="moon">
            <a:avLst>
              <a:gd name="adj" fmla="val 15190"/>
            </a:avLst>
          </a:prstGeom>
          <a:solidFill>
            <a:srgbClr val="79DEDF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flipH="1">
            <a:off x="4888751" y="3070989"/>
            <a:ext cx="211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>
            <a:spLocks noChangeShapeType="1"/>
          </p:cNvSpPr>
          <p:nvPr/>
        </p:nvSpPr>
        <p:spPr bwMode="auto">
          <a:xfrm flipH="1">
            <a:off x="3277439" y="262331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稻壳儿小白白(http://dwz.cn/Wu2UP)"/>
          <p:cNvSpPr>
            <a:spLocks noChangeShapeType="1"/>
          </p:cNvSpPr>
          <p:nvPr/>
        </p:nvSpPr>
        <p:spPr bwMode="auto">
          <a:xfrm flipH="1">
            <a:off x="4023564" y="4766435"/>
            <a:ext cx="1033462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稻壳儿小白白(http://dwz.cn/Wu2UP)"/>
          <p:cNvSpPr txBox="1">
            <a:spLocks noChangeArrowheads="1"/>
          </p:cNvSpPr>
          <p:nvPr/>
        </p:nvSpPr>
        <p:spPr bwMode="auto">
          <a:xfrm>
            <a:off x="912064" y="2251833"/>
            <a:ext cx="2147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zh-CN" altLang="en-US" sz="2000" b="1" dirty="0"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" name="稻壳儿小白白(http://dwz.cn/Wu2UP)"/>
          <p:cNvSpPr txBox="1">
            <a:spLocks noChangeArrowheads="1"/>
          </p:cNvSpPr>
          <p:nvPr/>
        </p:nvSpPr>
        <p:spPr bwMode="auto">
          <a:xfrm>
            <a:off x="371474" y="2589973"/>
            <a:ext cx="2688477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5" name="稻壳儿小白白(http://dwz.cn/Wu2UP)"/>
          <p:cNvSpPr txBox="1">
            <a:spLocks noChangeArrowheads="1"/>
          </p:cNvSpPr>
          <p:nvPr/>
        </p:nvSpPr>
        <p:spPr bwMode="auto">
          <a:xfrm>
            <a:off x="7706564" y="1346958"/>
            <a:ext cx="2392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稻壳儿小白白(http://dwz.cn/Wu2UP)"/>
          <p:cNvSpPr txBox="1">
            <a:spLocks noChangeArrowheads="1"/>
          </p:cNvSpPr>
          <p:nvPr/>
        </p:nvSpPr>
        <p:spPr bwMode="auto">
          <a:xfrm>
            <a:off x="7706564" y="1700973"/>
            <a:ext cx="3213662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7" name="稻壳儿小白白(http://dwz.cn/Wu2UP)"/>
          <p:cNvSpPr txBox="1">
            <a:spLocks noChangeArrowheads="1"/>
          </p:cNvSpPr>
          <p:nvPr/>
        </p:nvSpPr>
        <p:spPr bwMode="auto">
          <a:xfrm>
            <a:off x="1640726" y="4448933"/>
            <a:ext cx="21701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zh-CN" altLang="en-US" sz="2000" b="1" dirty="0"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稻壳儿小白白(http://dwz.cn/Wu2UP)"/>
          <p:cNvSpPr txBox="1">
            <a:spLocks noChangeArrowheads="1"/>
          </p:cNvSpPr>
          <p:nvPr/>
        </p:nvSpPr>
        <p:spPr bwMode="auto">
          <a:xfrm>
            <a:off x="497726" y="4772785"/>
            <a:ext cx="3349625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8640014" y="3593270"/>
            <a:ext cx="2116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" name="稻壳儿小白白(http://dwz.cn/Wu2UP)"/>
          <p:cNvSpPr txBox="1">
            <a:spLocks noChangeArrowheads="1"/>
          </p:cNvSpPr>
          <p:nvPr/>
        </p:nvSpPr>
        <p:spPr bwMode="auto">
          <a:xfrm>
            <a:off x="8633664" y="3980623"/>
            <a:ext cx="2749954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稻壳儿小白白(http://dwz.cn/Wu2UP)"/>
          <p:cNvSpPr>
            <a:spLocks noChangeShapeType="1"/>
          </p:cNvSpPr>
          <p:nvPr/>
        </p:nvSpPr>
        <p:spPr bwMode="auto">
          <a:xfrm flipH="1">
            <a:off x="6468314" y="166446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稻壳儿小白白(http://dwz.cn/Wu2UP)"/>
          <p:cNvSpPr>
            <a:spLocks noChangeShapeType="1"/>
          </p:cNvSpPr>
          <p:nvPr/>
        </p:nvSpPr>
        <p:spPr bwMode="auto">
          <a:xfrm flipH="1">
            <a:off x="7412876" y="3983798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宽屏</PresentationFormat>
  <Paragraphs>121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汉仪黑荔枝体简</vt:lpstr>
      <vt:lpstr>微软雅黑</vt:lpstr>
      <vt:lpstr>微软雅黑 Light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2017-04-12T16:31:00Z</dcterms:created>
  <dcterms:modified xsi:type="dcterms:W3CDTF">2021-01-05T11:53:04Z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