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73" r:id="rId4"/>
    <p:sldId id="261" r:id="rId5"/>
    <p:sldId id="262" r:id="rId6"/>
    <p:sldId id="260" r:id="rId7"/>
    <p:sldId id="274" r:id="rId8"/>
    <p:sldId id="263" r:id="rId9"/>
    <p:sldId id="264" r:id="rId10"/>
    <p:sldId id="266" r:id="rId11"/>
    <p:sldId id="275" r:id="rId12"/>
    <p:sldId id="259" r:id="rId13"/>
    <p:sldId id="265" r:id="rId14"/>
    <p:sldId id="267" r:id="rId15"/>
    <p:sldId id="268" r:id="rId16"/>
    <p:sldId id="270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841"/>
    <a:srgbClr val="EC8188"/>
    <a:srgbClr val="91CED6"/>
    <a:srgbClr val="80C2CC"/>
    <a:srgbClr val="D78595"/>
    <a:srgbClr val="B3A280"/>
    <a:srgbClr val="DF00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7"/>
    <p:restoredTop sz="94581"/>
  </p:normalViewPr>
  <p:slideViewPr>
    <p:cSldViewPr snapToGrid="0" snapToObjects="1" showGuides="1">
      <p:cViewPr varScale="1">
        <p:scale>
          <a:sx n="108" d="100"/>
          <a:sy n="108" d="100"/>
        </p:scale>
        <p:origin x="672" y="10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FAEB0-F876-9249-BCAB-2FACFA3364B7}" type="datetimeFigureOut">
              <a:rPr kumimoji="1" lang="zh-CN" altLang="en-US" smtClean="0"/>
              <a:t>2021/1/5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A063D-03A6-C349-AF6E-387A027694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A063D-03A6-C349-AF6E-387A02769455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A063D-03A6-C349-AF6E-387A02769455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A063D-03A6-C349-AF6E-387A02769455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A063D-03A6-C349-AF6E-387A02769455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A063D-03A6-C349-AF6E-387A02769455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A063D-03A6-C349-AF6E-387A02769455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A063D-03A6-C349-AF6E-387A02769455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A063D-03A6-C349-AF6E-387A02769455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A063D-03A6-C349-AF6E-387A02769455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A063D-03A6-C349-AF6E-387A02769455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A063D-03A6-C349-AF6E-387A02769455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A063D-03A6-C349-AF6E-387A02769455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A063D-03A6-C349-AF6E-387A02769455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A063D-03A6-C349-AF6E-387A02769455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A063D-03A6-C349-AF6E-387A02769455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A063D-03A6-C349-AF6E-387A02769455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0452-3CDC-484A-8396-FB4B07BA9E2F}" type="datetimeFigureOut">
              <a:rPr kumimoji="1" lang="zh-CN" altLang="en-US" smtClean="0"/>
              <a:t>2021/1/5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4E7F-47DC-9242-A58D-1C0CE57F13D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0452-3CDC-484A-8396-FB4B07BA9E2F}" type="datetimeFigureOut">
              <a:rPr kumimoji="1" lang="zh-CN" altLang="en-US" smtClean="0"/>
              <a:t>2021/1/5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4E7F-47DC-9242-A58D-1C0CE57F13D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0452-3CDC-484A-8396-FB4B07BA9E2F}" type="datetimeFigureOut">
              <a:rPr kumimoji="1" lang="zh-CN" altLang="en-US" smtClean="0"/>
              <a:t>2021/1/5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4E7F-47DC-9242-A58D-1C0CE57F13D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0452-3CDC-484A-8396-FB4B07BA9E2F}" type="datetimeFigureOut">
              <a:rPr kumimoji="1" lang="zh-CN" altLang="en-US" smtClean="0"/>
              <a:t>2021/1/5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4E7F-47DC-9242-A58D-1C0CE57F13D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0452-3CDC-484A-8396-FB4B07BA9E2F}" type="datetimeFigureOut">
              <a:rPr kumimoji="1" lang="zh-CN" altLang="en-US" smtClean="0"/>
              <a:t>2021/1/5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4E7F-47DC-9242-A58D-1C0CE57F13D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0452-3CDC-484A-8396-FB4B07BA9E2F}" type="datetimeFigureOut">
              <a:rPr kumimoji="1" lang="zh-CN" altLang="en-US" smtClean="0"/>
              <a:t>2021/1/5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4E7F-47DC-9242-A58D-1C0CE57F13D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0452-3CDC-484A-8396-FB4B07BA9E2F}" type="datetimeFigureOut">
              <a:rPr kumimoji="1" lang="zh-CN" altLang="en-US" smtClean="0"/>
              <a:t>2021/1/5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4E7F-47DC-9242-A58D-1C0CE57F13D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0452-3CDC-484A-8396-FB4B07BA9E2F}" type="datetimeFigureOut">
              <a:rPr kumimoji="1" lang="zh-CN" altLang="en-US" smtClean="0"/>
              <a:t>2021/1/5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4E7F-47DC-9242-A58D-1C0CE57F13D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0452-3CDC-484A-8396-FB4B07BA9E2F}" type="datetimeFigureOut">
              <a:rPr kumimoji="1" lang="zh-CN" altLang="en-US" smtClean="0"/>
              <a:t>2021/1/5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4E7F-47DC-9242-A58D-1C0CE57F13D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0452-3CDC-484A-8396-FB4B07BA9E2F}" type="datetimeFigureOut">
              <a:rPr kumimoji="1" lang="zh-CN" altLang="en-US" smtClean="0"/>
              <a:t>2021/1/5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4E7F-47DC-9242-A58D-1C0CE57F13D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0452-3CDC-484A-8396-FB4B07BA9E2F}" type="datetimeFigureOut">
              <a:rPr kumimoji="1" lang="zh-CN" altLang="en-US" smtClean="0"/>
              <a:t>2021/1/5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4E7F-47DC-9242-A58D-1C0CE57F13D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30452-3CDC-484A-8396-FB4B07BA9E2F}" type="datetimeFigureOut">
              <a:rPr kumimoji="1" lang="zh-CN" altLang="en-US" smtClean="0"/>
              <a:t>2021/1/5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34E7F-47DC-9242-A58D-1C0CE57F13D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CED6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987"/>
            <a:ext cx="12192000" cy="6601013"/>
          </a:xfrm>
          <a:prstGeom prst="rect">
            <a:avLst/>
          </a:prstGeom>
          <a:noFill/>
        </p:spPr>
      </p:pic>
      <p:sp>
        <p:nvSpPr>
          <p:cNvPr id="5" name="文本框 4"/>
          <p:cNvSpPr txBox="1"/>
          <p:nvPr/>
        </p:nvSpPr>
        <p:spPr>
          <a:xfrm>
            <a:off x="2479040" y="1967061"/>
            <a:ext cx="9377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kumimoji="1" sz="8000" b="1">
                <a:solidFill>
                  <a:srgbClr val="DF001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z="7200" dirty="0">
                <a:solidFill>
                  <a:srgbClr val="142841"/>
                </a:solidFill>
              </a:rPr>
              <a:t>可爱海洋卡通模板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479040" y="3295883"/>
            <a:ext cx="93776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kumimoji="1" sz="8000" b="1">
                <a:solidFill>
                  <a:srgbClr val="DF001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z="2800" b="0">
                <a:solidFill>
                  <a:srgbClr val="142841"/>
                </a:solidFill>
              </a:rPr>
              <a:t>汇报人：</a:t>
            </a:r>
            <a:r>
              <a:rPr lang="en-US" altLang="zh-CN" sz="2800" b="0">
                <a:solidFill>
                  <a:srgbClr val="142841"/>
                </a:solidFill>
              </a:rPr>
              <a:t>xiazaii</a:t>
            </a:r>
            <a:endParaRPr lang="zh-CN" altLang="en-US" sz="2800" b="0" dirty="0">
              <a:solidFill>
                <a:srgbClr val="14284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534" cy="6858000"/>
          </a:xfrm>
          <a:prstGeom prst="rect">
            <a:avLst/>
          </a:prstGeom>
        </p:spPr>
      </p:pic>
      <p:sp>
        <p:nvSpPr>
          <p:cNvPr id="3" name="云形 2"/>
          <p:cNvSpPr/>
          <p:nvPr/>
        </p:nvSpPr>
        <p:spPr>
          <a:xfrm>
            <a:off x="1149788" y="491398"/>
            <a:ext cx="9892424" cy="5875204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826358" y="1803519"/>
            <a:ext cx="716170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EC8188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由于明清宫廷是封建制度高度完备的最高统治中心，不寻常的大事，往往都是围绕皇权的传承与安危展开的。如明代正统皇帝被俘的土木之变、嘉靖皇帝被宫女谋刺的</a:t>
            </a:r>
            <a:r>
              <a:rPr lang="zh-CN" altLang="en-US" sz="2800">
                <a:solidFill>
                  <a:srgbClr val="EC8188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壬寅宫变</a:t>
            </a:r>
            <a:endParaRPr kumimoji="1" lang="zh-CN" altLang="en-US" sz="2800" dirty="0">
              <a:solidFill>
                <a:srgbClr val="EC8188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CED6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77" y="931981"/>
            <a:ext cx="6724646" cy="5362537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635795" y="2288967"/>
            <a:ext cx="1512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kumimoji="1" sz="8000" b="1">
                <a:solidFill>
                  <a:srgbClr val="DF001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en-US" altLang="zh-CN" sz="5400" dirty="0">
                <a:solidFill>
                  <a:srgbClr val="142841"/>
                </a:solidFill>
              </a:rPr>
              <a:t>03</a:t>
            </a:r>
            <a:endParaRPr lang="zh-CN" altLang="en-US" sz="5400" dirty="0">
              <a:solidFill>
                <a:srgbClr val="14284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642340" y="3141957"/>
            <a:ext cx="3499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b="1">
                <a:solidFill>
                  <a:srgbClr val="14284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此处添加目录</a:t>
            </a:r>
            <a:r>
              <a:rPr kumimoji="1" lang="zh-CN" altLang="en-US" sz="3200" b="1" dirty="0">
                <a:solidFill>
                  <a:srgbClr val="14284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C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534" cy="6858000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512884" y="334109"/>
            <a:ext cx="11166231" cy="6224954"/>
          </a:xfrm>
          <a:prstGeom prst="roundRect">
            <a:avLst>
              <a:gd name="adj" fmla="val 110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814752" y="553916"/>
            <a:ext cx="10562494" cy="5732583"/>
          </a:xfrm>
          <a:prstGeom prst="roundRect">
            <a:avLst>
              <a:gd name="adj" fmla="val 11029"/>
            </a:avLst>
          </a:prstGeom>
          <a:noFill/>
          <a:ln w="38100">
            <a:solidFill>
              <a:srgbClr val="EC8188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681" y="2374969"/>
            <a:ext cx="3577796" cy="2469592"/>
          </a:xfrm>
          <a:prstGeom prst="rect">
            <a:avLst/>
          </a:prstGeom>
        </p:spPr>
      </p:pic>
      <p:grpSp>
        <p:nvGrpSpPr>
          <p:cNvPr id="7" name="组 6"/>
          <p:cNvGrpSpPr/>
          <p:nvPr/>
        </p:nvGrpSpPr>
        <p:grpSpPr>
          <a:xfrm>
            <a:off x="1642332" y="1510075"/>
            <a:ext cx="2464349" cy="3910875"/>
            <a:chOff x="1333928" y="1388705"/>
            <a:chExt cx="2464349" cy="3910875"/>
          </a:xfrm>
        </p:grpSpPr>
        <p:sp>
          <p:nvSpPr>
            <p:cNvPr id="8" name="TextBox 5"/>
            <p:cNvSpPr txBox="1"/>
            <p:nvPr/>
          </p:nvSpPr>
          <p:spPr bwMode="auto">
            <a:xfrm>
              <a:off x="1333928" y="1388705"/>
              <a:ext cx="1610726" cy="662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 defTabSz="1908810">
                <a:lnSpc>
                  <a:spcPct val="150000"/>
                </a:lnSpc>
                <a:defRPr sz="2800" b="1">
                  <a:solidFill>
                    <a:srgbClr val="F78EB0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algn="l"/>
              <a:r>
                <a:rPr lang="zh-CN" altLang="en-US" dirty="0">
                  <a:solidFill>
                    <a:srgbClr val="EC8188"/>
                  </a:solidFill>
                </a:rPr>
                <a:t>目录标题</a:t>
              </a:r>
              <a:endParaRPr lang="en-US" dirty="0">
                <a:solidFill>
                  <a:srgbClr val="EC8188"/>
                </a:solidFill>
              </a:endParaRPr>
            </a:p>
          </p:txBody>
        </p:sp>
        <p:sp>
          <p:nvSpPr>
            <p:cNvPr id="9" name="TextBox 5"/>
            <p:cNvSpPr txBox="1"/>
            <p:nvPr/>
          </p:nvSpPr>
          <p:spPr bwMode="auto">
            <a:xfrm>
              <a:off x="1333929" y="1958092"/>
              <a:ext cx="2464348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 defTabSz="1908810">
                <a:lnSpc>
                  <a:spcPct val="150000"/>
                </a:lnSpc>
                <a:defRPr sz="2000" b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algn="l"/>
              <a:r>
                <a:rPr lang="zh-CN" altLang="en-US" dirty="0">
                  <a:solidFill>
                    <a:srgbClr val="EC8188"/>
                  </a:solidFill>
                </a:rPr>
                <a:t>请输入内容请输入内容请输入内容</a:t>
              </a:r>
              <a:endParaRPr lang="en-US" dirty="0">
                <a:solidFill>
                  <a:srgbClr val="EC8188"/>
                </a:solidFill>
              </a:endParaRPr>
            </a:p>
          </p:txBody>
        </p:sp>
        <p:sp>
          <p:nvSpPr>
            <p:cNvPr id="10" name="TextBox 5"/>
            <p:cNvSpPr txBox="1"/>
            <p:nvPr/>
          </p:nvSpPr>
          <p:spPr bwMode="auto">
            <a:xfrm>
              <a:off x="1333928" y="3714530"/>
              <a:ext cx="1610726" cy="662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 defTabSz="1908810">
                <a:lnSpc>
                  <a:spcPct val="150000"/>
                </a:lnSpc>
                <a:defRPr sz="2800" b="1">
                  <a:solidFill>
                    <a:srgbClr val="F78EB0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algn="l"/>
              <a:r>
                <a:rPr lang="zh-CN" altLang="en-US" dirty="0">
                  <a:solidFill>
                    <a:srgbClr val="EC8188"/>
                  </a:solidFill>
                </a:rPr>
                <a:t>目录标题</a:t>
              </a:r>
              <a:endParaRPr lang="en-US" dirty="0">
                <a:solidFill>
                  <a:srgbClr val="EC8188"/>
                </a:solidFill>
              </a:endParaRPr>
            </a:p>
          </p:txBody>
        </p:sp>
        <p:sp>
          <p:nvSpPr>
            <p:cNvPr id="11" name="TextBox 5"/>
            <p:cNvSpPr txBox="1"/>
            <p:nvPr/>
          </p:nvSpPr>
          <p:spPr bwMode="auto">
            <a:xfrm>
              <a:off x="1333929" y="4283917"/>
              <a:ext cx="2464348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 defTabSz="1908810">
                <a:lnSpc>
                  <a:spcPct val="150000"/>
                </a:lnSpc>
                <a:defRPr sz="2000" b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algn="l"/>
              <a:r>
                <a:rPr lang="zh-CN" altLang="en-US" dirty="0">
                  <a:solidFill>
                    <a:srgbClr val="EC8188"/>
                  </a:solidFill>
                </a:rPr>
                <a:t>请输入内容请输入内容请输入内容</a:t>
              </a:r>
              <a:endParaRPr lang="en-US" dirty="0">
                <a:solidFill>
                  <a:srgbClr val="EC8188"/>
                </a:solidFill>
              </a:endParaRPr>
            </a:p>
          </p:txBody>
        </p:sp>
      </p:grpSp>
      <p:grpSp>
        <p:nvGrpSpPr>
          <p:cNvPr id="12" name="组 11"/>
          <p:cNvGrpSpPr/>
          <p:nvPr/>
        </p:nvGrpSpPr>
        <p:grpSpPr>
          <a:xfrm>
            <a:off x="8133526" y="1510075"/>
            <a:ext cx="2464349" cy="3910875"/>
            <a:chOff x="1333928" y="1388705"/>
            <a:chExt cx="2464349" cy="3910875"/>
          </a:xfrm>
        </p:grpSpPr>
        <p:sp>
          <p:nvSpPr>
            <p:cNvPr id="13" name="TextBox 5"/>
            <p:cNvSpPr txBox="1"/>
            <p:nvPr/>
          </p:nvSpPr>
          <p:spPr bwMode="auto">
            <a:xfrm>
              <a:off x="1333928" y="1388705"/>
              <a:ext cx="1610726" cy="662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 defTabSz="1908810">
                <a:lnSpc>
                  <a:spcPct val="150000"/>
                </a:lnSpc>
                <a:defRPr sz="2800" b="1">
                  <a:solidFill>
                    <a:srgbClr val="F78EB0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algn="l"/>
              <a:r>
                <a:rPr lang="zh-CN" altLang="en-US" dirty="0">
                  <a:solidFill>
                    <a:srgbClr val="EC8188"/>
                  </a:solidFill>
                </a:rPr>
                <a:t>目录标题</a:t>
              </a:r>
              <a:endParaRPr lang="en-US" dirty="0">
                <a:solidFill>
                  <a:srgbClr val="EC8188"/>
                </a:solidFill>
              </a:endParaRPr>
            </a:p>
          </p:txBody>
        </p:sp>
        <p:sp>
          <p:nvSpPr>
            <p:cNvPr id="14" name="TextBox 5"/>
            <p:cNvSpPr txBox="1"/>
            <p:nvPr/>
          </p:nvSpPr>
          <p:spPr bwMode="auto">
            <a:xfrm>
              <a:off x="1333929" y="1958092"/>
              <a:ext cx="2464348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 defTabSz="1908810">
                <a:lnSpc>
                  <a:spcPct val="150000"/>
                </a:lnSpc>
                <a:defRPr sz="2000" b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algn="l"/>
              <a:r>
                <a:rPr lang="zh-CN" altLang="en-US" dirty="0">
                  <a:solidFill>
                    <a:srgbClr val="EC8188"/>
                  </a:solidFill>
                </a:rPr>
                <a:t>请输入内容请输入内容请输入内容</a:t>
              </a:r>
              <a:endParaRPr lang="en-US" dirty="0">
                <a:solidFill>
                  <a:srgbClr val="EC8188"/>
                </a:solidFill>
              </a:endParaRPr>
            </a:p>
          </p:txBody>
        </p:sp>
        <p:sp>
          <p:nvSpPr>
            <p:cNvPr id="15" name="TextBox 5"/>
            <p:cNvSpPr txBox="1"/>
            <p:nvPr/>
          </p:nvSpPr>
          <p:spPr bwMode="auto">
            <a:xfrm>
              <a:off x="1333928" y="3714530"/>
              <a:ext cx="1610726" cy="662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 defTabSz="1908810">
                <a:lnSpc>
                  <a:spcPct val="150000"/>
                </a:lnSpc>
                <a:defRPr sz="2800" b="1">
                  <a:solidFill>
                    <a:srgbClr val="F78EB0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algn="l"/>
              <a:r>
                <a:rPr lang="zh-CN" altLang="en-US" dirty="0">
                  <a:solidFill>
                    <a:srgbClr val="EC8188"/>
                  </a:solidFill>
                </a:rPr>
                <a:t>目录标题</a:t>
              </a:r>
              <a:endParaRPr lang="en-US" dirty="0">
                <a:solidFill>
                  <a:srgbClr val="EC8188"/>
                </a:solidFill>
              </a:endParaRPr>
            </a:p>
          </p:txBody>
        </p:sp>
        <p:sp>
          <p:nvSpPr>
            <p:cNvPr id="16" name="TextBox 5"/>
            <p:cNvSpPr txBox="1"/>
            <p:nvPr/>
          </p:nvSpPr>
          <p:spPr bwMode="auto">
            <a:xfrm>
              <a:off x="1333929" y="4283917"/>
              <a:ext cx="2464348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 defTabSz="1908810">
                <a:lnSpc>
                  <a:spcPct val="150000"/>
                </a:lnSpc>
                <a:defRPr sz="2000" b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algn="l"/>
              <a:r>
                <a:rPr lang="zh-CN" altLang="en-US" dirty="0">
                  <a:solidFill>
                    <a:srgbClr val="EC8188"/>
                  </a:solidFill>
                </a:rPr>
                <a:t>请输入内容请输入内容请输入内容</a:t>
              </a:r>
              <a:endParaRPr lang="en-US" dirty="0">
                <a:solidFill>
                  <a:srgbClr val="EC8188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583" y="650843"/>
            <a:ext cx="3352487" cy="5629339"/>
          </a:xfrm>
          <a:prstGeom prst="rect">
            <a:avLst/>
          </a:prstGeom>
        </p:spPr>
      </p:pic>
      <p:grpSp>
        <p:nvGrpSpPr>
          <p:cNvPr id="3" name="组合 24"/>
          <p:cNvGrpSpPr/>
          <p:nvPr/>
        </p:nvGrpSpPr>
        <p:grpSpPr>
          <a:xfrm>
            <a:off x="1526216" y="1856621"/>
            <a:ext cx="5334001" cy="3217783"/>
            <a:chOff x="5818909" y="2161308"/>
            <a:chExt cx="5334001" cy="3217783"/>
          </a:xfrm>
        </p:grpSpPr>
        <p:grpSp>
          <p:nvGrpSpPr>
            <p:cNvPr id="4" name="组合 8"/>
            <p:cNvGrpSpPr/>
            <p:nvPr/>
          </p:nvGrpSpPr>
          <p:grpSpPr>
            <a:xfrm>
              <a:off x="5818909" y="2161308"/>
              <a:ext cx="2549237" cy="1506746"/>
              <a:chOff x="5250873" y="2313709"/>
              <a:chExt cx="2549237" cy="1506746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5250873" y="2313709"/>
                <a:ext cx="2549237" cy="1506746"/>
              </a:xfrm>
              <a:prstGeom prst="rect">
                <a:avLst/>
              </a:prstGeom>
              <a:solidFill>
                <a:srgbClr val="EC81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6275679" y="2573975"/>
                <a:ext cx="499624" cy="4996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TextBox 5"/>
              <p:cNvSpPr txBox="1"/>
              <p:nvPr/>
            </p:nvSpPr>
            <p:spPr bwMode="auto">
              <a:xfrm>
                <a:off x="6254428" y="2496258"/>
                <a:ext cx="542126" cy="5810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ctr" defTabSz="1908810">
                  <a:lnSpc>
                    <a:spcPct val="150000"/>
                  </a:lnSpc>
                  <a:defRPr sz="2000" b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1pPr>
              </a:lstStyle>
              <a:p>
                <a:r>
                  <a:rPr lang="en-US" altLang="zh-CN" sz="2400" b="1" dirty="0">
                    <a:solidFill>
                      <a:srgbClr val="EC8188"/>
                    </a:solidFill>
                  </a:rPr>
                  <a:t>1</a:t>
                </a:r>
                <a:endParaRPr lang="en-US" sz="2400" b="1" dirty="0">
                  <a:solidFill>
                    <a:srgbClr val="EC8188"/>
                  </a:solidFill>
                </a:endParaRPr>
              </a:p>
            </p:txBody>
          </p:sp>
          <p:sp>
            <p:nvSpPr>
              <p:cNvPr id="23" name="TextBox 5"/>
              <p:cNvSpPr txBox="1"/>
              <p:nvPr/>
            </p:nvSpPr>
            <p:spPr bwMode="auto">
              <a:xfrm>
                <a:off x="5720128" y="3072309"/>
                <a:ext cx="1610726" cy="4996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ctr" defTabSz="1908810">
                  <a:lnSpc>
                    <a:spcPct val="150000"/>
                  </a:lnSpc>
                  <a:defRPr sz="2000" b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1pPr>
              </a:lstStyle>
              <a:p>
                <a:r>
                  <a:rPr lang="zh-CN" altLang="en-US" dirty="0">
                    <a:solidFill>
                      <a:schemeClr val="bg1"/>
                    </a:solidFill>
                  </a:rPr>
                  <a:t>请输入内容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" name="组合 9"/>
            <p:cNvGrpSpPr/>
            <p:nvPr/>
          </p:nvGrpSpPr>
          <p:grpSpPr>
            <a:xfrm>
              <a:off x="8603673" y="2161308"/>
              <a:ext cx="2549237" cy="1506746"/>
              <a:chOff x="5250873" y="2313709"/>
              <a:chExt cx="2549237" cy="1506746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5250873" y="2313709"/>
                <a:ext cx="2549237" cy="1506746"/>
              </a:xfrm>
              <a:prstGeom prst="rect">
                <a:avLst/>
              </a:prstGeom>
              <a:solidFill>
                <a:srgbClr val="EC81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6275679" y="2573975"/>
                <a:ext cx="499624" cy="4996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TextBox 5"/>
              <p:cNvSpPr txBox="1"/>
              <p:nvPr/>
            </p:nvSpPr>
            <p:spPr bwMode="auto">
              <a:xfrm>
                <a:off x="6254428" y="2496258"/>
                <a:ext cx="542126" cy="5810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ctr" defTabSz="1908810">
                  <a:lnSpc>
                    <a:spcPct val="150000"/>
                  </a:lnSpc>
                  <a:defRPr sz="2000" b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1pPr>
              </a:lstStyle>
              <a:p>
                <a:r>
                  <a:rPr lang="en-US" altLang="zh-CN" sz="2400" b="1" dirty="0">
                    <a:solidFill>
                      <a:srgbClr val="EC8188"/>
                    </a:solidFill>
                  </a:rPr>
                  <a:t>2</a:t>
                </a:r>
                <a:endParaRPr lang="en-US" sz="2400" b="1" dirty="0">
                  <a:solidFill>
                    <a:srgbClr val="EC8188"/>
                  </a:solidFill>
                </a:endParaRPr>
              </a:p>
            </p:txBody>
          </p:sp>
          <p:sp>
            <p:nvSpPr>
              <p:cNvPr id="19" name="TextBox 5"/>
              <p:cNvSpPr txBox="1"/>
              <p:nvPr/>
            </p:nvSpPr>
            <p:spPr bwMode="auto">
              <a:xfrm>
                <a:off x="5720128" y="3072309"/>
                <a:ext cx="1610726" cy="4996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ctr" defTabSz="1908810">
                  <a:lnSpc>
                    <a:spcPct val="150000"/>
                  </a:lnSpc>
                  <a:defRPr sz="2000" b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1pPr>
              </a:lstStyle>
              <a:p>
                <a:r>
                  <a:rPr lang="zh-CN" altLang="en-US" dirty="0">
                    <a:solidFill>
                      <a:schemeClr val="bg1"/>
                    </a:solidFill>
                  </a:rPr>
                  <a:t>请输入内容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" name="组合 14"/>
            <p:cNvGrpSpPr/>
            <p:nvPr/>
          </p:nvGrpSpPr>
          <p:grpSpPr>
            <a:xfrm>
              <a:off x="5818909" y="3872345"/>
              <a:ext cx="2549237" cy="1506746"/>
              <a:chOff x="5250873" y="2313709"/>
              <a:chExt cx="2549237" cy="1506746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5250873" y="2313709"/>
                <a:ext cx="2549237" cy="1506746"/>
              </a:xfrm>
              <a:prstGeom prst="rect">
                <a:avLst/>
              </a:prstGeom>
              <a:solidFill>
                <a:srgbClr val="EC81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6275679" y="2573975"/>
                <a:ext cx="499624" cy="4996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TextBox 5"/>
              <p:cNvSpPr txBox="1"/>
              <p:nvPr/>
            </p:nvSpPr>
            <p:spPr bwMode="auto">
              <a:xfrm>
                <a:off x="6254428" y="2496258"/>
                <a:ext cx="542126" cy="5810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ctr" defTabSz="1908810">
                  <a:lnSpc>
                    <a:spcPct val="150000"/>
                  </a:lnSpc>
                  <a:defRPr sz="2000" b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1pPr>
              </a:lstStyle>
              <a:p>
                <a:r>
                  <a:rPr lang="en-US" altLang="zh-CN" sz="2400" b="1" dirty="0">
                    <a:solidFill>
                      <a:srgbClr val="EC8188"/>
                    </a:solidFill>
                  </a:rPr>
                  <a:t>3</a:t>
                </a:r>
                <a:endParaRPr lang="en-US" sz="2400" b="1" dirty="0">
                  <a:solidFill>
                    <a:srgbClr val="EC8188"/>
                  </a:solidFill>
                </a:endParaRPr>
              </a:p>
            </p:txBody>
          </p:sp>
          <p:sp>
            <p:nvSpPr>
              <p:cNvPr id="15" name="TextBox 5"/>
              <p:cNvSpPr txBox="1"/>
              <p:nvPr/>
            </p:nvSpPr>
            <p:spPr bwMode="auto">
              <a:xfrm>
                <a:off x="5720128" y="3072309"/>
                <a:ext cx="1610726" cy="4996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ctr" defTabSz="1908810">
                  <a:lnSpc>
                    <a:spcPct val="150000"/>
                  </a:lnSpc>
                  <a:defRPr sz="2000" b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1pPr>
              </a:lstStyle>
              <a:p>
                <a:r>
                  <a:rPr lang="zh-CN" altLang="en-US" dirty="0">
                    <a:solidFill>
                      <a:schemeClr val="bg1"/>
                    </a:solidFill>
                  </a:rPr>
                  <a:t>请输入内容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" name="组合 19"/>
            <p:cNvGrpSpPr/>
            <p:nvPr/>
          </p:nvGrpSpPr>
          <p:grpSpPr>
            <a:xfrm>
              <a:off x="8603673" y="3872345"/>
              <a:ext cx="2549237" cy="1506746"/>
              <a:chOff x="5250873" y="2313709"/>
              <a:chExt cx="2549237" cy="1506746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5250873" y="2313709"/>
                <a:ext cx="2549237" cy="1506746"/>
              </a:xfrm>
              <a:prstGeom prst="rect">
                <a:avLst/>
              </a:prstGeom>
              <a:solidFill>
                <a:srgbClr val="EC81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6275679" y="2573975"/>
                <a:ext cx="499624" cy="4996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TextBox 5"/>
              <p:cNvSpPr txBox="1"/>
              <p:nvPr/>
            </p:nvSpPr>
            <p:spPr bwMode="auto">
              <a:xfrm>
                <a:off x="6254428" y="2496258"/>
                <a:ext cx="542126" cy="5810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ctr" defTabSz="1908810">
                  <a:lnSpc>
                    <a:spcPct val="150000"/>
                  </a:lnSpc>
                  <a:defRPr sz="2000" b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1pPr>
              </a:lstStyle>
              <a:p>
                <a:r>
                  <a:rPr lang="en-US" altLang="zh-CN" sz="2400" b="1" dirty="0">
                    <a:solidFill>
                      <a:srgbClr val="EC8188"/>
                    </a:solidFill>
                  </a:rPr>
                  <a:t>4</a:t>
                </a:r>
                <a:endParaRPr lang="en-US" sz="2400" b="1" dirty="0">
                  <a:solidFill>
                    <a:srgbClr val="EC8188"/>
                  </a:solidFill>
                </a:endParaRPr>
              </a:p>
            </p:txBody>
          </p:sp>
          <p:sp>
            <p:nvSpPr>
              <p:cNvPr id="11" name="TextBox 5"/>
              <p:cNvSpPr txBox="1"/>
              <p:nvPr/>
            </p:nvSpPr>
            <p:spPr bwMode="auto">
              <a:xfrm>
                <a:off x="5720128" y="3072309"/>
                <a:ext cx="1610726" cy="4996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ctr" defTabSz="1908810">
                  <a:lnSpc>
                    <a:spcPct val="150000"/>
                  </a:lnSpc>
                  <a:defRPr sz="2000" b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1pPr>
              </a:lstStyle>
              <a:p>
                <a:r>
                  <a:rPr lang="zh-CN" altLang="en-US" dirty="0">
                    <a:solidFill>
                      <a:schemeClr val="bg1"/>
                    </a:solidFill>
                  </a:rPr>
                  <a:t>请输入内容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512884" y="369277"/>
            <a:ext cx="11166231" cy="6101861"/>
          </a:xfrm>
          <a:prstGeom prst="roundRect">
            <a:avLst>
              <a:gd name="adj" fmla="val 11029"/>
            </a:avLst>
          </a:prstGeom>
          <a:solidFill>
            <a:srgbClr val="91C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846992" y="695193"/>
            <a:ext cx="10498015" cy="5450029"/>
          </a:xfrm>
          <a:prstGeom prst="roundRect">
            <a:avLst>
              <a:gd name="adj" fmla="val 110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653561" y="553916"/>
            <a:ext cx="10884876" cy="5732583"/>
          </a:xfrm>
          <a:prstGeom prst="roundRect">
            <a:avLst>
              <a:gd name="adj" fmla="val 11029"/>
            </a:avLst>
          </a:prstGeom>
          <a:noFill/>
          <a:ln w="3810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926" y="1569041"/>
            <a:ext cx="3938952" cy="3938952"/>
          </a:xfrm>
          <a:prstGeom prst="rect">
            <a:avLst/>
          </a:prstGeom>
        </p:spPr>
      </p:pic>
      <p:sp>
        <p:nvSpPr>
          <p:cNvPr id="9" name="TextBox 5"/>
          <p:cNvSpPr txBox="1"/>
          <p:nvPr/>
        </p:nvSpPr>
        <p:spPr bwMode="auto">
          <a:xfrm>
            <a:off x="6289431" y="1688123"/>
            <a:ext cx="1610726" cy="662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 defTabSz="1908810">
              <a:lnSpc>
                <a:spcPct val="150000"/>
              </a:lnSpc>
              <a:defRPr sz="2800" b="1">
                <a:solidFill>
                  <a:srgbClr val="F78EB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altLang="en-US" dirty="0">
                <a:solidFill>
                  <a:srgbClr val="EC8188"/>
                </a:solidFill>
              </a:rPr>
              <a:t>目录标题</a:t>
            </a:r>
            <a:endParaRPr lang="en-US" dirty="0">
              <a:solidFill>
                <a:srgbClr val="EC8188"/>
              </a:solidFill>
            </a:endParaRPr>
          </a:p>
        </p:txBody>
      </p:sp>
      <p:sp>
        <p:nvSpPr>
          <p:cNvPr id="10" name="TextBox 5"/>
          <p:cNvSpPr txBox="1"/>
          <p:nvPr/>
        </p:nvSpPr>
        <p:spPr bwMode="auto">
          <a:xfrm>
            <a:off x="6289431" y="2257510"/>
            <a:ext cx="4158023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 defTabSz="1908810">
              <a:lnSpc>
                <a:spcPct val="150000"/>
              </a:lnSpc>
              <a:defRPr sz="2000" b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altLang="en-US" dirty="0">
                <a:solidFill>
                  <a:srgbClr val="EC8188"/>
                </a:solidFill>
              </a:rPr>
              <a:t>请输入内容请输入内容请输入内容</a:t>
            </a:r>
            <a:endParaRPr lang="en-US" dirty="0">
              <a:solidFill>
                <a:srgbClr val="EC8188"/>
              </a:solidFill>
            </a:endParaRPr>
          </a:p>
        </p:txBody>
      </p:sp>
      <p:sp>
        <p:nvSpPr>
          <p:cNvPr id="11" name="TextBox 5"/>
          <p:cNvSpPr txBox="1"/>
          <p:nvPr/>
        </p:nvSpPr>
        <p:spPr bwMode="auto">
          <a:xfrm>
            <a:off x="6289431" y="2969130"/>
            <a:ext cx="1610726" cy="662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 defTabSz="1908810">
              <a:lnSpc>
                <a:spcPct val="150000"/>
              </a:lnSpc>
              <a:defRPr sz="2800" b="1">
                <a:solidFill>
                  <a:srgbClr val="F78EB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altLang="en-US" dirty="0">
                <a:solidFill>
                  <a:srgbClr val="EC8188"/>
                </a:solidFill>
              </a:rPr>
              <a:t>目录标题</a:t>
            </a:r>
            <a:endParaRPr lang="en-US" dirty="0">
              <a:solidFill>
                <a:srgbClr val="EC8188"/>
              </a:solidFill>
            </a:endParaRPr>
          </a:p>
        </p:txBody>
      </p:sp>
      <p:sp>
        <p:nvSpPr>
          <p:cNvPr id="12" name="TextBox 5"/>
          <p:cNvSpPr txBox="1"/>
          <p:nvPr/>
        </p:nvSpPr>
        <p:spPr bwMode="auto">
          <a:xfrm>
            <a:off x="6289431" y="3538517"/>
            <a:ext cx="4158023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 defTabSz="1908810">
              <a:lnSpc>
                <a:spcPct val="150000"/>
              </a:lnSpc>
              <a:defRPr sz="2000" b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altLang="en-US" dirty="0">
                <a:solidFill>
                  <a:srgbClr val="EC8188"/>
                </a:solidFill>
              </a:rPr>
              <a:t>请输入内容请输入内容请输入内容</a:t>
            </a:r>
            <a:endParaRPr lang="en-US" dirty="0">
              <a:solidFill>
                <a:srgbClr val="EC8188"/>
              </a:solidFill>
            </a:endParaRPr>
          </a:p>
        </p:txBody>
      </p:sp>
      <p:sp>
        <p:nvSpPr>
          <p:cNvPr id="13" name="TextBox 5"/>
          <p:cNvSpPr txBox="1"/>
          <p:nvPr/>
        </p:nvSpPr>
        <p:spPr bwMode="auto">
          <a:xfrm>
            <a:off x="6289431" y="4250137"/>
            <a:ext cx="1610726" cy="662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 defTabSz="1908810">
              <a:lnSpc>
                <a:spcPct val="150000"/>
              </a:lnSpc>
              <a:defRPr sz="2800" b="1">
                <a:solidFill>
                  <a:srgbClr val="F78EB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altLang="en-US" dirty="0">
                <a:solidFill>
                  <a:srgbClr val="EC8188"/>
                </a:solidFill>
              </a:rPr>
              <a:t>目录标题</a:t>
            </a:r>
            <a:endParaRPr lang="en-US" dirty="0">
              <a:solidFill>
                <a:srgbClr val="EC8188"/>
              </a:solidFill>
            </a:endParaRPr>
          </a:p>
        </p:txBody>
      </p:sp>
      <p:sp>
        <p:nvSpPr>
          <p:cNvPr id="14" name="TextBox 5"/>
          <p:cNvSpPr txBox="1"/>
          <p:nvPr/>
        </p:nvSpPr>
        <p:spPr bwMode="auto">
          <a:xfrm>
            <a:off x="6289431" y="4819524"/>
            <a:ext cx="4158023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 defTabSz="1908810">
              <a:lnSpc>
                <a:spcPct val="150000"/>
              </a:lnSpc>
              <a:defRPr sz="2000" b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altLang="en-US" dirty="0">
                <a:solidFill>
                  <a:srgbClr val="EC8188"/>
                </a:solidFill>
              </a:rPr>
              <a:t>请输入内容请输入内容请输入内容</a:t>
            </a:r>
            <a:endParaRPr lang="en-US" dirty="0">
              <a:solidFill>
                <a:srgbClr val="EC8188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248508" y="528882"/>
            <a:ext cx="9847384" cy="5873262"/>
          </a:xfrm>
          <a:prstGeom prst="ellipse">
            <a:avLst/>
          </a:prstGeom>
          <a:solidFill>
            <a:srgbClr val="EC8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1515208" y="791309"/>
            <a:ext cx="9313984" cy="5348410"/>
          </a:xfrm>
          <a:prstGeom prst="ellipse">
            <a:avLst/>
          </a:prstGeom>
          <a:noFill/>
          <a:ln w="3810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970" y="2726959"/>
            <a:ext cx="2540201" cy="367518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855804" y="1803519"/>
            <a:ext cx="691415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由于明清宫廷是封建制度高度完备的最高统治中心，不寻常的大事，往往都是围绕皇权的传承与安危展开的。如明代正统皇帝被俘的土木之变、嘉靖皇帝被宫女谋刺的壬寅宫变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endParaRPr lang="zh-CN" altLang="en-US" sz="2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CED6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987"/>
            <a:ext cx="12192000" cy="6601013"/>
          </a:xfrm>
          <a:prstGeom prst="rect">
            <a:avLst/>
          </a:prstGeom>
          <a:noFill/>
        </p:spPr>
      </p:pic>
      <p:sp>
        <p:nvSpPr>
          <p:cNvPr id="5" name="文本框 4"/>
          <p:cNvSpPr txBox="1"/>
          <p:nvPr/>
        </p:nvSpPr>
        <p:spPr>
          <a:xfrm>
            <a:off x="2479040" y="2228671"/>
            <a:ext cx="9377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kumimoji="1" sz="8000" b="1">
                <a:solidFill>
                  <a:srgbClr val="DF001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z="7200">
                <a:solidFill>
                  <a:srgbClr val="142841"/>
                </a:solidFill>
              </a:rPr>
              <a:t>谢谢欣赏！</a:t>
            </a:r>
            <a:endParaRPr lang="zh-CN" altLang="en-US" sz="7200" dirty="0">
              <a:solidFill>
                <a:srgbClr val="14284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897" y="143265"/>
            <a:ext cx="3431540" cy="191034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6278880"/>
            <a:ext cx="12192000" cy="579120"/>
          </a:xfrm>
          <a:prstGeom prst="rect">
            <a:avLst/>
          </a:prstGeom>
          <a:solidFill>
            <a:srgbClr val="1428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5913120"/>
            <a:ext cx="12192000" cy="284480"/>
          </a:xfrm>
          <a:prstGeom prst="rect">
            <a:avLst/>
          </a:prstGeom>
          <a:solidFill>
            <a:srgbClr val="EC8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5445760"/>
            <a:ext cx="12192000" cy="386080"/>
          </a:xfrm>
          <a:prstGeom prst="rect">
            <a:avLst/>
          </a:prstGeom>
          <a:solidFill>
            <a:srgbClr val="1428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5100320"/>
            <a:ext cx="12192000" cy="264160"/>
          </a:xfrm>
          <a:prstGeom prst="rect">
            <a:avLst/>
          </a:prstGeom>
          <a:solidFill>
            <a:srgbClr val="EC8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685761" y="836198"/>
            <a:ext cx="2779836" cy="524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kumimoji="1" sz="8000" b="1">
                <a:solidFill>
                  <a:srgbClr val="DF001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z="3200" dirty="0">
                <a:solidFill>
                  <a:schemeClr val="bg1"/>
                </a:solidFill>
              </a:rPr>
              <a:t>目</a:t>
            </a:r>
            <a:r>
              <a:rPr lang="en-US" altLang="zh-CN" sz="3200" dirty="0">
                <a:solidFill>
                  <a:schemeClr val="bg1"/>
                </a:solidFill>
              </a:rPr>
              <a:t>   </a:t>
            </a:r>
            <a:r>
              <a:rPr lang="zh-CN" altLang="en-US" sz="3200" dirty="0">
                <a:solidFill>
                  <a:schemeClr val="bg1"/>
                </a:solidFill>
              </a:rPr>
              <a:t>录</a:t>
            </a:r>
          </a:p>
        </p:txBody>
      </p:sp>
      <p:grpSp>
        <p:nvGrpSpPr>
          <p:cNvPr id="23" name="组 22"/>
          <p:cNvGrpSpPr/>
          <p:nvPr/>
        </p:nvGrpSpPr>
        <p:grpSpPr>
          <a:xfrm>
            <a:off x="1098819" y="2246313"/>
            <a:ext cx="9994362" cy="2196873"/>
            <a:chOff x="990600" y="2347913"/>
            <a:chExt cx="9994362" cy="2196873"/>
          </a:xfrm>
        </p:grpSpPr>
        <p:grpSp>
          <p:nvGrpSpPr>
            <p:cNvPr id="13" name="组 12"/>
            <p:cNvGrpSpPr/>
            <p:nvPr/>
          </p:nvGrpSpPr>
          <p:grpSpPr>
            <a:xfrm>
              <a:off x="990600" y="2347913"/>
              <a:ext cx="4447002" cy="867228"/>
              <a:chOff x="990600" y="2347913"/>
              <a:chExt cx="4447002" cy="867228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1979138" y="2489139"/>
                <a:ext cx="34584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3200">
                    <a:solidFill>
                      <a:srgbClr val="14284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此处添加目录</a:t>
                </a:r>
                <a:r>
                  <a:rPr kumimoji="1" lang="zh-CN" altLang="en-US" sz="3200" dirty="0">
                    <a:solidFill>
                      <a:srgbClr val="14284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标题</a:t>
                </a:r>
              </a:p>
            </p:txBody>
          </p:sp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0600" y="2347913"/>
                <a:ext cx="886938" cy="867228"/>
              </a:xfrm>
              <a:prstGeom prst="rect">
                <a:avLst/>
              </a:prstGeom>
            </p:spPr>
          </p:pic>
        </p:grpSp>
        <p:grpSp>
          <p:nvGrpSpPr>
            <p:cNvPr id="14" name="组 13"/>
            <p:cNvGrpSpPr/>
            <p:nvPr/>
          </p:nvGrpSpPr>
          <p:grpSpPr>
            <a:xfrm>
              <a:off x="6537960" y="2347913"/>
              <a:ext cx="4447002" cy="867228"/>
              <a:chOff x="990600" y="2347913"/>
              <a:chExt cx="4447002" cy="867228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1979138" y="2489139"/>
                <a:ext cx="34584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3200">
                    <a:solidFill>
                      <a:srgbClr val="14284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此处添加目录</a:t>
                </a:r>
                <a:r>
                  <a:rPr kumimoji="1" lang="zh-CN" altLang="en-US" sz="3200" dirty="0">
                    <a:solidFill>
                      <a:srgbClr val="14284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标题</a:t>
                </a:r>
              </a:p>
            </p:txBody>
          </p:sp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0600" y="2347913"/>
                <a:ext cx="886938" cy="867228"/>
              </a:xfrm>
              <a:prstGeom prst="rect">
                <a:avLst/>
              </a:prstGeom>
            </p:spPr>
          </p:pic>
        </p:grpSp>
        <p:grpSp>
          <p:nvGrpSpPr>
            <p:cNvPr id="17" name="组 16"/>
            <p:cNvGrpSpPr/>
            <p:nvPr/>
          </p:nvGrpSpPr>
          <p:grpSpPr>
            <a:xfrm>
              <a:off x="990600" y="3677558"/>
              <a:ext cx="4447002" cy="867228"/>
              <a:chOff x="990600" y="2347913"/>
              <a:chExt cx="4447002" cy="867228"/>
            </a:xfrm>
          </p:grpSpPr>
          <p:sp>
            <p:nvSpPr>
              <p:cNvPr id="18" name="文本框 17"/>
              <p:cNvSpPr txBox="1"/>
              <p:nvPr/>
            </p:nvSpPr>
            <p:spPr>
              <a:xfrm>
                <a:off x="1979138" y="2489139"/>
                <a:ext cx="34584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3200">
                    <a:solidFill>
                      <a:srgbClr val="14284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此处添加目录</a:t>
                </a:r>
                <a:r>
                  <a:rPr kumimoji="1" lang="zh-CN" altLang="en-US" sz="3200" dirty="0">
                    <a:solidFill>
                      <a:srgbClr val="14284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标题</a:t>
                </a:r>
              </a:p>
            </p:txBody>
          </p:sp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0600" y="2347913"/>
                <a:ext cx="886938" cy="867228"/>
              </a:xfrm>
              <a:prstGeom prst="rect">
                <a:avLst/>
              </a:prstGeom>
            </p:spPr>
          </p:pic>
        </p:grpSp>
        <p:grpSp>
          <p:nvGrpSpPr>
            <p:cNvPr id="20" name="组 19"/>
            <p:cNvGrpSpPr/>
            <p:nvPr/>
          </p:nvGrpSpPr>
          <p:grpSpPr>
            <a:xfrm>
              <a:off x="6537960" y="3677558"/>
              <a:ext cx="4447002" cy="867228"/>
              <a:chOff x="990600" y="2347913"/>
              <a:chExt cx="4447002" cy="867228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1979138" y="2489139"/>
                <a:ext cx="34584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3200">
                    <a:solidFill>
                      <a:srgbClr val="14284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此处添加目录</a:t>
                </a:r>
                <a:r>
                  <a:rPr kumimoji="1" lang="zh-CN" altLang="en-US" sz="3200" dirty="0">
                    <a:solidFill>
                      <a:srgbClr val="14284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标题</a:t>
                </a:r>
              </a:p>
            </p:txBody>
          </p:sp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0600" y="2347913"/>
                <a:ext cx="886938" cy="867228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CED6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77" y="931981"/>
            <a:ext cx="6724646" cy="5362537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635795" y="2288967"/>
            <a:ext cx="1512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kumimoji="1" sz="8000" b="1">
                <a:solidFill>
                  <a:srgbClr val="DF001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en-US" altLang="zh-CN" sz="5400">
                <a:solidFill>
                  <a:srgbClr val="142841"/>
                </a:solidFill>
              </a:rPr>
              <a:t>01</a:t>
            </a:r>
            <a:endParaRPr lang="zh-CN" altLang="en-US" sz="5400" dirty="0">
              <a:solidFill>
                <a:srgbClr val="14284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642340" y="3141957"/>
            <a:ext cx="3499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b="1">
                <a:solidFill>
                  <a:srgbClr val="14284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此处添加目录</a:t>
            </a:r>
            <a:r>
              <a:rPr kumimoji="1" lang="zh-CN" altLang="en-US" sz="3200" b="1" dirty="0">
                <a:solidFill>
                  <a:srgbClr val="14284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061" y="1125740"/>
            <a:ext cx="5015240" cy="5021059"/>
          </a:xfrm>
          <a:prstGeom prst="rect">
            <a:avLst/>
          </a:prstGeom>
        </p:spPr>
      </p:pic>
      <p:grpSp>
        <p:nvGrpSpPr>
          <p:cNvPr id="3" name="组合 11"/>
          <p:cNvGrpSpPr/>
          <p:nvPr/>
        </p:nvGrpSpPr>
        <p:grpSpPr>
          <a:xfrm>
            <a:off x="1095126" y="1606601"/>
            <a:ext cx="5223303" cy="1087398"/>
            <a:chOff x="1101110" y="2341602"/>
            <a:chExt cx="5223303" cy="1087398"/>
          </a:xfrm>
        </p:grpSpPr>
        <p:sp>
          <p:nvSpPr>
            <p:cNvPr id="4" name="TextBox 5"/>
            <p:cNvSpPr txBox="1"/>
            <p:nvPr/>
          </p:nvSpPr>
          <p:spPr bwMode="auto">
            <a:xfrm>
              <a:off x="2166390" y="2341602"/>
              <a:ext cx="1610726" cy="662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 defTabSz="1908810">
                <a:lnSpc>
                  <a:spcPct val="150000"/>
                </a:lnSpc>
                <a:defRPr sz="2800" b="1">
                  <a:solidFill>
                    <a:srgbClr val="F78EB0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algn="l"/>
              <a:r>
                <a:rPr lang="zh-CN" altLang="en-US" dirty="0">
                  <a:solidFill>
                    <a:srgbClr val="EC8188"/>
                  </a:solidFill>
                </a:rPr>
                <a:t>目录标题</a:t>
              </a:r>
              <a:endParaRPr lang="en-US" dirty="0">
                <a:solidFill>
                  <a:srgbClr val="EC8188"/>
                </a:solidFill>
              </a:endParaRPr>
            </a:p>
          </p:txBody>
        </p:sp>
        <p:sp>
          <p:nvSpPr>
            <p:cNvPr id="5" name="TextBox 5"/>
            <p:cNvSpPr txBox="1"/>
            <p:nvPr/>
          </p:nvSpPr>
          <p:spPr bwMode="auto">
            <a:xfrm>
              <a:off x="2166390" y="2910989"/>
              <a:ext cx="4158023" cy="4996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 defTabSz="1908810">
                <a:lnSpc>
                  <a:spcPct val="150000"/>
                </a:lnSpc>
                <a:defRPr sz="2000" b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algn="l"/>
              <a:r>
                <a:rPr lang="zh-CN" altLang="en-US" dirty="0">
                  <a:solidFill>
                    <a:srgbClr val="EC8188"/>
                  </a:solidFill>
                </a:rPr>
                <a:t>请输入内容请输入内容请输入内容</a:t>
              </a:r>
              <a:endParaRPr lang="en-US" dirty="0">
                <a:solidFill>
                  <a:srgbClr val="EC8188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1101110" y="2555352"/>
              <a:ext cx="873648" cy="873648"/>
            </a:xfrm>
            <a:prstGeom prst="ellipse">
              <a:avLst/>
            </a:prstGeom>
            <a:solidFill>
              <a:srgbClr val="91CE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TextBox 5"/>
            <p:cNvSpPr txBox="1"/>
            <p:nvPr/>
          </p:nvSpPr>
          <p:spPr bwMode="auto">
            <a:xfrm>
              <a:off x="1260499" y="2596035"/>
              <a:ext cx="554870" cy="662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 defTabSz="1908810">
                <a:lnSpc>
                  <a:spcPct val="150000"/>
                </a:lnSpc>
                <a:defRPr sz="2800" b="1">
                  <a:solidFill>
                    <a:srgbClr val="F78EB0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en-US" altLang="zh-CN" dirty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组合 12"/>
          <p:cNvGrpSpPr/>
          <p:nvPr/>
        </p:nvGrpSpPr>
        <p:grpSpPr>
          <a:xfrm>
            <a:off x="1095126" y="2838542"/>
            <a:ext cx="5223303" cy="1087398"/>
            <a:chOff x="1101110" y="2341602"/>
            <a:chExt cx="5223303" cy="1087398"/>
          </a:xfrm>
        </p:grpSpPr>
        <p:sp>
          <p:nvSpPr>
            <p:cNvPr id="9" name="TextBox 5"/>
            <p:cNvSpPr txBox="1"/>
            <p:nvPr/>
          </p:nvSpPr>
          <p:spPr bwMode="auto">
            <a:xfrm>
              <a:off x="2166390" y="2341602"/>
              <a:ext cx="1610726" cy="662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 defTabSz="1908810">
                <a:lnSpc>
                  <a:spcPct val="150000"/>
                </a:lnSpc>
                <a:defRPr sz="2800" b="1">
                  <a:solidFill>
                    <a:srgbClr val="F78EB0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algn="l"/>
              <a:r>
                <a:rPr lang="zh-CN" altLang="en-US" dirty="0">
                  <a:solidFill>
                    <a:srgbClr val="EC8188"/>
                  </a:solidFill>
                </a:rPr>
                <a:t>目录标题</a:t>
              </a:r>
              <a:endParaRPr lang="en-US" dirty="0">
                <a:solidFill>
                  <a:srgbClr val="EC8188"/>
                </a:solidFill>
              </a:endParaRPr>
            </a:p>
          </p:txBody>
        </p:sp>
        <p:sp>
          <p:nvSpPr>
            <p:cNvPr id="10" name="TextBox 5"/>
            <p:cNvSpPr txBox="1"/>
            <p:nvPr/>
          </p:nvSpPr>
          <p:spPr bwMode="auto">
            <a:xfrm>
              <a:off x="2166390" y="2910989"/>
              <a:ext cx="4158023" cy="4996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 defTabSz="1908810">
                <a:lnSpc>
                  <a:spcPct val="150000"/>
                </a:lnSpc>
                <a:defRPr sz="2000" b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algn="l"/>
              <a:r>
                <a:rPr lang="zh-CN" altLang="en-US" dirty="0">
                  <a:solidFill>
                    <a:srgbClr val="EC8188"/>
                  </a:solidFill>
                </a:rPr>
                <a:t>请输入内容请输入内容请输入内容</a:t>
              </a:r>
              <a:endParaRPr lang="en-US" dirty="0">
                <a:solidFill>
                  <a:srgbClr val="EC8188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101110" y="2555352"/>
              <a:ext cx="873648" cy="873648"/>
            </a:xfrm>
            <a:prstGeom prst="ellipse">
              <a:avLst/>
            </a:prstGeom>
            <a:solidFill>
              <a:srgbClr val="91CE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TextBox 5"/>
            <p:cNvSpPr txBox="1"/>
            <p:nvPr/>
          </p:nvSpPr>
          <p:spPr bwMode="auto">
            <a:xfrm>
              <a:off x="1260499" y="2596035"/>
              <a:ext cx="554870" cy="662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 defTabSz="1908810">
                <a:lnSpc>
                  <a:spcPct val="150000"/>
                </a:lnSpc>
                <a:defRPr sz="2800" b="1">
                  <a:solidFill>
                    <a:srgbClr val="F78EB0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en-US" altLang="zh-CN" dirty="0">
                  <a:solidFill>
                    <a:schemeClr val="bg1"/>
                  </a:solidFill>
                </a:rPr>
                <a:t>2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组合 17"/>
          <p:cNvGrpSpPr/>
          <p:nvPr/>
        </p:nvGrpSpPr>
        <p:grpSpPr>
          <a:xfrm>
            <a:off x="1095126" y="4161345"/>
            <a:ext cx="5223303" cy="1087398"/>
            <a:chOff x="1101110" y="2341602"/>
            <a:chExt cx="5223303" cy="1087398"/>
          </a:xfrm>
        </p:grpSpPr>
        <p:sp>
          <p:nvSpPr>
            <p:cNvPr id="14" name="TextBox 5"/>
            <p:cNvSpPr txBox="1"/>
            <p:nvPr/>
          </p:nvSpPr>
          <p:spPr bwMode="auto">
            <a:xfrm>
              <a:off x="2166390" y="2341602"/>
              <a:ext cx="1610726" cy="662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 defTabSz="1908810">
                <a:lnSpc>
                  <a:spcPct val="150000"/>
                </a:lnSpc>
                <a:defRPr sz="2800" b="1">
                  <a:solidFill>
                    <a:srgbClr val="F78EB0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algn="l"/>
              <a:r>
                <a:rPr lang="zh-CN" altLang="en-US" dirty="0">
                  <a:solidFill>
                    <a:srgbClr val="EC8188"/>
                  </a:solidFill>
                </a:rPr>
                <a:t>目录标题</a:t>
              </a:r>
              <a:endParaRPr lang="en-US" dirty="0">
                <a:solidFill>
                  <a:srgbClr val="EC8188"/>
                </a:solidFill>
              </a:endParaRPr>
            </a:p>
          </p:txBody>
        </p:sp>
        <p:sp>
          <p:nvSpPr>
            <p:cNvPr id="15" name="TextBox 5"/>
            <p:cNvSpPr txBox="1"/>
            <p:nvPr/>
          </p:nvSpPr>
          <p:spPr bwMode="auto">
            <a:xfrm>
              <a:off x="2166390" y="2910989"/>
              <a:ext cx="4158023" cy="4996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 defTabSz="1908810">
                <a:lnSpc>
                  <a:spcPct val="150000"/>
                </a:lnSpc>
                <a:defRPr sz="2000" b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algn="l"/>
              <a:r>
                <a:rPr lang="zh-CN" altLang="en-US" dirty="0">
                  <a:solidFill>
                    <a:srgbClr val="EC8188"/>
                  </a:solidFill>
                </a:rPr>
                <a:t>请输入内容请输入内容请输入内容</a:t>
              </a:r>
              <a:endParaRPr lang="en-US" dirty="0">
                <a:solidFill>
                  <a:srgbClr val="EC8188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1101110" y="2555352"/>
              <a:ext cx="873648" cy="873648"/>
            </a:xfrm>
            <a:prstGeom prst="ellipse">
              <a:avLst/>
            </a:prstGeom>
            <a:solidFill>
              <a:srgbClr val="91CE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" name="TextBox 5"/>
            <p:cNvSpPr txBox="1"/>
            <p:nvPr/>
          </p:nvSpPr>
          <p:spPr bwMode="auto">
            <a:xfrm>
              <a:off x="1260499" y="2596035"/>
              <a:ext cx="554870" cy="662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 defTabSz="1908810">
                <a:lnSpc>
                  <a:spcPct val="150000"/>
                </a:lnSpc>
                <a:defRPr sz="2800" b="1">
                  <a:solidFill>
                    <a:srgbClr val="F78EB0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en-US" altLang="zh-CN" dirty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534" cy="6858000"/>
          </a:xfrm>
          <a:prstGeom prst="rect">
            <a:avLst/>
          </a:prstGeom>
        </p:spPr>
      </p:pic>
      <p:sp>
        <p:nvSpPr>
          <p:cNvPr id="3" name="任意形状 2"/>
          <p:cNvSpPr/>
          <p:nvPr/>
        </p:nvSpPr>
        <p:spPr>
          <a:xfrm>
            <a:off x="894522" y="566088"/>
            <a:ext cx="10694504" cy="5735322"/>
          </a:xfrm>
          <a:custGeom>
            <a:avLst/>
            <a:gdLst>
              <a:gd name="connsiteX0" fmla="*/ 362083 w 11092850"/>
              <a:gd name="connsiteY0" fmla="*/ 1242393 h 6039562"/>
              <a:gd name="connsiteX1" fmla="*/ 870083 w 11092850"/>
              <a:gd name="connsiteY1" fmla="*/ 185753 h 6039562"/>
              <a:gd name="connsiteX2" fmla="*/ 2780163 w 11092850"/>
              <a:gd name="connsiteY2" fmla="*/ 185753 h 6039562"/>
              <a:gd name="connsiteX3" fmla="*/ 4832483 w 11092850"/>
              <a:gd name="connsiteY3" fmla="*/ 124793 h 6039562"/>
              <a:gd name="connsiteX4" fmla="*/ 7982083 w 11092850"/>
              <a:gd name="connsiteY4" fmla="*/ 327993 h 6039562"/>
              <a:gd name="connsiteX5" fmla="*/ 9607683 w 11092850"/>
              <a:gd name="connsiteY5" fmla="*/ 43513 h 6039562"/>
              <a:gd name="connsiteX6" fmla="*/ 10725283 w 11092850"/>
              <a:gd name="connsiteY6" fmla="*/ 206073 h 6039562"/>
              <a:gd name="connsiteX7" fmla="*/ 11091043 w 11092850"/>
              <a:gd name="connsiteY7" fmla="*/ 1912953 h 6039562"/>
              <a:gd name="connsiteX8" fmla="*/ 10867523 w 11092850"/>
              <a:gd name="connsiteY8" fmla="*/ 3538553 h 6039562"/>
              <a:gd name="connsiteX9" fmla="*/ 10908163 w 11092850"/>
              <a:gd name="connsiteY9" fmla="*/ 5021913 h 6039562"/>
              <a:gd name="connsiteX10" fmla="*/ 10542403 w 11092850"/>
              <a:gd name="connsiteY10" fmla="*/ 5570553 h 6039562"/>
              <a:gd name="connsiteX11" fmla="*/ 8205603 w 11092850"/>
              <a:gd name="connsiteY11" fmla="*/ 5915993 h 6039562"/>
              <a:gd name="connsiteX12" fmla="*/ 6458083 w 11092850"/>
              <a:gd name="connsiteY12" fmla="*/ 5915993 h 6039562"/>
              <a:gd name="connsiteX13" fmla="*/ 4019683 w 11092850"/>
              <a:gd name="connsiteY13" fmla="*/ 6037913 h 6039562"/>
              <a:gd name="connsiteX14" fmla="*/ 1479683 w 11092850"/>
              <a:gd name="connsiteY14" fmla="*/ 5814393 h 6039562"/>
              <a:gd name="connsiteX15" fmla="*/ 382403 w 11092850"/>
              <a:gd name="connsiteY15" fmla="*/ 5753433 h 6039562"/>
              <a:gd name="connsiteX16" fmla="*/ 57283 w 11092850"/>
              <a:gd name="connsiteY16" fmla="*/ 4656153 h 6039562"/>
              <a:gd name="connsiteX17" fmla="*/ 16643 w 11092850"/>
              <a:gd name="connsiteY17" fmla="*/ 3030553 h 6039562"/>
              <a:gd name="connsiteX18" fmla="*/ 240163 w 11092850"/>
              <a:gd name="connsiteY18" fmla="*/ 1851993 h 6039562"/>
              <a:gd name="connsiteX19" fmla="*/ 362083 w 11092850"/>
              <a:gd name="connsiteY19" fmla="*/ 1242393 h 6039562"/>
              <a:gd name="connsiteX0-1" fmla="*/ 364724 w 11095491"/>
              <a:gd name="connsiteY0-2" fmla="*/ 1242393 h 6039562"/>
              <a:gd name="connsiteX1-3" fmla="*/ 872724 w 11095491"/>
              <a:gd name="connsiteY1-4" fmla="*/ 185753 h 6039562"/>
              <a:gd name="connsiteX2-5" fmla="*/ 2782804 w 11095491"/>
              <a:gd name="connsiteY2-6" fmla="*/ 185753 h 6039562"/>
              <a:gd name="connsiteX3-7" fmla="*/ 4835124 w 11095491"/>
              <a:gd name="connsiteY3-8" fmla="*/ 124793 h 6039562"/>
              <a:gd name="connsiteX4-9" fmla="*/ 7984724 w 11095491"/>
              <a:gd name="connsiteY4-10" fmla="*/ 327993 h 6039562"/>
              <a:gd name="connsiteX5-11" fmla="*/ 9610324 w 11095491"/>
              <a:gd name="connsiteY5-12" fmla="*/ 43513 h 6039562"/>
              <a:gd name="connsiteX6-13" fmla="*/ 10727924 w 11095491"/>
              <a:gd name="connsiteY6-14" fmla="*/ 206073 h 6039562"/>
              <a:gd name="connsiteX7-15" fmla="*/ 11093684 w 11095491"/>
              <a:gd name="connsiteY7-16" fmla="*/ 1912953 h 6039562"/>
              <a:gd name="connsiteX8-17" fmla="*/ 10870164 w 11095491"/>
              <a:gd name="connsiteY8-18" fmla="*/ 3538553 h 6039562"/>
              <a:gd name="connsiteX9-19" fmla="*/ 10910804 w 11095491"/>
              <a:gd name="connsiteY9-20" fmla="*/ 5021913 h 6039562"/>
              <a:gd name="connsiteX10-21" fmla="*/ 10545044 w 11095491"/>
              <a:gd name="connsiteY10-22" fmla="*/ 5570553 h 6039562"/>
              <a:gd name="connsiteX11-23" fmla="*/ 8208244 w 11095491"/>
              <a:gd name="connsiteY11-24" fmla="*/ 5915993 h 6039562"/>
              <a:gd name="connsiteX12-25" fmla="*/ 6460724 w 11095491"/>
              <a:gd name="connsiteY12-26" fmla="*/ 5915993 h 6039562"/>
              <a:gd name="connsiteX13-27" fmla="*/ 4022324 w 11095491"/>
              <a:gd name="connsiteY13-28" fmla="*/ 6037913 h 6039562"/>
              <a:gd name="connsiteX14-29" fmla="*/ 1482324 w 11095491"/>
              <a:gd name="connsiteY14-30" fmla="*/ 5814393 h 6039562"/>
              <a:gd name="connsiteX15-31" fmla="*/ 444678 w 11095491"/>
              <a:gd name="connsiteY15-32" fmla="*/ 5574529 h 6039562"/>
              <a:gd name="connsiteX16-33" fmla="*/ 59924 w 11095491"/>
              <a:gd name="connsiteY16-34" fmla="*/ 4656153 h 6039562"/>
              <a:gd name="connsiteX17-35" fmla="*/ 19284 w 11095491"/>
              <a:gd name="connsiteY17-36" fmla="*/ 3030553 h 6039562"/>
              <a:gd name="connsiteX18-37" fmla="*/ 242804 w 11095491"/>
              <a:gd name="connsiteY18-38" fmla="*/ 1851993 h 6039562"/>
              <a:gd name="connsiteX19-39" fmla="*/ 364724 w 11095491"/>
              <a:gd name="connsiteY19-40" fmla="*/ 1242393 h 6039562"/>
              <a:gd name="connsiteX0-41" fmla="*/ 364724 w 11095491"/>
              <a:gd name="connsiteY0-42" fmla="*/ 1242393 h 6039562"/>
              <a:gd name="connsiteX1-43" fmla="*/ 713697 w 11095491"/>
              <a:gd name="connsiteY1-44" fmla="*/ 205632 h 6039562"/>
              <a:gd name="connsiteX2-45" fmla="*/ 2782804 w 11095491"/>
              <a:gd name="connsiteY2-46" fmla="*/ 185753 h 6039562"/>
              <a:gd name="connsiteX3-47" fmla="*/ 4835124 w 11095491"/>
              <a:gd name="connsiteY3-48" fmla="*/ 124793 h 6039562"/>
              <a:gd name="connsiteX4-49" fmla="*/ 7984724 w 11095491"/>
              <a:gd name="connsiteY4-50" fmla="*/ 327993 h 6039562"/>
              <a:gd name="connsiteX5-51" fmla="*/ 9610324 w 11095491"/>
              <a:gd name="connsiteY5-52" fmla="*/ 43513 h 6039562"/>
              <a:gd name="connsiteX6-53" fmla="*/ 10727924 w 11095491"/>
              <a:gd name="connsiteY6-54" fmla="*/ 206073 h 6039562"/>
              <a:gd name="connsiteX7-55" fmla="*/ 11093684 w 11095491"/>
              <a:gd name="connsiteY7-56" fmla="*/ 1912953 h 6039562"/>
              <a:gd name="connsiteX8-57" fmla="*/ 10870164 w 11095491"/>
              <a:gd name="connsiteY8-58" fmla="*/ 3538553 h 6039562"/>
              <a:gd name="connsiteX9-59" fmla="*/ 10910804 w 11095491"/>
              <a:gd name="connsiteY9-60" fmla="*/ 5021913 h 6039562"/>
              <a:gd name="connsiteX10-61" fmla="*/ 10545044 w 11095491"/>
              <a:gd name="connsiteY10-62" fmla="*/ 5570553 h 6039562"/>
              <a:gd name="connsiteX11-63" fmla="*/ 8208244 w 11095491"/>
              <a:gd name="connsiteY11-64" fmla="*/ 5915993 h 6039562"/>
              <a:gd name="connsiteX12-65" fmla="*/ 6460724 w 11095491"/>
              <a:gd name="connsiteY12-66" fmla="*/ 5915993 h 6039562"/>
              <a:gd name="connsiteX13-67" fmla="*/ 4022324 w 11095491"/>
              <a:gd name="connsiteY13-68" fmla="*/ 6037913 h 6039562"/>
              <a:gd name="connsiteX14-69" fmla="*/ 1482324 w 11095491"/>
              <a:gd name="connsiteY14-70" fmla="*/ 5814393 h 6039562"/>
              <a:gd name="connsiteX15-71" fmla="*/ 444678 w 11095491"/>
              <a:gd name="connsiteY15-72" fmla="*/ 5574529 h 6039562"/>
              <a:gd name="connsiteX16-73" fmla="*/ 59924 w 11095491"/>
              <a:gd name="connsiteY16-74" fmla="*/ 4656153 h 6039562"/>
              <a:gd name="connsiteX17-75" fmla="*/ 19284 w 11095491"/>
              <a:gd name="connsiteY17-76" fmla="*/ 3030553 h 6039562"/>
              <a:gd name="connsiteX18-77" fmla="*/ 242804 w 11095491"/>
              <a:gd name="connsiteY18-78" fmla="*/ 1851993 h 6039562"/>
              <a:gd name="connsiteX19-79" fmla="*/ 364724 w 11095491"/>
              <a:gd name="connsiteY19-80" fmla="*/ 1242393 h 60395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</a:cxnLst>
            <a:rect l="l" t="t" r="r" b="b"/>
            <a:pathLst>
              <a:path w="11095491" h="6039562">
                <a:moveTo>
                  <a:pt x="364724" y="1242393"/>
                </a:moveTo>
                <a:cubicBezTo>
                  <a:pt x="443206" y="968000"/>
                  <a:pt x="310684" y="381739"/>
                  <a:pt x="713697" y="205632"/>
                </a:cubicBezTo>
                <a:cubicBezTo>
                  <a:pt x="1116710" y="29525"/>
                  <a:pt x="2095900" y="199226"/>
                  <a:pt x="2782804" y="185753"/>
                </a:cubicBezTo>
                <a:cubicBezTo>
                  <a:pt x="3469708" y="172280"/>
                  <a:pt x="3968137" y="101086"/>
                  <a:pt x="4835124" y="124793"/>
                </a:cubicBezTo>
                <a:cubicBezTo>
                  <a:pt x="5702111" y="148500"/>
                  <a:pt x="7188857" y="341540"/>
                  <a:pt x="7984724" y="327993"/>
                </a:cubicBezTo>
                <a:cubicBezTo>
                  <a:pt x="8780591" y="314446"/>
                  <a:pt x="9153124" y="63833"/>
                  <a:pt x="9610324" y="43513"/>
                </a:cubicBezTo>
                <a:cubicBezTo>
                  <a:pt x="10067524" y="23193"/>
                  <a:pt x="10480697" y="-105500"/>
                  <a:pt x="10727924" y="206073"/>
                </a:cubicBezTo>
                <a:cubicBezTo>
                  <a:pt x="10975151" y="517646"/>
                  <a:pt x="11069977" y="1357540"/>
                  <a:pt x="11093684" y="1912953"/>
                </a:cubicBezTo>
                <a:cubicBezTo>
                  <a:pt x="11117391" y="2468366"/>
                  <a:pt x="10900644" y="3020393"/>
                  <a:pt x="10870164" y="3538553"/>
                </a:cubicBezTo>
                <a:cubicBezTo>
                  <a:pt x="10839684" y="4056713"/>
                  <a:pt x="10964991" y="4683246"/>
                  <a:pt x="10910804" y="5021913"/>
                </a:cubicBezTo>
                <a:cubicBezTo>
                  <a:pt x="10856617" y="5360580"/>
                  <a:pt x="10995471" y="5421540"/>
                  <a:pt x="10545044" y="5570553"/>
                </a:cubicBezTo>
                <a:cubicBezTo>
                  <a:pt x="10094617" y="5719566"/>
                  <a:pt x="8888964" y="5858420"/>
                  <a:pt x="8208244" y="5915993"/>
                </a:cubicBezTo>
                <a:cubicBezTo>
                  <a:pt x="7527524" y="5973566"/>
                  <a:pt x="7158377" y="5895673"/>
                  <a:pt x="6460724" y="5915993"/>
                </a:cubicBezTo>
                <a:cubicBezTo>
                  <a:pt x="5763071" y="5936313"/>
                  <a:pt x="4852057" y="6054846"/>
                  <a:pt x="4022324" y="6037913"/>
                </a:cubicBezTo>
                <a:cubicBezTo>
                  <a:pt x="3192591" y="6020980"/>
                  <a:pt x="2078598" y="5891624"/>
                  <a:pt x="1482324" y="5814393"/>
                </a:cubicBezTo>
                <a:cubicBezTo>
                  <a:pt x="886050" y="5737162"/>
                  <a:pt x="681745" y="5767569"/>
                  <a:pt x="444678" y="5574529"/>
                </a:cubicBezTo>
                <a:cubicBezTo>
                  <a:pt x="207611" y="5381489"/>
                  <a:pt x="130823" y="5080149"/>
                  <a:pt x="59924" y="4656153"/>
                </a:cubicBezTo>
                <a:cubicBezTo>
                  <a:pt x="-10975" y="4232157"/>
                  <a:pt x="-11196" y="3497913"/>
                  <a:pt x="19284" y="3030553"/>
                </a:cubicBezTo>
                <a:cubicBezTo>
                  <a:pt x="49764" y="2563193"/>
                  <a:pt x="188617" y="2156793"/>
                  <a:pt x="242804" y="1851993"/>
                </a:cubicBezTo>
                <a:cubicBezTo>
                  <a:pt x="296991" y="1547193"/>
                  <a:pt x="286242" y="1516787"/>
                  <a:pt x="364724" y="12423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14" y="3623774"/>
            <a:ext cx="2835897" cy="283589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080343" y="1767006"/>
            <a:ext cx="884289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EC8188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由于明清宫廷是封建制度高度完备的最高统治中心，不寻常的大事，往往都是围绕皇权的传承与安危展开的。如明代正统皇帝被俘的土木之变、嘉靖皇帝被宫女谋刺的壬寅宫变、清初诸王大臣为确立皇权的三官庙之争、清末慈禧皇太后谋取权力的辛酉政变等等。</a:t>
            </a:r>
            <a:endParaRPr kumimoji="1" lang="zh-CN" altLang="en-US" sz="2800" dirty="0">
              <a:solidFill>
                <a:srgbClr val="EC8188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534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97836" y="628340"/>
            <a:ext cx="9652933" cy="5601321"/>
          </a:xfrm>
          <a:prstGeom prst="rect">
            <a:avLst/>
          </a:prstGeom>
          <a:solidFill>
            <a:schemeClr val="bg1"/>
          </a:solidFill>
          <a:ln w="38100">
            <a:solidFill>
              <a:srgbClr val="EC81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608721" y="1419886"/>
            <a:ext cx="78732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EC818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由于明清宫廷是封建制度高度完备的最高统治中心，不寻常的大事，往往都是围绕皇权的传承与安危展开的。如明代正统皇帝被俘的土木之变、嘉靖皇帝被宫女谋刺的壬寅宫变、清初诸王大臣为确立皇权的三官庙之争、清末慈禧皇太后谋取权力的辛酉政变等等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516" y="1402301"/>
            <a:ext cx="1884484" cy="48557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CED6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77" y="931981"/>
            <a:ext cx="6724646" cy="5362537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635795" y="2288967"/>
            <a:ext cx="1512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kumimoji="1" sz="8000" b="1">
                <a:solidFill>
                  <a:srgbClr val="DF001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en-US" altLang="zh-CN" sz="5400" dirty="0">
                <a:solidFill>
                  <a:srgbClr val="142841"/>
                </a:solidFill>
              </a:rPr>
              <a:t>02</a:t>
            </a:r>
            <a:endParaRPr lang="zh-CN" altLang="en-US" sz="5400" dirty="0">
              <a:solidFill>
                <a:srgbClr val="14284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642340" y="3141957"/>
            <a:ext cx="3499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b="1">
                <a:solidFill>
                  <a:srgbClr val="14284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此处添加目录</a:t>
            </a:r>
            <a:r>
              <a:rPr kumimoji="1" lang="zh-CN" altLang="en-US" sz="3200" b="1" dirty="0">
                <a:solidFill>
                  <a:srgbClr val="14284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134" y="983156"/>
            <a:ext cx="3863731" cy="4964714"/>
          </a:xfrm>
          <a:prstGeom prst="rect">
            <a:avLst/>
          </a:prstGeom>
        </p:spPr>
      </p:pic>
      <p:grpSp>
        <p:nvGrpSpPr>
          <p:cNvPr id="8" name="组 7"/>
          <p:cNvGrpSpPr/>
          <p:nvPr/>
        </p:nvGrpSpPr>
        <p:grpSpPr>
          <a:xfrm>
            <a:off x="1333928" y="1388705"/>
            <a:ext cx="2464349" cy="3910875"/>
            <a:chOff x="1333928" y="1388705"/>
            <a:chExt cx="2464349" cy="3910875"/>
          </a:xfrm>
        </p:grpSpPr>
        <p:sp>
          <p:nvSpPr>
            <p:cNvPr id="4" name="TextBox 5"/>
            <p:cNvSpPr txBox="1"/>
            <p:nvPr/>
          </p:nvSpPr>
          <p:spPr bwMode="auto">
            <a:xfrm>
              <a:off x="1333928" y="1388705"/>
              <a:ext cx="1610726" cy="662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 defTabSz="1908810">
                <a:lnSpc>
                  <a:spcPct val="150000"/>
                </a:lnSpc>
                <a:defRPr sz="2800" b="1">
                  <a:solidFill>
                    <a:srgbClr val="F78EB0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algn="l"/>
              <a:r>
                <a:rPr lang="zh-CN" altLang="en-US" dirty="0">
                  <a:solidFill>
                    <a:srgbClr val="EC8188"/>
                  </a:solidFill>
                </a:rPr>
                <a:t>目录标题</a:t>
              </a:r>
              <a:endParaRPr lang="en-US" dirty="0">
                <a:solidFill>
                  <a:srgbClr val="EC8188"/>
                </a:solidFill>
              </a:endParaRPr>
            </a:p>
          </p:txBody>
        </p:sp>
        <p:sp>
          <p:nvSpPr>
            <p:cNvPr id="5" name="TextBox 5"/>
            <p:cNvSpPr txBox="1"/>
            <p:nvPr/>
          </p:nvSpPr>
          <p:spPr bwMode="auto">
            <a:xfrm>
              <a:off x="1333929" y="1958092"/>
              <a:ext cx="2464348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 defTabSz="1908810">
                <a:lnSpc>
                  <a:spcPct val="150000"/>
                </a:lnSpc>
                <a:defRPr sz="2000" b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algn="l"/>
              <a:r>
                <a:rPr lang="zh-CN" altLang="en-US" dirty="0">
                  <a:solidFill>
                    <a:srgbClr val="EC8188"/>
                  </a:solidFill>
                </a:rPr>
                <a:t>请输入内容请输入内容请输入内容</a:t>
              </a:r>
              <a:endParaRPr lang="en-US" dirty="0">
                <a:solidFill>
                  <a:srgbClr val="EC8188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1333928" y="3714530"/>
              <a:ext cx="1610726" cy="662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 defTabSz="1908810">
                <a:lnSpc>
                  <a:spcPct val="150000"/>
                </a:lnSpc>
                <a:defRPr sz="2800" b="1">
                  <a:solidFill>
                    <a:srgbClr val="F78EB0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algn="l"/>
              <a:r>
                <a:rPr lang="zh-CN" altLang="en-US" dirty="0">
                  <a:solidFill>
                    <a:srgbClr val="EC8188"/>
                  </a:solidFill>
                </a:rPr>
                <a:t>目录标题</a:t>
              </a:r>
              <a:endParaRPr lang="en-US" dirty="0">
                <a:solidFill>
                  <a:srgbClr val="EC8188"/>
                </a:solidFill>
              </a:endParaRPr>
            </a:p>
          </p:txBody>
        </p:sp>
        <p:sp>
          <p:nvSpPr>
            <p:cNvPr id="7" name="TextBox 5"/>
            <p:cNvSpPr txBox="1"/>
            <p:nvPr/>
          </p:nvSpPr>
          <p:spPr bwMode="auto">
            <a:xfrm>
              <a:off x="1333929" y="4283917"/>
              <a:ext cx="2464348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 defTabSz="1908810">
                <a:lnSpc>
                  <a:spcPct val="150000"/>
                </a:lnSpc>
                <a:defRPr sz="2000" b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algn="l"/>
              <a:r>
                <a:rPr lang="zh-CN" altLang="en-US" dirty="0">
                  <a:solidFill>
                    <a:srgbClr val="EC8188"/>
                  </a:solidFill>
                </a:rPr>
                <a:t>请输入内容请输入内容请输入内容</a:t>
              </a:r>
              <a:endParaRPr lang="en-US" dirty="0">
                <a:solidFill>
                  <a:srgbClr val="EC8188"/>
                </a:solidFill>
              </a:endParaRPr>
            </a:p>
          </p:txBody>
        </p:sp>
      </p:grpSp>
      <p:grpSp>
        <p:nvGrpSpPr>
          <p:cNvPr id="9" name="组 8"/>
          <p:cNvGrpSpPr/>
          <p:nvPr/>
        </p:nvGrpSpPr>
        <p:grpSpPr>
          <a:xfrm>
            <a:off x="8508451" y="1388705"/>
            <a:ext cx="2464349" cy="3910875"/>
            <a:chOff x="1333928" y="1388705"/>
            <a:chExt cx="2464349" cy="3910875"/>
          </a:xfrm>
        </p:grpSpPr>
        <p:sp>
          <p:nvSpPr>
            <p:cNvPr id="10" name="TextBox 5"/>
            <p:cNvSpPr txBox="1"/>
            <p:nvPr/>
          </p:nvSpPr>
          <p:spPr bwMode="auto">
            <a:xfrm>
              <a:off x="1333928" y="1388705"/>
              <a:ext cx="1610726" cy="662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 defTabSz="1908810">
                <a:lnSpc>
                  <a:spcPct val="150000"/>
                </a:lnSpc>
                <a:defRPr sz="2800" b="1">
                  <a:solidFill>
                    <a:srgbClr val="F78EB0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algn="l"/>
              <a:r>
                <a:rPr lang="zh-CN" altLang="en-US" dirty="0">
                  <a:solidFill>
                    <a:srgbClr val="EC8188"/>
                  </a:solidFill>
                </a:rPr>
                <a:t>目录标题</a:t>
              </a:r>
              <a:endParaRPr lang="en-US" dirty="0">
                <a:solidFill>
                  <a:srgbClr val="EC8188"/>
                </a:solidFill>
              </a:endParaRPr>
            </a:p>
          </p:txBody>
        </p:sp>
        <p:sp>
          <p:nvSpPr>
            <p:cNvPr id="11" name="TextBox 5"/>
            <p:cNvSpPr txBox="1"/>
            <p:nvPr/>
          </p:nvSpPr>
          <p:spPr bwMode="auto">
            <a:xfrm>
              <a:off x="1333929" y="1958092"/>
              <a:ext cx="2464348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 defTabSz="1908810">
                <a:lnSpc>
                  <a:spcPct val="150000"/>
                </a:lnSpc>
                <a:defRPr sz="2000" b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algn="l"/>
              <a:r>
                <a:rPr lang="zh-CN" altLang="en-US" dirty="0">
                  <a:solidFill>
                    <a:srgbClr val="EC8188"/>
                  </a:solidFill>
                </a:rPr>
                <a:t>请输入内容请输入内容请输入内容</a:t>
              </a:r>
              <a:endParaRPr lang="en-US" dirty="0">
                <a:solidFill>
                  <a:srgbClr val="EC8188"/>
                </a:solidFill>
              </a:endParaRPr>
            </a:p>
          </p:txBody>
        </p:sp>
        <p:sp>
          <p:nvSpPr>
            <p:cNvPr id="12" name="TextBox 5"/>
            <p:cNvSpPr txBox="1"/>
            <p:nvPr/>
          </p:nvSpPr>
          <p:spPr bwMode="auto">
            <a:xfrm>
              <a:off x="1333928" y="3714530"/>
              <a:ext cx="1610726" cy="662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 defTabSz="1908810">
                <a:lnSpc>
                  <a:spcPct val="150000"/>
                </a:lnSpc>
                <a:defRPr sz="2800" b="1">
                  <a:solidFill>
                    <a:srgbClr val="F78EB0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algn="l"/>
              <a:r>
                <a:rPr lang="zh-CN" altLang="en-US" dirty="0">
                  <a:solidFill>
                    <a:srgbClr val="EC8188"/>
                  </a:solidFill>
                </a:rPr>
                <a:t>目录标题</a:t>
              </a:r>
              <a:endParaRPr lang="en-US" dirty="0">
                <a:solidFill>
                  <a:srgbClr val="EC8188"/>
                </a:solidFill>
              </a:endParaRPr>
            </a:p>
          </p:txBody>
        </p:sp>
        <p:sp>
          <p:nvSpPr>
            <p:cNvPr id="13" name="TextBox 5"/>
            <p:cNvSpPr txBox="1"/>
            <p:nvPr/>
          </p:nvSpPr>
          <p:spPr bwMode="auto">
            <a:xfrm>
              <a:off x="1333929" y="4283917"/>
              <a:ext cx="2464348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 defTabSz="1908810">
                <a:lnSpc>
                  <a:spcPct val="150000"/>
                </a:lnSpc>
                <a:defRPr sz="2000" b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algn="l"/>
              <a:r>
                <a:rPr lang="zh-CN" altLang="en-US" dirty="0">
                  <a:solidFill>
                    <a:srgbClr val="EC8188"/>
                  </a:solidFill>
                </a:rPr>
                <a:t>请输入内容请输入内容请输入内容</a:t>
              </a:r>
              <a:endParaRPr lang="en-US" dirty="0">
                <a:solidFill>
                  <a:srgbClr val="EC8188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174" y="1487485"/>
            <a:ext cx="5778871" cy="404446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 bwMode="auto">
          <a:xfrm>
            <a:off x="1260231" y="1553812"/>
            <a:ext cx="1610726" cy="662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 defTabSz="1908810">
              <a:lnSpc>
                <a:spcPct val="150000"/>
              </a:lnSpc>
              <a:defRPr sz="2800" b="1">
                <a:solidFill>
                  <a:srgbClr val="F78EB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altLang="en-US" dirty="0">
                <a:solidFill>
                  <a:srgbClr val="EC8188"/>
                </a:solidFill>
              </a:rPr>
              <a:t>目录标题</a:t>
            </a:r>
            <a:endParaRPr lang="en-US" dirty="0">
              <a:solidFill>
                <a:srgbClr val="EC8188"/>
              </a:solidFill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260231" y="2123199"/>
            <a:ext cx="4158023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 defTabSz="1908810">
              <a:lnSpc>
                <a:spcPct val="150000"/>
              </a:lnSpc>
              <a:defRPr sz="2000" b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altLang="en-US" dirty="0">
                <a:solidFill>
                  <a:srgbClr val="EC8188"/>
                </a:solidFill>
              </a:rPr>
              <a:t>请输入内容请输入内容请输入内容</a:t>
            </a:r>
            <a:endParaRPr lang="en-US" dirty="0">
              <a:solidFill>
                <a:srgbClr val="EC8188"/>
              </a:solidFill>
            </a:endParaRPr>
          </a:p>
        </p:txBody>
      </p:sp>
      <p:sp>
        <p:nvSpPr>
          <p:cNvPr id="7" name="TextBox 5"/>
          <p:cNvSpPr txBox="1"/>
          <p:nvPr/>
        </p:nvSpPr>
        <p:spPr bwMode="auto">
          <a:xfrm>
            <a:off x="1260231" y="2834819"/>
            <a:ext cx="1610726" cy="662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 defTabSz="1908810">
              <a:lnSpc>
                <a:spcPct val="150000"/>
              </a:lnSpc>
              <a:defRPr sz="2800" b="1">
                <a:solidFill>
                  <a:srgbClr val="F78EB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altLang="en-US" dirty="0">
                <a:solidFill>
                  <a:srgbClr val="EC8188"/>
                </a:solidFill>
              </a:rPr>
              <a:t>目录标题</a:t>
            </a:r>
            <a:endParaRPr lang="en-US" dirty="0">
              <a:solidFill>
                <a:srgbClr val="EC8188"/>
              </a:solidFill>
            </a:endParaRPr>
          </a:p>
        </p:txBody>
      </p:sp>
      <p:sp>
        <p:nvSpPr>
          <p:cNvPr id="8" name="TextBox 5"/>
          <p:cNvSpPr txBox="1"/>
          <p:nvPr/>
        </p:nvSpPr>
        <p:spPr bwMode="auto">
          <a:xfrm>
            <a:off x="1260231" y="3404206"/>
            <a:ext cx="4158023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 defTabSz="1908810">
              <a:lnSpc>
                <a:spcPct val="150000"/>
              </a:lnSpc>
              <a:defRPr sz="2000" b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altLang="en-US" dirty="0">
                <a:solidFill>
                  <a:srgbClr val="EC8188"/>
                </a:solidFill>
              </a:rPr>
              <a:t>请输入内容请输入内容请输入内容</a:t>
            </a:r>
            <a:endParaRPr lang="en-US" dirty="0">
              <a:solidFill>
                <a:srgbClr val="EC8188"/>
              </a:solidFill>
            </a:endParaRPr>
          </a:p>
        </p:txBody>
      </p:sp>
      <p:sp>
        <p:nvSpPr>
          <p:cNvPr id="9" name="TextBox 5"/>
          <p:cNvSpPr txBox="1"/>
          <p:nvPr/>
        </p:nvSpPr>
        <p:spPr bwMode="auto">
          <a:xfrm>
            <a:off x="1260231" y="4115826"/>
            <a:ext cx="1610726" cy="662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 defTabSz="1908810">
              <a:lnSpc>
                <a:spcPct val="150000"/>
              </a:lnSpc>
              <a:defRPr sz="2800" b="1">
                <a:solidFill>
                  <a:srgbClr val="F78EB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altLang="en-US" dirty="0">
                <a:solidFill>
                  <a:srgbClr val="EC8188"/>
                </a:solidFill>
              </a:rPr>
              <a:t>目录标题</a:t>
            </a:r>
            <a:endParaRPr lang="en-US" dirty="0">
              <a:solidFill>
                <a:srgbClr val="EC8188"/>
              </a:solidFill>
            </a:endParaRPr>
          </a:p>
        </p:txBody>
      </p:sp>
      <p:sp>
        <p:nvSpPr>
          <p:cNvPr id="10" name="TextBox 5"/>
          <p:cNvSpPr txBox="1"/>
          <p:nvPr/>
        </p:nvSpPr>
        <p:spPr bwMode="auto">
          <a:xfrm>
            <a:off x="1260231" y="4685213"/>
            <a:ext cx="4158023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 defTabSz="1908810">
              <a:lnSpc>
                <a:spcPct val="150000"/>
              </a:lnSpc>
              <a:defRPr sz="2000" b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altLang="en-US" dirty="0">
                <a:solidFill>
                  <a:srgbClr val="EC8188"/>
                </a:solidFill>
              </a:rPr>
              <a:t>请输入内容请输入内容请输入内容</a:t>
            </a:r>
            <a:endParaRPr lang="en-US" dirty="0">
              <a:solidFill>
                <a:srgbClr val="EC8188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可爱海洋海豚卡通教育课件PPT模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511</Words>
  <Application>Microsoft Office PowerPoint</Application>
  <PresentationFormat>宽屏</PresentationFormat>
  <Paragraphs>79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2" baseType="lpstr">
      <vt:lpstr>等线</vt:lpstr>
      <vt:lpstr>等线 Light</vt:lpstr>
      <vt:lpstr>华文楷体</vt:lpstr>
      <vt:lpstr>微软雅黑</vt:lpstr>
      <vt:lpstr>Arial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可爱海洋海豚卡通教育课件PPT模板</dc:title>
  <dc:creator>Microsoft Office 用户</dc:creator>
  <cp:lastModifiedBy>天 下</cp:lastModifiedBy>
  <cp:revision>21</cp:revision>
  <dcterms:created xsi:type="dcterms:W3CDTF">2018-01-14T12:40:00Z</dcterms:created>
  <dcterms:modified xsi:type="dcterms:W3CDTF">2021-01-05T11:53:05Z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